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2" r:id="rId4"/>
    <p:sldId id="354" r:id="rId5"/>
    <p:sldId id="353" r:id="rId6"/>
    <p:sldId id="259" r:id="rId7"/>
    <p:sldId id="260" r:id="rId8"/>
    <p:sldId id="307" r:id="rId9"/>
    <p:sldId id="309" r:id="rId10"/>
    <p:sldId id="308" r:id="rId11"/>
    <p:sldId id="324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298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752" y="102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E01-450C-893C-9693FFCC455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E01-450C-893C-9693FFCC455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01-450C-893C-9693FFCC4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1CB-42AE-9571-B7FC7FC3891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1CB-42AE-9571-B7FC7FC3891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CB-42AE-9571-B7FC7FC38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FCD-442F-98D8-073A27C499D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FCD-442F-98D8-073A27C499D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CD-442F-98D8-073A27C49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201-43A1-90EE-9883FE27461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201-43A1-90EE-9883FE27461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01-43A1-90EE-9883FE274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explosion val="10"/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9C2E-4758-AA2C-BBD47E77CBF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9C2E-4758-AA2C-BBD47E77CBFC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9C2E-4758-AA2C-BBD47E77CBF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9C2E-4758-AA2C-BBD47E77CBF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2E-4758-AA2C-BBD47E77C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7EC4AD-EFBF-4589-B66C-852F8A66ABE6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58227D9B-4DC9-42A0-8CF9-BB7312900CE7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93CFA8D-B94B-4383-B955-D791FF940B24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B2245DA-9353-4285-82BC-B089CF581693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8AAFA70C-806E-4A17-A309-59495F1E530C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65565765-92C3-407F-8886-9E5073CB74EB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0CC65E8-0C20-4C56-B0A4-4DD0FDF902B2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75D2DCAF-4F6E-4CCF-9764-00E6B131FF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98B47B-13A7-4210-8987-8314938EFB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91F7547-DEC3-4F57-B7AE-C56784060C3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651105"/>
            <a:ext cx="3887755" cy="4425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A4B92-FE1E-4739-9125-1289AB946F6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304245" y="1651105"/>
            <a:ext cx="3887755" cy="4425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0BB34A30-CD3B-40F0-9DCE-5F6C35A15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834995-3770-43B6-98B0-B21EBE67B5BC}"/>
              </a:ext>
            </a:extLst>
          </p:cNvPr>
          <p:cNvGrpSpPr/>
          <p:nvPr userDrawn="1"/>
        </p:nvGrpSpPr>
        <p:grpSpPr>
          <a:xfrm>
            <a:off x="638218" y="1536176"/>
            <a:ext cx="4966387" cy="2898882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193F676-67F4-44E3-A57C-E2CF11E4B6A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D9444B5-3583-4F27-970B-523409789C7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FAACED8-DC2B-438B-9C0A-E87BF55C01E1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437C37D-4F17-4328-B3F5-D57B6C708B3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666C5A-67E0-41FB-AE69-9513D3B300B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DCF35D-7FC4-4A71-AD19-01E45540FF5E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E501F51-7461-4DA3-92D7-405C4C442D8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160B541-6284-4EE1-A999-6206ACF38AB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59E64C-5143-40A3-A24F-BFF0CF481F3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58967B2-62EC-41D2-9E4F-13D81F704CF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FD9293A-6941-4322-8719-58A04A9D6415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C53D2F-1D05-47EA-BFE1-4787D09B05F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352BBB0-DE1F-4891-A896-ECAA3F592FE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305468" y="1701056"/>
            <a:ext cx="3590864" cy="23291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26FE53E-FECD-4C21-9444-15F109D9C8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9AA0029-1B70-412A-BF8C-594D261AA81E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23122-78C4-4265-ACB4-5DBC7555A31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0741B3-BB74-42AA-85D2-8775C5D0C5C8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052D6-67C8-496F-B8DF-25B863D3B82F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BB28B-847E-4FD7-98BB-FF26A57AB9F7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41B5B-C1C1-4678-8C7D-F0253D42B6DA}"/>
              </a:ext>
            </a:extLst>
          </p:cNvPr>
          <p:cNvSpPr/>
          <p:nvPr userDrawn="1"/>
        </p:nvSpPr>
        <p:spPr>
          <a:xfrm>
            <a:off x="0" y="1960266"/>
            <a:ext cx="12192000" cy="195062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2069FE7E-F875-4EC0-85B8-884F6BA81D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52364" y="18162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8E8479B6-27B8-441B-8CF8-48A6000DF70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024704" y="18162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612A1FE-5457-4C74-8A8E-879BB6AD028B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27527" y="18162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439FF7-9086-42BA-963E-0EE453374AD6}"/>
              </a:ext>
            </a:extLst>
          </p:cNvPr>
          <p:cNvSpPr/>
          <p:nvPr userDrawn="1"/>
        </p:nvSpPr>
        <p:spPr>
          <a:xfrm>
            <a:off x="502468" y="884977"/>
            <a:ext cx="11187065" cy="508804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7863DB-F0DE-42CE-857E-663C76E078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108" y="1155269"/>
            <a:ext cx="3188298" cy="4547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F1FD897A-0862-479C-8BCB-B9B3C200E7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141101" cy="417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24917F5B-FB92-4BFC-9E9D-E5EADE4F19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81560" y="0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C122C30F-72C7-4056-9CFF-4C536B5269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81560" y="2160786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8D6690EB-9709-460B-9652-24F825F5A1D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05596" y="2156571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86E82-EBB2-43A1-8C1B-B5F5D4959F3E}"/>
              </a:ext>
            </a:extLst>
          </p:cNvPr>
          <p:cNvSpPr/>
          <p:nvPr userDrawn="1"/>
        </p:nvSpPr>
        <p:spPr>
          <a:xfrm>
            <a:off x="0" y="4302000"/>
            <a:ext cx="12192000" cy="2556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2D1677D7-5202-457A-B083-FF2DC70028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05596" y="-4215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53142" y="3405496"/>
            <a:ext cx="544285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53145" y="427686"/>
            <a:ext cx="5442855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Free</a:t>
            </a:r>
          </a:p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Dental Health </a:t>
            </a:r>
          </a:p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53144" y="3008013"/>
            <a:ext cx="544285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763432" y="3905815"/>
            <a:ext cx="1684599" cy="432917"/>
            <a:chOff x="28575" y="1871662"/>
            <a:chExt cx="12134850" cy="311848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5313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4CA67F-9E3E-4EC9-9805-8BBD7B8503B3}"/>
              </a:ext>
            </a:extLst>
          </p:cNvPr>
          <p:cNvGrpSpPr/>
          <p:nvPr/>
        </p:nvGrpSpPr>
        <p:grpSpPr>
          <a:xfrm>
            <a:off x="1046241" y="1867257"/>
            <a:ext cx="1909984" cy="1909984"/>
            <a:chOff x="1046241" y="1867257"/>
            <a:chExt cx="1909984" cy="190998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FCDC3DB-A122-4CE0-A9AB-82A173131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6241" y="1867257"/>
              <a:ext cx="1909984" cy="19099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hord 4">
              <a:extLst>
                <a:ext uri="{FF2B5EF4-FFF2-40B4-BE49-F238E27FC236}">
                  <a16:creationId xmlns:a16="http://schemas.microsoft.com/office/drawing/2014/main" id="{81A55B57-2055-4B37-BAAB-97F582CE16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693" y="1930709"/>
              <a:ext cx="1783080" cy="1783080"/>
            </a:xfrm>
            <a:prstGeom prst="chord">
              <a:avLst>
                <a:gd name="adj1" fmla="val 6389287"/>
                <a:gd name="adj2" fmla="val 199298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9CDC9FA-AFD2-4D09-B74F-B9692CDA3826}"/>
              </a:ext>
            </a:extLst>
          </p:cNvPr>
          <p:cNvGrpSpPr/>
          <p:nvPr/>
        </p:nvGrpSpPr>
        <p:grpSpPr>
          <a:xfrm>
            <a:off x="3775989" y="1867257"/>
            <a:ext cx="1909984" cy="1909984"/>
            <a:chOff x="1046241" y="1867257"/>
            <a:chExt cx="1909984" cy="190998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D19E81-79B7-4A34-8AEA-A44B60FB8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6241" y="1867257"/>
              <a:ext cx="1909984" cy="19099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65F68772-FEA4-4EA6-94FD-3CAD71D73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693" y="1930709"/>
              <a:ext cx="1783080" cy="1783080"/>
            </a:xfrm>
            <a:prstGeom prst="chord">
              <a:avLst>
                <a:gd name="adj1" fmla="val 6389287"/>
                <a:gd name="adj2" fmla="val 199298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51AB6F5-3A2B-446C-9091-D270CEEAD130}"/>
              </a:ext>
            </a:extLst>
          </p:cNvPr>
          <p:cNvGrpSpPr/>
          <p:nvPr/>
        </p:nvGrpSpPr>
        <p:grpSpPr>
          <a:xfrm>
            <a:off x="6505737" y="1867257"/>
            <a:ext cx="1909984" cy="1909984"/>
            <a:chOff x="1046241" y="1867257"/>
            <a:chExt cx="1909984" cy="190998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2405D83-153F-43E0-914B-2540E883E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6241" y="1867257"/>
              <a:ext cx="1909984" cy="19099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hord 10">
              <a:extLst>
                <a:ext uri="{FF2B5EF4-FFF2-40B4-BE49-F238E27FC236}">
                  <a16:creationId xmlns:a16="http://schemas.microsoft.com/office/drawing/2014/main" id="{9A9A5A45-0844-427D-81D4-9EFB685DE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693" y="1930709"/>
              <a:ext cx="1783080" cy="1783080"/>
            </a:xfrm>
            <a:prstGeom prst="chord">
              <a:avLst>
                <a:gd name="adj1" fmla="val 6389287"/>
                <a:gd name="adj2" fmla="val 199298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A63264-B2E0-423A-AB2A-0B779A434877}"/>
              </a:ext>
            </a:extLst>
          </p:cNvPr>
          <p:cNvGrpSpPr/>
          <p:nvPr/>
        </p:nvGrpSpPr>
        <p:grpSpPr>
          <a:xfrm>
            <a:off x="9235485" y="1867257"/>
            <a:ext cx="1909984" cy="1909984"/>
            <a:chOff x="1046241" y="1867257"/>
            <a:chExt cx="1909984" cy="190998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EB5F2F-7A22-427A-AB0A-C41E28D6D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6241" y="1867257"/>
              <a:ext cx="1909984" cy="190998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92D07CF8-8422-4527-942E-E23D8A2E0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693" y="1930709"/>
              <a:ext cx="1783080" cy="1783080"/>
            </a:xfrm>
            <a:prstGeom prst="chord">
              <a:avLst>
                <a:gd name="adj1" fmla="val 6389287"/>
                <a:gd name="adj2" fmla="val 199298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281DF2B-05A3-4E7D-8B4F-7EAE02381A81}"/>
              </a:ext>
            </a:extLst>
          </p:cNvPr>
          <p:cNvSpPr/>
          <p:nvPr/>
        </p:nvSpPr>
        <p:spPr>
          <a:xfrm>
            <a:off x="2261961" y="2960685"/>
            <a:ext cx="519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6C5FEC-F7A7-40D2-BBF9-1E46A677C5F4}"/>
              </a:ext>
            </a:extLst>
          </p:cNvPr>
          <p:cNvSpPr/>
          <p:nvPr/>
        </p:nvSpPr>
        <p:spPr>
          <a:xfrm>
            <a:off x="4989494" y="2960685"/>
            <a:ext cx="519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B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6B2C74-1C45-4CA3-BE56-E1A7770CB2AA}"/>
              </a:ext>
            </a:extLst>
          </p:cNvPr>
          <p:cNvSpPr/>
          <p:nvPr/>
        </p:nvSpPr>
        <p:spPr>
          <a:xfrm>
            <a:off x="7717027" y="2960685"/>
            <a:ext cx="519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FA195F-A064-4ADA-B3DE-AF791141D30D}"/>
              </a:ext>
            </a:extLst>
          </p:cNvPr>
          <p:cNvSpPr/>
          <p:nvPr/>
        </p:nvSpPr>
        <p:spPr>
          <a:xfrm>
            <a:off x="10444559" y="2960685"/>
            <a:ext cx="519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903F52-C936-408A-BF5F-D8FA2EECB7AB}"/>
              </a:ext>
            </a:extLst>
          </p:cNvPr>
          <p:cNvGrpSpPr/>
          <p:nvPr/>
        </p:nvGrpSpPr>
        <p:grpSpPr>
          <a:xfrm>
            <a:off x="3532916" y="3889260"/>
            <a:ext cx="2339153" cy="2312993"/>
            <a:chOff x="1080045" y="1858541"/>
            <a:chExt cx="2339153" cy="231299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88A110-FB5B-42FA-98C2-F0C66327E2B3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E33C3A-D1A8-4796-8A6D-51B8B2D7A4C8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A7DE9C-4A56-47BB-A669-CDF34AD03EAB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F8EF97-A502-4EA4-A3F3-EBF9B2D104F0}"/>
              </a:ext>
            </a:extLst>
          </p:cNvPr>
          <p:cNvGrpSpPr/>
          <p:nvPr/>
        </p:nvGrpSpPr>
        <p:grpSpPr>
          <a:xfrm>
            <a:off x="6279414" y="3889260"/>
            <a:ext cx="2339153" cy="2312993"/>
            <a:chOff x="1080045" y="1858541"/>
            <a:chExt cx="2339153" cy="231299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E412A0-6A57-428B-A3AC-49D10C0BA64D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6BEF1E-77C2-45B6-AC0B-21EC461FD521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969491-4A8C-4C08-80E3-73E1FA73C0A8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4B2C7E-855E-4458-8591-71A725C3E313}"/>
              </a:ext>
            </a:extLst>
          </p:cNvPr>
          <p:cNvGrpSpPr/>
          <p:nvPr/>
        </p:nvGrpSpPr>
        <p:grpSpPr>
          <a:xfrm>
            <a:off x="9025912" y="3889260"/>
            <a:ext cx="2339153" cy="2312993"/>
            <a:chOff x="1080045" y="1858541"/>
            <a:chExt cx="2339153" cy="231299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1FBC93-4829-4AAF-8BFB-8418F446230A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</a:rPr>
                <a:t>04</a:t>
              </a:r>
              <a:endParaRPr lang="ko-KR" altLang="en-US" sz="3600" b="1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49A56C-38A7-45FF-AB44-4096919352E4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14C6B2-0687-4F51-85B0-8EE8D1A9F3F5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5" name="Group 22">
            <a:extLst>
              <a:ext uri="{FF2B5EF4-FFF2-40B4-BE49-F238E27FC236}">
                <a16:creationId xmlns:a16="http://schemas.microsoft.com/office/drawing/2014/main" id="{6551608C-2760-4562-AAC7-D2C166DC3341}"/>
              </a:ext>
            </a:extLst>
          </p:cNvPr>
          <p:cNvGrpSpPr/>
          <p:nvPr/>
        </p:nvGrpSpPr>
        <p:grpSpPr>
          <a:xfrm>
            <a:off x="786418" y="3889260"/>
            <a:ext cx="2339153" cy="2312993"/>
            <a:chOff x="1080045" y="1858541"/>
            <a:chExt cx="2339153" cy="231299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AC9EE7-F836-42E1-94B8-9218E966DAB4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</a:rPr>
                <a:t>01</a:t>
              </a:r>
              <a:endParaRPr lang="ko-KR" alt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FA395D-96CE-4A32-B45F-D7092A5F97E5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5168B7-4592-4765-AFCB-8F7452AFF3C2}"/>
                </a:ext>
              </a:extLst>
            </p:cNvPr>
            <p:cNvSpPr txBox="1"/>
            <p:nvPr/>
          </p:nvSpPr>
          <p:spPr>
            <a:xfrm>
              <a:off x="1764243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80A5BBD-3EAE-4F14-B3E8-6EB996A35D18}"/>
              </a:ext>
            </a:extLst>
          </p:cNvPr>
          <p:cNvSpPr/>
          <p:nvPr/>
        </p:nvSpPr>
        <p:spPr>
          <a:xfrm>
            <a:off x="4279576" y="2399169"/>
            <a:ext cx="530357" cy="711254"/>
          </a:xfrm>
          <a:custGeom>
            <a:avLst/>
            <a:gdLst>
              <a:gd name="connsiteX0" fmla="*/ 354439 w 1228725"/>
              <a:gd name="connsiteY0" fmla="*/ 990534 h 1647825"/>
              <a:gd name="connsiteX1" fmla="*/ 354439 w 1228725"/>
              <a:gd name="connsiteY1" fmla="*/ 1056257 h 1647825"/>
              <a:gd name="connsiteX2" fmla="*/ 405874 w 1228725"/>
              <a:gd name="connsiteY2" fmla="*/ 1056257 h 1647825"/>
              <a:gd name="connsiteX3" fmla="*/ 891649 w 1228725"/>
              <a:gd name="connsiteY3" fmla="*/ 1056257 h 1647825"/>
              <a:gd name="connsiteX4" fmla="*/ 960229 w 1228725"/>
              <a:gd name="connsiteY4" fmla="*/ 1125789 h 1647825"/>
              <a:gd name="connsiteX5" fmla="*/ 960229 w 1228725"/>
              <a:gd name="connsiteY5" fmla="*/ 1211514 h 1647825"/>
              <a:gd name="connsiteX6" fmla="*/ 889744 w 1228725"/>
              <a:gd name="connsiteY6" fmla="*/ 1280094 h 1647825"/>
              <a:gd name="connsiteX7" fmla="*/ 527794 w 1228725"/>
              <a:gd name="connsiteY7" fmla="*/ 1280094 h 1647825"/>
              <a:gd name="connsiteX8" fmla="*/ 494457 w 1228725"/>
              <a:gd name="connsiteY8" fmla="*/ 1281047 h 1647825"/>
              <a:gd name="connsiteX9" fmla="*/ 464929 w 1228725"/>
              <a:gd name="connsiteY9" fmla="*/ 1302002 h 1647825"/>
              <a:gd name="connsiteX10" fmla="*/ 494457 w 1228725"/>
              <a:gd name="connsiteY10" fmla="*/ 1327719 h 1647825"/>
              <a:gd name="connsiteX11" fmla="*/ 775444 w 1228725"/>
              <a:gd name="connsiteY11" fmla="*/ 1328672 h 1647825"/>
              <a:gd name="connsiteX12" fmla="*/ 845929 w 1228725"/>
              <a:gd name="connsiteY12" fmla="*/ 1400109 h 1647825"/>
              <a:gd name="connsiteX13" fmla="*/ 722104 w 1228725"/>
              <a:gd name="connsiteY13" fmla="*/ 1523934 h 1647825"/>
              <a:gd name="connsiteX14" fmla="*/ 635427 w 1228725"/>
              <a:gd name="connsiteY14" fmla="*/ 1523934 h 1647825"/>
              <a:gd name="connsiteX15" fmla="*/ 631617 w 1228725"/>
              <a:gd name="connsiteY15" fmla="*/ 1589657 h 1647825"/>
              <a:gd name="connsiteX16" fmla="*/ 587802 w 1228725"/>
              <a:gd name="connsiteY16" fmla="*/ 1649664 h 1647825"/>
              <a:gd name="connsiteX17" fmla="*/ 545892 w 1228725"/>
              <a:gd name="connsiteY17" fmla="*/ 1591562 h 1647825"/>
              <a:gd name="connsiteX18" fmla="*/ 545892 w 1228725"/>
              <a:gd name="connsiteY18" fmla="*/ 1501074 h 1647825"/>
              <a:gd name="connsiteX19" fmla="*/ 608757 w 1228725"/>
              <a:gd name="connsiteY19" fmla="*/ 1437257 h 1647825"/>
              <a:gd name="connsiteX20" fmla="*/ 718294 w 1228725"/>
              <a:gd name="connsiteY20" fmla="*/ 1437257 h 1647825"/>
              <a:gd name="connsiteX21" fmla="*/ 762109 w 1228725"/>
              <a:gd name="connsiteY21" fmla="*/ 1432494 h 1647825"/>
              <a:gd name="connsiteX22" fmla="*/ 763062 w 1228725"/>
              <a:gd name="connsiteY22" fmla="*/ 1417254 h 1647825"/>
              <a:gd name="connsiteX23" fmla="*/ 719247 w 1228725"/>
              <a:gd name="connsiteY23" fmla="*/ 1409634 h 1647825"/>
              <a:gd name="connsiteX24" fmla="*/ 443022 w 1228725"/>
              <a:gd name="connsiteY24" fmla="*/ 1408682 h 1647825"/>
              <a:gd name="connsiteX25" fmla="*/ 379204 w 1228725"/>
              <a:gd name="connsiteY25" fmla="*/ 1343912 h 1647825"/>
              <a:gd name="connsiteX26" fmla="*/ 379204 w 1228725"/>
              <a:gd name="connsiteY26" fmla="*/ 1258187 h 1647825"/>
              <a:gd name="connsiteX27" fmla="*/ 441117 w 1228725"/>
              <a:gd name="connsiteY27" fmla="*/ 1196274 h 1647825"/>
              <a:gd name="connsiteX28" fmla="*/ 845929 w 1228725"/>
              <a:gd name="connsiteY28" fmla="*/ 1197227 h 1647825"/>
              <a:gd name="connsiteX29" fmla="*/ 873552 w 1228725"/>
              <a:gd name="connsiteY29" fmla="*/ 1195322 h 1647825"/>
              <a:gd name="connsiteX30" fmla="*/ 876409 w 1228725"/>
              <a:gd name="connsiteY30" fmla="*/ 1139124 h 1647825"/>
              <a:gd name="connsiteX31" fmla="*/ 822117 w 1228725"/>
              <a:gd name="connsiteY31" fmla="*/ 1139124 h 1647825"/>
              <a:gd name="connsiteX32" fmla="*/ 341104 w 1228725"/>
              <a:gd name="connsiteY32" fmla="*/ 1139124 h 1647825"/>
              <a:gd name="connsiteX33" fmla="*/ 268714 w 1228725"/>
              <a:gd name="connsiteY33" fmla="*/ 1064829 h 1647825"/>
              <a:gd name="connsiteX34" fmla="*/ 268714 w 1228725"/>
              <a:gd name="connsiteY34" fmla="*/ 989582 h 1647825"/>
              <a:gd name="connsiteX35" fmla="*/ 216327 w 1228725"/>
              <a:gd name="connsiteY35" fmla="*/ 989582 h 1647825"/>
              <a:gd name="connsiteX36" fmla="*/ 108694 w 1228725"/>
              <a:gd name="connsiteY36" fmla="*/ 914334 h 1647825"/>
              <a:gd name="connsiteX37" fmla="*/ 63927 w 1228725"/>
              <a:gd name="connsiteY37" fmla="*/ 664779 h 1647825"/>
              <a:gd name="connsiteX38" fmla="*/ 52497 w 1228725"/>
              <a:gd name="connsiteY38" fmla="*/ 614297 h 1647825"/>
              <a:gd name="connsiteX39" fmla="*/ 2014 w 1228725"/>
              <a:gd name="connsiteY39" fmla="*/ 387602 h 1647825"/>
              <a:gd name="connsiteX40" fmla="*/ 392539 w 1228725"/>
              <a:gd name="connsiteY40" fmla="*/ 5649 h 1647825"/>
              <a:gd name="connsiteX41" fmla="*/ 576372 w 1228725"/>
              <a:gd name="connsiteY41" fmla="*/ 75182 h 1647825"/>
              <a:gd name="connsiteX42" fmla="*/ 651619 w 1228725"/>
              <a:gd name="connsiteY42" fmla="*/ 74229 h 1647825"/>
              <a:gd name="connsiteX43" fmla="*/ 957372 w 1228725"/>
              <a:gd name="connsiteY43" fmla="*/ 11364 h 1647825"/>
              <a:gd name="connsiteX44" fmla="*/ 1225024 w 1228725"/>
              <a:gd name="connsiteY44" fmla="*/ 418082 h 1647825"/>
              <a:gd name="connsiteX45" fmla="*/ 1205974 w 1228725"/>
              <a:gd name="connsiteY45" fmla="*/ 516189 h 1647825"/>
              <a:gd name="connsiteX46" fmla="*/ 1162159 w 1228725"/>
              <a:gd name="connsiteY46" fmla="*/ 771459 h 1647825"/>
              <a:gd name="connsiteX47" fmla="*/ 1094532 w 1228725"/>
              <a:gd name="connsiteY47" fmla="*/ 967674 h 1647825"/>
              <a:gd name="connsiteX48" fmla="*/ 1037382 w 1228725"/>
              <a:gd name="connsiteY48" fmla="*/ 987677 h 1647825"/>
              <a:gd name="connsiteX49" fmla="*/ 408732 w 1228725"/>
              <a:gd name="connsiteY49" fmla="*/ 988629 h 1647825"/>
              <a:gd name="connsiteX50" fmla="*/ 354439 w 1228725"/>
              <a:gd name="connsiteY50" fmla="*/ 990534 h 1647825"/>
              <a:gd name="connsiteX51" fmla="*/ 1057384 w 1228725"/>
              <a:gd name="connsiteY51" fmla="*/ 832419 h 1647825"/>
              <a:gd name="connsiteX52" fmla="*/ 173464 w 1228725"/>
              <a:gd name="connsiteY52" fmla="*/ 832419 h 1647825"/>
              <a:gd name="connsiteX53" fmla="*/ 263952 w 1228725"/>
              <a:gd name="connsiteY53" fmla="*/ 906714 h 1647825"/>
              <a:gd name="connsiteX54" fmla="*/ 967849 w 1228725"/>
              <a:gd name="connsiteY54" fmla="*/ 906714 h 1647825"/>
              <a:gd name="connsiteX55" fmla="*/ 1057384 w 1228725"/>
              <a:gd name="connsiteY55" fmla="*/ 832419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8725" h="1647825">
                <a:moveTo>
                  <a:pt x="354439" y="990534"/>
                </a:moveTo>
                <a:cubicBezTo>
                  <a:pt x="354439" y="1015299"/>
                  <a:pt x="354439" y="1032444"/>
                  <a:pt x="354439" y="1056257"/>
                </a:cubicBezTo>
                <a:cubicBezTo>
                  <a:pt x="372537" y="1056257"/>
                  <a:pt x="389682" y="1056257"/>
                  <a:pt x="405874" y="1056257"/>
                </a:cubicBezTo>
                <a:cubicBezTo>
                  <a:pt x="567799" y="1056257"/>
                  <a:pt x="729724" y="1056257"/>
                  <a:pt x="891649" y="1056257"/>
                </a:cubicBezTo>
                <a:cubicBezTo>
                  <a:pt x="950704" y="1056257"/>
                  <a:pt x="960229" y="1066734"/>
                  <a:pt x="960229" y="1125789"/>
                </a:cubicBezTo>
                <a:cubicBezTo>
                  <a:pt x="960229" y="1154364"/>
                  <a:pt x="960229" y="1182939"/>
                  <a:pt x="960229" y="1211514"/>
                </a:cubicBezTo>
                <a:cubicBezTo>
                  <a:pt x="960229" y="1269617"/>
                  <a:pt x="949752" y="1280094"/>
                  <a:pt x="889744" y="1280094"/>
                </a:cubicBezTo>
                <a:cubicBezTo>
                  <a:pt x="768777" y="1280094"/>
                  <a:pt x="648762" y="1280094"/>
                  <a:pt x="527794" y="1280094"/>
                </a:cubicBezTo>
                <a:cubicBezTo>
                  <a:pt x="516364" y="1280094"/>
                  <a:pt x="504934" y="1277237"/>
                  <a:pt x="494457" y="1281047"/>
                </a:cubicBezTo>
                <a:cubicBezTo>
                  <a:pt x="483979" y="1284857"/>
                  <a:pt x="474454" y="1295334"/>
                  <a:pt x="464929" y="1302002"/>
                </a:cubicBezTo>
                <a:cubicBezTo>
                  <a:pt x="474454" y="1310574"/>
                  <a:pt x="484932" y="1326767"/>
                  <a:pt x="494457" y="1327719"/>
                </a:cubicBezTo>
                <a:cubicBezTo>
                  <a:pt x="587802" y="1329624"/>
                  <a:pt x="682099" y="1328672"/>
                  <a:pt x="775444" y="1328672"/>
                </a:cubicBezTo>
                <a:cubicBezTo>
                  <a:pt x="839262" y="1328672"/>
                  <a:pt x="845929" y="1335339"/>
                  <a:pt x="845929" y="1400109"/>
                </a:cubicBezTo>
                <a:cubicBezTo>
                  <a:pt x="845929" y="1529649"/>
                  <a:pt x="856407" y="1524887"/>
                  <a:pt x="722104" y="1523934"/>
                </a:cubicBezTo>
                <a:cubicBezTo>
                  <a:pt x="695434" y="1523934"/>
                  <a:pt x="668764" y="1523934"/>
                  <a:pt x="635427" y="1523934"/>
                </a:cubicBezTo>
                <a:cubicBezTo>
                  <a:pt x="634474" y="1547747"/>
                  <a:pt x="631617" y="1568702"/>
                  <a:pt x="631617" y="1589657"/>
                </a:cubicBezTo>
                <a:cubicBezTo>
                  <a:pt x="631617" y="1621089"/>
                  <a:pt x="624949" y="1650617"/>
                  <a:pt x="587802" y="1649664"/>
                </a:cubicBezTo>
                <a:cubicBezTo>
                  <a:pt x="554464" y="1648712"/>
                  <a:pt x="544939" y="1622042"/>
                  <a:pt x="545892" y="1591562"/>
                </a:cubicBezTo>
                <a:cubicBezTo>
                  <a:pt x="546844" y="1561082"/>
                  <a:pt x="546844" y="1531554"/>
                  <a:pt x="545892" y="1501074"/>
                </a:cubicBezTo>
                <a:cubicBezTo>
                  <a:pt x="543987" y="1456307"/>
                  <a:pt x="563989" y="1436304"/>
                  <a:pt x="608757" y="1437257"/>
                </a:cubicBezTo>
                <a:cubicBezTo>
                  <a:pt x="644952" y="1438209"/>
                  <a:pt x="682099" y="1438209"/>
                  <a:pt x="718294" y="1437257"/>
                </a:cubicBezTo>
                <a:cubicBezTo>
                  <a:pt x="732582" y="1437257"/>
                  <a:pt x="746869" y="1434399"/>
                  <a:pt x="762109" y="1432494"/>
                </a:cubicBezTo>
                <a:cubicBezTo>
                  <a:pt x="762109" y="1427732"/>
                  <a:pt x="763062" y="1422017"/>
                  <a:pt x="763062" y="1417254"/>
                </a:cubicBezTo>
                <a:cubicBezTo>
                  <a:pt x="748774" y="1414397"/>
                  <a:pt x="733534" y="1409634"/>
                  <a:pt x="719247" y="1409634"/>
                </a:cubicBezTo>
                <a:cubicBezTo>
                  <a:pt x="626854" y="1408682"/>
                  <a:pt x="535414" y="1409634"/>
                  <a:pt x="443022" y="1408682"/>
                </a:cubicBezTo>
                <a:cubicBezTo>
                  <a:pt x="390634" y="1408682"/>
                  <a:pt x="380157" y="1398204"/>
                  <a:pt x="379204" y="1343912"/>
                </a:cubicBezTo>
                <a:cubicBezTo>
                  <a:pt x="379204" y="1315337"/>
                  <a:pt x="380157" y="1286762"/>
                  <a:pt x="379204" y="1258187"/>
                </a:cubicBezTo>
                <a:cubicBezTo>
                  <a:pt x="377299" y="1214372"/>
                  <a:pt x="395397" y="1195322"/>
                  <a:pt x="441117" y="1196274"/>
                </a:cubicBezTo>
                <a:cubicBezTo>
                  <a:pt x="576372" y="1198179"/>
                  <a:pt x="710674" y="1197227"/>
                  <a:pt x="845929" y="1197227"/>
                </a:cubicBezTo>
                <a:cubicBezTo>
                  <a:pt x="853549" y="1197227"/>
                  <a:pt x="861169" y="1196274"/>
                  <a:pt x="873552" y="1195322"/>
                </a:cubicBezTo>
                <a:cubicBezTo>
                  <a:pt x="874504" y="1178177"/>
                  <a:pt x="875457" y="1161984"/>
                  <a:pt x="876409" y="1139124"/>
                </a:cubicBezTo>
                <a:cubicBezTo>
                  <a:pt x="856407" y="1139124"/>
                  <a:pt x="839262" y="1139124"/>
                  <a:pt x="822117" y="1139124"/>
                </a:cubicBezTo>
                <a:cubicBezTo>
                  <a:pt x="662097" y="1139124"/>
                  <a:pt x="501124" y="1139124"/>
                  <a:pt x="341104" y="1139124"/>
                </a:cubicBezTo>
                <a:cubicBezTo>
                  <a:pt x="275382" y="1139124"/>
                  <a:pt x="268714" y="1132457"/>
                  <a:pt x="268714" y="1064829"/>
                </a:cubicBezTo>
                <a:cubicBezTo>
                  <a:pt x="268714" y="1041969"/>
                  <a:pt x="268714" y="1018157"/>
                  <a:pt x="268714" y="989582"/>
                </a:cubicBezTo>
                <a:cubicBezTo>
                  <a:pt x="247759" y="989582"/>
                  <a:pt x="231567" y="989582"/>
                  <a:pt x="216327" y="989582"/>
                </a:cubicBezTo>
                <a:cubicBezTo>
                  <a:pt x="137269" y="989582"/>
                  <a:pt x="139174" y="988629"/>
                  <a:pt x="108694" y="914334"/>
                </a:cubicBezTo>
                <a:cubicBezTo>
                  <a:pt x="76309" y="834324"/>
                  <a:pt x="53449" y="753362"/>
                  <a:pt x="63927" y="664779"/>
                </a:cubicBezTo>
                <a:cubicBezTo>
                  <a:pt x="65832" y="648587"/>
                  <a:pt x="56307" y="631442"/>
                  <a:pt x="52497" y="614297"/>
                </a:cubicBezTo>
                <a:cubicBezTo>
                  <a:pt x="35352" y="539049"/>
                  <a:pt x="9634" y="463802"/>
                  <a:pt x="2014" y="387602"/>
                </a:cubicBezTo>
                <a:cubicBezTo>
                  <a:pt x="-20846" y="152334"/>
                  <a:pt x="153462" y="-19116"/>
                  <a:pt x="392539" y="5649"/>
                </a:cubicBezTo>
                <a:cubicBezTo>
                  <a:pt x="455404" y="12317"/>
                  <a:pt x="517317" y="45654"/>
                  <a:pt x="576372" y="75182"/>
                </a:cubicBezTo>
                <a:cubicBezTo>
                  <a:pt x="605899" y="90422"/>
                  <a:pt x="623044" y="96137"/>
                  <a:pt x="651619" y="74229"/>
                </a:cubicBezTo>
                <a:cubicBezTo>
                  <a:pt x="743059" y="4697"/>
                  <a:pt x="846882" y="-15306"/>
                  <a:pt x="957372" y="11364"/>
                </a:cubicBezTo>
                <a:cubicBezTo>
                  <a:pt x="1157397" y="59942"/>
                  <a:pt x="1253599" y="207579"/>
                  <a:pt x="1225024" y="418082"/>
                </a:cubicBezTo>
                <a:cubicBezTo>
                  <a:pt x="1220262" y="451419"/>
                  <a:pt x="1216452" y="484757"/>
                  <a:pt x="1205974" y="516189"/>
                </a:cubicBezTo>
                <a:cubicBezTo>
                  <a:pt x="1177399" y="599057"/>
                  <a:pt x="1168827" y="683829"/>
                  <a:pt x="1162159" y="771459"/>
                </a:cubicBezTo>
                <a:cubicBezTo>
                  <a:pt x="1157397" y="838134"/>
                  <a:pt x="1122154" y="903857"/>
                  <a:pt x="1094532" y="967674"/>
                </a:cubicBezTo>
                <a:cubicBezTo>
                  <a:pt x="1088817" y="981009"/>
                  <a:pt x="1057384" y="987677"/>
                  <a:pt x="1037382" y="987677"/>
                </a:cubicBezTo>
                <a:cubicBezTo>
                  <a:pt x="827832" y="989582"/>
                  <a:pt x="618282" y="988629"/>
                  <a:pt x="408732" y="988629"/>
                </a:cubicBezTo>
                <a:cubicBezTo>
                  <a:pt x="393492" y="990534"/>
                  <a:pt x="376347" y="990534"/>
                  <a:pt x="354439" y="990534"/>
                </a:cubicBezTo>
                <a:close/>
                <a:moveTo>
                  <a:pt x="1057384" y="832419"/>
                </a:moveTo>
                <a:cubicBezTo>
                  <a:pt x="761157" y="832419"/>
                  <a:pt x="467787" y="832419"/>
                  <a:pt x="173464" y="832419"/>
                </a:cubicBezTo>
                <a:cubicBezTo>
                  <a:pt x="193467" y="906714"/>
                  <a:pt x="193467" y="906714"/>
                  <a:pt x="263952" y="906714"/>
                </a:cubicBezTo>
                <a:cubicBezTo>
                  <a:pt x="498267" y="906714"/>
                  <a:pt x="733534" y="906714"/>
                  <a:pt x="967849" y="906714"/>
                </a:cubicBezTo>
                <a:cubicBezTo>
                  <a:pt x="1038334" y="906714"/>
                  <a:pt x="1038334" y="906714"/>
                  <a:pt x="1057384" y="83241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72CE337-3928-4577-B638-921361D3FCD0}"/>
              </a:ext>
            </a:extLst>
          </p:cNvPr>
          <p:cNvSpPr/>
          <p:nvPr/>
        </p:nvSpPr>
        <p:spPr>
          <a:xfrm>
            <a:off x="7042821" y="2399169"/>
            <a:ext cx="530357" cy="707141"/>
          </a:xfrm>
          <a:custGeom>
            <a:avLst/>
            <a:gdLst>
              <a:gd name="connsiteX0" fmla="*/ 679748 w 1228725"/>
              <a:gd name="connsiteY0" fmla="*/ 401923 h 1638300"/>
              <a:gd name="connsiteX1" fmla="*/ 575926 w 1228725"/>
              <a:gd name="connsiteY1" fmla="*/ 570516 h 1638300"/>
              <a:gd name="connsiteX2" fmla="*/ 553065 w 1228725"/>
              <a:gd name="connsiteY2" fmla="*/ 611473 h 1638300"/>
              <a:gd name="connsiteX3" fmla="*/ 565448 w 1228725"/>
              <a:gd name="connsiteY3" fmla="*/ 672433 h 1638300"/>
              <a:gd name="connsiteX4" fmla="*/ 626408 w 1228725"/>
              <a:gd name="connsiteY4" fmla="*/ 661956 h 1638300"/>
              <a:gd name="connsiteX5" fmla="*/ 804526 w 1228725"/>
              <a:gd name="connsiteY5" fmla="*/ 375253 h 1638300"/>
              <a:gd name="connsiteX6" fmla="*/ 758806 w 1228725"/>
              <a:gd name="connsiteY6" fmla="*/ 307626 h 1638300"/>
              <a:gd name="connsiteX7" fmla="*/ 608310 w 1228725"/>
              <a:gd name="connsiteY7" fmla="*/ 307626 h 1638300"/>
              <a:gd name="connsiteX8" fmla="*/ 665460 w 1228725"/>
              <a:gd name="connsiteY8" fmla="*/ 139033 h 1638300"/>
              <a:gd name="connsiteX9" fmla="*/ 838815 w 1228725"/>
              <a:gd name="connsiteY9" fmla="*/ 4731 h 1638300"/>
              <a:gd name="connsiteX10" fmla="*/ 1227435 w 1228725"/>
              <a:gd name="connsiteY10" fmla="*/ 389541 h 1638300"/>
              <a:gd name="connsiteX11" fmla="*/ 1176953 w 1228725"/>
              <a:gd name="connsiteY11" fmla="*/ 620998 h 1638300"/>
              <a:gd name="connsiteX12" fmla="*/ 1166476 w 1228725"/>
              <a:gd name="connsiteY12" fmla="*/ 723868 h 1638300"/>
              <a:gd name="connsiteX13" fmla="*/ 1027410 w 1228725"/>
              <a:gd name="connsiteY13" fmla="*/ 1362996 h 1638300"/>
              <a:gd name="connsiteX14" fmla="*/ 863581 w 1228725"/>
              <a:gd name="connsiteY14" fmla="*/ 1588738 h 1638300"/>
              <a:gd name="connsiteX15" fmla="*/ 806431 w 1228725"/>
              <a:gd name="connsiteY15" fmla="*/ 1629696 h 1638300"/>
              <a:gd name="connsiteX16" fmla="*/ 687368 w 1228725"/>
              <a:gd name="connsiteY16" fmla="*/ 1551591 h 1638300"/>
              <a:gd name="connsiteX17" fmla="*/ 718801 w 1228725"/>
              <a:gd name="connsiteY17" fmla="*/ 1355376 h 1638300"/>
              <a:gd name="connsiteX18" fmla="*/ 675938 w 1228725"/>
              <a:gd name="connsiteY18" fmla="*/ 1048671 h 1638300"/>
              <a:gd name="connsiteX19" fmla="*/ 617835 w 1228725"/>
              <a:gd name="connsiteY19" fmla="*/ 996283 h 1638300"/>
              <a:gd name="connsiteX20" fmla="*/ 557828 w 1228725"/>
              <a:gd name="connsiteY20" fmla="*/ 1045813 h 1638300"/>
              <a:gd name="connsiteX21" fmla="*/ 535920 w 1228725"/>
              <a:gd name="connsiteY21" fmla="*/ 1492536 h 1638300"/>
              <a:gd name="connsiteX22" fmla="*/ 545445 w 1228725"/>
              <a:gd name="connsiteY22" fmla="*/ 1538256 h 1638300"/>
              <a:gd name="connsiteX23" fmla="*/ 513060 w 1228725"/>
              <a:gd name="connsiteY23" fmla="*/ 1619218 h 1638300"/>
              <a:gd name="connsiteX24" fmla="*/ 421620 w 1228725"/>
              <a:gd name="connsiteY24" fmla="*/ 1624933 h 1638300"/>
              <a:gd name="connsiteX25" fmla="*/ 318751 w 1228725"/>
              <a:gd name="connsiteY25" fmla="*/ 1535398 h 1638300"/>
              <a:gd name="connsiteX26" fmla="*/ 92056 w 1228725"/>
              <a:gd name="connsiteY26" fmla="*/ 1020096 h 1638300"/>
              <a:gd name="connsiteX27" fmla="*/ 65385 w 1228725"/>
              <a:gd name="connsiteY27" fmla="*/ 674338 h 1638300"/>
              <a:gd name="connsiteX28" fmla="*/ 49193 w 1228725"/>
              <a:gd name="connsiteY28" fmla="*/ 605758 h 1638300"/>
              <a:gd name="connsiteX29" fmla="*/ 9188 w 1228725"/>
              <a:gd name="connsiteY29" fmla="*/ 269526 h 1638300"/>
              <a:gd name="connsiteX30" fmla="*/ 463531 w 1228725"/>
              <a:gd name="connsiteY30" fmla="*/ 17113 h 1638300"/>
              <a:gd name="connsiteX31" fmla="*/ 550208 w 1228725"/>
              <a:gd name="connsiteY31" fmla="*/ 185706 h 1638300"/>
              <a:gd name="connsiteX32" fmla="*/ 500678 w 1228725"/>
              <a:gd name="connsiteY32" fmla="*/ 324771 h 1638300"/>
              <a:gd name="connsiteX33" fmla="*/ 553065 w 1228725"/>
              <a:gd name="connsiteY33" fmla="*/ 400018 h 1638300"/>
              <a:gd name="connsiteX34" fmla="*/ 679748 w 1228725"/>
              <a:gd name="connsiteY34" fmla="*/ 401923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28725" h="1638300">
                <a:moveTo>
                  <a:pt x="679748" y="401923"/>
                </a:moveTo>
                <a:cubicBezTo>
                  <a:pt x="641648" y="463836"/>
                  <a:pt x="608310" y="517176"/>
                  <a:pt x="575926" y="570516"/>
                </a:cubicBezTo>
                <a:cubicBezTo>
                  <a:pt x="567353" y="583851"/>
                  <a:pt x="554018" y="597186"/>
                  <a:pt x="553065" y="611473"/>
                </a:cubicBezTo>
                <a:cubicBezTo>
                  <a:pt x="552113" y="631476"/>
                  <a:pt x="553065" y="659098"/>
                  <a:pt x="565448" y="672433"/>
                </a:cubicBezTo>
                <a:cubicBezTo>
                  <a:pt x="584498" y="694341"/>
                  <a:pt x="611168" y="684816"/>
                  <a:pt x="626408" y="661956"/>
                </a:cubicBezTo>
                <a:cubicBezTo>
                  <a:pt x="687368" y="566706"/>
                  <a:pt x="747376" y="472408"/>
                  <a:pt x="804526" y="375253"/>
                </a:cubicBezTo>
                <a:cubicBezTo>
                  <a:pt x="823576" y="342868"/>
                  <a:pt x="799763" y="309531"/>
                  <a:pt x="758806" y="307626"/>
                </a:cubicBezTo>
                <a:cubicBezTo>
                  <a:pt x="711181" y="305721"/>
                  <a:pt x="663556" y="307626"/>
                  <a:pt x="608310" y="307626"/>
                </a:cubicBezTo>
                <a:cubicBezTo>
                  <a:pt x="629265" y="247618"/>
                  <a:pt x="654983" y="195231"/>
                  <a:pt x="665460" y="139033"/>
                </a:cubicBezTo>
                <a:cubicBezTo>
                  <a:pt x="684510" y="39021"/>
                  <a:pt x="754043" y="13303"/>
                  <a:pt x="838815" y="4731"/>
                </a:cubicBezTo>
                <a:cubicBezTo>
                  <a:pt x="1073131" y="-18129"/>
                  <a:pt x="1252201" y="156178"/>
                  <a:pt x="1227435" y="389541"/>
                </a:cubicBezTo>
                <a:cubicBezTo>
                  <a:pt x="1218863" y="467646"/>
                  <a:pt x="1193145" y="542893"/>
                  <a:pt x="1176953" y="620998"/>
                </a:cubicBezTo>
                <a:cubicBezTo>
                  <a:pt x="1170285" y="654336"/>
                  <a:pt x="1166476" y="689578"/>
                  <a:pt x="1166476" y="723868"/>
                </a:cubicBezTo>
                <a:cubicBezTo>
                  <a:pt x="1167428" y="947706"/>
                  <a:pt x="1133138" y="1164876"/>
                  <a:pt x="1027410" y="1362996"/>
                </a:cubicBezTo>
                <a:cubicBezTo>
                  <a:pt x="983595" y="1443958"/>
                  <a:pt x="920731" y="1515396"/>
                  <a:pt x="863581" y="1588738"/>
                </a:cubicBezTo>
                <a:cubicBezTo>
                  <a:pt x="849293" y="1606836"/>
                  <a:pt x="827385" y="1620171"/>
                  <a:pt x="806431" y="1629696"/>
                </a:cubicBezTo>
                <a:cubicBezTo>
                  <a:pt x="744518" y="1658271"/>
                  <a:pt x="681653" y="1618266"/>
                  <a:pt x="687368" y="1551591"/>
                </a:cubicBezTo>
                <a:cubicBezTo>
                  <a:pt x="693083" y="1485868"/>
                  <a:pt x="711181" y="1421098"/>
                  <a:pt x="718801" y="1355376"/>
                </a:cubicBezTo>
                <a:cubicBezTo>
                  <a:pt x="732135" y="1249648"/>
                  <a:pt x="723563" y="1145826"/>
                  <a:pt x="675938" y="1048671"/>
                </a:cubicBezTo>
                <a:cubicBezTo>
                  <a:pt x="664508" y="1025811"/>
                  <a:pt x="637838" y="997236"/>
                  <a:pt x="617835" y="996283"/>
                </a:cubicBezTo>
                <a:cubicBezTo>
                  <a:pt x="597833" y="995331"/>
                  <a:pt x="569258" y="1022953"/>
                  <a:pt x="557828" y="1045813"/>
                </a:cubicBezTo>
                <a:cubicBezTo>
                  <a:pt x="487343" y="1190593"/>
                  <a:pt x="501631" y="1341088"/>
                  <a:pt x="535920" y="1492536"/>
                </a:cubicBezTo>
                <a:cubicBezTo>
                  <a:pt x="539731" y="1507776"/>
                  <a:pt x="548303" y="1524921"/>
                  <a:pt x="545445" y="1538256"/>
                </a:cubicBezTo>
                <a:cubicBezTo>
                  <a:pt x="538778" y="1566831"/>
                  <a:pt x="533063" y="1605883"/>
                  <a:pt x="513060" y="1619218"/>
                </a:cubicBezTo>
                <a:cubicBezTo>
                  <a:pt x="490201" y="1634458"/>
                  <a:pt x="446385" y="1637316"/>
                  <a:pt x="421620" y="1624933"/>
                </a:cubicBezTo>
                <a:cubicBezTo>
                  <a:pt x="382568" y="1603978"/>
                  <a:pt x="348278" y="1569688"/>
                  <a:pt x="318751" y="1535398"/>
                </a:cubicBezTo>
                <a:cubicBezTo>
                  <a:pt x="191115" y="1386808"/>
                  <a:pt x="121583" y="1210596"/>
                  <a:pt x="92056" y="1020096"/>
                </a:cubicBezTo>
                <a:cubicBezTo>
                  <a:pt x="74910" y="906748"/>
                  <a:pt x="74910" y="789591"/>
                  <a:pt x="65385" y="674338"/>
                </a:cubicBezTo>
                <a:cubicBezTo>
                  <a:pt x="63481" y="651478"/>
                  <a:pt x="56813" y="627666"/>
                  <a:pt x="49193" y="605758"/>
                </a:cubicBezTo>
                <a:cubicBezTo>
                  <a:pt x="11093" y="496221"/>
                  <a:pt x="-14624" y="384778"/>
                  <a:pt x="9188" y="269526"/>
                </a:cubicBezTo>
                <a:cubicBezTo>
                  <a:pt x="52051" y="70453"/>
                  <a:pt x="263506" y="-45752"/>
                  <a:pt x="463531" y="17113"/>
                </a:cubicBezTo>
                <a:cubicBezTo>
                  <a:pt x="586403" y="55213"/>
                  <a:pt x="592118" y="66643"/>
                  <a:pt x="550208" y="185706"/>
                </a:cubicBezTo>
                <a:cubicBezTo>
                  <a:pt x="534015" y="232378"/>
                  <a:pt x="516870" y="278098"/>
                  <a:pt x="500678" y="324771"/>
                </a:cubicBezTo>
                <a:cubicBezTo>
                  <a:pt x="484485" y="372396"/>
                  <a:pt x="501631" y="398113"/>
                  <a:pt x="553065" y="400018"/>
                </a:cubicBezTo>
                <a:cubicBezTo>
                  <a:pt x="593070" y="402876"/>
                  <a:pt x="632123" y="401923"/>
                  <a:pt x="679748" y="40192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25FB2CD-006A-49F6-85C0-FCE6FE5C63F1}"/>
              </a:ext>
            </a:extLst>
          </p:cNvPr>
          <p:cNvSpPr/>
          <p:nvPr/>
        </p:nvSpPr>
        <p:spPr>
          <a:xfrm>
            <a:off x="1520443" y="2399169"/>
            <a:ext cx="526245" cy="707141"/>
          </a:xfrm>
          <a:custGeom>
            <a:avLst/>
            <a:gdLst>
              <a:gd name="connsiteX0" fmla="*/ 1222071 w 1219200"/>
              <a:gd name="connsiteY0" fmla="*/ 359222 h 1638300"/>
              <a:gd name="connsiteX1" fmla="*/ 1195401 w 1219200"/>
              <a:gd name="connsiteY1" fmla="*/ 517337 h 1638300"/>
              <a:gd name="connsiteX2" fmla="*/ 1151586 w 1219200"/>
              <a:gd name="connsiteY2" fmla="*/ 821184 h 1638300"/>
              <a:gd name="connsiteX3" fmla="*/ 927748 w 1219200"/>
              <a:gd name="connsiteY3" fmla="*/ 1502222 h 1638300"/>
              <a:gd name="connsiteX4" fmla="*/ 830593 w 1219200"/>
              <a:gd name="connsiteY4" fmla="*/ 1606045 h 1638300"/>
              <a:gd name="connsiteX5" fmla="*/ 708673 w 1219200"/>
              <a:gd name="connsiteY5" fmla="*/ 1623189 h 1638300"/>
              <a:gd name="connsiteX6" fmla="*/ 681051 w 1219200"/>
              <a:gd name="connsiteY6" fmla="*/ 1507937 h 1638300"/>
              <a:gd name="connsiteX7" fmla="*/ 687718 w 1219200"/>
              <a:gd name="connsiteY7" fmla="*/ 1104077 h 1638300"/>
              <a:gd name="connsiteX8" fmla="*/ 656286 w 1219200"/>
              <a:gd name="connsiteY8" fmla="*/ 1029782 h 1638300"/>
              <a:gd name="connsiteX9" fmla="*/ 554368 w 1219200"/>
              <a:gd name="connsiteY9" fmla="*/ 1027877 h 1638300"/>
              <a:gd name="connsiteX10" fmla="*/ 499123 w 1219200"/>
              <a:gd name="connsiteY10" fmla="*/ 1261239 h 1638300"/>
              <a:gd name="connsiteX11" fmla="*/ 530556 w 1219200"/>
              <a:gd name="connsiteY11" fmla="*/ 1515557 h 1638300"/>
              <a:gd name="connsiteX12" fmla="*/ 498171 w 1219200"/>
              <a:gd name="connsiteY12" fmla="*/ 1625095 h 1638300"/>
              <a:gd name="connsiteX13" fmla="*/ 380061 w 1219200"/>
              <a:gd name="connsiteY13" fmla="*/ 1608902 h 1638300"/>
              <a:gd name="connsiteX14" fmla="*/ 136221 w 1219200"/>
              <a:gd name="connsiteY14" fmla="*/ 1234570 h 1638300"/>
              <a:gd name="connsiteX15" fmla="*/ 50496 w 1219200"/>
              <a:gd name="connsiteY15" fmla="*/ 721172 h 1638300"/>
              <a:gd name="connsiteX16" fmla="*/ 28588 w 1219200"/>
              <a:gd name="connsiteY16" fmla="*/ 577344 h 1638300"/>
              <a:gd name="connsiteX17" fmla="*/ 1918 w 1219200"/>
              <a:gd name="connsiteY17" fmla="*/ 462092 h 1638300"/>
              <a:gd name="connsiteX18" fmla="*/ 59068 w 1219200"/>
              <a:gd name="connsiteY18" fmla="*/ 402084 h 1638300"/>
              <a:gd name="connsiteX19" fmla="*/ 176226 w 1219200"/>
              <a:gd name="connsiteY19" fmla="*/ 393512 h 1638300"/>
              <a:gd name="connsiteX20" fmla="*/ 351486 w 1219200"/>
              <a:gd name="connsiteY20" fmla="*/ 85854 h 1638300"/>
              <a:gd name="connsiteX21" fmla="*/ 425781 w 1219200"/>
              <a:gd name="connsiteY21" fmla="*/ 10607 h 1638300"/>
              <a:gd name="connsiteX22" fmla="*/ 566751 w 1219200"/>
              <a:gd name="connsiteY22" fmla="*/ 75377 h 1638300"/>
              <a:gd name="connsiteX23" fmla="*/ 641046 w 1219200"/>
              <a:gd name="connsiteY23" fmla="*/ 75377 h 1638300"/>
              <a:gd name="connsiteX24" fmla="*/ 1093484 w 1219200"/>
              <a:gd name="connsiteY24" fmla="*/ 78234 h 1638300"/>
              <a:gd name="connsiteX25" fmla="*/ 1222071 w 1219200"/>
              <a:gd name="connsiteY25" fmla="*/ 35922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" h="1638300">
                <a:moveTo>
                  <a:pt x="1222071" y="359222"/>
                </a:moveTo>
                <a:cubicBezTo>
                  <a:pt x="1213498" y="412562"/>
                  <a:pt x="1214451" y="468759"/>
                  <a:pt x="1195401" y="517337"/>
                </a:cubicBezTo>
                <a:cubicBezTo>
                  <a:pt x="1157301" y="616397"/>
                  <a:pt x="1157301" y="718314"/>
                  <a:pt x="1151586" y="821184"/>
                </a:cubicBezTo>
                <a:cubicBezTo>
                  <a:pt x="1138251" y="1067882"/>
                  <a:pt x="1080148" y="1301245"/>
                  <a:pt x="927748" y="1502222"/>
                </a:cubicBezTo>
                <a:cubicBezTo>
                  <a:pt x="899173" y="1540322"/>
                  <a:pt x="864883" y="1574612"/>
                  <a:pt x="830593" y="1606045"/>
                </a:cubicBezTo>
                <a:cubicBezTo>
                  <a:pt x="790588" y="1642239"/>
                  <a:pt x="742963" y="1647002"/>
                  <a:pt x="708673" y="1623189"/>
                </a:cubicBezTo>
                <a:cubicBezTo>
                  <a:pt x="664858" y="1593662"/>
                  <a:pt x="669621" y="1551752"/>
                  <a:pt x="681051" y="1507937"/>
                </a:cubicBezTo>
                <a:cubicBezTo>
                  <a:pt x="713436" y="1373634"/>
                  <a:pt x="727723" y="1239332"/>
                  <a:pt x="687718" y="1104077"/>
                </a:cubicBezTo>
                <a:cubicBezTo>
                  <a:pt x="680098" y="1078359"/>
                  <a:pt x="669621" y="1053595"/>
                  <a:pt x="656286" y="1029782"/>
                </a:cubicBezTo>
                <a:cubicBezTo>
                  <a:pt x="628663" y="978347"/>
                  <a:pt x="583896" y="977394"/>
                  <a:pt x="554368" y="1027877"/>
                </a:cubicBezTo>
                <a:cubicBezTo>
                  <a:pt x="512458" y="1099314"/>
                  <a:pt x="495313" y="1180277"/>
                  <a:pt x="499123" y="1261239"/>
                </a:cubicBezTo>
                <a:cubicBezTo>
                  <a:pt x="502933" y="1346012"/>
                  <a:pt x="516268" y="1430784"/>
                  <a:pt x="530556" y="1515557"/>
                </a:cubicBezTo>
                <a:cubicBezTo>
                  <a:pt x="538176" y="1559372"/>
                  <a:pt x="540081" y="1598425"/>
                  <a:pt x="498171" y="1625095"/>
                </a:cubicBezTo>
                <a:cubicBezTo>
                  <a:pt x="455308" y="1651764"/>
                  <a:pt x="415303" y="1638430"/>
                  <a:pt x="380061" y="1608902"/>
                </a:cubicBezTo>
                <a:cubicBezTo>
                  <a:pt x="261951" y="1507937"/>
                  <a:pt x="188608" y="1378397"/>
                  <a:pt x="136221" y="1234570"/>
                </a:cubicBezTo>
                <a:cubicBezTo>
                  <a:pt x="75261" y="1068834"/>
                  <a:pt x="57163" y="895479"/>
                  <a:pt x="50496" y="721172"/>
                </a:cubicBezTo>
                <a:cubicBezTo>
                  <a:pt x="48591" y="673547"/>
                  <a:pt x="38113" y="624969"/>
                  <a:pt x="28588" y="577344"/>
                </a:cubicBezTo>
                <a:cubicBezTo>
                  <a:pt x="20968" y="538292"/>
                  <a:pt x="8586" y="501144"/>
                  <a:pt x="1918" y="462092"/>
                </a:cubicBezTo>
                <a:cubicBezTo>
                  <a:pt x="-5702" y="413514"/>
                  <a:pt x="8586" y="401132"/>
                  <a:pt x="59068" y="402084"/>
                </a:cubicBezTo>
                <a:cubicBezTo>
                  <a:pt x="98121" y="403037"/>
                  <a:pt x="139078" y="403989"/>
                  <a:pt x="176226" y="393512"/>
                </a:cubicBezTo>
                <a:cubicBezTo>
                  <a:pt x="309576" y="355412"/>
                  <a:pt x="384823" y="218252"/>
                  <a:pt x="351486" y="85854"/>
                </a:cubicBezTo>
                <a:cubicBezTo>
                  <a:pt x="332436" y="9654"/>
                  <a:pt x="349581" y="-10348"/>
                  <a:pt x="425781" y="10607"/>
                </a:cubicBezTo>
                <a:cubicBezTo>
                  <a:pt x="475311" y="24894"/>
                  <a:pt x="522936" y="47754"/>
                  <a:pt x="566751" y="75377"/>
                </a:cubicBezTo>
                <a:cubicBezTo>
                  <a:pt x="595326" y="93474"/>
                  <a:pt x="612471" y="95379"/>
                  <a:pt x="641046" y="75377"/>
                </a:cubicBezTo>
                <a:cubicBezTo>
                  <a:pt x="782968" y="-26541"/>
                  <a:pt x="953466" y="-24636"/>
                  <a:pt x="1093484" y="78234"/>
                </a:cubicBezTo>
                <a:cubicBezTo>
                  <a:pt x="1177304" y="140147"/>
                  <a:pt x="1217309" y="230634"/>
                  <a:pt x="1222071" y="35922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573554E-F28D-41CA-A88A-97A50BDB3854}"/>
              </a:ext>
            </a:extLst>
          </p:cNvPr>
          <p:cNvSpPr/>
          <p:nvPr/>
        </p:nvSpPr>
        <p:spPr>
          <a:xfrm>
            <a:off x="9806066" y="2399169"/>
            <a:ext cx="529646" cy="706921"/>
          </a:xfrm>
          <a:custGeom>
            <a:avLst/>
            <a:gdLst>
              <a:gd name="connsiteX0" fmla="*/ 174965 w 256431"/>
              <a:gd name="connsiteY0" fmla="*/ 130696 h 342260"/>
              <a:gd name="connsiteX1" fmla="*/ 242841 w 256431"/>
              <a:gd name="connsiteY1" fmla="*/ 130696 h 342260"/>
              <a:gd name="connsiteX2" fmla="*/ 180738 w 256431"/>
              <a:gd name="connsiteY2" fmla="*/ 330543 h 342260"/>
              <a:gd name="connsiteX3" fmla="*/ 176358 w 256431"/>
              <a:gd name="connsiteY3" fmla="*/ 334723 h 342260"/>
              <a:gd name="connsiteX4" fmla="*/ 149885 w 256431"/>
              <a:gd name="connsiteY4" fmla="*/ 339103 h 342260"/>
              <a:gd name="connsiteX5" fmla="*/ 143714 w 256431"/>
              <a:gd name="connsiteY5" fmla="*/ 314221 h 342260"/>
              <a:gd name="connsiteX6" fmla="*/ 148491 w 256431"/>
              <a:gd name="connsiteY6" fmla="*/ 245349 h 342260"/>
              <a:gd name="connsiteX7" fmla="*/ 138539 w 256431"/>
              <a:gd name="connsiteY7" fmla="*/ 215492 h 342260"/>
              <a:gd name="connsiteX8" fmla="*/ 127591 w 256431"/>
              <a:gd name="connsiteY8" fmla="*/ 207530 h 342260"/>
              <a:gd name="connsiteX9" fmla="*/ 116643 w 256431"/>
              <a:gd name="connsiteY9" fmla="*/ 215890 h 342260"/>
              <a:gd name="connsiteX10" fmla="*/ 105895 w 256431"/>
              <a:gd name="connsiteY10" fmla="*/ 279586 h 342260"/>
              <a:gd name="connsiteX11" fmla="*/ 112065 w 256431"/>
              <a:gd name="connsiteY11" fmla="*/ 314818 h 342260"/>
              <a:gd name="connsiteX12" fmla="*/ 105496 w 256431"/>
              <a:gd name="connsiteY12" fmla="*/ 339500 h 342260"/>
              <a:gd name="connsiteX13" fmla="*/ 80018 w 256431"/>
              <a:gd name="connsiteY13" fmla="*/ 335122 h 342260"/>
              <a:gd name="connsiteX14" fmla="*/ 34236 w 256431"/>
              <a:gd name="connsiteY14" fmla="*/ 268639 h 342260"/>
              <a:gd name="connsiteX15" fmla="*/ 13336 w 256431"/>
              <a:gd name="connsiteY15" fmla="*/ 131691 h 342260"/>
              <a:gd name="connsiteX16" fmla="*/ 80018 w 256431"/>
              <a:gd name="connsiteY16" fmla="*/ 131691 h 342260"/>
              <a:gd name="connsiteX17" fmla="*/ 109876 w 256431"/>
              <a:gd name="connsiteY17" fmla="*/ 152791 h 342260"/>
              <a:gd name="connsiteX18" fmla="*/ 151676 w 256431"/>
              <a:gd name="connsiteY18" fmla="*/ 152791 h 342260"/>
              <a:gd name="connsiteX19" fmla="*/ 174965 w 256431"/>
              <a:gd name="connsiteY19" fmla="*/ 130696 h 342260"/>
              <a:gd name="connsiteX20" fmla="*/ 98131 w 256431"/>
              <a:gd name="connsiteY20" fmla="*/ 109796 h 342260"/>
              <a:gd name="connsiteX21" fmla="*/ 158244 w 256431"/>
              <a:gd name="connsiteY21" fmla="*/ 109796 h 342260"/>
              <a:gd name="connsiteX22" fmla="*/ 158045 w 256431"/>
              <a:gd name="connsiteY22" fmla="*/ 131493 h 342260"/>
              <a:gd name="connsiteX23" fmla="*/ 153268 w 256431"/>
              <a:gd name="connsiteY23" fmla="*/ 136071 h 342260"/>
              <a:gd name="connsiteX24" fmla="*/ 98131 w 256431"/>
              <a:gd name="connsiteY24" fmla="*/ 136270 h 342260"/>
              <a:gd name="connsiteX25" fmla="*/ 98131 w 256431"/>
              <a:gd name="connsiteY25" fmla="*/ 109796 h 342260"/>
              <a:gd name="connsiteX26" fmla="*/ 81231 w 256431"/>
              <a:gd name="connsiteY26" fmla="*/ 318 h 342260"/>
              <a:gd name="connsiteX27" fmla="*/ 117838 w 256431"/>
              <a:gd name="connsiteY27" fmla="*/ 13853 h 342260"/>
              <a:gd name="connsiteX28" fmla="*/ 138141 w 256431"/>
              <a:gd name="connsiteY28" fmla="*/ 13853 h 342260"/>
              <a:gd name="connsiteX29" fmla="*/ 251600 w 256431"/>
              <a:gd name="connsiteY29" fmla="*/ 45303 h 342260"/>
              <a:gd name="connsiteX30" fmla="*/ 249809 w 256431"/>
              <a:gd name="connsiteY30" fmla="*/ 113976 h 342260"/>
              <a:gd name="connsiteX31" fmla="*/ 175165 w 256431"/>
              <a:gd name="connsiteY31" fmla="*/ 113976 h 342260"/>
              <a:gd name="connsiteX32" fmla="*/ 150881 w 256431"/>
              <a:gd name="connsiteY32" fmla="*/ 93474 h 342260"/>
              <a:gd name="connsiteX33" fmla="*/ 106094 w 256431"/>
              <a:gd name="connsiteY33" fmla="*/ 93474 h 342260"/>
              <a:gd name="connsiteX34" fmla="*/ 80615 w 256431"/>
              <a:gd name="connsiteY34" fmla="*/ 113976 h 342260"/>
              <a:gd name="connsiteX35" fmla="*/ 10350 w 256431"/>
              <a:gd name="connsiteY35" fmla="*/ 113777 h 342260"/>
              <a:gd name="connsiteX36" fmla="*/ 4180 w 256431"/>
              <a:gd name="connsiteY36" fmla="*/ 107805 h 342260"/>
              <a:gd name="connsiteX37" fmla="*/ 0 w 256431"/>
              <a:gd name="connsiteY37" fmla="*/ 68393 h 342260"/>
              <a:gd name="connsiteX38" fmla="*/ 81231 w 256431"/>
              <a:gd name="connsiteY38" fmla="*/ 318 h 3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6431" h="342260">
                <a:moveTo>
                  <a:pt x="174965" y="130696"/>
                </a:moveTo>
                <a:cubicBezTo>
                  <a:pt x="197657" y="130696"/>
                  <a:pt x="219752" y="130696"/>
                  <a:pt x="242841" y="130696"/>
                </a:cubicBezTo>
                <a:cubicBezTo>
                  <a:pt x="244235" y="204345"/>
                  <a:pt x="234680" y="274212"/>
                  <a:pt x="180738" y="330543"/>
                </a:cubicBezTo>
                <a:cubicBezTo>
                  <a:pt x="179344" y="331937"/>
                  <a:pt x="177951" y="333330"/>
                  <a:pt x="176358" y="334723"/>
                </a:cubicBezTo>
                <a:cubicBezTo>
                  <a:pt x="167003" y="342486"/>
                  <a:pt x="157648" y="344079"/>
                  <a:pt x="149885" y="339103"/>
                </a:cubicBezTo>
                <a:cubicBezTo>
                  <a:pt x="140131" y="332733"/>
                  <a:pt x="141326" y="323377"/>
                  <a:pt x="143714" y="314221"/>
                </a:cubicBezTo>
                <a:cubicBezTo>
                  <a:pt x="149487" y="291529"/>
                  <a:pt x="152870" y="268639"/>
                  <a:pt x="148491" y="245349"/>
                </a:cubicBezTo>
                <a:cubicBezTo>
                  <a:pt x="146501" y="234999"/>
                  <a:pt x="142918" y="225046"/>
                  <a:pt x="138539" y="215492"/>
                </a:cubicBezTo>
                <a:cubicBezTo>
                  <a:pt x="136946" y="211710"/>
                  <a:pt x="131373" y="207331"/>
                  <a:pt x="127591" y="207530"/>
                </a:cubicBezTo>
                <a:cubicBezTo>
                  <a:pt x="123809" y="207530"/>
                  <a:pt x="118634" y="211909"/>
                  <a:pt x="116643" y="215890"/>
                </a:cubicBezTo>
                <a:cubicBezTo>
                  <a:pt x="106094" y="235795"/>
                  <a:pt x="103506" y="257492"/>
                  <a:pt x="105895" y="279586"/>
                </a:cubicBezTo>
                <a:cubicBezTo>
                  <a:pt x="107089" y="291330"/>
                  <a:pt x="109876" y="303074"/>
                  <a:pt x="112065" y="314818"/>
                </a:cubicBezTo>
                <a:cubicBezTo>
                  <a:pt x="113658" y="324174"/>
                  <a:pt x="115449" y="333529"/>
                  <a:pt x="105496" y="339500"/>
                </a:cubicBezTo>
                <a:cubicBezTo>
                  <a:pt x="95942" y="345074"/>
                  <a:pt x="87382" y="341491"/>
                  <a:pt x="80018" y="335122"/>
                </a:cubicBezTo>
                <a:cubicBezTo>
                  <a:pt x="58918" y="317008"/>
                  <a:pt x="44786" y="293918"/>
                  <a:pt x="34236" y="268639"/>
                </a:cubicBezTo>
                <a:cubicBezTo>
                  <a:pt x="16321" y="225046"/>
                  <a:pt x="10947" y="179464"/>
                  <a:pt x="13336" y="131691"/>
                </a:cubicBezTo>
                <a:cubicBezTo>
                  <a:pt x="35828" y="131691"/>
                  <a:pt x="57923" y="131691"/>
                  <a:pt x="80018" y="131691"/>
                </a:cubicBezTo>
                <a:cubicBezTo>
                  <a:pt x="86188" y="152194"/>
                  <a:pt x="86984" y="152791"/>
                  <a:pt x="109876" y="152791"/>
                </a:cubicBezTo>
                <a:cubicBezTo>
                  <a:pt x="123809" y="152791"/>
                  <a:pt x="137743" y="152791"/>
                  <a:pt x="151676" y="152791"/>
                </a:cubicBezTo>
                <a:cubicBezTo>
                  <a:pt x="168197" y="152194"/>
                  <a:pt x="172975" y="148013"/>
                  <a:pt x="174965" y="130696"/>
                </a:cubicBezTo>
                <a:close/>
                <a:moveTo>
                  <a:pt x="98131" y="109796"/>
                </a:moveTo>
                <a:cubicBezTo>
                  <a:pt x="117837" y="109796"/>
                  <a:pt x="137344" y="109796"/>
                  <a:pt x="158244" y="109796"/>
                </a:cubicBezTo>
                <a:cubicBezTo>
                  <a:pt x="158244" y="117161"/>
                  <a:pt x="158642" y="124327"/>
                  <a:pt x="158045" y="131493"/>
                </a:cubicBezTo>
                <a:cubicBezTo>
                  <a:pt x="157846" y="133085"/>
                  <a:pt x="155060" y="136071"/>
                  <a:pt x="153268" y="136071"/>
                </a:cubicBezTo>
                <a:cubicBezTo>
                  <a:pt x="135155" y="136469"/>
                  <a:pt x="117041" y="136270"/>
                  <a:pt x="98131" y="136270"/>
                </a:cubicBezTo>
                <a:cubicBezTo>
                  <a:pt x="98131" y="127114"/>
                  <a:pt x="98131" y="118953"/>
                  <a:pt x="98131" y="109796"/>
                </a:cubicBezTo>
                <a:close/>
                <a:moveTo>
                  <a:pt x="81231" y="318"/>
                </a:moveTo>
                <a:cubicBezTo>
                  <a:pt x="94288" y="1487"/>
                  <a:pt x="107040" y="5891"/>
                  <a:pt x="117838" y="13853"/>
                </a:cubicBezTo>
                <a:cubicBezTo>
                  <a:pt x="125800" y="19626"/>
                  <a:pt x="130578" y="19228"/>
                  <a:pt x="138141" y="13853"/>
                </a:cubicBezTo>
                <a:cubicBezTo>
                  <a:pt x="177952" y="-13815"/>
                  <a:pt x="236672" y="2707"/>
                  <a:pt x="251600" y="45303"/>
                </a:cubicBezTo>
                <a:cubicBezTo>
                  <a:pt x="259562" y="68194"/>
                  <a:pt x="256776" y="90886"/>
                  <a:pt x="249809" y="113976"/>
                </a:cubicBezTo>
                <a:cubicBezTo>
                  <a:pt x="224530" y="113976"/>
                  <a:pt x="199847" y="113976"/>
                  <a:pt x="175165" y="113976"/>
                </a:cubicBezTo>
                <a:cubicBezTo>
                  <a:pt x="172179" y="96459"/>
                  <a:pt x="168795" y="93474"/>
                  <a:pt x="150881" y="93474"/>
                </a:cubicBezTo>
                <a:cubicBezTo>
                  <a:pt x="135952" y="93474"/>
                  <a:pt x="121023" y="93474"/>
                  <a:pt x="106094" y="93474"/>
                </a:cubicBezTo>
                <a:cubicBezTo>
                  <a:pt x="86985" y="93474"/>
                  <a:pt x="84397" y="95663"/>
                  <a:pt x="80615" y="113976"/>
                </a:cubicBezTo>
                <a:cubicBezTo>
                  <a:pt x="57326" y="113976"/>
                  <a:pt x="33838" y="114175"/>
                  <a:pt x="10350" y="113777"/>
                </a:cubicBezTo>
                <a:cubicBezTo>
                  <a:pt x="8161" y="113777"/>
                  <a:pt x="4578" y="110194"/>
                  <a:pt x="4180" y="107805"/>
                </a:cubicBezTo>
                <a:cubicBezTo>
                  <a:pt x="2189" y="94668"/>
                  <a:pt x="0" y="81531"/>
                  <a:pt x="0" y="68393"/>
                </a:cubicBezTo>
                <a:cubicBezTo>
                  <a:pt x="149" y="22413"/>
                  <a:pt x="42062" y="-3190"/>
                  <a:pt x="81231" y="31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B9818A-D6C3-4330-91B3-2A87666A1DB3}"/>
              </a:ext>
            </a:extLst>
          </p:cNvPr>
          <p:cNvSpPr txBox="1"/>
          <p:nvPr/>
        </p:nvSpPr>
        <p:spPr>
          <a:xfrm>
            <a:off x="8881913" y="3576977"/>
            <a:ext cx="2838632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A71D7-77AF-47FB-90FF-8002952C19F1}"/>
              </a:ext>
            </a:extLst>
          </p:cNvPr>
          <p:cNvSpPr txBox="1"/>
          <p:nvPr/>
        </p:nvSpPr>
        <p:spPr>
          <a:xfrm>
            <a:off x="8764218" y="2706389"/>
            <a:ext cx="29563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accent1"/>
                </a:solidFill>
                <a:cs typeface="Arial" pitchFamily="34" charset="0"/>
              </a:rPr>
              <a:t>OREM IPSUM DOLOR SIT AMET </a:t>
            </a:r>
            <a:endParaRPr lang="ko-KR" altLang="en-US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CEDB8-29BD-4CFD-9D87-B49F597E999E}"/>
              </a:ext>
            </a:extLst>
          </p:cNvPr>
          <p:cNvSpPr/>
          <p:nvPr/>
        </p:nvSpPr>
        <p:spPr>
          <a:xfrm>
            <a:off x="7580768" y="1259958"/>
            <a:ext cx="3985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PowerPoint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C2FD2B-806E-4CD6-BD3A-742061BEA05B}"/>
              </a:ext>
            </a:extLst>
          </p:cNvPr>
          <p:cNvSpPr/>
          <p:nvPr/>
        </p:nvSpPr>
        <p:spPr>
          <a:xfrm>
            <a:off x="7580768" y="580104"/>
            <a:ext cx="39853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Dental Care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2701C3-FDBF-4A9E-B5CD-98E19243100E}"/>
              </a:ext>
            </a:extLst>
          </p:cNvPr>
          <p:cNvSpPr/>
          <p:nvPr/>
        </p:nvSpPr>
        <p:spPr>
          <a:xfrm>
            <a:off x="0" y="1261745"/>
            <a:ext cx="12192000" cy="366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59D03F2-26A9-4FED-B22D-88A7900CA462}"/>
              </a:ext>
            </a:extLst>
          </p:cNvPr>
          <p:cNvGrpSpPr/>
          <p:nvPr/>
        </p:nvGrpSpPr>
        <p:grpSpPr>
          <a:xfrm>
            <a:off x="2715985" y="1546990"/>
            <a:ext cx="6542166" cy="3171099"/>
            <a:chOff x="2687161" y="3731096"/>
            <a:chExt cx="5158677" cy="3027467"/>
          </a:xfrm>
          <a:solidFill>
            <a:schemeClr val="bg1"/>
          </a:solidFill>
        </p:grpSpPr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E3094D17-4943-44B5-868D-4F7D20E36735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F08E7C7-C463-48F5-8F61-4E10AF0A53FD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B125E5-C4F1-4CC2-9AC7-A6B8D5CC77B6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BC382C4F-E76D-4F98-9D0F-40B53C947D2F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0D355147-C7B6-445F-BA52-758E3254977C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1BB3962B-33C4-4F44-82B9-F2F13AD26340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FF4FB74-6F3E-448D-BF5B-B0ED96E321CA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B8463370-B94D-49E5-90DF-7F1CCF8E041B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E55B87F-C612-4DB7-974B-E566A63DE787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1FD442EF-8E82-4850-89BF-8F4958510D6D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B7ECF8C4-AC38-44BA-AB5E-BC52F76B605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3D2EFF2F-3486-4809-A501-2E130CE8FF4E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A8739A4-11DD-4011-A83C-47708DC1E4D4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7FD053D-4CC4-48D8-976A-C42AD418F32E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1A1A7BD5-24DA-4979-9ED6-B3493B70F780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FC9253E3-CC8D-4E7E-8475-9399720A8CF1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05D65648-10C8-46D5-99E0-3390F9C78072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AE40C5A-BA23-406F-9458-522852038974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3FA46B87-F14F-4D36-BEEE-3E969CB26E80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C7F26ABF-C6EC-426F-82DB-F4CB4F9CE1F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9E7E4F2-C15B-4745-9CE5-5AB436A4AA63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689E5054-223B-4FA1-BFD7-43DA393DEB0C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2DC6E8C5-DCE2-4EFC-876B-EAB75A00A2D2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16FD6DF-6EDF-465C-908F-946F377EE6C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B8D12DE4-5DDE-44D6-AF15-1A6D9E74461C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2C6D332-EA3C-407E-BE75-97A33B39E011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3B69917D-6DAF-4480-8497-A79E2722F772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B425B3E8-4A26-4A37-936F-857E423FAE66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426731CF-61E5-4F48-AB49-81402F998134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33BE0EDF-8FBB-4027-8605-7440684BB093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6301965-393F-47E4-90E7-727266F77F4E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8D9F5B49-D654-4D78-A25E-0D5D62CEDF78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F7865AC-D8A4-43F7-8DA3-32C1AD78B0C0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7FFE9E6-3A49-41D0-BB0A-A674DB8BA5FA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BCC6F500-BA0A-4CAE-987F-FDAAB7CCE61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EC28DC6-1ECA-413B-AA86-19C76E13A3E2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DC474985-FF35-4590-8D98-79C3719D6FDC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5444B14-416F-4088-B822-FD2A1776DE52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3E2D885-3812-4635-A13D-1795BDC3F15B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4AB7E70-C601-4A86-9F19-742B0B375636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E16244D4-5633-44F7-AF55-CEA34929990B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EAF3CD8-9367-41B1-80D8-1A94BDE1732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A70C4B8-F9F4-4183-951E-187B2281648F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FFECE602-801D-467A-A5F5-9C9C2B36DE8A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624439F-C939-4309-BC2E-1AA1C3F10080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B6BDBC6-7AFD-47C0-A631-3414B5590124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9E064195-8F91-46FA-BA9B-1B774457DC9C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216983E-411E-43FD-8F20-2157A0821B54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6EE884BC-49F0-49D6-8C2F-5BEEE3A0FED2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12E551A-AC9D-4BE3-822C-EA34276DB962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D6C215AC-5950-4EA1-966A-8C26A3BADAB4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A87976AB-E730-4C56-AA3C-8DAC2DFEDDA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ACA3517-F4FC-4752-BA1D-1C7B7B5F0C6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05A907F-2739-462D-8569-41B6AF210B86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B874B1F7-1D70-4F10-87AB-C708B4286BA4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FCB1D14B-E677-450F-8DF0-3B38EBC34194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948AE422-B959-4975-AC58-9257906E87B4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6C7DBE44-14C3-42E7-90CF-A6A9E0A5AC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ED9B914F-2B7B-40B2-8CFA-26C2D8462C59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5644A077-C7A6-45F0-9AEF-2201953DDF6D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D2CA3E24-2C80-438E-ADD2-88832E3FC5AF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6086886B-3E36-436B-B0B9-9AE522BB20AA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A9464CF7-C8B7-41E6-AE17-5D50F14278BD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3817B0D-6544-4517-8A6F-692DC999D2E2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E1691C81-56F2-4F5B-920B-189EF6E0CC34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F97F5BC7-86B9-46C2-BDF2-6F7BA179125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11699B2-B709-4711-8A7A-C82197FFB61E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F6AAC6AB-A42F-4188-966F-A564465F986E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3E36CD2-D13F-4BB9-AD11-35C3437059D6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F1D53992-1CA2-4C87-9B08-3B6B34602CC3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3ED52480-0392-4DDF-8952-0CC21274845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725F455-30D9-4284-B8B0-359C61B9B8B3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0CDE05C2-9ABD-465E-86B6-0F9DE35B5F65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5D6424C3-266C-4748-88E3-D2F7C443A072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91C1A5D3-59A2-4ADD-AB5E-CB5ECBCF4064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0DE6D753-17D6-463D-A039-EED5D5120FEB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977C57F3-D982-48AE-8B98-442874F1E8EA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18E7CCC4-6684-4AA3-BDEF-08C8816B11B6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9C62AA4E-FF34-421A-B09E-C48D8A03B02E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B9A7B87-7CC0-4B88-8E4C-DF5DA7D1B9AE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AEFED30-075D-420B-8878-9E5DEEC02B4C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0E4D1C41-058E-4633-93A9-0E86B45E02F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4DB8C193-BFD2-4A42-8E7C-669EB11A4D0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524A951A-AAC9-4EF5-8234-4E86E87A2D8B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CD6FB58-03BB-4985-81FF-700BEB48F242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FBB3C4BC-4C96-4337-B42A-CB842F1A1B85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546BAF2B-C72B-4A3E-80A3-9C6948EB7981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1547F91D-D219-4A55-B829-1F18511AA17F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0BBB60F8-5645-4171-8B58-9DAF3831116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6C44F19C-7815-4317-AC27-7951B8368680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AF95AED3-E818-4CEC-A163-294007211F9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41DD4ED6-885C-4F09-A23F-1CEF0B0F6D1E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45623C2E-488C-4D7E-A8A4-E499332DFD8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FC06A5B3-739B-4751-961A-0D34316931FC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B747904C-CDBE-437D-A6EA-49C2C949570D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65E9922F-7129-4C38-873C-B1D79F274F0C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7DD7A11A-A043-44E0-87B4-75BDF6E5D010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5ADA27C-2361-40B7-A086-20252DA9DF1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5F67C2DB-21E9-4FAF-AC32-02D73F178C03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CBB435CC-AA28-4D40-8F8C-1A6F024A2BB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8F28FD82-F52E-49B7-B45B-57CD1F01F94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7ABF0EFC-7621-4B70-809D-A437B541EAC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A336046E-998B-4C7E-9C59-191D0C2EE323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CF835F79-9B8B-4720-BCC0-50AA070F331E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6473E6BD-59BE-4F08-AF87-8A23E7F13EA9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DF3CD0A9-AA9D-463A-B479-64EED0C0160E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0EE1087B-AC57-4F30-9801-32084BE4EA84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F015BA36-9BAB-44BD-A153-1BCA112E5803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D3B7C7BD-D1AE-4BCA-9156-D7C926F64A3E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C0D7694A-6B47-4D6F-9061-16D014DC314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74806AEC-AB03-42D5-95FC-FAA7529024B5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0D936229-7D2F-4F59-A6B9-D2F7C86CBDF6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750ADF-8A7F-41BB-A614-6C21D6D5173C}"/>
              </a:ext>
            </a:extLst>
          </p:cNvPr>
          <p:cNvGrpSpPr/>
          <p:nvPr/>
        </p:nvGrpSpPr>
        <p:grpSpPr>
          <a:xfrm>
            <a:off x="634076" y="4927360"/>
            <a:ext cx="2517958" cy="1477328"/>
            <a:chOff x="591750" y="4882491"/>
            <a:chExt cx="2517958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661EAD-88A5-48FA-909A-16F9B0C259E8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6124DD-1FB1-4E42-B438-76C237B2223A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508DE8-1F89-4C26-8110-B78939D943A7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414C57-52D2-49DB-BB82-D22818239810}"/>
              </a:ext>
            </a:extLst>
          </p:cNvPr>
          <p:cNvGrpSpPr/>
          <p:nvPr/>
        </p:nvGrpSpPr>
        <p:grpSpPr>
          <a:xfrm>
            <a:off x="3403893" y="4927360"/>
            <a:ext cx="2517958" cy="1477328"/>
            <a:chOff x="591750" y="4882491"/>
            <a:chExt cx="2517958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F6078B-59E0-49CC-B27C-C88CF487EB42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25A8F8-1D17-4F57-A3D4-3DE5C745DD39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1FAB74-7167-4AF2-A70F-DF757A49855E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6B9750-D09E-439C-AAFE-A6D06374BDAC}"/>
              </a:ext>
            </a:extLst>
          </p:cNvPr>
          <p:cNvGrpSpPr/>
          <p:nvPr/>
        </p:nvGrpSpPr>
        <p:grpSpPr>
          <a:xfrm>
            <a:off x="6173710" y="4927360"/>
            <a:ext cx="2517958" cy="1477328"/>
            <a:chOff x="591750" y="4882491"/>
            <a:chExt cx="2517958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308067-80C1-4A50-B8B5-E837730682E1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716340-2B82-42DC-AE15-DE166D6131D2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EEDD39-E966-4280-B81E-57D88CA1137F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5CA222-EAC8-4585-A22D-3E12594D4B47}"/>
              </a:ext>
            </a:extLst>
          </p:cNvPr>
          <p:cNvCxnSpPr/>
          <p:nvPr/>
        </p:nvCxnSpPr>
        <p:spPr>
          <a:xfrm>
            <a:off x="735666" y="5503425"/>
            <a:ext cx="2445359" cy="1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5ACFA-61C1-49AD-A4CC-E1409A411712}"/>
              </a:ext>
            </a:extLst>
          </p:cNvPr>
          <p:cNvCxnSpPr/>
          <p:nvPr/>
        </p:nvCxnSpPr>
        <p:spPr>
          <a:xfrm>
            <a:off x="3491680" y="5503425"/>
            <a:ext cx="2445359" cy="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DEE5AF-E660-453E-982D-52909CB3F916}"/>
              </a:ext>
            </a:extLst>
          </p:cNvPr>
          <p:cNvCxnSpPr/>
          <p:nvPr/>
        </p:nvCxnSpPr>
        <p:spPr>
          <a:xfrm>
            <a:off x="6247694" y="5503425"/>
            <a:ext cx="2445359" cy="1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oup 297">
            <a:extLst>
              <a:ext uri="{FF2B5EF4-FFF2-40B4-BE49-F238E27FC236}">
                <a16:creationId xmlns:a16="http://schemas.microsoft.com/office/drawing/2014/main" id="{95D9B97B-6AE2-4974-861F-64C6A21AC840}"/>
              </a:ext>
            </a:extLst>
          </p:cNvPr>
          <p:cNvGrpSpPr/>
          <p:nvPr/>
        </p:nvGrpSpPr>
        <p:grpSpPr>
          <a:xfrm>
            <a:off x="8943528" y="4927360"/>
            <a:ext cx="2517958" cy="1477328"/>
            <a:chOff x="591750" y="4882491"/>
            <a:chExt cx="2517958" cy="1477328"/>
          </a:xfrm>
        </p:grpSpPr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1CAC6AA-6646-408C-A129-5CA8A719E32E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FF39EA53-E03A-44AD-A252-6DF5372003BF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D98E7FCF-6FA1-41FB-B0AE-77F6E84F7BB7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300" name="Straight Connector 308">
            <a:extLst>
              <a:ext uri="{FF2B5EF4-FFF2-40B4-BE49-F238E27FC236}">
                <a16:creationId xmlns:a16="http://schemas.microsoft.com/office/drawing/2014/main" id="{6B3C0946-1221-493E-97BC-2BDE2E9974BC}"/>
              </a:ext>
            </a:extLst>
          </p:cNvPr>
          <p:cNvCxnSpPr/>
          <p:nvPr/>
        </p:nvCxnSpPr>
        <p:spPr>
          <a:xfrm>
            <a:off x="9003708" y="5503425"/>
            <a:ext cx="2445359" cy="1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Graphic 56">
            <a:extLst>
              <a:ext uri="{FF2B5EF4-FFF2-40B4-BE49-F238E27FC236}">
                <a16:creationId xmlns:a16="http://schemas.microsoft.com/office/drawing/2014/main" id="{F00F62C6-DABA-48DC-8AA0-BE94C1574BFA}"/>
              </a:ext>
            </a:extLst>
          </p:cNvPr>
          <p:cNvSpPr/>
          <p:nvPr/>
        </p:nvSpPr>
        <p:spPr>
          <a:xfrm>
            <a:off x="3811634" y="2522517"/>
            <a:ext cx="287249" cy="372497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  <a:tileRect/>
          </a:gra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Graphic 56">
            <a:extLst>
              <a:ext uri="{FF2B5EF4-FFF2-40B4-BE49-F238E27FC236}">
                <a16:creationId xmlns:a16="http://schemas.microsoft.com/office/drawing/2014/main" id="{9AC2234B-435C-44FF-9BE2-2DBF71CDF2C5}"/>
              </a:ext>
            </a:extLst>
          </p:cNvPr>
          <p:cNvSpPr/>
          <p:nvPr/>
        </p:nvSpPr>
        <p:spPr>
          <a:xfrm>
            <a:off x="4685288" y="3670453"/>
            <a:ext cx="287249" cy="372497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18900000" scaled="1"/>
            <a:tileRect/>
          </a:gra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Graphic 56">
            <a:extLst>
              <a:ext uri="{FF2B5EF4-FFF2-40B4-BE49-F238E27FC236}">
                <a16:creationId xmlns:a16="http://schemas.microsoft.com/office/drawing/2014/main" id="{4D8A6D51-0679-47F0-B592-B8BD0E9458C6}"/>
              </a:ext>
            </a:extLst>
          </p:cNvPr>
          <p:cNvSpPr/>
          <p:nvPr/>
        </p:nvSpPr>
        <p:spPr>
          <a:xfrm>
            <a:off x="6257961" y="3324717"/>
            <a:ext cx="287249" cy="372497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3"/>
              </a:gs>
            </a:gsLst>
            <a:lin ang="18900000" scaled="1"/>
            <a:tileRect/>
          </a:gra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Graphic 56">
            <a:extLst>
              <a:ext uri="{FF2B5EF4-FFF2-40B4-BE49-F238E27FC236}">
                <a16:creationId xmlns:a16="http://schemas.microsoft.com/office/drawing/2014/main" id="{E478D74E-0D89-424C-9BE8-2006A6A0B98D}"/>
              </a:ext>
            </a:extLst>
          </p:cNvPr>
          <p:cNvSpPr/>
          <p:nvPr/>
        </p:nvSpPr>
        <p:spPr>
          <a:xfrm>
            <a:off x="7340142" y="2708765"/>
            <a:ext cx="287249" cy="372497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4"/>
              </a:gs>
            </a:gsLst>
            <a:lin ang="18900000" scaled="1"/>
            <a:tileRect/>
          </a:gra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046A99-830C-4722-A577-D1E320FD4661}"/>
              </a:ext>
            </a:extLst>
          </p:cNvPr>
          <p:cNvGrpSpPr/>
          <p:nvPr/>
        </p:nvGrpSpPr>
        <p:grpSpPr>
          <a:xfrm>
            <a:off x="1115086" y="2031537"/>
            <a:ext cx="2593789" cy="3883913"/>
            <a:chOff x="1619288" y="2822617"/>
            <a:chExt cx="1911391" cy="2862097"/>
          </a:xfrm>
          <a:effectLst>
            <a:outerShdw blurRad="127000" dir="21000000" sy="23000" kx="-1200000" algn="bl" rotWithShape="0">
              <a:prstClr val="black">
                <a:alpha val="11000"/>
              </a:prstClr>
            </a:outerShdw>
          </a:effectLst>
        </p:grpSpPr>
        <p:sp>
          <p:nvSpPr>
            <p:cNvPr id="4" name="Graphic 56">
              <a:extLst>
                <a:ext uri="{FF2B5EF4-FFF2-40B4-BE49-F238E27FC236}">
                  <a16:creationId xmlns:a16="http://schemas.microsoft.com/office/drawing/2014/main" id="{A3FFFD4B-4F6B-4A43-99D6-CAEF2F2B11A3}"/>
                </a:ext>
              </a:extLst>
            </p:cNvPr>
            <p:cNvSpPr/>
            <p:nvPr/>
          </p:nvSpPr>
          <p:spPr>
            <a:xfrm>
              <a:off x="2027897" y="3607755"/>
              <a:ext cx="1502782" cy="1948770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8FFCEBF-5C87-4567-A97F-2477D928EB9F}"/>
                </a:ext>
              </a:extLst>
            </p:cNvPr>
            <p:cNvSpPr/>
            <p:nvPr/>
          </p:nvSpPr>
          <p:spPr>
            <a:xfrm rot="900000">
              <a:off x="1619288" y="2822617"/>
              <a:ext cx="611164" cy="2862097"/>
            </a:xfrm>
            <a:custGeom>
              <a:avLst/>
              <a:gdLst>
                <a:gd name="connsiteX0" fmla="*/ 201533 w 403066"/>
                <a:gd name="connsiteY0" fmla="*/ 40925 h 1887569"/>
                <a:gd name="connsiteX1" fmla="*/ 40925 w 403066"/>
                <a:gd name="connsiteY1" fmla="*/ 201533 h 1887569"/>
                <a:gd name="connsiteX2" fmla="*/ 201533 w 403066"/>
                <a:gd name="connsiteY2" fmla="*/ 362141 h 1887569"/>
                <a:gd name="connsiteX3" fmla="*/ 362141 w 403066"/>
                <a:gd name="connsiteY3" fmla="*/ 201533 h 1887569"/>
                <a:gd name="connsiteX4" fmla="*/ 201533 w 403066"/>
                <a:gd name="connsiteY4" fmla="*/ 40925 h 1887569"/>
                <a:gd name="connsiteX5" fmla="*/ 201533 w 403066"/>
                <a:gd name="connsiteY5" fmla="*/ 0 h 1887569"/>
                <a:gd name="connsiteX6" fmla="*/ 403066 w 403066"/>
                <a:gd name="connsiteY6" fmla="*/ 201533 h 1887569"/>
                <a:gd name="connsiteX7" fmla="*/ 280001 w 403066"/>
                <a:gd name="connsiteY7" fmla="*/ 387236 h 1887569"/>
                <a:gd name="connsiteX8" fmla="*/ 217951 w 403066"/>
                <a:gd name="connsiteY8" fmla="*/ 399754 h 1887569"/>
                <a:gd name="connsiteX9" fmla="*/ 217951 w 403066"/>
                <a:gd name="connsiteY9" fmla="*/ 550599 h 1887569"/>
                <a:gd name="connsiteX10" fmla="*/ 218427 w 403066"/>
                <a:gd name="connsiteY10" fmla="*/ 550599 h 1887569"/>
                <a:gd name="connsiteX11" fmla="*/ 218427 w 403066"/>
                <a:gd name="connsiteY11" fmla="*/ 556309 h 1887569"/>
                <a:gd name="connsiteX12" fmla="*/ 234369 w 403066"/>
                <a:gd name="connsiteY12" fmla="*/ 561782 h 1887569"/>
                <a:gd name="connsiteX13" fmla="*/ 244124 w 403066"/>
                <a:gd name="connsiteY13" fmla="*/ 570348 h 1887569"/>
                <a:gd name="connsiteX14" fmla="*/ 248645 w 403066"/>
                <a:gd name="connsiteY14" fmla="*/ 580103 h 1887569"/>
                <a:gd name="connsiteX15" fmla="*/ 248645 w 403066"/>
                <a:gd name="connsiteY15" fmla="*/ 742377 h 1887569"/>
                <a:gd name="connsiteX16" fmla="*/ 262207 w 403066"/>
                <a:gd name="connsiteY16" fmla="*/ 749990 h 1887569"/>
                <a:gd name="connsiteX17" fmla="*/ 270535 w 403066"/>
                <a:gd name="connsiteY17" fmla="*/ 759270 h 1887569"/>
                <a:gd name="connsiteX18" fmla="*/ 272914 w 403066"/>
                <a:gd name="connsiteY18" fmla="*/ 769263 h 1887569"/>
                <a:gd name="connsiteX19" fmla="*/ 272914 w 403066"/>
                <a:gd name="connsiteY19" fmla="*/ 1317471 h 1887569"/>
                <a:gd name="connsiteX20" fmla="*/ 270535 w 403066"/>
                <a:gd name="connsiteY20" fmla="*/ 1327227 h 1887569"/>
                <a:gd name="connsiteX21" fmla="*/ 262207 w 403066"/>
                <a:gd name="connsiteY21" fmla="*/ 1336744 h 1887569"/>
                <a:gd name="connsiteX22" fmla="*/ 248645 w 403066"/>
                <a:gd name="connsiteY22" fmla="*/ 1344358 h 1887569"/>
                <a:gd name="connsiteX23" fmla="*/ 248645 w 403066"/>
                <a:gd name="connsiteY23" fmla="*/ 1860206 h 1887569"/>
                <a:gd name="connsiteX24" fmla="*/ 245552 w 403066"/>
                <a:gd name="connsiteY24" fmla="*/ 1871389 h 1887569"/>
                <a:gd name="connsiteX25" fmla="*/ 234369 w 403066"/>
                <a:gd name="connsiteY25" fmla="*/ 1879955 h 1887569"/>
                <a:gd name="connsiteX26" fmla="*/ 219141 w 403066"/>
                <a:gd name="connsiteY26" fmla="*/ 1885428 h 1887569"/>
                <a:gd name="connsiteX27" fmla="*/ 201771 w 403066"/>
                <a:gd name="connsiteY27" fmla="*/ 1887569 h 1887569"/>
                <a:gd name="connsiteX28" fmla="*/ 183688 w 403066"/>
                <a:gd name="connsiteY28" fmla="*/ 1885428 h 1887569"/>
                <a:gd name="connsiteX29" fmla="*/ 168460 w 403066"/>
                <a:gd name="connsiteY29" fmla="*/ 1879955 h 1887569"/>
                <a:gd name="connsiteX30" fmla="*/ 158704 w 403066"/>
                <a:gd name="connsiteY30" fmla="*/ 1871389 h 1887569"/>
                <a:gd name="connsiteX31" fmla="*/ 154898 w 403066"/>
                <a:gd name="connsiteY31" fmla="*/ 1860206 h 1887569"/>
                <a:gd name="connsiteX32" fmla="*/ 154898 w 403066"/>
                <a:gd name="connsiteY32" fmla="*/ 1344358 h 1887569"/>
                <a:gd name="connsiteX33" fmla="*/ 143001 w 403066"/>
                <a:gd name="connsiteY33" fmla="*/ 1336744 h 1887569"/>
                <a:gd name="connsiteX34" fmla="*/ 134673 w 403066"/>
                <a:gd name="connsiteY34" fmla="*/ 1327227 h 1887569"/>
                <a:gd name="connsiteX35" fmla="*/ 130152 w 403066"/>
                <a:gd name="connsiteY35" fmla="*/ 1317471 h 1887569"/>
                <a:gd name="connsiteX36" fmla="*/ 130152 w 403066"/>
                <a:gd name="connsiteY36" fmla="*/ 769263 h 1887569"/>
                <a:gd name="connsiteX37" fmla="*/ 134673 w 403066"/>
                <a:gd name="connsiteY37" fmla="*/ 759270 h 1887569"/>
                <a:gd name="connsiteX38" fmla="*/ 143001 w 403066"/>
                <a:gd name="connsiteY38" fmla="*/ 749990 h 1887569"/>
                <a:gd name="connsiteX39" fmla="*/ 154898 w 403066"/>
                <a:gd name="connsiteY39" fmla="*/ 742377 h 1887569"/>
                <a:gd name="connsiteX40" fmla="*/ 154898 w 403066"/>
                <a:gd name="connsiteY40" fmla="*/ 580103 h 1887569"/>
                <a:gd name="connsiteX41" fmla="*/ 158704 w 403066"/>
                <a:gd name="connsiteY41" fmla="*/ 571299 h 1887569"/>
                <a:gd name="connsiteX42" fmla="*/ 167032 w 403066"/>
                <a:gd name="connsiteY42" fmla="*/ 562734 h 1887569"/>
                <a:gd name="connsiteX43" fmla="*/ 181784 w 403066"/>
                <a:gd name="connsiteY43" fmla="*/ 557261 h 1887569"/>
                <a:gd name="connsiteX44" fmla="*/ 182260 w 403066"/>
                <a:gd name="connsiteY44" fmla="*/ 557261 h 1887569"/>
                <a:gd name="connsiteX45" fmla="*/ 182022 w 403066"/>
                <a:gd name="connsiteY45" fmla="*/ 550599 h 1887569"/>
                <a:gd name="connsiteX46" fmla="*/ 183450 w 403066"/>
                <a:gd name="connsiteY46" fmla="*/ 550599 h 1887569"/>
                <a:gd name="connsiteX47" fmla="*/ 183450 w 403066"/>
                <a:gd name="connsiteY47" fmla="*/ 399418 h 1887569"/>
                <a:gd name="connsiteX48" fmla="*/ 123066 w 403066"/>
                <a:gd name="connsiteY48" fmla="*/ 387236 h 1887569"/>
                <a:gd name="connsiteX49" fmla="*/ 0 w 403066"/>
                <a:gd name="connsiteY49" fmla="*/ 201533 h 1887569"/>
                <a:gd name="connsiteX50" fmla="*/ 201533 w 403066"/>
                <a:gd name="connsiteY50" fmla="*/ 0 h 18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03066" h="1887569">
                  <a:moveTo>
                    <a:pt x="201533" y="40925"/>
                  </a:moveTo>
                  <a:cubicBezTo>
                    <a:pt x="112782" y="40925"/>
                    <a:pt x="40925" y="112782"/>
                    <a:pt x="40925" y="201533"/>
                  </a:cubicBezTo>
                  <a:cubicBezTo>
                    <a:pt x="40925" y="290284"/>
                    <a:pt x="112782" y="362141"/>
                    <a:pt x="201533" y="362141"/>
                  </a:cubicBezTo>
                  <a:cubicBezTo>
                    <a:pt x="290046" y="362141"/>
                    <a:pt x="361903" y="290284"/>
                    <a:pt x="362141" y="201533"/>
                  </a:cubicBezTo>
                  <a:cubicBezTo>
                    <a:pt x="362141" y="112782"/>
                    <a:pt x="290284" y="40925"/>
                    <a:pt x="201533" y="40925"/>
                  </a:cubicBezTo>
                  <a:close/>
                  <a:moveTo>
                    <a:pt x="201533" y="0"/>
                  </a:moveTo>
                  <a:cubicBezTo>
                    <a:pt x="312888" y="0"/>
                    <a:pt x="403066" y="90178"/>
                    <a:pt x="403066" y="201533"/>
                  </a:cubicBezTo>
                  <a:cubicBezTo>
                    <a:pt x="403066" y="285050"/>
                    <a:pt x="352341" y="356654"/>
                    <a:pt x="280001" y="387236"/>
                  </a:cubicBezTo>
                  <a:lnTo>
                    <a:pt x="217951" y="399754"/>
                  </a:lnTo>
                  <a:lnTo>
                    <a:pt x="217951" y="550599"/>
                  </a:lnTo>
                  <a:lnTo>
                    <a:pt x="218427" y="550599"/>
                  </a:lnTo>
                  <a:lnTo>
                    <a:pt x="218427" y="556309"/>
                  </a:lnTo>
                  <a:lnTo>
                    <a:pt x="234369" y="561782"/>
                  </a:lnTo>
                  <a:lnTo>
                    <a:pt x="244124" y="570348"/>
                  </a:lnTo>
                  <a:lnTo>
                    <a:pt x="248645" y="580103"/>
                  </a:lnTo>
                  <a:lnTo>
                    <a:pt x="248645" y="742377"/>
                  </a:lnTo>
                  <a:lnTo>
                    <a:pt x="262207" y="749990"/>
                  </a:lnTo>
                  <a:lnTo>
                    <a:pt x="270535" y="759270"/>
                  </a:lnTo>
                  <a:lnTo>
                    <a:pt x="272914" y="769263"/>
                  </a:lnTo>
                  <a:lnTo>
                    <a:pt x="272914" y="1317471"/>
                  </a:lnTo>
                  <a:lnTo>
                    <a:pt x="270535" y="1327227"/>
                  </a:lnTo>
                  <a:lnTo>
                    <a:pt x="262207" y="1336744"/>
                  </a:lnTo>
                  <a:lnTo>
                    <a:pt x="248645" y="1344358"/>
                  </a:lnTo>
                  <a:lnTo>
                    <a:pt x="248645" y="1860206"/>
                  </a:lnTo>
                  <a:lnTo>
                    <a:pt x="245552" y="1871389"/>
                  </a:lnTo>
                  <a:lnTo>
                    <a:pt x="234369" y="1879955"/>
                  </a:lnTo>
                  <a:lnTo>
                    <a:pt x="219141" y="1885428"/>
                  </a:lnTo>
                  <a:lnTo>
                    <a:pt x="201771" y="1887569"/>
                  </a:lnTo>
                  <a:lnTo>
                    <a:pt x="183688" y="1885428"/>
                  </a:lnTo>
                  <a:lnTo>
                    <a:pt x="168460" y="1879955"/>
                  </a:lnTo>
                  <a:lnTo>
                    <a:pt x="158704" y="1871389"/>
                  </a:lnTo>
                  <a:lnTo>
                    <a:pt x="154898" y="1860206"/>
                  </a:lnTo>
                  <a:lnTo>
                    <a:pt x="154898" y="1344358"/>
                  </a:lnTo>
                  <a:lnTo>
                    <a:pt x="143001" y="1336744"/>
                  </a:lnTo>
                  <a:lnTo>
                    <a:pt x="134673" y="1327227"/>
                  </a:lnTo>
                  <a:lnTo>
                    <a:pt x="130152" y="1317471"/>
                  </a:lnTo>
                  <a:lnTo>
                    <a:pt x="130152" y="769263"/>
                  </a:lnTo>
                  <a:lnTo>
                    <a:pt x="134673" y="759270"/>
                  </a:lnTo>
                  <a:lnTo>
                    <a:pt x="143001" y="749990"/>
                  </a:lnTo>
                  <a:lnTo>
                    <a:pt x="154898" y="742377"/>
                  </a:lnTo>
                  <a:lnTo>
                    <a:pt x="154898" y="580103"/>
                  </a:lnTo>
                  <a:lnTo>
                    <a:pt x="158704" y="571299"/>
                  </a:lnTo>
                  <a:lnTo>
                    <a:pt x="167032" y="562734"/>
                  </a:lnTo>
                  <a:lnTo>
                    <a:pt x="181784" y="557261"/>
                  </a:lnTo>
                  <a:lnTo>
                    <a:pt x="182260" y="557261"/>
                  </a:lnTo>
                  <a:lnTo>
                    <a:pt x="182022" y="550599"/>
                  </a:lnTo>
                  <a:lnTo>
                    <a:pt x="183450" y="550599"/>
                  </a:lnTo>
                  <a:lnTo>
                    <a:pt x="183450" y="399418"/>
                  </a:lnTo>
                  <a:lnTo>
                    <a:pt x="123066" y="387236"/>
                  </a:lnTo>
                  <a:cubicBezTo>
                    <a:pt x="50725" y="356654"/>
                    <a:pt x="0" y="285050"/>
                    <a:pt x="0" y="201533"/>
                  </a:cubicBezTo>
                  <a:cubicBezTo>
                    <a:pt x="0" y="90178"/>
                    <a:pt x="90178" y="0"/>
                    <a:pt x="201533" y="0"/>
                  </a:cubicBezTo>
                  <a:close/>
                </a:path>
              </a:pathLst>
            </a:custGeom>
            <a:solidFill>
              <a:schemeClr val="accent1"/>
            </a:solidFill>
            <a:ln w="2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CE8919-E137-40E2-B7B8-624BBFFF2956}"/>
              </a:ext>
            </a:extLst>
          </p:cNvPr>
          <p:cNvSpPr txBox="1"/>
          <p:nvPr/>
        </p:nvSpPr>
        <p:spPr>
          <a:xfrm>
            <a:off x="9650691" y="1990380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B0C3B-F52C-4680-B8BE-452995CC296A}"/>
              </a:ext>
            </a:extLst>
          </p:cNvPr>
          <p:cNvSpPr txBox="1"/>
          <p:nvPr/>
        </p:nvSpPr>
        <p:spPr>
          <a:xfrm>
            <a:off x="4876598" y="1990380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E805D-A08D-4982-A277-2BF4128785FD}"/>
              </a:ext>
            </a:extLst>
          </p:cNvPr>
          <p:cNvSpPr txBox="1"/>
          <p:nvPr/>
        </p:nvSpPr>
        <p:spPr>
          <a:xfrm>
            <a:off x="6937397" y="3595737"/>
            <a:ext cx="43445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6DC85-01B9-4317-9088-7B48A3857075}"/>
              </a:ext>
            </a:extLst>
          </p:cNvPr>
          <p:cNvSpPr txBox="1"/>
          <p:nvPr/>
        </p:nvSpPr>
        <p:spPr>
          <a:xfrm>
            <a:off x="9650691" y="4995641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0F4701-B37A-4E05-ACA2-E80ED54E986D}"/>
              </a:ext>
            </a:extLst>
          </p:cNvPr>
          <p:cNvSpPr txBox="1"/>
          <p:nvPr/>
        </p:nvSpPr>
        <p:spPr>
          <a:xfrm>
            <a:off x="4876598" y="4995641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56E61B7-886A-48AD-9A8D-5A8C38944CD4}"/>
              </a:ext>
            </a:extLst>
          </p:cNvPr>
          <p:cNvSpPr/>
          <p:nvPr/>
        </p:nvSpPr>
        <p:spPr>
          <a:xfrm>
            <a:off x="6974826" y="2161201"/>
            <a:ext cx="640293" cy="858687"/>
          </a:xfrm>
          <a:custGeom>
            <a:avLst/>
            <a:gdLst>
              <a:gd name="connsiteX0" fmla="*/ 354439 w 1228725"/>
              <a:gd name="connsiteY0" fmla="*/ 990534 h 1647825"/>
              <a:gd name="connsiteX1" fmla="*/ 354439 w 1228725"/>
              <a:gd name="connsiteY1" fmla="*/ 1056257 h 1647825"/>
              <a:gd name="connsiteX2" fmla="*/ 405874 w 1228725"/>
              <a:gd name="connsiteY2" fmla="*/ 1056257 h 1647825"/>
              <a:gd name="connsiteX3" fmla="*/ 891649 w 1228725"/>
              <a:gd name="connsiteY3" fmla="*/ 1056257 h 1647825"/>
              <a:gd name="connsiteX4" fmla="*/ 960229 w 1228725"/>
              <a:gd name="connsiteY4" fmla="*/ 1125789 h 1647825"/>
              <a:gd name="connsiteX5" fmla="*/ 960229 w 1228725"/>
              <a:gd name="connsiteY5" fmla="*/ 1211514 h 1647825"/>
              <a:gd name="connsiteX6" fmla="*/ 889744 w 1228725"/>
              <a:gd name="connsiteY6" fmla="*/ 1280094 h 1647825"/>
              <a:gd name="connsiteX7" fmla="*/ 527794 w 1228725"/>
              <a:gd name="connsiteY7" fmla="*/ 1280094 h 1647825"/>
              <a:gd name="connsiteX8" fmla="*/ 494457 w 1228725"/>
              <a:gd name="connsiteY8" fmla="*/ 1281047 h 1647825"/>
              <a:gd name="connsiteX9" fmla="*/ 464929 w 1228725"/>
              <a:gd name="connsiteY9" fmla="*/ 1302002 h 1647825"/>
              <a:gd name="connsiteX10" fmla="*/ 494457 w 1228725"/>
              <a:gd name="connsiteY10" fmla="*/ 1327719 h 1647825"/>
              <a:gd name="connsiteX11" fmla="*/ 775444 w 1228725"/>
              <a:gd name="connsiteY11" fmla="*/ 1328672 h 1647825"/>
              <a:gd name="connsiteX12" fmla="*/ 845929 w 1228725"/>
              <a:gd name="connsiteY12" fmla="*/ 1400109 h 1647825"/>
              <a:gd name="connsiteX13" fmla="*/ 722104 w 1228725"/>
              <a:gd name="connsiteY13" fmla="*/ 1523934 h 1647825"/>
              <a:gd name="connsiteX14" fmla="*/ 635427 w 1228725"/>
              <a:gd name="connsiteY14" fmla="*/ 1523934 h 1647825"/>
              <a:gd name="connsiteX15" fmla="*/ 631617 w 1228725"/>
              <a:gd name="connsiteY15" fmla="*/ 1589657 h 1647825"/>
              <a:gd name="connsiteX16" fmla="*/ 587802 w 1228725"/>
              <a:gd name="connsiteY16" fmla="*/ 1649664 h 1647825"/>
              <a:gd name="connsiteX17" fmla="*/ 545892 w 1228725"/>
              <a:gd name="connsiteY17" fmla="*/ 1591562 h 1647825"/>
              <a:gd name="connsiteX18" fmla="*/ 545892 w 1228725"/>
              <a:gd name="connsiteY18" fmla="*/ 1501074 h 1647825"/>
              <a:gd name="connsiteX19" fmla="*/ 608757 w 1228725"/>
              <a:gd name="connsiteY19" fmla="*/ 1437257 h 1647825"/>
              <a:gd name="connsiteX20" fmla="*/ 718294 w 1228725"/>
              <a:gd name="connsiteY20" fmla="*/ 1437257 h 1647825"/>
              <a:gd name="connsiteX21" fmla="*/ 762109 w 1228725"/>
              <a:gd name="connsiteY21" fmla="*/ 1432494 h 1647825"/>
              <a:gd name="connsiteX22" fmla="*/ 763062 w 1228725"/>
              <a:gd name="connsiteY22" fmla="*/ 1417254 h 1647825"/>
              <a:gd name="connsiteX23" fmla="*/ 719247 w 1228725"/>
              <a:gd name="connsiteY23" fmla="*/ 1409634 h 1647825"/>
              <a:gd name="connsiteX24" fmla="*/ 443022 w 1228725"/>
              <a:gd name="connsiteY24" fmla="*/ 1408682 h 1647825"/>
              <a:gd name="connsiteX25" fmla="*/ 379204 w 1228725"/>
              <a:gd name="connsiteY25" fmla="*/ 1343912 h 1647825"/>
              <a:gd name="connsiteX26" fmla="*/ 379204 w 1228725"/>
              <a:gd name="connsiteY26" fmla="*/ 1258187 h 1647825"/>
              <a:gd name="connsiteX27" fmla="*/ 441117 w 1228725"/>
              <a:gd name="connsiteY27" fmla="*/ 1196274 h 1647825"/>
              <a:gd name="connsiteX28" fmla="*/ 845929 w 1228725"/>
              <a:gd name="connsiteY28" fmla="*/ 1197227 h 1647825"/>
              <a:gd name="connsiteX29" fmla="*/ 873552 w 1228725"/>
              <a:gd name="connsiteY29" fmla="*/ 1195322 h 1647825"/>
              <a:gd name="connsiteX30" fmla="*/ 876409 w 1228725"/>
              <a:gd name="connsiteY30" fmla="*/ 1139124 h 1647825"/>
              <a:gd name="connsiteX31" fmla="*/ 822117 w 1228725"/>
              <a:gd name="connsiteY31" fmla="*/ 1139124 h 1647825"/>
              <a:gd name="connsiteX32" fmla="*/ 341104 w 1228725"/>
              <a:gd name="connsiteY32" fmla="*/ 1139124 h 1647825"/>
              <a:gd name="connsiteX33" fmla="*/ 268714 w 1228725"/>
              <a:gd name="connsiteY33" fmla="*/ 1064829 h 1647825"/>
              <a:gd name="connsiteX34" fmla="*/ 268714 w 1228725"/>
              <a:gd name="connsiteY34" fmla="*/ 989582 h 1647825"/>
              <a:gd name="connsiteX35" fmla="*/ 216327 w 1228725"/>
              <a:gd name="connsiteY35" fmla="*/ 989582 h 1647825"/>
              <a:gd name="connsiteX36" fmla="*/ 108694 w 1228725"/>
              <a:gd name="connsiteY36" fmla="*/ 914334 h 1647825"/>
              <a:gd name="connsiteX37" fmla="*/ 63927 w 1228725"/>
              <a:gd name="connsiteY37" fmla="*/ 664779 h 1647825"/>
              <a:gd name="connsiteX38" fmla="*/ 52497 w 1228725"/>
              <a:gd name="connsiteY38" fmla="*/ 614297 h 1647825"/>
              <a:gd name="connsiteX39" fmla="*/ 2014 w 1228725"/>
              <a:gd name="connsiteY39" fmla="*/ 387602 h 1647825"/>
              <a:gd name="connsiteX40" fmla="*/ 392539 w 1228725"/>
              <a:gd name="connsiteY40" fmla="*/ 5649 h 1647825"/>
              <a:gd name="connsiteX41" fmla="*/ 576372 w 1228725"/>
              <a:gd name="connsiteY41" fmla="*/ 75182 h 1647825"/>
              <a:gd name="connsiteX42" fmla="*/ 651619 w 1228725"/>
              <a:gd name="connsiteY42" fmla="*/ 74229 h 1647825"/>
              <a:gd name="connsiteX43" fmla="*/ 957372 w 1228725"/>
              <a:gd name="connsiteY43" fmla="*/ 11364 h 1647825"/>
              <a:gd name="connsiteX44" fmla="*/ 1225024 w 1228725"/>
              <a:gd name="connsiteY44" fmla="*/ 418082 h 1647825"/>
              <a:gd name="connsiteX45" fmla="*/ 1205974 w 1228725"/>
              <a:gd name="connsiteY45" fmla="*/ 516189 h 1647825"/>
              <a:gd name="connsiteX46" fmla="*/ 1162159 w 1228725"/>
              <a:gd name="connsiteY46" fmla="*/ 771459 h 1647825"/>
              <a:gd name="connsiteX47" fmla="*/ 1094532 w 1228725"/>
              <a:gd name="connsiteY47" fmla="*/ 967674 h 1647825"/>
              <a:gd name="connsiteX48" fmla="*/ 1037382 w 1228725"/>
              <a:gd name="connsiteY48" fmla="*/ 987677 h 1647825"/>
              <a:gd name="connsiteX49" fmla="*/ 408732 w 1228725"/>
              <a:gd name="connsiteY49" fmla="*/ 988629 h 1647825"/>
              <a:gd name="connsiteX50" fmla="*/ 354439 w 1228725"/>
              <a:gd name="connsiteY50" fmla="*/ 990534 h 1647825"/>
              <a:gd name="connsiteX51" fmla="*/ 1057384 w 1228725"/>
              <a:gd name="connsiteY51" fmla="*/ 832419 h 1647825"/>
              <a:gd name="connsiteX52" fmla="*/ 173464 w 1228725"/>
              <a:gd name="connsiteY52" fmla="*/ 832419 h 1647825"/>
              <a:gd name="connsiteX53" fmla="*/ 263952 w 1228725"/>
              <a:gd name="connsiteY53" fmla="*/ 906714 h 1647825"/>
              <a:gd name="connsiteX54" fmla="*/ 967849 w 1228725"/>
              <a:gd name="connsiteY54" fmla="*/ 906714 h 1647825"/>
              <a:gd name="connsiteX55" fmla="*/ 1057384 w 1228725"/>
              <a:gd name="connsiteY55" fmla="*/ 832419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8725" h="1647825">
                <a:moveTo>
                  <a:pt x="354439" y="990534"/>
                </a:moveTo>
                <a:cubicBezTo>
                  <a:pt x="354439" y="1015299"/>
                  <a:pt x="354439" y="1032444"/>
                  <a:pt x="354439" y="1056257"/>
                </a:cubicBezTo>
                <a:cubicBezTo>
                  <a:pt x="372537" y="1056257"/>
                  <a:pt x="389682" y="1056257"/>
                  <a:pt x="405874" y="1056257"/>
                </a:cubicBezTo>
                <a:cubicBezTo>
                  <a:pt x="567799" y="1056257"/>
                  <a:pt x="729724" y="1056257"/>
                  <a:pt x="891649" y="1056257"/>
                </a:cubicBezTo>
                <a:cubicBezTo>
                  <a:pt x="950704" y="1056257"/>
                  <a:pt x="960229" y="1066734"/>
                  <a:pt x="960229" y="1125789"/>
                </a:cubicBezTo>
                <a:cubicBezTo>
                  <a:pt x="960229" y="1154364"/>
                  <a:pt x="960229" y="1182939"/>
                  <a:pt x="960229" y="1211514"/>
                </a:cubicBezTo>
                <a:cubicBezTo>
                  <a:pt x="960229" y="1269617"/>
                  <a:pt x="949752" y="1280094"/>
                  <a:pt x="889744" y="1280094"/>
                </a:cubicBezTo>
                <a:cubicBezTo>
                  <a:pt x="768777" y="1280094"/>
                  <a:pt x="648762" y="1280094"/>
                  <a:pt x="527794" y="1280094"/>
                </a:cubicBezTo>
                <a:cubicBezTo>
                  <a:pt x="516364" y="1280094"/>
                  <a:pt x="504934" y="1277237"/>
                  <a:pt x="494457" y="1281047"/>
                </a:cubicBezTo>
                <a:cubicBezTo>
                  <a:pt x="483979" y="1284857"/>
                  <a:pt x="474454" y="1295334"/>
                  <a:pt x="464929" y="1302002"/>
                </a:cubicBezTo>
                <a:cubicBezTo>
                  <a:pt x="474454" y="1310574"/>
                  <a:pt x="484932" y="1326767"/>
                  <a:pt x="494457" y="1327719"/>
                </a:cubicBezTo>
                <a:cubicBezTo>
                  <a:pt x="587802" y="1329624"/>
                  <a:pt x="682099" y="1328672"/>
                  <a:pt x="775444" y="1328672"/>
                </a:cubicBezTo>
                <a:cubicBezTo>
                  <a:pt x="839262" y="1328672"/>
                  <a:pt x="845929" y="1335339"/>
                  <a:pt x="845929" y="1400109"/>
                </a:cubicBezTo>
                <a:cubicBezTo>
                  <a:pt x="845929" y="1529649"/>
                  <a:pt x="856407" y="1524887"/>
                  <a:pt x="722104" y="1523934"/>
                </a:cubicBezTo>
                <a:cubicBezTo>
                  <a:pt x="695434" y="1523934"/>
                  <a:pt x="668764" y="1523934"/>
                  <a:pt x="635427" y="1523934"/>
                </a:cubicBezTo>
                <a:cubicBezTo>
                  <a:pt x="634474" y="1547747"/>
                  <a:pt x="631617" y="1568702"/>
                  <a:pt x="631617" y="1589657"/>
                </a:cubicBezTo>
                <a:cubicBezTo>
                  <a:pt x="631617" y="1621089"/>
                  <a:pt x="624949" y="1650617"/>
                  <a:pt x="587802" y="1649664"/>
                </a:cubicBezTo>
                <a:cubicBezTo>
                  <a:pt x="554464" y="1648712"/>
                  <a:pt x="544939" y="1622042"/>
                  <a:pt x="545892" y="1591562"/>
                </a:cubicBezTo>
                <a:cubicBezTo>
                  <a:pt x="546844" y="1561082"/>
                  <a:pt x="546844" y="1531554"/>
                  <a:pt x="545892" y="1501074"/>
                </a:cubicBezTo>
                <a:cubicBezTo>
                  <a:pt x="543987" y="1456307"/>
                  <a:pt x="563989" y="1436304"/>
                  <a:pt x="608757" y="1437257"/>
                </a:cubicBezTo>
                <a:cubicBezTo>
                  <a:pt x="644952" y="1438209"/>
                  <a:pt x="682099" y="1438209"/>
                  <a:pt x="718294" y="1437257"/>
                </a:cubicBezTo>
                <a:cubicBezTo>
                  <a:pt x="732582" y="1437257"/>
                  <a:pt x="746869" y="1434399"/>
                  <a:pt x="762109" y="1432494"/>
                </a:cubicBezTo>
                <a:cubicBezTo>
                  <a:pt x="762109" y="1427732"/>
                  <a:pt x="763062" y="1422017"/>
                  <a:pt x="763062" y="1417254"/>
                </a:cubicBezTo>
                <a:cubicBezTo>
                  <a:pt x="748774" y="1414397"/>
                  <a:pt x="733534" y="1409634"/>
                  <a:pt x="719247" y="1409634"/>
                </a:cubicBezTo>
                <a:cubicBezTo>
                  <a:pt x="626854" y="1408682"/>
                  <a:pt x="535414" y="1409634"/>
                  <a:pt x="443022" y="1408682"/>
                </a:cubicBezTo>
                <a:cubicBezTo>
                  <a:pt x="390634" y="1408682"/>
                  <a:pt x="380157" y="1398204"/>
                  <a:pt x="379204" y="1343912"/>
                </a:cubicBezTo>
                <a:cubicBezTo>
                  <a:pt x="379204" y="1315337"/>
                  <a:pt x="380157" y="1286762"/>
                  <a:pt x="379204" y="1258187"/>
                </a:cubicBezTo>
                <a:cubicBezTo>
                  <a:pt x="377299" y="1214372"/>
                  <a:pt x="395397" y="1195322"/>
                  <a:pt x="441117" y="1196274"/>
                </a:cubicBezTo>
                <a:cubicBezTo>
                  <a:pt x="576372" y="1198179"/>
                  <a:pt x="710674" y="1197227"/>
                  <a:pt x="845929" y="1197227"/>
                </a:cubicBezTo>
                <a:cubicBezTo>
                  <a:pt x="853549" y="1197227"/>
                  <a:pt x="861169" y="1196274"/>
                  <a:pt x="873552" y="1195322"/>
                </a:cubicBezTo>
                <a:cubicBezTo>
                  <a:pt x="874504" y="1178177"/>
                  <a:pt x="875457" y="1161984"/>
                  <a:pt x="876409" y="1139124"/>
                </a:cubicBezTo>
                <a:cubicBezTo>
                  <a:pt x="856407" y="1139124"/>
                  <a:pt x="839262" y="1139124"/>
                  <a:pt x="822117" y="1139124"/>
                </a:cubicBezTo>
                <a:cubicBezTo>
                  <a:pt x="662097" y="1139124"/>
                  <a:pt x="501124" y="1139124"/>
                  <a:pt x="341104" y="1139124"/>
                </a:cubicBezTo>
                <a:cubicBezTo>
                  <a:pt x="275382" y="1139124"/>
                  <a:pt x="268714" y="1132457"/>
                  <a:pt x="268714" y="1064829"/>
                </a:cubicBezTo>
                <a:cubicBezTo>
                  <a:pt x="268714" y="1041969"/>
                  <a:pt x="268714" y="1018157"/>
                  <a:pt x="268714" y="989582"/>
                </a:cubicBezTo>
                <a:cubicBezTo>
                  <a:pt x="247759" y="989582"/>
                  <a:pt x="231567" y="989582"/>
                  <a:pt x="216327" y="989582"/>
                </a:cubicBezTo>
                <a:cubicBezTo>
                  <a:pt x="137269" y="989582"/>
                  <a:pt x="139174" y="988629"/>
                  <a:pt x="108694" y="914334"/>
                </a:cubicBezTo>
                <a:cubicBezTo>
                  <a:pt x="76309" y="834324"/>
                  <a:pt x="53449" y="753362"/>
                  <a:pt x="63927" y="664779"/>
                </a:cubicBezTo>
                <a:cubicBezTo>
                  <a:pt x="65832" y="648587"/>
                  <a:pt x="56307" y="631442"/>
                  <a:pt x="52497" y="614297"/>
                </a:cubicBezTo>
                <a:cubicBezTo>
                  <a:pt x="35352" y="539049"/>
                  <a:pt x="9634" y="463802"/>
                  <a:pt x="2014" y="387602"/>
                </a:cubicBezTo>
                <a:cubicBezTo>
                  <a:pt x="-20846" y="152334"/>
                  <a:pt x="153462" y="-19116"/>
                  <a:pt x="392539" y="5649"/>
                </a:cubicBezTo>
                <a:cubicBezTo>
                  <a:pt x="455404" y="12317"/>
                  <a:pt x="517317" y="45654"/>
                  <a:pt x="576372" y="75182"/>
                </a:cubicBezTo>
                <a:cubicBezTo>
                  <a:pt x="605899" y="90422"/>
                  <a:pt x="623044" y="96137"/>
                  <a:pt x="651619" y="74229"/>
                </a:cubicBezTo>
                <a:cubicBezTo>
                  <a:pt x="743059" y="4697"/>
                  <a:pt x="846882" y="-15306"/>
                  <a:pt x="957372" y="11364"/>
                </a:cubicBezTo>
                <a:cubicBezTo>
                  <a:pt x="1157397" y="59942"/>
                  <a:pt x="1253599" y="207579"/>
                  <a:pt x="1225024" y="418082"/>
                </a:cubicBezTo>
                <a:cubicBezTo>
                  <a:pt x="1220262" y="451419"/>
                  <a:pt x="1216452" y="484757"/>
                  <a:pt x="1205974" y="516189"/>
                </a:cubicBezTo>
                <a:cubicBezTo>
                  <a:pt x="1177399" y="599057"/>
                  <a:pt x="1168827" y="683829"/>
                  <a:pt x="1162159" y="771459"/>
                </a:cubicBezTo>
                <a:cubicBezTo>
                  <a:pt x="1157397" y="838134"/>
                  <a:pt x="1122154" y="903857"/>
                  <a:pt x="1094532" y="967674"/>
                </a:cubicBezTo>
                <a:cubicBezTo>
                  <a:pt x="1088817" y="981009"/>
                  <a:pt x="1057384" y="987677"/>
                  <a:pt x="1037382" y="987677"/>
                </a:cubicBezTo>
                <a:cubicBezTo>
                  <a:pt x="827832" y="989582"/>
                  <a:pt x="618282" y="988629"/>
                  <a:pt x="408732" y="988629"/>
                </a:cubicBezTo>
                <a:cubicBezTo>
                  <a:pt x="393492" y="990534"/>
                  <a:pt x="376347" y="990534"/>
                  <a:pt x="354439" y="990534"/>
                </a:cubicBezTo>
                <a:close/>
                <a:moveTo>
                  <a:pt x="1057384" y="832419"/>
                </a:moveTo>
                <a:cubicBezTo>
                  <a:pt x="761157" y="832419"/>
                  <a:pt x="467787" y="832419"/>
                  <a:pt x="173464" y="832419"/>
                </a:cubicBezTo>
                <a:cubicBezTo>
                  <a:pt x="193467" y="906714"/>
                  <a:pt x="193467" y="906714"/>
                  <a:pt x="263952" y="906714"/>
                </a:cubicBezTo>
                <a:cubicBezTo>
                  <a:pt x="498267" y="906714"/>
                  <a:pt x="733534" y="906714"/>
                  <a:pt x="967849" y="906714"/>
                </a:cubicBezTo>
                <a:cubicBezTo>
                  <a:pt x="1038334" y="906714"/>
                  <a:pt x="1038334" y="906714"/>
                  <a:pt x="1057384" y="83241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A1CFD6-62C1-4412-948C-CACD5CEF4214}"/>
              </a:ext>
            </a:extLst>
          </p:cNvPr>
          <p:cNvSpPr/>
          <p:nvPr/>
        </p:nvSpPr>
        <p:spPr>
          <a:xfrm>
            <a:off x="8605614" y="2163683"/>
            <a:ext cx="640293" cy="853722"/>
          </a:xfrm>
          <a:custGeom>
            <a:avLst/>
            <a:gdLst>
              <a:gd name="connsiteX0" fmla="*/ 679748 w 1228725"/>
              <a:gd name="connsiteY0" fmla="*/ 401923 h 1638300"/>
              <a:gd name="connsiteX1" fmla="*/ 575926 w 1228725"/>
              <a:gd name="connsiteY1" fmla="*/ 570516 h 1638300"/>
              <a:gd name="connsiteX2" fmla="*/ 553065 w 1228725"/>
              <a:gd name="connsiteY2" fmla="*/ 611473 h 1638300"/>
              <a:gd name="connsiteX3" fmla="*/ 565448 w 1228725"/>
              <a:gd name="connsiteY3" fmla="*/ 672433 h 1638300"/>
              <a:gd name="connsiteX4" fmla="*/ 626408 w 1228725"/>
              <a:gd name="connsiteY4" fmla="*/ 661956 h 1638300"/>
              <a:gd name="connsiteX5" fmla="*/ 804526 w 1228725"/>
              <a:gd name="connsiteY5" fmla="*/ 375253 h 1638300"/>
              <a:gd name="connsiteX6" fmla="*/ 758806 w 1228725"/>
              <a:gd name="connsiteY6" fmla="*/ 307626 h 1638300"/>
              <a:gd name="connsiteX7" fmla="*/ 608310 w 1228725"/>
              <a:gd name="connsiteY7" fmla="*/ 307626 h 1638300"/>
              <a:gd name="connsiteX8" fmla="*/ 665460 w 1228725"/>
              <a:gd name="connsiteY8" fmla="*/ 139033 h 1638300"/>
              <a:gd name="connsiteX9" fmla="*/ 838815 w 1228725"/>
              <a:gd name="connsiteY9" fmla="*/ 4731 h 1638300"/>
              <a:gd name="connsiteX10" fmla="*/ 1227435 w 1228725"/>
              <a:gd name="connsiteY10" fmla="*/ 389541 h 1638300"/>
              <a:gd name="connsiteX11" fmla="*/ 1176953 w 1228725"/>
              <a:gd name="connsiteY11" fmla="*/ 620998 h 1638300"/>
              <a:gd name="connsiteX12" fmla="*/ 1166476 w 1228725"/>
              <a:gd name="connsiteY12" fmla="*/ 723868 h 1638300"/>
              <a:gd name="connsiteX13" fmla="*/ 1027410 w 1228725"/>
              <a:gd name="connsiteY13" fmla="*/ 1362996 h 1638300"/>
              <a:gd name="connsiteX14" fmla="*/ 863581 w 1228725"/>
              <a:gd name="connsiteY14" fmla="*/ 1588738 h 1638300"/>
              <a:gd name="connsiteX15" fmla="*/ 806431 w 1228725"/>
              <a:gd name="connsiteY15" fmla="*/ 1629696 h 1638300"/>
              <a:gd name="connsiteX16" fmla="*/ 687368 w 1228725"/>
              <a:gd name="connsiteY16" fmla="*/ 1551591 h 1638300"/>
              <a:gd name="connsiteX17" fmla="*/ 718801 w 1228725"/>
              <a:gd name="connsiteY17" fmla="*/ 1355376 h 1638300"/>
              <a:gd name="connsiteX18" fmla="*/ 675938 w 1228725"/>
              <a:gd name="connsiteY18" fmla="*/ 1048671 h 1638300"/>
              <a:gd name="connsiteX19" fmla="*/ 617835 w 1228725"/>
              <a:gd name="connsiteY19" fmla="*/ 996283 h 1638300"/>
              <a:gd name="connsiteX20" fmla="*/ 557828 w 1228725"/>
              <a:gd name="connsiteY20" fmla="*/ 1045813 h 1638300"/>
              <a:gd name="connsiteX21" fmla="*/ 535920 w 1228725"/>
              <a:gd name="connsiteY21" fmla="*/ 1492536 h 1638300"/>
              <a:gd name="connsiteX22" fmla="*/ 545445 w 1228725"/>
              <a:gd name="connsiteY22" fmla="*/ 1538256 h 1638300"/>
              <a:gd name="connsiteX23" fmla="*/ 513060 w 1228725"/>
              <a:gd name="connsiteY23" fmla="*/ 1619218 h 1638300"/>
              <a:gd name="connsiteX24" fmla="*/ 421620 w 1228725"/>
              <a:gd name="connsiteY24" fmla="*/ 1624933 h 1638300"/>
              <a:gd name="connsiteX25" fmla="*/ 318751 w 1228725"/>
              <a:gd name="connsiteY25" fmla="*/ 1535398 h 1638300"/>
              <a:gd name="connsiteX26" fmla="*/ 92056 w 1228725"/>
              <a:gd name="connsiteY26" fmla="*/ 1020096 h 1638300"/>
              <a:gd name="connsiteX27" fmla="*/ 65385 w 1228725"/>
              <a:gd name="connsiteY27" fmla="*/ 674338 h 1638300"/>
              <a:gd name="connsiteX28" fmla="*/ 49193 w 1228725"/>
              <a:gd name="connsiteY28" fmla="*/ 605758 h 1638300"/>
              <a:gd name="connsiteX29" fmla="*/ 9188 w 1228725"/>
              <a:gd name="connsiteY29" fmla="*/ 269526 h 1638300"/>
              <a:gd name="connsiteX30" fmla="*/ 463531 w 1228725"/>
              <a:gd name="connsiteY30" fmla="*/ 17113 h 1638300"/>
              <a:gd name="connsiteX31" fmla="*/ 550208 w 1228725"/>
              <a:gd name="connsiteY31" fmla="*/ 185706 h 1638300"/>
              <a:gd name="connsiteX32" fmla="*/ 500678 w 1228725"/>
              <a:gd name="connsiteY32" fmla="*/ 324771 h 1638300"/>
              <a:gd name="connsiteX33" fmla="*/ 553065 w 1228725"/>
              <a:gd name="connsiteY33" fmla="*/ 400018 h 1638300"/>
              <a:gd name="connsiteX34" fmla="*/ 679748 w 1228725"/>
              <a:gd name="connsiteY34" fmla="*/ 401923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28725" h="1638300">
                <a:moveTo>
                  <a:pt x="679748" y="401923"/>
                </a:moveTo>
                <a:cubicBezTo>
                  <a:pt x="641648" y="463836"/>
                  <a:pt x="608310" y="517176"/>
                  <a:pt x="575926" y="570516"/>
                </a:cubicBezTo>
                <a:cubicBezTo>
                  <a:pt x="567353" y="583851"/>
                  <a:pt x="554018" y="597186"/>
                  <a:pt x="553065" y="611473"/>
                </a:cubicBezTo>
                <a:cubicBezTo>
                  <a:pt x="552113" y="631476"/>
                  <a:pt x="553065" y="659098"/>
                  <a:pt x="565448" y="672433"/>
                </a:cubicBezTo>
                <a:cubicBezTo>
                  <a:pt x="584498" y="694341"/>
                  <a:pt x="611168" y="684816"/>
                  <a:pt x="626408" y="661956"/>
                </a:cubicBezTo>
                <a:cubicBezTo>
                  <a:pt x="687368" y="566706"/>
                  <a:pt x="747376" y="472408"/>
                  <a:pt x="804526" y="375253"/>
                </a:cubicBezTo>
                <a:cubicBezTo>
                  <a:pt x="823576" y="342868"/>
                  <a:pt x="799763" y="309531"/>
                  <a:pt x="758806" y="307626"/>
                </a:cubicBezTo>
                <a:cubicBezTo>
                  <a:pt x="711181" y="305721"/>
                  <a:pt x="663556" y="307626"/>
                  <a:pt x="608310" y="307626"/>
                </a:cubicBezTo>
                <a:cubicBezTo>
                  <a:pt x="629265" y="247618"/>
                  <a:pt x="654983" y="195231"/>
                  <a:pt x="665460" y="139033"/>
                </a:cubicBezTo>
                <a:cubicBezTo>
                  <a:pt x="684510" y="39021"/>
                  <a:pt x="754043" y="13303"/>
                  <a:pt x="838815" y="4731"/>
                </a:cubicBezTo>
                <a:cubicBezTo>
                  <a:pt x="1073131" y="-18129"/>
                  <a:pt x="1252201" y="156178"/>
                  <a:pt x="1227435" y="389541"/>
                </a:cubicBezTo>
                <a:cubicBezTo>
                  <a:pt x="1218863" y="467646"/>
                  <a:pt x="1193145" y="542893"/>
                  <a:pt x="1176953" y="620998"/>
                </a:cubicBezTo>
                <a:cubicBezTo>
                  <a:pt x="1170285" y="654336"/>
                  <a:pt x="1166476" y="689578"/>
                  <a:pt x="1166476" y="723868"/>
                </a:cubicBezTo>
                <a:cubicBezTo>
                  <a:pt x="1167428" y="947706"/>
                  <a:pt x="1133138" y="1164876"/>
                  <a:pt x="1027410" y="1362996"/>
                </a:cubicBezTo>
                <a:cubicBezTo>
                  <a:pt x="983595" y="1443958"/>
                  <a:pt x="920731" y="1515396"/>
                  <a:pt x="863581" y="1588738"/>
                </a:cubicBezTo>
                <a:cubicBezTo>
                  <a:pt x="849293" y="1606836"/>
                  <a:pt x="827385" y="1620171"/>
                  <a:pt x="806431" y="1629696"/>
                </a:cubicBezTo>
                <a:cubicBezTo>
                  <a:pt x="744518" y="1658271"/>
                  <a:pt x="681653" y="1618266"/>
                  <a:pt x="687368" y="1551591"/>
                </a:cubicBezTo>
                <a:cubicBezTo>
                  <a:pt x="693083" y="1485868"/>
                  <a:pt x="711181" y="1421098"/>
                  <a:pt x="718801" y="1355376"/>
                </a:cubicBezTo>
                <a:cubicBezTo>
                  <a:pt x="732135" y="1249648"/>
                  <a:pt x="723563" y="1145826"/>
                  <a:pt x="675938" y="1048671"/>
                </a:cubicBezTo>
                <a:cubicBezTo>
                  <a:pt x="664508" y="1025811"/>
                  <a:pt x="637838" y="997236"/>
                  <a:pt x="617835" y="996283"/>
                </a:cubicBezTo>
                <a:cubicBezTo>
                  <a:pt x="597833" y="995331"/>
                  <a:pt x="569258" y="1022953"/>
                  <a:pt x="557828" y="1045813"/>
                </a:cubicBezTo>
                <a:cubicBezTo>
                  <a:pt x="487343" y="1190593"/>
                  <a:pt x="501631" y="1341088"/>
                  <a:pt x="535920" y="1492536"/>
                </a:cubicBezTo>
                <a:cubicBezTo>
                  <a:pt x="539731" y="1507776"/>
                  <a:pt x="548303" y="1524921"/>
                  <a:pt x="545445" y="1538256"/>
                </a:cubicBezTo>
                <a:cubicBezTo>
                  <a:pt x="538778" y="1566831"/>
                  <a:pt x="533063" y="1605883"/>
                  <a:pt x="513060" y="1619218"/>
                </a:cubicBezTo>
                <a:cubicBezTo>
                  <a:pt x="490201" y="1634458"/>
                  <a:pt x="446385" y="1637316"/>
                  <a:pt x="421620" y="1624933"/>
                </a:cubicBezTo>
                <a:cubicBezTo>
                  <a:pt x="382568" y="1603978"/>
                  <a:pt x="348278" y="1569688"/>
                  <a:pt x="318751" y="1535398"/>
                </a:cubicBezTo>
                <a:cubicBezTo>
                  <a:pt x="191115" y="1386808"/>
                  <a:pt x="121583" y="1210596"/>
                  <a:pt x="92056" y="1020096"/>
                </a:cubicBezTo>
                <a:cubicBezTo>
                  <a:pt x="74910" y="906748"/>
                  <a:pt x="74910" y="789591"/>
                  <a:pt x="65385" y="674338"/>
                </a:cubicBezTo>
                <a:cubicBezTo>
                  <a:pt x="63481" y="651478"/>
                  <a:pt x="56813" y="627666"/>
                  <a:pt x="49193" y="605758"/>
                </a:cubicBezTo>
                <a:cubicBezTo>
                  <a:pt x="11093" y="496221"/>
                  <a:pt x="-14624" y="384778"/>
                  <a:pt x="9188" y="269526"/>
                </a:cubicBezTo>
                <a:cubicBezTo>
                  <a:pt x="52051" y="70453"/>
                  <a:pt x="263506" y="-45752"/>
                  <a:pt x="463531" y="17113"/>
                </a:cubicBezTo>
                <a:cubicBezTo>
                  <a:pt x="586403" y="55213"/>
                  <a:pt x="592118" y="66643"/>
                  <a:pt x="550208" y="185706"/>
                </a:cubicBezTo>
                <a:cubicBezTo>
                  <a:pt x="534015" y="232378"/>
                  <a:pt x="516870" y="278098"/>
                  <a:pt x="500678" y="324771"/>
                </a:cubicBezTo>
                <a:cubicBezTo>
                  <a:pt x="484485" y="372396"/>
                  <a:pt x="501631" y="398113"/>
                  <a:pt x="553065" y="400018"/>
                </a:cubicBezTo>
                <a:cubicBezTo>
                  <a:pt x="593070" y="402876"/>
                  <a:pt x="632123" y="401923"/>
                  <a:pt x="679748" y="40192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B443201-3FCA-43AD-91A7-1964C65BEBD3}"/>
              </a:ext>
            </a:extLst>
          </p:cNvPr>
          <p:cNvSpPr/>
          <p:nvPr/>
        </p:nvSpPr>
        <p:spPr>
          <a:xfrm>
            <a:off x="8608096" y="5168945"/>
            <a:ext cx="635328" cy="853721"/>
          </a:xfrm>
          <a:custGeom>
            <a:avLst/>
            <a:gdLst>
              <a:gd name="connsiteX0" fmla="*/ 1222071 w 1219200"/>
              <a:gd name="connsiteY0" fmla="*/ 359222 h 1638300"/>
              <a:gd name="connsiteX1" fmla="*/ 1195401 w 1219200"/>
              <a:gd name="connsiteY1" fmla="*/ 517337 h 1638300"/>
              <a:gd name="connsiteX2" fmla="*/ 1151586 w 1219200"/>
              <a:gd name="connsiteY2" fmla="*/ 821184 h 1638300"/>
              <a:gd name="connsiteX3" fmla="*/ 927748 w 1219200"/>
              <a:gd name="connsiteY3" fmla="*/ 1502222 h 1638300"/>
              <a:gd name="connsiteX4" fmla="*/ 830593 w 1219200"/>
              <a:gd name="connsiteY4" fmla="*/ 1606045 h 1638300"/>
              <a:gd name="connsiteX5" fmla="*/ 708673 w 1219200"/>
              <a:gd name="connsiteY5" fmla="*/ 1623189 h 1638300"/>
              <a:gd name="connsiteX6" fmla="*/ 681051 w 1219200"/>
              <a:gd name="connsiteY6" fmla="*/ 1507937 h 1638300"/>
              <a:gd name="connsiteX7" fmla="*/ 687718 w 1219200"/>
              <a:gd name="connsiteY7" fmla="*/ 1104077 h 1638300"/>
              <a:gd name="connsiteX8" fmla="*/ 656286 w 1219200"/>
              <a:gd name="connsiteY8" fmla="*/ 1029782 h 1638300"/>
              <a:gd name="connsiteX9" fmla="*/ 554368 w 1219200"/>
              <a:gd name="connsiteY9" fmla="*/ 1027877 h 1638300"/>
              <a:gd name="connsiteX10" fmla="*/ 499123 w 1219200"/>
              <a:gd name="connsiteY10" fmla="*/ 1261239 h 1638300"/>
              <a:gd name="connsiteX11" fmla="*/ 530556 w 1219200"/>
              <a:gd name="connsiteY11" fmla="*/ 1515557 h 1638300"/>
              <a:gd name="connsiteX12" fmla="*/ 498171 w 1219200"/>
              <a:gd name="connsiteY12" fmla="*/ 1625095 h 1638300"/>
              <a:gd name="connsiteX13" fmla="*/ 380061 w 1219200"/>
              <a:gd name="connsiteY13" fmla="*/ 1608902 h 1638300"/>
              <a:gd name="connsiteX14" fmla="*/ 136221 w 1219200"/>
              <a:gd name="connsiteY14" fmla="*/ 1234570 h 1638300"/>
              <a:gd name="connsiteX15" fmla="*/ 50496 w 1219200"/>
              <a:gd name="connsiteY15" fmla="*/ 721172 h 1638300"/>
              <a:gd name="connsiteX16" fmla="*/ 28588 w 1219200"/>
              <a:gd name="connsiteY16" fmla="*/ 577344 h 1638300"/>
              <a:gd name="connsiteX17" fmla="*/ 1918 w 1219200"/>
              <a:gd name="connsiteY17" fmla="*/ 462092 h 1638300"/>
              <a:gd name="connsiteX18" fmla="*/ 59068 w 1219200"/>
              <a:gd name="connsiteY18" fmla="*/ 402084 h 1638300"/>
              <a:gd name="connsiteX19" fmla="*/ 176226 w 1219200"/>
              <a:gd name="connsiteY19" fmla="*/ 393512 h 1638300"/>
              <a:gd name="connsiteX20" fmla="*/ 351486 w 1219200"/>
              <a:gd name="connsiteY20" fmla="*/ 85854 h 1638300"/>
              <a:gd name="connsiteX21" fmla="*/ 425781 w 1219200"/>
              <a:gd name="connsiteY21" fmla="*/ 10607 h 1638300"/>
              <a:gd name="connsiteX22" fmla="*/ 566751 w 1219200"/>
              <a:gd name="connsiteY22" fmla="*/ 75377 h 1638300"/>
              <a:gd name="connsiteX23" fmla="*/ 641046 w 1219200"/>
              <a:gd name="connsiteY23" fmla="*/ 75377 h 1638300"/>
              <a:gd name="connsiteX24" fmla="*/ 1093484 w 1219200"/>
              <a:gd name="connsiteY24" fmla="*/ 78234 h 1638300"/>
              <a:gd name="connsiteX25" fmla="*/ 1222071 w 1219200"/>
              <a:gd name="connsiteY25" fmla="*/ 35922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" h="1638300">
                <a:moveTo>
                  <a:pt x="1222071" y="359222"/>
                </a:moveTo>
                <a:cubicBezTo>
                  <a:pt x="1213498" y="412562"/>
                  <a:pt x="1214451" y="468759"/>
                  <a:pt x="1195401" y="517337"/>
                </a:cubicBezTo>
                <a:cubicBezTo>
                  <a:pt x="1157301" y="616397"/>
                  <a:pt x="1157301" y="718314"/>
                  <a:pt x="1151586" y="821184"/>
                </a:cubicBezTo>
                <a:cubicBezTo>
                  <a:pt x="1138251" y="1067882"/>
                  <a:pt x="1080148" y="1301245"/>
                  <a:pt x="927748" y="1502222"/>
                </a:cubicBezTo>
                <a:cubicBezTo>
                  <a:pt x="899173" y="1540322"/>
                  <a:pt x="864883" y="1574612"/>
                  <a:pt x="830593" y="1606045"/>
                </a:cubicBezTo>
                <a:cubicBezTo>
                  <a:pt x="790588" y="1642239"/>
                  <a:pt x="742963" y="1647002"/>
                  <a:pt x="708673" y="1623189"/>
                </a:cubicBezTo>
                <a:cubicBezTo>
                  <a:pt x="664858" y="1593662"/>
                  <a:pt x="669621" y="1551752"/>
                  <a:pt x="681051" y="1507937"/>
                </a:cubicBezTo>
                <a:cubicBezTo>
                  <a:pt x="713436" y="1373634"/>
                  <a:pt x="727723" y="1239332"/>
                  <a:pt x="687718" y="1104077"/>
                </a:cubicBezTo>
                <a:cubicBezTo>
                  <a:pt x="680098" y="1078359"/>
                  <a:pt x="669621" y="1053595"/>
                  <a:pt x="656286" y="1029782"/>
                </a:cubicBezTo>
                <a:cubicBezTo>
                  <a:pt x="628663" y="978347"/>
                  <a:pt x="583896" y="977394"/>
                  <a:pt x="554368" y="1027877"/>
                </a:cubicBezTo>
                <a:cubicBezTo>
                  <a:pt x="512458" y="1099314"/>
                  <a:pt x="495313" y="1180277"/>
                  <a:pt x="499123" y="1261239"/>
                </a:cubicBezTo>
                <a:cubicBezTo>
                  <a:pt x="502933" y="1346012"/>
                  <a:pt x="516268" y="1430784"/>
                  <a:pt x="530556" y="1515557"/>
                </a:cubicBezTo>
                <a:cubicBezTo>
                  <a:pt x="538176" y="1559372"/>
                  <a:pt x="540081" y="1598425"/>
                  <a:pt x="498171" y="1625095"/>
                </a:cubicBezTo>
                <a:cubicBezTo>
                  <a:pt x="455308" y="1651764"/>
                  <a:pt x="415303" y="1638430"/>
                  <a:pt x="380061" y="1608902"/>
                </a:cubicBezTo>
                <a:cubicBezTo>
                  <a:pt x="261951" y="1507937"/>
                  <a:pt x="188608" y="1378397"/>
                  <a:pt x="136221" y="1234570"/>
                </a:cubicBezTo>
                <a:cubicBezTo>
                  <a:pt x="75261" y="1068834"/>
                  <a:pt x="57163" y="895479"/>
                  <a:pt x="50496" y="721172"/>
                </a:cubicBezTo>
                <a:cubicBezTo>
                  <a:pt x="48591" y="673547"/>
                  <a:pt x="38113" y="624969"/>
                  <a:pt x="28588" y="577344"/>
                </a:cubicBezTo>
                <a:cubicBezTo>
                  <a:pt x="20968" y="538292"/>
                  <a:pt x="8586" y="501144"/>
                  <a:pt x="1918" y="462092"/>
                </a:cubicBezTo>
                <a:cubicBezTo>
                  <a:pt x="-5702" y="413514"/>
                  <a:pt x="8586" y="401132"/>
                  <a:pt x="59068" y="402084"/>
                </a:cubicBezTo>
                <a:cubicBezTo>
                  <a:pt x="98121" y="403037"/>
                  <a:pt x="139078" y="403989"/>
                  <a:pt x="176226" y="393512"/>
                </a:cubicBezTo>
                <a:cubicBezTo>
                  <a:pt x="309576" y="355412"/>
                  <a:pt x="384823" y="218252"/>
                  <a:pt x="351486" y="85854"/>
                </a:cubicBezTo>
                <a:cubicBezTo>
                  <a:pt x="332436" y="9654"/>
                  <a:pt x="349581" y="-10348"/>
                  <a:pt x="425781" y="10607"/>
                </a:cubicBezTo>
                <a:cubicBezTo>
                  <a:pt x="475311" y="24894"/>
                  <a:pt x="522936" y="47754"/>
                  <a:pt x="566751" y="75377"/>
                </a:cubicBezTo>
                <a:cubicBezTo>
                  <a:pt x="595326" y="93474"/>
                  <a:pt x="612471" y="95379"/>
                  <a:pt x="641046" y="75377"/>
                </a:cubicBezTo>
                <a:cubicBezTo>
                  <a:pt x="782968" y="-26541"/>
                  <a:pt x="953466" y="-24636"/>
                  <a:pt x="1093484" y="78234"/>
                </a:cubicBezTo>
                <a:cubicBezTo>
                  <a:pt x="1177304" y="140147"/>
                  <a:pt x="1217309" y="230634"/>
                  <a:pt x="1222071" y="35922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947B53-987A-467C-B480-EFCFA80F53D2}"/>
              </a:ext>
            </a:extLst>
          </p:cNvPr>
          <p:cNvSpPr/>
          <p:nvPr/>
        </p:nvSpPr>
        <p:spPr>
          <a:xfrm>
            <a:off x="6975255" y="5169077"/>
            <a:ext cx="639434" cy="853456"/>
          </a:xfrm>
          <a:custGeom>
            <a:avLst/>
            <a:gdLst>
              <a:gd name="connsiteX0" fmla="*/ 174965 w 256431"/>
              <a:gd name="connsiteY0" fmla="*/ 130696 h 342260"/>
              <a:gd name="connsiteX1" fmla="*/ 242841 w 256431"/>
              <a:gd name="connsiteY1" fmla="*/ 130696 h 342260"/>
              <a:gd name="connsiteX2" fmla="*/ 180738 w 256431"/>
              <a:gd name="connsiteY2" fmla="*/ 330543 h 342260"/>
              <a:gd name="connsiteX3" fmla="*/ 176358 w 256431"/>
              <a:gd name="connsiteY3" fmla="*/ 334723 h 342260"/>
              <a:gd name="connsiteX4" fmla="*/ 149885 w 256431"/>
              <a:gd name="connsiteY4" fmla="*/ 339103 h 342260"/>
              <a:gd name="connsiteX5" fmla="*/ 143714 w 256431"/>
              <a:gd name="connsiteY5" fmla="*/ 314221 h 342260"/>
              <a:gd name="connsiteX6" fmla="*/ 148491 w 256431"/>
              <a:gd name="connsiteY6" fmla="*/ 245349 h 342260"/>
              <a:gd name="connsiteX7" fmla="*/ 138539 w 256431"/>
              <a:gd name="connsiteY7" fmla="*/ 215492 h 342260"/>
              <a:gd name="connsiteX8" fmla="*/ 127591 w 256431"/>
              <a:gd name="connsiteY8" fmla="*/ 207530 h 342260"/>
              <a:gd name="connsiteX9" fmla="*/ 116643 w 256431"/>
              <a:gd name="connsiteY9" fmla="*/ 215890 h 342260"/>
              <a:gd name="connsiteX10" fmla="*/ 105895 w 256431"/>
              <a:gd name="connsiteY10" fmla="*/ 279586 h 342260"/>
              <a:gd name="connsiteX11" fmla="*/ 112065 w 256431"/>
              <a:gd name="connsiteY11" fmla="*/ 314818 h 342260"/>
              <a:gd name="connsiteX12" fmla="*/ 105496 w 256431"/>
              <a:gd name="connsiteY12" fmla="*/ 339500 h 342260"/>
              <a:gd name="connsiteX13" fmla="*/ 80018 w 256431"/>
              <a:gd name="connsiteY13" fmla="*/ 335122 h 342260"/>
              <a:gd name="connsiteX14" fmla="*/ 34236 w 256431"/>
              <a:gd name="connsiteY14" fmla="*/ 268639 h 342260"/>
              <a:gd name="connsiteX15" fmla="*/ 13336 w 256431"/>
              <a:gd name="connsiteY15" fmla="*/ 131691 h 342260"/>
              <a:gd name="connsiteX16" fmla="*/ 80018 w 256431"/>
              <a:gd name="connsiteY16" fmla="*/ 131691 h 342260"/>
              <a:gd name="connsiteX17" fmla="*/ 109876 w 256431"/>
              <a:gd name="connsiteY17" fmla="*/ 152791 h 342260"/>
              <a:gd name="connsiteX18" fmla="*/ 151676 w 256431"/>
              <a:gd name="connsiteY18" fmla="*/ 152791 h 342260"/>
              <a:gd name="connsiteX19" fmla="*/ 174965 w 256431"/>
              <a:gd name="connsiteY19" fmla="*/ 130696 h 342260"/>
              <a:gd name="connsiteX20" fmla="*/ 98131 w 256431"/>
              <a:gd name="connsiteY20" fmla="*/ 109796 h 342260"/>
              <a:gd name="connsiteX21" fmla="*/ 158244 w 256431"/>
              <a:gd name="connsiteY21" fmla="*/ 109796 h 342260"/>
              <a:gd name="connsiteX22" fmla="*/ 158045 w 256431"/>
              <a:gd name="connsiteY22" fmla="*/ 131493 h 342260"/>
              <a:gd name="connsiteX23" fmla="*/ 153268 w 256431"/>
              <a:gd name="connsiteY23" fmla="*/ 136071 h 342260"/>
              <a:gd name="connsiteX24" fmla="*/ 98131 w 256431"/>
              <a:gd name="connsiteY24" fmla="*/ 136270 h 342260"/>
              <a:gd name="connsiteX25" fmla="*/ 98131 w 256431"/>
              <a:gd name="connsiteY25" fmla="*/ 109796 h 342260"/>
              <a:gd name="connsiteX26" fmla="*/ 81231 w 256431"/>
              <a:gd name="connsiteY26" fmla="*/ 318 h 342260"/>
              <a:gd name="connsiteX27" fmla="*/ 117838 w 256431"/>
              <a:gd name="connsiteY27" fmla="*/ 13853 h 342260"/>
              <a:gd name="connsiteX28" fmla="*/ 138141 w 256431"/>
              <a:gd name="connsiteY28" fmla="*/ 13853 h 342260"/>
              <a:gd name="connsiteX29" fmla="*/ 251600 w 256431"/>
              <a:gd name="connsiteY29" fmla="*/ 45303 h 342260"/>
              <a:gd name="connsiteX30" fmla="*/ 249809 w 256431"/>
              <a:gd name="connsiteY30" fmla="*/ 113976 h 342260"/>
              <a:gd name="connsiteX31" fmla="*/ 175165 w 256431"/>
              <a:gd name="connsiteY31" fmla="*/ 113976 h 342260"/>
              <a:gd name="connsiteX32" fmla="*/ 150881 w 256431"/>
              <a:gd name="connsiteY32" fmla="*/ 93474 h 342260"/>
              <a:gd name="connsiteX33" fmla="*/ 106094 w 256431"/>
              <a:gd name="connsiteY33" fmla="*/ 93474 h 342260"/>
              <a:gd name="connsiteX34" fmla="*/ 80615 w 256431"/>
              <a:gd name="connsiteY34" fmla="*/ 113976 h 342260"/>
              <a:gd name="connsiteX35" fmla="*/ 10350 w 256431"/>
              <a:gd name="connsiteY35" fmla="*/ 113777 h 342260"/>
              <a:gd name="connsiteX36" fmla="*/ 4180 w 256431"/>
              <a:gd name="connsiteY36" fmla="*/ 107805 h 342260"/>
              <a:gd name="connsiteX37" fmla="*/ 0 w 256431"/>
              <a:gd name="connsiteY37" fmla="*/ 68393 h 342260"/>
              <a:gd name="connsiteX38" fmla="*/ 81231 w 256431"/>
              <a:gd name="connsiteY38" fmla="*/ 318 h 3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6431" h="342260">
                <a:moveTo>
                  <a:pt x="174965" y="130696"/>
                </a:moveTo>
                <a:cubicBezTo>
                  <a:pt x="197657" y="130696"/>
                  <a:pt x="219752" y="130696"/>
                  <a:pt x="242841" y="130696"/>
                </a:cubicBezTo>
                <a:cubicBezTo>
                  <a:pt x="244235" y="204345"/>
                  <a:pt x="234680" y="274212"/>
                  <a:pt x="180738" y="330543"/>
                </a:cubicBezTo>
                <a:cubicBezTo>
                  <a:pt x="179344" y="331937"/>
                  <a:pt x="177951" y="333330"/>
                  <a:pt x="176358" y="334723"/>
                </a:cubicBezTo>
                <a:cubicBezTo>
                  <a:pt x="167003" y="342486"/>
                  <a:pt x="157648" y="344079"/>
                  <a:pt x="149885" y="339103"/>
                </a:cubicBezTo>
                <a:cubicBezTo>
                  <a:pt x="140131" y="332733"/>
                  <a:pt x="141326" y="323377"/>
                  <a:pt x="143714" y="314221"/>
                </a:cubicBezTo>
                <a:cubicBezTo>
                  <a:pt x="149487" y="291529"/>
                  <a:pt x="152870" y="268639"/>
                  <a:pt x="148491" y="245349"/>
                </a:cubicBezTo>
                <a:cubicBezTo>
                  <a:pt x="146501" y="234999"/>
                  <a:pt x="142918" y="225046"/>
                  <a:pt x="138539" y="215492"/>
                </a:cubicBezTo>
                <a:cubicBezTo>
                  <a:pt x="136946" y="211710"/>
                  <a:pt x="131373" y="207331"/>
                  <a:pt x="127591" y="207530"/>
                </a:cubicBezTo>
                <a:cubicBezTo>
                  <a:pt x="123809" y="207530"/>
                  <a:pt x="118634" y="211909"/>
                  <a:pt x="116643" y="215890"/>
                </a:cubicBezTo>
                <a:cubicBezTo>
                  <a:pt x="106094" y="235795"/>
                  <a:pt x="103506" y="257492"/>
                  <a:pt x="105895" y="279586"/>
                </a:cubicBezTo>
                <a:cubicBezTo>
                  <a:pt x="107089" y="291330"/>
                  <a:pt x="109876" y="303074"/>
                  <a:pt x="112065" y="314818"/>
                </a:cubicBezTo>
                <a:cubicBezTo>
                  <a:pt x="113658" y="324174"/>
                  <a:pt x="115449" y="333529"/>
                  <a:pt x="105496" y="339500"/>
                </a:cubicBezTo>
                <a:cubicBezTo>
                  <a:pt x="95942" y="345074"/>
                  <a:pt x="87382" y="341491"/>
                  <a:pt x="80018" y="335122"/>
                </a:cubicBezTo>
                <a:cubicBezTo>
                  <a:pt x="58918" y="317008"/>
                  <a:pt x="44786" y="293918"/>
                  <a:pt x="34236" y="268639"/>
                </a:cubicBezTo>
                <a:cubicBezTo>
                  <a:pt x="16321" y="225046"/>
                  <a:pt x="10947" y="179464"/>
                  <a:pt x="13336" y="131691"/>
                </a:cubicBezTo>
                <a:cubicBezTo>
                  <a:pt x="35828" y="131691"/>
                  <a:pt x="57923" y="131691"/>
                  <a:pt x="80018" y="131691"/>
                </a:cubicBezTo>
                <a:cubicBezTo>
                  <a:pt x="86188" y="152194"/>
                  <a:pt x="86984" y="152791"/>
                  <a:pt x="109876" y="152791"/>
                </a:cubicBezTo>
                <a:cubicBezTo>
                  <a:pt x="123809" y="152791"/>
                  <a:pt x="137743" y="152791"/>
                  <a:pt x="151676" y="152791"/>
                </a:cubicBezTo>
                <a:cubicBezTo>
                  <a:pt x="168197" y="152194"/>
                  <a:pt x="172975" y="148013"/>
                  <a:pt x="174965" y="130696"/>
                </a:cubicBezTo>
                <a:close/>
                <a:moveTo>
                  <a:pt x="98131" y="109796"/>
                </a:moveTo>
                <a:cubicBezTo>
                  <a:pt x="117837" y="109796"/>
                  <a:pt x="137344" y="109796"/>
                  <a:pt x="158244" y="109796"/>
                </a:cubicBezTo>
                <a:cubicBezTo>
                  <a:pt x="158244" y="117161"/>
                  <a:pt x="158642" y="124327"/>
                  <a:pt x="158045" y="131493"/>
                </a:cubicBezTo>
                <a:cubicBezTo>
                  <a:pt x="157846" y="133085"/>
                  <a:pt x="155060" y="136071"/>
                  <a:pt x="153268" y="136071"/>
                </a:cubicBezTo>
                <a:cubicBezTo>
                  <a:pt x="135155" y="136469"/>
                  <a:pt x="117041" y="136270"/>
                  <a:pt x="98131" y="136270"/>
                </a:cubicBezTo>
                <a:cubicBezTo>
                  <a:pt x="98131" y="127114"/>
                  <a:pt x="98131" y="118953"/>
                  <a:pt x="98131" y="109796"/>
                </a:cubicBezTo>
                <a:close/>
                <a:moveTo>
                  <a:pt x="81231" y="318"/>
                </a:moveTo>
                <a:cubicBezTo>
                  <a:pt x="94288" y="1487"/>
                  <a:pt x="107040" y="5891"/>
                  <a:pt x="117838" y="13853"/>
                </a:cubicBezTo>
                <a:cubicBezTo>
                  <a:pt x="125800" y="19626"/>
                  <a:pt x="130578" y="19228"/>
                  <a:pt x="138141" y="13853"/>
                </a:cubicBezTo>
                <a:cubicBezTo>
                  <a:pt x="177952" y="-13815"/>
                  <a:pt x="236672" y="2707"/>
                  <a:pt x="251600" y="45303"/>
                </a:cubicBezTo>
                <a:cubicBezTo>
                  <a:pt x="259562" y="68194"/>
                  <a:pt x="256776" y="90886"/>
                  <a:pt x="249809" y="113976"/>
                </a:cubicBezTo>
                <a:cubicBezTo>
                  <a:pt x="224530" y="113976"/>
                  <a:pt x="199847" y="113976"/>
                  <a:pt x="175165" y="113976"/>
                </a:cubicBezTo>
                <a:cubicBezTo>
                  <a:pt x="172179" y="96459"/>
                  <a:pt x="168795" y="93474"/>
                  <a:pt x="150881" y="93474"/>
                </a:cubicBezTo>
                <a:cubicBezTo>
                  <a:pt x="135952" y="93474"/>
                  <a:pt x="121023" y="93474"/>
                  <a:pt x="106094" y="93474"/>
                </a:cubicBezTo>
                <a:cubicBezTo>
                  <a:pt x="86985" y="93474"/>
                  <a:pt x="84397" y="95663"/>
                  <a:pt x="80615" y="113976"/>
                </a:cubicBezTo>
                <a:cubicBezTo>
                  <a:pt x="57326" y="113976"/>
                  <a:pt x="33838" y="114175"/>
                  <a:pt x="10350" y="113777"/>
                </a:cubicBezTo>
                <a:cubicBezTo>
                  <a:pt x="8161" y="113777"/>
                  <a:pt x="4578" y="110194"/>
                  <a:pt x="4180" y="107805"/>
                </a:cubicBezTo>
                <a:cubicBezTo>
                  <a:pt x="2189" y="94668"/>
                  <a:pt x="0" y="81531"/>
                  <a:pt x="0" y="68393"/>
                </a:cubicBezTo>
                <a:cubicBezTo>
                  <a:pt x="149" y="22413"/>
                  <a:pt x="42062" y="-3190"/>
                  <a:pt x="81231" y="31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16C0F5C-419B-43C7-82FA-2FFB7EA14C17}"/>
              </a:ext>
            </a:extLst>
          </p:cNvPr>
          <p:cNvSpPr/>
          <p:nvPr/>
        </p:nvSpPr>
        <p:spPr>
          <a:xfrm>
            <a:off x="5504848" y="3595737"/>
            <a:ext cx="783290" cy="921413"/>
          </a:xfrm>
          <a:custGeom>
            <a:avLst/>
            <a:gdLst>
              <a:gd name="connsiteX0" fmla="*/ 9686 w 326585"/>
              <a:gd name="connsiteY0" fmla="*/ 90755 h 384174"/>
              <a:gd name="connsiteX1" fmla="*/ 32378 w 326585"/>
              <a:gd name="connsiteY1" fmla="*/ 92148 h 384174"/>
              <a:gd name="connsiteX2" fmla="*/ 32179 w 326585"/>
              <a:gd name="connsiteY2" fmla="*/ 93143 h 384174"/>
              <a:gd name="connsiteX3" fmla="*/ 52880 w 326585"/>
              <a:gd name="connsiteY3" fmla="*/ 93541 h 384174"/>
              <a:gd name="connsiteX4" fmla="*/ 63431 w 326585"/>
              <a:gd name="connsiteY4" fmla="*/ 102300 h 384174"/>
              <a:gd name="connsiteX5" fmla="*/ 52880 w 326585"/>
              <a:gd name="connsiteY5" fmla="*/ 110660 h 384174"/>
              <a:gd name="connsiteX6" fmla="*/ 8492 w 326585"/>
              <a:gd name="connsiteY6" fmla="*/ 107475 h 384174"/>
              <a:gd name="connsiteX7" fmla="*/ 132 w 326585"/>
              <a:gd name="connsiteY7" fmla="*/ 99115 h 384174"/>
              <a:gd name="connsiteX8" fmla="*/ 9686 w 326585"/>
              <a:gd name="connsiteY8" fmla="*/ 90755 h 384174"/>
              <a:gd name="connsiteX9" fmla="*/ 147777 w 326585"/>
              <a:gd name="connsiteY9" fmla="*/ 41514 h 384174"/>
              <a:gd name="connsiteX10" fmla="*/ 190822 w 326585"/>
              <a:gd name="connsiteY10" fmla="*/ 57115 h 384174"/>
              <a:gd name="connsiteX11" fmla="*/ 207144 w 326585"/>
              <a:gd name="connsiteY11" fmla="*/ 57314 h 384174"/>
              <a:gd name="connsiteX12" fmla="*/ 294926 w 326585"/>
              <a:gd name="connsiteY12" fmla="*/ 54129 h 384174"/>
              <a:gd name="connsiteX13" fmla="*/ 326575 w 326585"/>
              <a:gd name="connsiteY13" fmla="*/ 109067 h 384174"/>
              <a:gd name="connsiteX14" fmla="*/ 318214 w 326585"/>
              <a:gd name="connsiteY14" fmla="*/ 163607 h 384174"/>
              <a:gd name="connsiteX15" fmla="*/ 313835 w 326585"/>
              <a:gd name="connsiteY15" fmla="*/ 212772 h 384174"/>
              <a:gd name="connsiteX16" fmla="*/ 272234 w 326585"/>
              <a:gd name="connsiteY16" fmla="*/ 347928 h 384174"/>
              <a:gd name="connsiteX17" fmla="*/ 246755 w 326585"/>
              <a:gd name="connsiteY17" fmla="*/ 376989 h 384174"/>
              <a:gd name="connsiteX18" fmla="*/ 220481 w 326585"/>
              <a:gd name="connsiteY18" fmla="*/ 380771 h 384174"/>
              <a:gd name="connsiteX19" fmla="*/ 214907 w 326585"/>
              <a:gd name="connsiteY19" fmla="*/ 356487 h 384174"/>
              <a:gd name="connsiteX20" fmla="*/ 217495 w 326585"/>
              <a:gd name="connsiteY20" fmla="*/ 276867 h 384174"/>
              <a:gd name="connsiteX21" fmla="*/ 209533 w 326585"/>
              <a:gd name="connsiteY21" fmla="*/ 256564 h 384174"/>
              <a:gd name="connsiteX22" fmla="*/ 188433 w 326585"/>
              <a:gd name="connsiteY22" fmla="*/ 256564 h 384174"/>
              <a:gd name="connsiteX23" fmla="*/ 177486 w 326585"/>
              <a:gd name="connsiteY23" fmla="*/ 326032 h 384174"/>
              <a:gd name="connsiteX24" fmla="*/ 183059 w 326585"/>
              <a:gd name="connsiteY24" fmla="*/ 356288 h 384174"/>
              <a:gd name="connsiteX25" fmla="*/ 176689 w 326585"/>
              <a:gd name="connsiteY25" fmla="*/ 381169 h 384174"/>
              <a:gd name="connsiteX26" fmla="*/ 150415 w 326585"/>
              <a:gd name="connsiteY26" fmla="*/ 376392 h 384174"/>
              <a:gd name="connsiteX27" fmla="*/ 97865 w 326585"/>
              <a:gd name="connsiteY27" fmla="*/ 290004 h 384174"/>
              <a:gd name="connsiteX28" fmla="*/ 83932 w 326585"/>
              <a:gd name="connsiteY28" fmla="*/ 188886 h 384174"/>
              <a:gd name="connsiteX29" fmla="*/ 71790 w 326585"/>
              <a:gd name="connsiteY29" fmla="*/ 126982 h 384174"/>
              <a:gd name="connsiteX30" fmla="*/ 103837 w 326585"/>
              <a:gd name="connsiteY30" fmla="*/ 53532 h 384174"/>
              <a:gd name="connsiteX31" fmla="*/ 147777 w 326585"/>
              <a:gd name="connsiteY31" fmla="*/ 41514 h 384174"/>
              <a:gd name="connsiteX32" fmla="*/ 15458 w 326585"/>
              <a:gd name="connsiteY32" fmla="*/ 32034 h 384174"/>
              <a:gd name="connsiteX33" fmla="*/ 55866 w 326585"/>
              <a:gd name="connsiteY33" fmla="*/ 55323 h 384174"/>
              <a:gd name="connsiteX34" fmla="*/ 66813 w 326585"/>
              <a:gd name="connsiteY34" fmla="*/ 62091 h 384174"/>
              <a:gd name="connsiteX35" fmla="*/ 71591 w 326585"/>
              <a:gd name="connsiteY35" fmla="*/ 67665 h 384174"/>
              <a:gd name="connsiteX36" fmla="*/ 59250 w 326585"/>
              <a:gd name="connsiteY36" fmla="*/ 77219 h 384174"/>
              <a:gd name="connsiteX37" fmla="*/ 4510 w 326585"/>
              <a:gd name="connsiteY37" fmla="*/ 44973 h 384174"/>
              <a:gd name="connsiteX38" fmla="*/ 2321 w 326585"/>
              <a:gd name="connsiteY38" fmla="*/ 33826 h 384174"/>
              <a:gd name="connsiteX39" fmla="*/ 15458 w 326585"/>
              <a:gd name="connsiteY39" fmla="*/ 32034 h 384174"/>
              <a:gd name="connsiteX40" fmla="*/ 63380 w 326585"/>
              <a:gd name="connsiteY40" fmla="*/ 37 h 384174"/>
              <a:gd name="connsiteX41" fmla="*/ 68406 w 326585"/>
              <a:gd name="connsiteY41" fmla="*/ 1779 h 384174"/>
              <a:gd name="connsiteX42" fmla="*/ 95079 w 326585"/>
              <a:gd name="connsiteY42" fmla="*/ 42186 h 384174"/>
              <a:gd name="connsiteX43" fmla="*/ 95875 w 326585"/>
              <a:gd name="connsiteY43" fmla="*/ 46366 h 384174"/>
              <a:gd name="connsiteX44" fmla="*/ 90103 w 326585"/>
              <a:gd name="connsiteY44" fmla="*/ 52338 h 384174"/>
              <a:gd name="connsiteX45" fmla="*/ 80548 w 326585"/>
              <a:gd name="connsiteY45" fmla="*/ 49949 h 384174"/>
              <a:gd name="connsiteX46" fmla="*/ 55468 w 326585"/>
              <a:gd name="connsiteY46" fmla="*/ 11930 h 384174"/>
              <a:gd name="connsiteX47" fmla="*/ 58056 w 326585"/>
              <a:gd name="connsiteY47" fmla="*/ 983 h 384174"/>
              <a:gd name="connsiteX48" fmla="*/ 63380 w 326585"/>
              <a:gd name="connsiteY48" fmla="*/ 37 h 3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26585" h="384174">
                <a:moveTo>
                  <a:pt x="9686" y="90755"/>
                </a:moveTo>
                <a:cubicBezTo>
                  <a:pt x="17250" y="91153"/>
                  <a:pt x="24814" y="91750"/>
                  <a:pt x="32378" y="92148"/>
                </a:cubicBezTo>
                <a:cubicBezTo>
                  <a:pt x="32179" y="92546"/>
                  <a:pt x="32179" y="92745"/>
                  <a:pt x="32179" y="93143"/>
                </a:cubicBezTo>
                <a:cubicBezTo>
                  <a:pt x="39146" y="93143"/>
                  <a:pt x="46312" y="92148"/>
                  <a:pt x="52880" y="93541"/>
                </a:cubicBezTo>
                <a:cubicBezTo>
                  <a:pt x="57061" y="94537"/>
                  <a:pt x="62833" y="98916"/>
                  <a:pt x="63431" y="102300"/>
                </a:cubicBezTo>
                <a:cubicBezTo>
                  <a:pt x="64227" y="108072"/>
                  <a:pt x="59251" y="111257"/>
                  <a:pt x="52880" y="110660"/>
                </a:cubicBezTo>
                <a:cubicBezTo>
                  <a:pt x="38151" y="109465"/>
                  <a:pt x="23222" y="109067"/>
                  <a:pt x="8492" y="107475"/>
                </a:cubicBezTo>
                <a:cubicBezTo>
                  <a:pt x="5307" y="107077"/>
                  <a:pt x="729" y="102499"/>
                  <a:pt x="132" y="99115"/>
                </a:cubicBezTo>
                <a:cubicBezTo>
                  <a:pt x="-864" y="93143"/>
                  <a:pt x="3914" y="90556"/>
                  <a:pt x="9686" y="90755"/>
                </a:cubicBezTo>
                <a:close/>
                <a:moveTo>
                  <a:pt x="147777" y="41514"/>
                </a:moveTo>
                <a:cubicBezTo>
                  <a:pt x="162358" y="41937"/>
                  <a:pt x="176789" y="46963"/>
                  <a:pt x="190822" y="57115"/>
                </a:cubicBezTo>
                <a:cubicBezTo>
                  <a:pt x="196993" y="61494"/>
                  <a:pt x="200774" y="61693"/>
                  <a:pt x="207144" y="57314"/>
                </a:cubicBezTo>
                <a:cubicBezTo>
                  <a:pt x="235608" y="37011"/>
                  <a:pt x="265267" y="37210"/>
                  <a:pt x="294926" y="54129"/>
                </a:cubicBezTo>
                <a:cubicBezTo>
                  <a:pt x="316025" y="66072"/>
                  <a:pt x="326973" y="85380"/>
                  <a:pt x="326575" y="109067"/>
                </a:cubicBezTo>
                <a:cubicBezTo>
                  <a:pt x="326176" y="127380"/>
                  <a:pt x="323788" y="146290"/>
                  <a:pt x="318214" y="163607"/>
                </a:cubicBezTo>
                <a:cubicBezTo>
                  <a:pt x="313039" y="180128"/>
                  <a:pt x="315030" y="196450"/>
                  <a:pt x="313835" y="212772"/>
                </a:cubicBezTo>
                <a:cubicBezTo>
                  <a:pt x="310452" y="261142"/>
                  <a:pt x="300101" y="307321"/>
                  <a:pt x="272234" y="347928"/>
                </a:cubicBezTo>
                <a:cubicBezTo>
                  <a:pt x="265068" y="358478"/>
                  <a:pt x="256111" y="368032"/>
                  <a:pt x="246755" y="376989"/>
                </a:cubicBezTo>
                <a:cubicBezTo>
                  <a:pt x="237997" y="385349"/>
                  <a:pt x="227845" y="386146"/>
                  <a:pt x="220481" y="380771"/>
                </a:cubicBezTo>
                <a:cubicBezTo>
                  <a:pt x="211523" y="374402"/>
                  <a:pt x="212519" y="365643"/>
                  <a:pt x="214907" y="356487"/>
                </a:cubicBezTo>
                <a:cubicBezTo>
                  <a:pt x="221476" y="330212"/>
                  <a:pt x="224262" y="303540"/>
                  <a:pt x="217495" y="276867"/>
                </a:cubicBezTo>
                <a:cubicBezTo>
                  <a:pt x="215703" y="269900"/>
                  <a:pt x="212917" y="263132"/>
                  <a:pt x="209533" y="256564"/>
                </a:cubicBezTo>
                <a:cubicBezTo>
                  <a:pt x="204158" y="246014"/>
                  <a:pt x="194206" y="245815"/>
                  <a:pt x="188433" y="256564"/>
                </a:cubicBezTo>
                <a:cubicBezTo>
                  <a:pt x="176490" y="278260"/>
                  <a:pt x="174699" y="301947"/>
                  <a:pt x="177486" y="326032"/>
                </a:cubicBezTo>
                <a:cubicBezTo>
                  <a:pt x="178680" y="336184"/>
                  <a:pt x="180869" y="346336"/>
                  <a:pt x="183059" y="356288"/>
                </a:cubicBezTo>
                <a:cubicBezTo>
                  <a:pt x="186045" y="369027"/>
                  <a:pt x="184452" y="376193"/>
                  <a:pt x="176689" y="381169"/>
                </a:cubicBezTo>
                <a:cubicBezTo>
                  <a:pt x="168926" y="385947"/>
                  <a:pt x="159571" y="384553"/>
                  <a:pt x="150415" y="376392"/>
                </a:cubicBezTo>
                <a:cubicBezTo>
                  <a:pt x="124140" y="352904"/>
                  <a:pt x="108415" y="323047"/>
                  <a:pt x="97865" y="290004"/>
                </a:cubicBezTo>
                <a:cubicBezTo>
                  <a:pt x="88709" y="260744"/>
                  <a:pt x="84330" y="231085"/>
                  <a:pt x="83932" y="188886"/>
                </a:cubicBezTo>
                <a:cubicBezTo>
                  <a:pt x="81344" y="175749"/>
                  <a:pt x="75174" y="151465"/>
                  <a:pt x="71790" y="126982"/>
                </a:cubicBezTo>
                <a:cubicBezTo>
                  <a:pt x="67610" y="96726"/>
                  <a:pt x="75372" y="69655"/>
                  <a:pt x="103837" y="53532"/>
                </a:cubicBezTo>
                <a:cubicBezTo>
                  <a:pt x="118467" y="45271"/>
                  <a:pt x="133197" y="41091"/>
                  <a:pt x="147777" y="41514"/>
                </a:cubicBezTo>
                <a:close/>
                <a:moveTo>
                  <a:pt x="15458" y="32034"/>
                </a:moveTo>
                <a:cubicBezTo>
                  <a:pt x="29392" y="39001"/>
                  <a:pt x="42529" y="47361"/>
                  <a:pt x="55866" y="55323"/>
                </a:cubicBezTo>
                <a:cubicBezTo>
                  <a:pt x="59648" y="57513"/>
                  <a:pt x="63429" y="59504"/>
                  <a:pt x="66813" y="62091"/>
                </a:cubicBezTo>
                <a:cubicBezTo>
                  <a:pt x="69202" y="63883"/>
                  <a:pt x="70595" y="66470"/>
                  <a:pt x="71591" y="67665"/>
                </a:cubicBezTo>
                <a:cubicBezTo>
                  <a:pt x="71989" y="75826"/>
                  <a:pt x="65619" y="80802"/>
                  <a:pt x="59250" y="77219"/>
                </a:cubicBezTo>
                <a:cubicBezTo>
                  <a:pt x="40737" y="67068"/>
                  <a:pt x="22425" y="56319"/>
                  <a:pt x="4510" y="44973"/>
                </a:cubicBezTo>
                <a:cubicBezTo>
                  <a:pt x="2321" y="43579"/>
                  <a:pt x="2918" y="37608"/>
                  <a:pt x="2321" y="33826"/>
                </a:cubicBezTo>
                <a:cubicBezTo>
                  <a:pt x="6700" y="33229"/>
                  <a:pt x="12273" y="30442"/>
                  <a:pt x="15458" y="32034"/>
                </a:cubicBezTo>
                <a:close/>
                <a:moveTo>
                  <a:pt x="63380" y="37"/>
                </a:moveTo>
                <a:cubicBezTo>
                  <a:pt x="65570" y="187"/>
                  <a:pt x="67710" y="784"/>
                  <a:pt x="68406" y="1779"/>
                </a:cubicBezTo>
                <a:cubicBezTo>
                  <a:pt x="77762" y="14916"/>
                  <a:pt x="86321" y="28651"/>
                  <a:pt x="95079" y="42186"/>
                </a:cubicBezTo>
                <a:cubicBezTo>
                  <a:pt x="95477" y="42783"/>
                  <a:pt x="95278" y="43978"/>
                  <a:pt x="95875" y="46366"/>
                </a:cubicBezTo>
                <a:cubicBezTo>
                  <a:pt x="94283" y="47959"/>
                  <a:pt x="92690" y="51740"/>
                  <a:pt x="90103" y="52338"/>
                </a:cubicBezTo>
                <a:cubicBezTo>
                  <a:pt x="87117" y="52935"/>
                  <a:pt x="82141" y="52138"/>
                  <a:pt x="80548" y="49949"/>
                </a:cubicBezTo>
                <a:cubicBezTo>
                  <a:pt x="71591" y="37608"/>
                  <a:pt x="63231" y="24869"/>
                  <a:pt x="55468" y="11930"/>
                </a:cubicBezTo>
                <a:cubicBezTo>
                  <a:pt x="54074" y="9542"/>
                  <a:pt x="55667" y="3371"/>
                  <a:pt x="58056" y="983"/>
                </a:cubicBezTo>
                <a:cubicBezTo>
                  <a:pt x="58952" y="187"/>
                  <a:pt x="61191" y="-112"/>
                  <a:pt x="63380" y="37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3FC84BD-B2C6-4E97-B56F-169C05B6E2BA}"/>
              </a:ext>
            </a:extLst>
          </p:cNvPr>
          <p:cNvSpPr txBox="1"/>
          <p:nvPr/>
        </p:nvSpPr>
        <p:spPr>
          <a:xfrm>
            <a:off x="658451" y="5314945"/>
            <a:ext cx="10455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98D4FE-15D6-4863-8787-205BA3ABB98A}"/>
              </a:ext>
            </a:extLst>
          </p:cNvPr>
          <p:cNvSpPr txBox="1"/>
          <p:nvPr/>
        </p:nvSpPr>
        <p:spPr>
          <a:xfrm>
            <a:off x="658451" y="4552665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Medical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B7FE7-11AC-476D-9E5E-A62C854AE6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3D8869-F80A-404E-9B00-2DEE2A7363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5E0D71-F931-4A67-94D9-79CA2FFA1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042C579-3909-4B80-9C3C-735F077816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D1D5EEE-B2E4-4C8F-8D66-2EA4D312D1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0518A4-4331-43B6-A1BE-42BBE539BD02}"/>
              </a:ext>
            </a:extLst>
          </p:cNvPr>
          <p:cNvGrpSpPr/>
          <p:nvPr/>
        </p:nvGrpSpPr>
        <p:grpSpPr>
          <a:xfrm>
            <a:off x="666119" y="1863692"/>
            <a:ext cx="1686472" cy="1647827"/>
            <a:chOff x="9372489" y="2123147"/>
            <a:chExt cx="1665405" cy="16272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321AFA3-A184-4A22-BA99-9C9ABC8D474A}"/>
                </a:ext>
              </a:extLst>
            </p:cNvPr>
            <p:cNvSpPr/>
            <p:nvPr/>
          </p:nvSpPr>
          <p:spPr>
            <a:xfrm>
              <a:off x="9372489" y="2123147"/>
              <a:ext cx="1665405" cy="1624085"/>
            </a:xfrm>
            <a:custGeom>
              <a:avLst/>
              <a:gdLst>
                <a:gd name="connsiteX0" fmla="*/ 1158866 w 1665405"/>
                <a:gd name="connsiteY0" fmla="*/ 1301 h 1624085"/>
                <a:gd name="connsiteX1" fmla="*/ 1449853 w 1665405"/>
                <a:gd name="connsiteY1" fmla="*/ 60843 h 1624085"/>
                <a:gd name="connsiteX2" fmla="*/ 1662199 w 1665405"/>
                <a:gd name="connsiteY2" fmla="*/ 444872 h 1624085"/>
                <a:gd name="connsiteX3" fmla="*/ 1473734 w 1665405"/>
                <a:gd name="connsiteY3" fmla="*/ 1180016 h 1624085"/>
                <a:gd name="connsiteX4" fmla="*/ 1129075 w 1665405"/>
                <a:gd name="connsiteY4" fmla="*/ 1620845 h 1624085"/>
                <a:gd name="connsiteX5" fmla="*/ 837341 w 1665405"/>
                <a:gd name="connsiteY5" fmla="*/ 1490469 h 1624085"/>
                <a:gd name="connsiteX6" fmla="*/ 506236 w 1665405"/>
                <a:gd name="connsiteY6" fmla="*/ 1624071 h 1624085"/>
                <a:gd name="connsiteX7" fmla="*/ 275172 w 1665405"/>
                <a:gd name="connsiteY7" fmla="*/ 1329756 h 1624085"/>
                <a:gd name="connsiteX8" fmla="*/ 87998 w 1665405"/>
                <a:gd name="connsiteY8" fmla="*/ 920553 h 1624085"/>
                <a:gd name="connsiteX9" fmla="*/ 4201 w 1665405"/>
                <a:gd name="connsiteY9" fmla="*/ 644746 h 1624085"/>
                <a:gd name="connsiteX10" fmla="*/ 0 w 1665405"/>
                <a:gd name="connsiteY10" fmla="*/ 600873 h 1624085"/>
                <a:gd name="connsiteX11" fmla="*/ 35 w 1665405"/>
                <a:gd name="connsiteY11" fmla="*/ 600866 h 1624085"/>
                <a:gd name="connsiteX12" fmla="*/ 130601 w 1665405"/>
                <a:gd name="connsiteY12" fmla="*/ 511446 h 1624085"/>
                <a:gd name="connsiteX13" fmla="*/ 206659 w 1665405"/>
                <a:gd name="connsiteY13" fmla="*/ 371664 h 1624085"/>
                <a:gd name="connsiteX14" fmla="*/ 390981 w 1665405"/>
                <a:gd name="connsiteY14" fmla="*/ 217491 h 1624085"/>
                <a:gd name="connsiteX15" fmla="*/ 451964 w 1665405"/>
                <a:gd name="connsiteY15" fmla="*/ 116765 h 1624085"/>
                <a:gd name="connsiteX16" fmla="*/ 569821 w 1665405"/>
                <a:gd name="connsiteY16" fmla="*/ 72226 h 1624085"/>
                <a:gd name="connsiteX17" fmla="*/ 584896 w 1665405"/>
                <a:gd name="connsiteY17" fmla="*/ 43073 h 1624085"/>
                <a:gd name="connsiteX18" fmla="*/ 583260 w 1665405"/>
                <a:gd name="connsiteY18" fmla="*/ 12250 h 1624085"/>
                <a:gd name="connsiteX19" fmla="*/ 598865 w 1665405"/>
                <a:gd name="connsiteY19" fmla="*/ 14542 h 1624085"/>
                <a:gd name="connsiteX20" fmla="*/ 690829 w 1665405"/>
                <a:gd name="connsiteY20" fmla="*/ 40834 h 1624085"/>
                <a:gd name="connsiteX21" fmla="*/ 1058079 w 1665405"/>
                <a:gd name="connsiteY21" fmla="*/ 16307 h 1624085"/>
                <a:gd name="connsiteX22" fmla="*/ 1158866 w 1665405"/>
                <a:gd name="connsiteY22" fmla="*/ 1301 h 162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65405" h="1624085">
                  <a:moveTo>
                    <a:pt x="1158866" y="1301"/>
                  </a:moveTo>
                  <a:cubicBezTo>
                    <a:pt x="1258766" y="-5355"/>
                    <a:pt x="1355944" y="13404"/>
                    <a:pt x="1449853" y="60843"/>
                  </a:cubicBezTo>
                  <a:cubicBezTo>
                    <a:pt x="1593138" y="133130"/>
                    <a:pt x="1648645" y="295133"/>
                    <a:pt x="1662199" y="444872"/>
                  </a:cubicBezTo>
                  <a:cubicBezTo>
                    <a:pt x="1685434" y="703045"/>
                    <a:pt x="1578293" y="950244"/>
                    <a:pt x="1473734" y="1180016"/>
                  </a:cubicBezTo>
                  <a:cubicBezTo>
                    <a:pt x="1410482" y="1318783"/>
                    <a:pt x="1329803" y="1653116"/>
                    <a:pt x="1129075" y="1620845"/>
                  </a:cubicBezTo>
                  <a:cubicBezTo>
                    <a:pt x="1023870" y="1604064"/>
                    <a:pt x="947065" y="1488532"/>
                    <a:pt x="837341" y="1490469"/>
                  </a:cubicBezTo>
                  <a:cubicBezTo>
                    <a:pt x="719228" y="1492404"/>
                    <a:pt x="633386" y="1622136"/>
                    <a:pt x="506236" y="1624071"/>
                  </a:cubicBezTo>
                  <a:cubicBezTo>
                    <a:pt x="364242" y="1626008"/>
                    <a:pt x="322289" y="1433025"/>
                    <a:pt x="275172" y="1329756"/>
                  </a:cubicBezTo>
                  <a:cubicBezTo>
                    <a:pt x="212566" y="1192924"/>
                    <a:pt x="152541" y="1056094"/>
                    <a:pt x="87998" y="920553"/>
                  </a:cubicBezTo>
                  <a:cubicBezTo>
                    <a:pt x="48788" y="838261"/>
                    <a:pt x="18928" y="742990"/>
                    <a:pt x="4201" y="644746"/>
                  </a:cubicBezTo>
                  <a:lnTo>
                    <a:pt x="0" y="600873"/>
                  </a:lnTo>
                  <a:lnTo>
                    <a:pt x="35" y="600866"/>
                  </a:lnTo>
                  <a:cubicBezTo>
                    <a:pt x="41052" y="585320"/>
                    <a:pt x="123406" y="525836"/>
                    <a:pt x="130601" y="511446"/>
                  </a:cubicBezTo>
                  <a:cubicBezTo>
                    <a:pt x="157324" y="457315"/>
                    <a:pt x="134711" y="395646"/>
                    <a:pt x="206659" y="371664"/>
                  </a:cubicBezTo>
                  <a:cubicBezTo>
                    <a:pt x="289570" y="344255"/>
                    <a:pt x="345072" y="290123"/>
                    <a:pt x="390981" y="217491"/>
                  </a:cubicBezTo>
                  <a:cubicBezTo>
                    <a:pt x="410167" y="187342"/>
                    <a:pt x="423871" y="140063"/>
                    <a:pt x="451964" y="116765"/>
                  </a:cubicBezTo>
                  <a:cubicBezTo>
                    <a:pt x="486226" y="88672"/>
                    <a:pt x="537617" y="103061"/>
                    <a:pt x="569821" y="72226"/>
                  </a:cubicBezTo>
                  <a:cubicBezTo>
                    <a:pt x="577872" y="64689"/>
                    <a:pt x="582797" y="54411"/>
                    <a:pt x="584896" y="43073"/>
                  </a:cubicBezTo>
                  <a:lnTo>
                    <a:pt x="583260" y="12250"/>
                  </a:lnTo>
                  <a:lnTo>
                    <a:pt x="598865" y="14542"/>
                  </a:lnTo>
                  <a:cubicBezTo>
                    <a:pt x="629675" y="21309"/>
                    <a:pt x="660333" y="30184"/>
                    <a:pt x="690829" y="40834"/>
                  </a:cubicBezTo>
                  <a:cubicBezTo>
                    <a:pt x="822497" y="86659"/>
                    <a:pt x="930283" y="45352"/>
                    <a:pt x="1058079" y="16307"/>
                  </a:cubicBezTo>
                  <a:cubicBezTo>
                    <a:pt x="1091964" y="8562"/>
                    <a:pt x="1125566" y="3520"/>
                    <a:pt x="1158866" y="130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9200000" scaled="0"/>
            </a:gradFill>
            <a:ln w="3801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A3FC175-2E70-4455-BD68-9778201CFE1D}"/>
                </a:ext>
              </a:extLst>
            </p:cNvPr>
            <p:cNvSpPr/>
            <p:nvPr/>
          </p:nvSpPr>
          <p:spPr>
            <a:xfrm>
              <a:off x="10124595" y="2396335"/>
              <a:ext cx="154904" cy="19363"/>
            </a:xfrm>
            <a:custGeom>
              <a:avLst/>
              <a:gdLst>
                <a:gd name="connsiteX0" fmla="*/ 44549 w 91336"/>
                <a:gd name="connsiteY0" fmla="*/ 13320 h 11417"/>
                <a:gd name="connsiteX1" fmla="*/ 7253 w 91336"/>
                <a:gd name="connsiteY1" fmla="*/ 10656 h 11417"/>
                <a:gd name="connsiteX2" fmla="*/ 22 w 91336"/>
                <a:gd name="connsiteY2" fmla="*/ 4947 h 11417"/>
                <a:gd name="connsiteX3" fmla="*/ 7634 w 91336"/>
                <a:gd name="connsiteY3" fmla="*/ 0 h 11417"/>
                <a:gd name="connsiteX4" fmla="*/ 84889 w 91336"/>
                <a:gd name="connsiteY4" fmla="*/ 0 h 11417"/>
                <a:gd name="connsiteX5" fmla="*/ 92501 w 91336"/>
                <a:gd name="connsiteY5" fmla="*/ 4947 h 11417"/>
                <a:gd name="connsiteX6" fmla="*/ 84889 w 91336"/>
                <a:gd name="connsiteY6" fmla="*/ 9895 h 11417"/>
                <a:gd name="connsiteX7" fmla="*/ 44549 w 91336"/>
                <a:gd name="connsiteY7" fmla="*/ 13320 h 1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36" h="11417">
                  <a:moveTo>
                    <a:pt x="44549" y="13320"/>
                  </a:moveTo>
                  <a:cubicBezTo>
                    <a:pt x="31990" y="14462"/>
                    <a:pt x="19812" y="12178"/>
                    <a:pt x="7253" y="10656"/>
                  </a:cubicBezTo>
                  <a:cubicBezTo>
                    <a:pt x="4208" y="10275"/>
                    <a:pt x="-358" y="9895"/>
                    <a:pt x="22" y="4947"/>
                  </a:cubicBezTo>
                  <a:cubicBezTo>
                    <a:pt x="403" y="761"/>
                    <a:pt x="4208" y="0"/>
                    <a:pt x="7634" y="0"/>
                  </a:cubicBezTo>
                  <a:cubicBezTo>
                    <a:pt x="33512" y="0"/>
                    <a:pt x="59011" y="0"/>
                    <a:pt x="84889" y="0"/>
                  </a:cubicBezTo>
                  <a:cubicBezTo>
                    <a:pt x="88314" y="0"/>
                    <a:pt x="92501" y="761"/>
                    <a:pt x="92501" y="4947"/>
                  </a:cubicBezTo>
                  <a:cubicBezTo>
                    <a:pt x="92501" y="9895"/>
                    <a:pt x="87934" y="9514"/>
                    <a:pt x="84889" y="9895"/>
                  </a:cubicBezTo>
                  <a:cubicBezTo>
                    <a:pt x="71569" y="12178"/>
                    <a:pt x="58249" y="14462"/>
                    <a:pt x="44549" y="13320"/>
                  </a:cubicBezTo>
                  <a:close/>
                </a:path>
              </a:pathLst>
            </a:custGeom>
            <a:solidFill>
              <a:srgbClr val="F2F2F2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E2E588-CFB8-431A-84E2-A18AFE6FDE26}"/>
                </a:ext>
              </a:extLst>
            </p:cNvPr>
            <p:cNvSpPr/>
            <p:nvPr/>
          </p:nvSpPr>
          <p:spPr>
            <a:xfrm>
              <a:off x="10342583" y="2564483"/>
              <a:ext cx="277535" cy="116176"/>
            </a:xfrm>
            <a:custGeom>
              <a:avLst/>
              <a:gdLst>
                <a:gd name="connsiteX0" fmla="*/ 163086 w 163644"/>
                <a:gd name="connsiteY0" fmla="*/ 54802 h 68502"/>
                <a:gd name="connsiteX1" fmla="*/ 152811 w 163644"/>
                <a:gd name="connsiteY1" fmla="*/ 50235 h 68502"/>
                <a:gd name="connsiteX2" fmla="*/ 121604 w 163644"/>
                <a:gd name="connsiteY2" fmla="*/ 55563 h 68502"/>
                <a:gd name="connsiteX3" fmla="*/ 91539 w 163644"/>
                <a:gd name="connsiteY3" fmla="*/ 50616 h 68502"/>
                <a:gd name="connsiteX4" fmla="*/ 98770 w 163644"/>
                <a:gd name="connsiteY4" fmla="*/ 46429 h 68502"/>
                <a:gd name="connsiteX5" fmla="*/ 112090 w 163644"/>
                <a:gd name="connsiteY5" fmla="*/ 19409 h 68502"/>
                <a:gd name="connsiteX6" fmla="*/ 86211 w 163644"/>
                <a:gd name="connsiteY6" fmla="*/ 0 h 68502"/>
                <a:gd name="connsiteX7" fmla="*/ 63758 w 163644"/>
                <a:gd name="connsiteY7" fmla="*/ 20551 h 68502"/>
                <a:gd name="connsiteX8" fmla="*/ 62616 w 163644"/>
                <a:gd name="connsiteY8" fmla="*/ 31968 h 68502"/>
                <a:gd name="connsiteX9" fmla="*/ 51960 w 163644"/>
                <a:gd name="connsiteY9" fmla="*/ 40340 h 68502"/>
                <a:gd name="connsiteX10" fmla="*/ 22276 w 163644"/>
                <a:gd name="connsiteY10" fmla="*/ 20931 h 68502"/>
                <a:gd name="connsiteX11" fmla="*/ 13903 w 163644"/>
                <a:gd name="connsiteY11" fmla="*/ 7611 h 68502"/>
                <a:gd name="connsiteX12" fmla="*/ 4389 w 163644"/>
                <a:gd name="connsiteY12" fmla="*/ 3806 h 68502"/>
                <a:gd name="connsiteX13" fmla="*/ 583 w 163644"/>
                <a:gd name="connsiteY13" fmla="*/ 13320 h 68502"/>
                <a:gd name="connsiteX14" fmla="*/ 3247 w 163644"/>
                <a:gd name="connsiteY14" fmla="*/ 20551 h 68502"/>
                <a:gd name="connsiteX15" fmla="*/ 27223 w 163644"/>
                <a:gd name="connsiteY15" fmla="*/ 47571 h 68502"/>
                <a:gd name="connsiteX16" fmla="*/ 42827 w 163644"/>
                <a:gd name="connsiteY16" fmla="*/ 54421 h 68502"/>
                <a:gd name="connsiteX17" fmla="*/ 72130 w 163644"/>
                <a:gd name="connsiteY17" fmla="*/ 57085 h 68502"/>
                <a:gd name="connsiteX18" fmla="*/ 158139 w 163644"/>
                <a:gd name="connsiteY18" fmla="*/ 64697 h 68502"/>
                <a:gd name="connsiteX19" fmla="*/ 163086 w 163644"/>
                <a:gd name="connsiteY19" fmla="*/ 54802 h 68502"/>
                <a:gd name="connsiteX20" fmla="*/ 81264 w 163644"/>
                <a:gd name="connsiteY20" fmla="*/ 36915 h 68502"/>
                <a:gd name="connsiteX21" fmla="*/ 77078 w 163644"/>
                <a:gd name="connsiteY21" fmla="*/ 28923 h 68502"/>
                <a:gd name="connsiteX22" fmla="*/ 87734 w 163644"/>
                <a:gd name="connsiteY22" fmla="*/ 15603 h 68502"/>
                <a:gd name="connsiteX23" fmla="*/ 97248 w 163644"/>
                <a:gd name="connsiteY23" fmla="*/ 25118 h 68502"/>
                <a:gd name="connsiteX24" fmla="*/ 81264 w 163644"/>
                <a:gd name="connsiteY24" fmla="*/ 36915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644" h="68502">
                  <a:moveTo>
                    <a:pt x="163086" y="54802"/>
                  </a:moveTo>
                  <a:cubicBezTo>
                    <a:pt x="161564" y="49855"/>
                    <a:pt x="157378" y="49474"/>
                    <a:pt x="152811" y="50235"/>
                  </a:cubicBezTo>
                  <a:cubicBezTo>
                    <a:pt x="142536" y="52138"/>
                    <a:pt x="131880" y="54041"/>
                    <a:pt x="121604" y="55563"/>
                  </a:cubicBezTo>
                  <a:cubicBezTo>
                    <a:pt x="111709" y="56705"/>
                    <a:pt x="101815" y="55944"/>
                    <a:pt x="91539" y="50616"/>
                  </a:cubicBezTo>
                  <a:cubicBezTo>
                    <a:pt x="94965" y="48713"/>
                    <a:pt x="96867" y="47571"/>
                    <a:pt x="98770" y="46429"/>
                  </a:cubicBezTo>
                  <a:cubicBezTo>
                    <a:pt x="110568" y="39199"/>
                    <a:pt x="115135" y="30065"/>
                    <a:pt x="112090" y="19409"/>
                  </a:cubicBezTo>
                  <a:cubicBezTo>
                    <a:pt x="109045" y="9134"/>
                    <a:pt x="96867" y="0"/>
                    <a:pt x="86211" y="0"/>
                  </a:cubicBezTo>
                  <a:cubicBezTo>
                    <a:pt x="75175" y="0"/>
                    <a:pt x="67183" y="7231"/>
                    <a:pt x="63758" y="20551"/>
                  </a:cubicBezTo>
                  <a:cubicBezTo>
                    <a:pt x="62997" y="24356"/>
                    <a:pt x="62236" y="28162"/>
                    <a:pt x="62616" y="31968"/>
                  </a:cubicBezTo>
                  <a:cubicBezTo>
                    <a:pt x="62997" y="39960"/>
                    <a:pt x="58811" y="41863"/>
                    <a:pt x="51960" y="40340"/>
                  </a:cubicBezTo>
                  <a:cubicBezTo>
                    <a:pt x="39401" y="37676"/>
                    <a:pt x="29507" y="31207"/>
                    <a:pt x="22276" y="20931"/>
                  </a:cubicBezTo>
                  <a:cubicBezTo>
                    <a:pt x="19231" y="16745"/>
                    <a:pt x="16948" y="11798"/>
                    <a:pt x="13903" y="7611"/>
                  </a:cubicBezTo>
                  <a:cubicBezTo>
                    <a:pt x="11620" y="4186"/>
                    <a:pt x="8575" y="1903"/>
                    <a:pt x="4389" y="3806"/>
                  </a:cubicBezTo>
                  <a:cubicBezTo>
                    <a:pt x="583" y="5709"/>
                    <a:pt x="-939" y="9134"/>
                    <a:pt x="583" y="13320"/>
                  </a:cubicBezTo>
                  <a:cubicBezTo>
                    <a:pt x="1344" y="15984"/>
                    <a:pt x="2486" y="18267"/>
                    <a:pt x="3247" y="20551"/>
                  </a:cubicBezTo>
                  <a:cubicBezTo>
                    <a:pt x="7814" y="32729"/>
                    <a:pt x="16948" y="40340"/>
                    <a:pt x="27223" y="47571"/>
                  </a:cubicBezTo>
                  <a:cubicBezTo>
                    <a:pt x="31029" y="52518"/>
                    <a:pt x="37879" y="51377"/>
                    <a:pt x="42827" y="54421"/>
                  </a:cubicBezTo>
                  <a:cubicBezTo>
                    <a:pt x="52341" y="59369"/>
                    <a:pt x="62236" y="58988"/>
                    <a:pt x="72130" y="57085"/>
                  </a:cubicBezTo>
                  <a:cubicBezTo>
                    <a:pt x="99151" y="77636"/>
                    <a:pt x="128455" y="71928"/>
                    <a:pt x="158139" y="64697"/>
                  </a:cubicBezTo>
                  <a:cubicBezTo>
                    <a:pt x="161945" y="63174"/>
                    <a:pt x="164989" y="59749"/>
                    <a:pt x="163086" y="54802"/>
                  </a:cubicBezTo>
                  <a:close/>
                  <a:moveTo>
                    <a:pt x="81264" y="36915"/>
                  </a:moveTo>
                  <a:cubicBezTo>
                    <a:pt x="76317" y="36154"/>
                    <a:pt x="77078" y="32348"/>
                    <a:pt x="77078" y="28923"/>
                  </a:cubicBezTo>
                  <a:cubicBezTo>
                    <a:pt x="79361" y="23595"/>
                    <a:pt x="78219" y="15223"/>
                    <a:pt x="87734" y="15603"/>
                  </a:cubicBezTo>
                  <a:cubicBezTo>
                    <a:pt x="93062" y="15984"/>
                    <a:pt x="96867" y="19409"/>
                    <a:pt x="97248" y="25118"/>
                  </a:cubicBezTo>
                  <a:cubicBezTo>
                    <a:pt x="97628" y="30065"/>
                    <a:pt x="86972" y="38057"/>
                    <a:pt x="81264" y="36915"/>
                  </a:cubicBezTo>
                  <a:close/>
                </a:path>
              </a:pathLst>
            </a:custGeom>
            <a:solidFill>
              <a:srgbClr val="8E8E8E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ABD004B-4496-4D13-956F-1EBF3A01BD72}"/>
                </a:ext>
              </a:extLst>
            </p:cNvPr>
            <p:cNvSpPr/>
            <p:nvPr/>
          </p:nvSpPr>
          <p:spPr>
            <a:xfrm>
              <a:off x="10040697" y="3043055"/>
              <a:ext cx="322714" cy="122631"/>
            </a:xfrm>
            <a:custGeom>
              <a:avLst/>
              <a:gdLst>
                <a:gd name="connsiteX0" fmla="*/ 174699 w 190284"/>
                <a:gd name="connsiteY0" fmla="*/ 66980 h 72308"/>
                <a:gd name="connsiteX1" fmla="*/ 137784 w 190284"/>
                <a:gd name="connsiteY1" fmla="*/ 27020 h 72308"/>
                <a:gd name="connsiteX2" fmla="*/ 54439 w 190284"/>
                <a:gd name="connsiteY2" fmla="*/ 27401 h 72308"/>
                <a:gd name="connsiteX3" fmla="*/ 21330 w 190284"/>
                <a:gd name="connsiteY3" fmla="*/ 59369 h 72308"/>
                <a:gd name="connsiteX4" fmla="*/ 6488 w 190284"/>
                <a:gd name="connsiteY4" fmla="*/ 69264 h 72308"/>
                <a:gd name="connsiteX5" fmla="*/ 2682 w 190284"/>
                <a:gd name="connsiteY5" fmla="*/ 50996 h 72308"/>
                <a:gd name="connsiteX6" fmla="*/ 49873 w 190284"/>
                <a:gd name="connsiteY6" fmla="*/ 7992 h 72308"/>
                <a:gd name="connsiteX7" fmla="*/ 143493 w 190284"/>
                <a:gd name="connsiteY7" fmla="*/ 7992 h 72308"/>
                <a:gd name="connsiteX8" fmla="*/ 191825 w 190284"/>
                <a:gd name="connsiteY8" fmla="*/ 54421 h 72308"/>
                <a:gd name="connsiteX9" fmla="*/ 190303 w 190284"/>
                <a:gd name="connsiteY9" fmla="*/ 70025 h 72308"/>
                <a:gd name="connsiteX10" fmla="*/ 174699 w 190284"/>
                <a:gd name="connsiteY10" fmla="*/ 66980 h 7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284" h="72308">
                  <a:moveTo>
                    <a:pt x="174699" y="66980"/>
                  </a:moveTo>
                  <a:cubicBezTo>
                    <a:pt x="170133" y="46429"/>
                    <a:pt x="156432" y="34251"/>
                    <a:pt x="137784" y="27020"/>
                  </a:cubicBezTo>
                  <a:cubicBezTo>
                    <a:pt x="110003" y="16745"/>
                    <a:pt x="82221" y="17126"/>
                    <a:pt x="54439" y="27401"/>
                  </a:cubicBezTo>
                  <a:cubicBezTo>
                    <a:pt x="39217" y="33110"/>
                    <a:pt x="26658" y="43004"/>
                    <a:pt x="21330" y="59369"/>
                  </a:cubicBezTo>
                  <a:cubicBezTo>
                    <a:pt x="18285" y="65458"/>
                    <a:pt x="15241" y="73069"/>
                    <a:pt x="6488" y="69264"/>
                  </a:cubicBezTo>
                  <a:cubicBezTo>
                    <a:pt x="-2646" y="65458"/>
                    <a:pt x="-362" y="57847"/>
                    <a:pt x="2682" y="50996"/>
                  </a:cubicBezTo>
                  <a:cubicBezTo>
                    <a:pt x="11816" y="29684"/>
                    <a:pt x="28180" y="15603"/>
                    <a:pt x="49873" y="7992"/>
                  </a:cubicBezTo>
                  <a:cubicBezTo>
                    <a:pt x="81079" y="-2664"/>
                    <a:pt x="112286" y="-2664"/>
                    <a:pt x="143493" y="7992"/>
                  </a:cubicBezTo>
                  <a:cubicBezTo>
                    <a:pt x="166327" y="15984"/>
                    <a:pt x="183072" y="31207"/>
                    <a:pt x="191825" y="54421"/>
                  </a:cubicBezTo>
                  <a:cubicBezTo>
                    <a:pt x="193728" y="59749"/>
                    <a:pt x="196011" y="65458"/>
                    <a:pt x="190303" y="70025"/>
                  </a:cubicBezTo>
                  <a:cubicBezTo>
                    <a:pt x="184214" y="74972"/>
                    <a:pt x="179266" y="71547"/>
                    <a:pt x="174699" y="66980"/>
                  </a:cubicBezTo>
                  <a:close/>
                </a:path>
              </a:pathLst>
            </a:custGeom>
            <a:solidFill>
              <a:schemeClr val="accent4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EB13261-9BC0-4414-8672-E2F0E3BABFE1}"/>
                </a:ext>
              </a:extLst>
            </p:cNvPr>
            <p:cNvSpPr/>
            <p:nvPr/>
          </p:nvSpPr>
          <p:spPr>
            <a:xfrm>
              <a:off x="10498982" y="2855234"/>
              <a:ext cx="303351" cy="303351"/>
            </a:xfrm>
            <a:custGeom>
              <a:avLst/>
              <a:gdLst>
                <a:gd name="connsiteX0" fmla="*/ 181151 w 178867"/>
                <a:gd name="connsiteY0" fmla="*/ 90575 h 178867"/>
                <a:gd name="connsiteX1" fmla="*/ 90575 w 178867"/>
                <a:gd name="connsiteY1" fmla="*/ 181151 h 178867"/>
                <a:gd name="connsiteX2" fmla="*/ 0 w 178867"/>
                <a:gd name="connsiteY2" fmla="*/ 90575 h 178867"/>
                <a:gd name="connsiteX3" fmla="*/ 90575 w 178867"/>
                <a:gd name="connsiteY3" fmla="*/ 0 h 178867"/>
                <a:gd name="connsiteX4" fmla="*/ 181151 w 178867"/>
                <a:gd name="connsiteY4" fmla="*/ 90575 h 17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7" h="178867">
                  <a:moveTo>
                    <a:pt x="181151" y="90575"/>
                  </a:moveTo>
                  <a:cubicBezTo>
                    <a:pt x="181151" y="140599"/>
                    <a:pt x="140599" y="181151"/>
                    <a:pt x="90575" y="181151"/>
                  </a:cubicBezTo>
                  <a:cubicBezTo>
                    <a:pt x="40552" y="181151"/>
                    <a:pt x="0" y="140599"/>
                    <a:pt x="0" y="90575"/>
                  </a:cubicBezTo>
                  <a:cubicBezTo>
                    <a:pt x="0" y="40552"/>
                    <a:pt x="40552" y="0"/>
                    <a:pt x="90575" y="0"/>
                  </a:cubicBezTo>
                  <a:cubicBezTo>
                    <a:pt x="140599" y="0"/>
                    <a:pt x="181151" y="40552"/>
                    <a:pt x="181151" y="9057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B947F2B-749F-46EA-97F2-C18EFD85D485}"/>
                </a:ext>
              </a:extLst>
            </p:cNvPr>
            <p:cNvSpPr/>
            <p:nvPr/>
          </p:nvSpPr>
          <p:spPr>
            <a:xfrm>
              <a:off x="10404750" y="2768101"/>
              <a:ext cx="116176" cy="161357"/>
            </a:xfrm>
            <a:custGeom>
              <a:avLst/>
              <a:gdLst>
                <a:gd name="connsiteX0" fmla="*/ 70786 w 68502"/>
                <a:gd name="connsiteY0" fmla="*/ 48332 h 95142"/>
                <a:gd name="connsiteX1" fmla="*/ 35393 w 68502"/>
                <a:gd name="connsiteY1" fmla="*/ 96664 h 95142"/>
                <a:gd name="connsiteX2" fmla="*/ 0 w 68502"/>
                <a:gd name="connsiteY2" fmla="*/ 48332 h 95142"/>
                <a:gd name="connsiteX3" fmla="*/ 35393 w 68502"/>
                <a:gd name="connsiteY3" fmla="*/ 0 h 95142"/>
                <a:gd name="connsiteX4" fmla="*/ 70786 w 68502"/>
                <a:gd name="connsiteY4" fmla="*/ 48332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2" h="95142">
                  <a:moveTo>
                    <a:pt x="70786" y="48332"/>
                  </a:moveTo>
                  <a:cubicBezTo>
                    <a:pt x="70786" y="75025"/>
                    <a:pt x="54940" y="96664"/>
                    <a:pt x="35393" y="96664"/>
                  </a:cubicBezTo>
                  <a:cubicBezTo>
                    <a:pt x="15846" y="96664"/>
                    <a:pt x="0" y="75025"/>
                    <a:pt x="0" y="48332"/>
                  </a:cubicBezTo>
                  <a:cubicBezTo>
                    <a:pt x="0" y="21639"/>
                    <a:pt x="15846" y="0"/>
                    <a:pt x="35393" y="0"/>
                  </a:cubicBezTo>
                  <a:cubicBezTo>
                    <a:pt x="54940" y="0"/>
                    <a:pt x="70786" y="21639"/>
                    <a:pt x="70786" y="483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D595E-BEF6-4C30-AA34-AC0048C6D144}"/>
                </a:ext>
              </a:extLst>
            </p:cNvPr>
            <p:cNvSpPr/>
            <p:nvPr/>
          </p:nvSpPr>
          <p:spPr>
            <a:xfrm>
              <a:off x="9841290" y="2768101"/>
              <a:ext cx="116176" cy="161357"/>
            </a:xfrm>
            <a:custGeom>
              <a:avLst/>
              <a:gdLst>
                <a:gd name="connsiteX0" fmla="*/ 70786 w 68502"/>
                <a:gd name="connsiteY0" fmla="*/ 48332 h 95142"/>
                <a:gd name="connsiteX1" fmla="*/ 35393 w 68502"/>
                <a:gd name="connsiteY1" fmla="*/ 96664 h 95142"/>
                <a:gd name="connsiteX2" fmla="*/ 0 w 68502"/>
                <a:gd name="connsiteY2" fmla="*/ 48332 h 95142"/>
                <a:gd name="connsiteX3" fmla="*/ 35393 w 68502"/>
                <a:gd name="connsiteY3" fmla="*/ 0 h 95142"/>
                <a:gd name="connsiteX4" fmla="*/ 70786 w 68502"/>
                <a:gd name="connsiteY4" fmla="*/ 48332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2" h="95142">
                  <a:moveTo>
                    <a:pt x="70786" y="48332"/>
                  </a:moveTo>
                  <a:cubicBezTo>
                    <a:pt x="70786" y="75025"/>
                    <a:pt x="54940" y="96664"/>
                    <a:pt x="35393" y="96664"/>
                  </a:cubicBezTo>
                  <a:cubicBezTo>
                    <a:pt x="15846" y="96664"/>
                    <a:pt x="0" y="75025"/>
                    <a:pt x="0" y="48332"/>
                  </a:cubicBezTo>
                  <a:cubicBezTo>
                    <a:pt x="0" y="21639"/>
                    <a:pt x="15846" y="0"/>
                    <a:pt x="35393" y="0"/>
                  </a:cubicBezTo>
                  <a:cubicBezTo>
                    <a:pt x="54940" y="0"/>
                    <a:pt x="70786" y="21639"/>
                    <a:pt x="70786" y="483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2EDDBB-8B15-488D-8238-523712501AD5}"/>
                </a:ext>
              </a:extLst>
            </p:cNvPr>
            <p:cNvSpPr/>
            <p:nvPr/>
          </p:nvSpPr>
          <p:spPr>
            <a:xfrm>
              <a:off x="9555365" y="2855234"/>
              <a:ext cx="303351" cy="303351"/>
            </a:xfrm>
            <a:custGeom>
              <a:avLst/>
              <a:gdLst>
                <a:gd name="connsiteX0" fmla="*/ 181151 w 178867"/>
                <a:gd name="connsiteY0" fmla="*/ 90575 h 178867"/>
                <a:gd name="connsiteX1" fmla="*/ 90575 w 178867"/>
                <a:gd name="connsiteY1" fmla="*/ 181151 h 178867"/>
                <a:gd name="connsiteX2" fmla="*/ 0 w 178867"/>
                <a:gd name="connsiteY2" fmla="*/ 90575 h 178867"/>
                <a:gd name="connsiteX3" fmla="*/ 90575 w 178867"/>
                <a:gd name="connsiteY3" fmla="*/ 0 h 178867"/>
                <a:gd name="connsiteX4" fmla="*/ 181151 w 178867"/>
                <a:gd name="connsiteY4" fmla="*/ 90575 h 17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7" h="178867">
                  <a:moveTo>
                    <a:pt x="181151" y="90575"/>
                  </a:moveTo>
                  <a:cubicBezTo>
                    <a:pt x="181151" y="140599"/>
                    <a:pt x="140599" y="181151"/>
                    <a:pt x="90575" y="181151"/>
                  </a:cubicBezTo>
                  <a:cubicBezTo>
                    <a:pt x="40552" y="181151"/>
                    <a:pt x="0" y="140599"/>
                    <a:pt x="0" y="90575"/>
                  </a:cubicBezTo>
                  <a:cubicBezTo>
                    <a:pt x="0" y="40552"/>
                    <a:pt x="40552" y="0"/>
                    <a:pt x="90575" y="0"/>
                  </a:cubicBezTo>
                  <a:cubicBezTo>
                    <a:pt x="140599" y="0"/>
                    <a:pt x="181151" y="40552"/>
                    <a:pt x="181151" y="9057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2CE6DD-C18F-4AC8-947E-66475FD08F93}"/>
                </a:ext>
              </a:extLst>
            </p:cNvPr>
            <p:cNvSpPr/>
            <p:nvPr/>
          </p:nvSpPr>
          <p:spPr>
            <a:xfrm>
              <a:off x="9545400" y="3209419"/>
              <a:ext cx="1353799" cy="540971"/>
            </a:xfrm>
            <a:custGeom>
              <a:avLst/>
              <a:gdLst>
                <a:gd name="connsiteX0" fmla="*/ 0 w 1353799"/>
                <a:gd name="connsiteY0" fmla="*/ 0 h 540971"/>
                <a:gd name="connsiteX1" fmla="*/ 1353799 w 1353799"/>
                <a:gd name="connsiteY1" fmla="*/ 0 h 540971"/>
                <a:gd name="connsiteX2" fmla="*/ 1311379 w 1353799"/>
                <a:gd name="connsiteY2" fmla="*/ 96902 h 540971"/>
                <a:gd name="connsiteX3" fmla="*/ 966720 w 1353799"/>
                <a:gd name="connsiteY3" fmla="*/ 537731 h 540971"/>
                <a:gd name="connsiteX4" fmla="*/ 674986 w 1353799"/>
                <a:gd name="connsiteY4" fmla="*/ 407355 h 540971"/>
                <a:gd name="connsiteX5" fmla="*/ 343881 w 1353799"/>
                <a:gd name="connsiteY5" fmla="*/ 540957 h 540971"/>
                <a:gd name="connsiteX6" fmla="*/ 112817 w 1353799"/>
                <a:gd name="connsiteY6" fmla="*/ 246642 h 5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3799" h="540971">
                  <a:moveTo>
                    <a:pt x="0" y="0"/>
                  </a:moveTo>
                  <a:lnTo>
                    <a:pt x="1353799" y="0"/>
                  </a:lnTo>
                  <a:lnTo>
                    <a:pt x="1311379" y="96902"/>
                  </a:lnTo>
                  <a:cubicBezTo>
                    <a:pt x="1248127" y="235669"/>
                    <a:pt x="1167448" y="570002"/>
                    <a:pt x="966720" y="537731"/>
                  </a:cubicBezTo>
                  <a:cubicBezTo>
                    <a:pt x="861515" y="520950"/>
                    <a:pt x="784710" y="405418"/>
                    <a:pt x="674986" y="407355"/>
                  </a:cubicBezTo>
                  <a:cubicBezTo>
                    <a:pt x="556873" y="409290"/>
                    <a:pt x="471031" y="539022"/>
                    <a:pt x="343881" y="540957"/>
                  </a:cubicBezTo>
                  <a:cubicBezTo>
                    <a:pt x="201887" y="542894"/>
                    <a:pt x="159934" y="349911"/>
                    <a:pt x="112817" y="24664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ln w="38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785F5D-3AAE-4AFA-BE40-20B3B6CE2667}"/>
                </a:ext>
              </a:extLst>
            </p:cNvPr>
            <p:cNvSpPr/>
            <p:nvPr/>
          </p:nvSpPr>
          <p:spPr>
            <a:xfrm>
              <a:off x="9375104" y="2132440"/>
              <a:ext cx="665593" cy="681587"/>
            </a:xfrm>
            <a:custGeom>
              <a:avLst/>
              <a:gdLst>
                <a:gd name="connsiteX0" fmla="*/ 583260 w 665593"/>
                <a:gd name="connsiteY0" fmla="*/ 0 h 681587"/>
                <a:gd name="connsiteX1" fmla="*/ 598865 w 665593"/>
                <a:gd name="connsiteY1" fmla="*/ 2292 h 681587"/>
                <a:gd name="connsiteX2" fmla="*/ 665593 w 665593"/>
                <a:gd name="connsiteY2" fmla="*/ 21369 h 681587"/>
                <a:gd name="connsiteX3" fmla="*/ 663059 w 665593"/>
                <a:gd name="connsiteY3" fmla="*/ 21965 h 681587"/>
                <a:gd name="connsiteX4" fmla="*/ 582681 w 665593"/>
                <a:gd name="connsiteY4" fmla="*/ 50563 h 681587"/>
                <a:gd name="connsiteX5" fmla="*/ 500575 w 665593"/>
                <a:gd name="connsiteY5" fmla="*/ 186177 h 681587"/>
                <a:gd name="connsiteX6" fmla="*/ 252411 w 665593"/>
                <a:gd name="connsiteY6" fmla="*/ 393750 h 681587"/>
                <a:gd name="connsiteX7" fmla="*/ 150010 w 665593"/>
                <a:gd name="connsiteY7" fmla="*/ 581947 h 681587"/>
                <a:gd name="connsiteX8" fmla="*/ 23623 w 665593"/>
                <a:gd name="connsiteY8" fmla="*/ 677422 h 681587"/>
                <a:gd name="connsiteX9" fmla="*/ 15364 w 665593"/>
                <a:gd name="connsiteY9" fmla="*/ 681587 h 681587"/>
                <a:gd name="connsiteX10" fmla="*/ 4201 w 665593"/>
                <a:gd name="connsiteY10" fmla="*/ 632496 h 681587"/>
                <a:gd name="connsiteX11" fmla="*/ 0 w 665593"/>
                <a:gd name="connsiteY11" fmla="*/ 588623 h 681587"/>
                <a:gd name="connsiteX12" fmla="*/ 35 w 665593"/>
                <a:gd name="connsiteY12" fmla="*/ 588616 h 681587"/>
                <a:gd name="connsiteX13" fmla="*/ 130601 w 665593"/>
                <a:gd name="connsiteY13" fmla="*/ 499196 h 681587"/>
                <a:gd name="connsiteX14" fmla="*/ 206659 w 665593"/>
                <a:gd name="connsiteY14" fmla="*/ 359414 h 681587"/>
                <a:gd name="connsiteX15" fmla="*/ 390981 w 665593"/>
                <a:gd name="connsiteY15" fmla="*/ 205241 h 681587"/>
                <a:gd name="connsiteX16" fmla="*/ 451964 w 665593"/>
                <a:gd name="connsiteY16" fmla="*/ 104515 h 681587"/>
                <a:gd name="connsiteX17" fmla="*/ 569821 w 665593"/>
                <a:gd name="connsiteY17" fmla="*/ 59976 h 681587"/>
                <a:gd name="connsiteX18" fmla="*/ 584896 w 665593"/>
                <a:gd name="connsiteY18" fmla="*/ 30823 h 6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5593" h="681587">
                  <a:moveTo>
                    <a:pt x="583260" y="0"/>
                  </a:moveTo>
                  <a:lnTo>
                    <a:pt x="598865" y="2292"/>
                  </a:lnTo>
                  <a:lnTo>
                    <a:pt x="665593" y="21369"/>
                  </a:lnTo>
                  <a:lnTo>
                    <a:pt x="663059" y="21965"/>
                  </a:lnTo>
                  <a:cubicBezTo>
                    <a:pt x="634575" y="27039"/>
                    <a:pt x="605745" y="31652"/>
                    <a:pt x="582681" y="50563"/>
                  </a:cubicBezTo>
                  <a:cubicBezTo>
                    <a:pt x="544857" y="81931"/>
                    <a:pt x="526407" y="145585"/>
                    <a:pt x="500575" y="186177"/>
                  </a:cubicBezTo>
                  <a:cubicBezTo>
                    <a:pt x="438765" y="283966"/>
                    <a:pt x="364039" y="356847"/>
                    <a:pt x="252411" y="393750"/>
                  </a:cubicBezTo>
                  <a:cubicBezTo>
                    <a:pt x="155543" y="426038"/>
                    <a:pt x="185988" y="509067"/>
                    <a:pt x="150010" y="581947"/>
                  </a:cubicBezTo>
                  <a:cubicBezTo>
                    <a:pt x="142744" y="596478"/>
                    <a:pt x="78559" y="645159"/>
                    <a:pt x="23623" y="677422"/>
                  </a:cubicBezTo>
                  <a:lnTo>
                    <a:pt x="15364" y="681587"/>
                  </a:lnTo>
                  <a:lnTo>
                    <a:pt x="4201" y="632496"/>
                  </a:lnTo>
                  <a:lnTo>
                    <a:pt x="0" y="588623"/>
                  </a:lnTo>
                  <a:lnTo>
                    <a:pt x="35" y="588616"/>
                  </a:lnTo>
                  <a:cubicBezTo>
                    <a:pt x="41052" y="573070"/>
                    <a:pt x="123406" y="513586"/>
                    <a:pt x="130601" y="499196"/>
                  </a:cubicBezTo>
                  <a:cubicBezTo>
                    <a:pt x="157324" y="445065"/>
                    <a:pt x="134711" y="383396"/>
                    <a:pt x="206659" y="359414"/>
                  </a:cubicBezTo>
                  <a:cubicBezTo>
                    <a:pt x="289570" y="332005"/>
                    <a:pt x="345072" y="277873"/>
                    <a:pt x="390981" y="205241"/>
                  </a:cubicBezTo>
                  <a:cubicBezTo>
                    <a:pt x="410167" y="175092"/>
                    <a:pt x="423871" y="127813"/>
                    <a:pt x="451964" y="104515"/>
                  </a:cubicBezTo>
                  <a:cubicBezTo>
                    <a:pt x="486226" y="76422"/>
                    <a:pt x="537617" y="90811"/>
                    <a:pt x="569821" y="59976"/>
                  </a:cubicBezTo>
                  <a:cubicBezTo>
                    <a:pt x="577872" y="52439"/>
                    <a:pt x="582797" y="42161"/>
                    <a:pt x="584896" y="30823"/>
                  </a:cubicBezTo>
                  <a:close/>
                </a:path>
              </a:pathLst>
            </a:custGeom>
            <a:solidFill>
              <a:schemeClr val="tx1"/>
            </a:solidFill>
            <a:ln w="3801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Isosceles Triangle 10246">
            <a:extLst>
              <a:ext uri="{FF2B5EF4-FFF2-40B4-BE49-F238E27FC236}">
                <a16:creationId xmlns:a16="http://schemas.microsoft.com/office/drawing/2014/main" id="{3EE750F2-ACE7-45C3-8C2E-620B4CBB1876}"/>
              </a:ext>
            </a:extLst>
          </p:cNvPr>
          <p:cNvSpPr/>
          <p:nvPr/>
        </p:nvSpPr>
        <p:spPr>
          <a:xfrm rot="2760000">
            <a:off x="1456842" y="1629713"/>
            <a:ext cx="146808" cy="454238"/>
          </a:xfrm>
          <a:custGeom>
            <a:avLst/>
            <a:gdLst>
              <a:gd name="connsiteX0" fmla="*/ 0 w 383406"/>
              <a:gd name="connsiteY0" fmla="*/ 0 h 1691846"/>
              <a:gd name="connsiteX1" fmla="*/ 183669 w 383406"/>
              <a:gd name="connsiteY1" fmla="*/ 777446 h 1691846"/>
              <a:gd name="connsiteX2" fmla="*/ 383406 w 383406"/>
              <a:gd name="connsiteY2" fmla="*/ 686420 h 1691846"/>
              <a:gd name="connsiteX3" fmla="*/ 383406 w 383406"/>
              <a:gd name="connsiteY3" fmla="*/ 1691846 h 1691846"/>
              <a:gd name="connsiteX4" fmla="*/ 199737 w 383406"/>
              <a:gd name="connsiteY4" fmla="*/ 914400 h 1691846"/>
              <a:gd name="connsiteX5" fmla="*/ 0 w 383406"/>
              <a:gd name="connsiteY5" fmla="*/ 914400 h 1691846"/>
              <a:gd name="connsiteX6" fmla="*/ 0 w 383406"/>
              <a:gd name="connsiteY6" fmla="*/ 0 h 1691846"/>
              <a:gd name="connsiteX0" fmla="*/ 0 w 383406"/>
              <a:gd name="connsiteY0" fmla="*/ 0 h 1691846"/>
              <a:gd name="connsiteX1" fmla="*/ 183669 w 383406"/>
              <a:gd name="connsiteY1" fmla="*/ 777446 h 1691846"/>
              <a:gd name="connsiteX2" fmla="*/ 383406 w 383406"/>
              <a:gd name="connsiteY2" fmla="*/ 686420 h 1691846"/>
              <a:gd name="connsiteX3" fmla="*/ 383406 w 383406"/>
              <a:gd name="connsiteY3" fmla="*/ 1691846 h 1691846"/>
              <a:gd name="connsiteX4" fmla="*/ 199737 w 383406"/>
              <a:gd name="connsiteY4" fmla="*/ 914400 h 1691846"/>
              <a:gd name="connsiteX5" fmla="*/ 20688 w 383406"/>
              <a:gd name="connsiteY5" fmla="*/ 1009564 h 1691846"/>
              <a:gd name="connsiteX6" fmla="*/ 0 w 383406"/>
              <a:gd name="connsiteY6" fmla="*/ 0 h 1691846"/>
              <a:gd name="connsiteX0" fmla="*/ 0 w 383406"/>
              <a:gd name="connsiteY0" fmla="*/ 0 h 1691846"/>
              <a:gd name="connsiteX1" fmla="*/ 183669 w 383406"/>
              <a:gd name="connsiteY1" fmla="*/ 777446 h 1691846"/>
              <a:gd name="connsiteX2" fmla="*/ 383406 w 383406"/>
              <a:gd name="connsiteY2" fmla="*/ 686420 h 1691846"/>
              <a:gd name="connsiteX3" fmla="*/ 383406 w 383406"/>
              <a:gd name="connsiteY3" fmla="*/ 1691846 h 1691846"/>
              <a:gd name="connsiteX4" fmla="*/ 245250 w 383406"/>
              <a:gd name="connsiteY4" fmla="*/ 868887 h 1691846"/>
              <a:gd name="connsiteX5" fmla="*/ 20688 w 383406"/>
              <a:gd name="connsiteY5" fmla="*/ 1009564 h 1691846"/>
              <a:gd name="connsiteX6" fmla="*/ 0 w 383406"/>
              <a:gd name="connsiteY6" fmla="*/ 0 h 1691846"/>
              <a:gd name="connsiteX0" fmla="*/ 0 w 383406"/>
              <a:gd name="connsiteY0" fmla="*/ 0 h 1691846"/>
              <a:gd name="connsiteX1" fmla="*/ 183669 w 383406"/>
              <a:gd name="connsiteY1" fmla="*/ 777446 h 1691846"/>
              <a:gd name="connsiteX2" fmla="*/ 383406 w 383406"/>
              <a:gd name="connsiteY2" fmla="*/ 686420 h 1691846"/>
              <a:gd name="connsiteX3" fmla="*/ 383406 w 383406"/>
              <a:gd name="connsiteY3" fmla="*/ 1691846 h 1691846"/>
              <a:gd name="connsiteX4" fmla="*/ 212150 w 383406"/>
              <a:gd name="connsiteY4" fmla="*/ 885437 h 1691846"/>
              <a:gd name="connsiteX5" fmla="*/ 20688 w 383406"/>
              <a:gd name="connsiteY5" fmla="*/ 1009564 h 1691846"/>
              <a:gd name="connsiteX6" fmla="*/ 0 w 383406"/>
              <a:gd name="connsiteY6" fmla="*/ 0 h 1691846"/>
              <a:gd name="connsiteX0" fmla="*/ 0 w 383406"/>
              <a:gd name="connsiteY0" fmla="*/ 0 h 1691846"/>
              <a:gd name="connsiteX1" fmla="*/ 183669 w 383406"/>
              <a:gd name="connsiteY1" fmla="*/ 777446 h 1691846"/>
              <a:gd name="connsiteX2" fmla="*/ 375131 w 383406"/>
              <a:gd name="connsiteY2" fmla="*/ 636770 h 1691846"/>
              <a:gd name="connsiteX3" fmla="*/ 383406 w 383406"/>
              <a:gd name="connsiteY3" fmla="*/ 1691846 h 1691846"/>
              <a:gd name="connsiteX4" fmla="*/ 212150 w 383406"/>
              <a:gd name="connsiteY4" fmla="*/ 885437 h 1691846"/>
              <a:gd name="connsiteX5" fmla="*/ 20688 w 383406"/>
              <a:gd name="connsiteY5" fmla="*/ 1009564 h 1691846"/>
              <a:gd name="connsiteX6" fmla="*/ 0 w 383406"/>
              <a:gd name="connsiteY6" fmla="*/ 0 h 1691846"/>
              <a:gd name="connsiteX0" fmla="*/ 0 w 383406"/>
              <a:gd name="connsiteY0" fmla="*/ 0 h 1691846"/>
              <a:gd name="connsiteX1" fmla="*/ 183669 w 383406"/>
              <a:gd name="connsiteY1" fmla="*/ 777446 h 1691846"/>
              <a:gd name="connsiteX2" fmla="*/ 318931 w 383406"/>
              <a:gd name="connsiteY2" fmla="*/ 538809 h 1691846"/>
              <a:gd name="connsiteX3" fmla="*/ 383406 w 383406"/>
              <a:gd name="connsiteY3" fmla="*/ 1691846 h 1691846"/>
              <a:gd name="connsiteX4" fmla="*/ 212150 w 383406"/>
              <a:gd name="connsiteY4" fmla="*/ 885437 h 1691846"/>
              <a:gd name="connsiteX5" fmla="*/ 20688 w 383406"/>
              <a:gd name="connsiteY5" fmla="*/ 1009564 h 1691846"/>
              <a:gd name="connsiteX6" fmla="*/ 0 w 383406"/>
              <a:gd name="connsiteY6" fmla="*/ 0 h 1691846"/>
              <a:gd name="connsiteX0" fmla="*/ 0 w 383406"/>
              <a:gd name="connsiteY0" fmla="*/ 0 h 1691846"/>
              <a:gd name="connsiteX1" fmla="*/ 183669 w 383406"/>
              <a:gd name="connsiteY1" fmla="*/ 777446 h 1691846"/>
              <a:gd name="connsiteX2" fmla="*/ 318931 w 383406"/>
              <a:gd name="connsiteY2" fmla="*/ 538809 h 1691846"/>
              <a:gd name="connsiteX3" fmla="*/ 383406 w 383406"/>
              <a:gd name="connsiteY3" fmla="*/ 1691846 h 1691846"/>
              <a:gd name="connsiteX4" fmla="*/ 187172 w 383406"/>
              <a:gd name="connsiteY4" fmla="*/ 903248 h 1691846"/>
              <a:gd name="connsiteX5" fmla="*/ 20688 w 383406"/>
              <a:gd name="connsiteY5" fmla="*/ 1009564 h 1691846"/>
              <a:gd name="connsiteX6" fmla="*/ 0 w 383406"/>
              <a:gd name="connsiteY6" fmla="*/ 0 h 1691846"/>
              <a:gd name="connsiteX0" fmla="*/ 0 w 383406"/>
              <a:gd name="connsiteY0" fmla="*/ 0 h 1691846"/>
              <a:gd name="connsiteX1" fmla="*/ 164938 w 383406"/>
              <a:gd name="connsiteY1" fmla="*/ 634959 h 1691846"/>
              <a:gd name="connsiteX2" fmla="*/ 318931 w 383406"/>
              <a:gd name="connsiteY2" fmla="*/ 538809 h 1691846"/>
              <a:gd name="connsiteX3" fmla="*/ 383406 w 383406"/>
              <a:gd name="connsiteY3" fmla="*/ 1691846 h 1691846"/>
              <a:gd name="connsiteX4" fmla="*/ 187172 w 383406"/>
              <a:gd name="connsiteY4" fmla="*/ 903248 h 1691846"/>
              <a:gd name="connsiteX5" fmla="*/ 20688 w 383406"/>
              <a:gd name="connsiteY5" fmla="*/ 1009564 h 1691846"/>
              <a:gd name="connsiteX6" fmla="*/ 0 w 383406"/>
              <a:gd name="connsiteY6" fmla="*/ 0 h 1691846"/>
              <a:gd name="connsiteX0" fmla="*/ 0 w 383406"/>
              <a:gd name="connsiteY0" fmla="*/ 0 h 1691846"/>
              <a:gd name="connsiteX1" fmla="*/ 164938 w 383406"/>
              <a:gd name="connsiteY1" fmla="*/ 634959 h 1691846"/>
              <a:gd name="connsiteX2" fmla="*/ 318931 w 383406"/>
              <a:gd name="connsiteY2" fmla="*/ 538809 h 1691846"/>
              <a:gd name="connsiteX3" fmla="*/ 383406 w 383406"/>
              <a:gd name="connsiteY3" fmla="*/ 1691846 h 1691846"/>
              <a:gd name="connsiteX4" fmla="*/ 187172 w 383406"/>
              <a:gd name="connsiteY4" fmla="*/ 903248 h 1691846"/>
              <a:gd name="connsiteX5" fmla="*/ 51909 w 383406"/>
              <a:gd name="connsiteY5" fmla="*/ 1009564 h 1691846"/>
              <a:gd name="connsiteX6" fmla="*/ 0 w 383406"/>
              <a:gd name="connsiteY6" fmla="*/ 0 h 1691846"/>
              <a:gd name="connsiteX0" fmla="*/ 0 w 383406"/>
              <a:gd name="connsiteY0" fmla="*/ 0 h 1691846"/>
              <a:gd name="connsiteX1" fmla="*/ 164938 w 383406"/>
              <a:gd name="connsiteY1" fmla="*/ 634959 h 1691846"/>
              <a:gd name="connsiteX2" fmla="*/ 300199 w 383406"/>
              <a:gd name="connsiteY2" fmla="*/ 538809 h 1691846"/>
              <a:gd name="connsiteX3" fmla="*/ 383406 w 383406"/>
              <a:gd name="connsiteY3" fmla="*/ 1691846 h 1691846"/>
              <a:gd name="connsiteX4" fmla="*/ 187172 w 383406"/>
              <a:gd name="connsiteY4" fmla="*/ 903248 h 1691846"/>
              <a:gd name="connsiteX5" fmla="*/ 51909 w 383406"/>
              <a:gd name="connsiteY5" fmla="*/ 1009564 h 1691846"/>
              <a:gd name="connsiteX6" fmla="*/ 0 w 383406"/>
              <a:gd name="connsiteY6" fmla="*/ 0 h 1691846"/>
              <a:gd name="connsiteX0" fmla="*/ 0 w 383406"/>
              <a:gd name="connsiteY0" fmla="*/ 0 h 1691846"/>
              <a:gd name="connsiteX1" fmla="*/ 164938 w 383406"/>
              <a:gd name="connsiteY1" fmla="*/ 634959 h 1691846"/>
              <a:gd name="connsiteX2" fmla="*/ 300199 w 383406"/>
              <a:gd name="connsiteY2" fmla="*/ 538809 h 1691846"/>
              <a:gd name="connsiteX3" fmla="*/ 383406 w 383406"/>
              <a:gd name="connsiteY3" fmla="*/ 1691846 h 1691846"/>
              <a:gd name="connsiteX4" fmla="*/ 187172 w 383406"/>
              <a:gd name="connsiteY4" fmla="*/ 903248 h 1691846"/>
              <a:gd name="connsiteX5" fmla="*/ 51909 w 383406"/>
              <a:gd name="connsiteY5" fmla="*/ 1009564 h 1691846"/>
              <a:gd name="connsiteX6" fmla="*/ 0 w 383406"/>
              <a:gd name="connsiteY6" fmla="*/ 0 h 16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3406" h="1691846">
                <a:moveTo>
                  <a:pt x="0" y="0"/>
                </a:moveTo>
                <a:lnTo>
                  <a:pt x="164938" y="634959"/>
                </a:lnTo>
                <a:lnTo>
                  <a:pt x="300199" y="538809"/>
                </a:lnTo>
                <a:cubicBezTo>
                  <a:pt x="321692" y="899409"/>
                  <a:pt x="380648" y="1340154"/>
                  <a:pt x="383406" y="1691846"/>
                </a:cubicBezTo>
                <a:lnTo>
                  <a:pt x="187172" y="903248"/>
                </a:lnTo>
                <a:lnTo>
                  <a:pt x="51909" y="100956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27000" dist="88900" dir="8100000" algn="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E646E12-2FC7-4767-929D-1CA7B866795B}"/>
              </a:ext>
            </a:extLst>
          </p:cNvPr>
          <p:cNvGrpSpPr/>
          <p:nvPr/>
        </p:nvGrpSpPr>
        <p:grpSpPr>
          <a:xfrm>
            <a:off x="2753312" y="1530018"/>
            <a:ext cx="2038033" cy="1937082"/>
            <a:chOff x="3044974" y="1530457"/>
            <a:chExt cx="2038033" cy="193708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C1A37B-EE60-4F00-8870-3E9D94DE5166}"/>
                </a:ext>
              </a:extLst>
            </p:cNvPr>
            <p:cNvGrpSpPr/>
            <p:nvPr/>
          </p:nvGrpSpPr>
          <p:grpSpPr>
            <a:xfrm>
              <a:off x="3396535" y="1819712"/>
              <a:ext cx="1686472" cy="1647827"/>
              <a:chOff x="9372489" y="2123147"/>
              <a:chExt cx="1665405" cy="1627243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776CF97-34DC-49D5-9CD8-58249184AB4C}"/>
                  </a:ext>
                </a:extLst>
              </p:cNvPr>
              <p:cNvSpPr/>
              <p:nvPr/>
            </p:nvSpPr>
            <p:spPr>
              <a:xfrm>
                <a:off x="9372489" y="2123147"/>
                <a:ext cx="1665405" cy="1624085"/>
              </a:xfrm>
              <a:custGeom>
                <a:avLst/>
                <a:gdLst>
                  <a:gd name="connsiteX0" fmla="*/ 1158866 w 1665405"/>
                  <a:gd name="connsiteY0" fmla="*/ 1301 h 1624085"/>
                  <a:gd name="connsiteX1" fmla="*/ 1449853 w 1665405"/>
                  <a:gd name="connsiteY1" fmla="*/ 60843 h 1624085"/>
                  <a:gd name="connsiteX2" fmla="*/ 1662199 w 1665405"/>
                  <a:gd name="connsiteY2" fmla="*/ 444872 h 1624085"/>
                  <a:gd name="connsiteX3" fmla="*/ 1473734 w 1665405"/>
                  <a:gd name="connsiteY3" fmla="*/ 1180016 h 1624085"/>
                  <a:gd name="connsiteX4" fmla="*/ 1129075 w 1665405"/>
                  <a:gd name="connsiteY4" fmla="*/ 1620845 h 1624085"/>
                  <a:gd name="connsiteX5" fmla="*/ 837341 w 1665405"/>
                  <a:gd name="connsiteY5" fmla="*/ 1490469 h 1624085"/>
                  <a:gd name="connsiteX6" fmla="*/ 506236 w 1665405"/>
                  <a:gd name="connsiteY6" fmla="*/ 1624071 h 1624085"/>
                  <a:gd name="connsiteX7" fmla="*/ 275172 w 1665405"/>
                  <a:gd name="connsiteY7" fmla="*/ 1329756 h 1624085"/>
                  <a:gd name="connsiteX8" fmla="*/ 87998 w 1665405"/>
                  <a:gd name="connsiteY8" fmla="*/ 920553 h 1624085"/>
                  <a:gd name="connsiteX9" fmla="*/ 4201 w 1665405"/>
                  <a:gd name="connsiteY9" fmla="*/ 644746 h 1624085"/>
                  <a:gd name="connsiteX10" fmla="*/ 0 w 1665405"/>
                  <a:gd name="connsiteY10" fmla="*/ 600873 h 1624085"/>
                  <a:gd name="connsiteX11" fmla="*/ 35 w 1665405"/>
                  <a:gd name="connsiteY11" fmla="*/ 600866 h 1624085"/>
                  <a:gd name="connsiteX12" fmla="*/ 130601 w 1665405"/>
                  <a:gd name="connsiteY12" fmla="*/ 511446 h 1624085"/>
                  <a:gd name="connsiteX13" fmla="*/ 206659 w 1665405"/>
                  <a:gd name="connsiteY13" fmla="*/ 371664 h 1624085"/>
                  <a:gd name="connsiteX14" fmla="*/ 390981 w 1665405"/>
                  <a:gd name="connsiteY14" fmla="*/ 217491 h 1624085"/>
                  <a:gd name="connsiteX15" fmla="*/ 451964 w 1665405"/>
                  <a:gd name="connsiteY15" fmla="*/ 116765 h 1624085"/>
                  <a:gd name="connsiteX16" fmla="*/ 569821 w 1665405"/>
                  <a:gd name="connsiteY16" fmla="*/ 72226 h 1624085"/>
                  <a:gd name="connsiteX17" fmla="*/ 584896 w 1665405"/>
                  <a:gd name="connsiteY17" fmla="*/ 43073 h 1624085"/>
                  <a:gd name="connsiteX18" fmla="*/ 583260 w 1665405"/>
                  <a:gd name="connsiteY18" fmla="*/ 12250 h 1624085"/>
                  <a:gd name="connsiteX19" fmla="*/ 598865 w 1665405"/>
                  <a:gd name="connsiteY19" fmla="*/ 14542 h 1624085"/>
                  <a:gd name="connsiteX20" fmla="*/ 690829 w 1665405"/>
                  <a:gd name="connsiteY20" fmla="*/ 40834 h 1624085"/>
                  <a:gd name="connsiteX21" fmla="*/ 1058079 w 1665405"/>
                  <a:gd name="connsiteY21" fmla="*/ 16307 h 1624085"/>
                  <a:gd name="connsiteX22" fmla="*/ 1158866 w 1665405"/>
                  <a:gd name="connsiteY22" fmla="*/ 1301 h 162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5405" h="1624085">
                    <a:moveTo>
                      <a:pt x="1158866" y="1301"/>
                    </a:moveTo>
                    <a:cubicBezTo>
                      <a:pt x="1258766" y="-5355"/>
                      <a:pt x="1355944" y="13404"/>
                      <a:pt x="1449853" y="60843"/>
                    </a:cubicBezTo>
                    <a:cubicBezTo>
                      <a:pt x="1593138" y="133130"/>
                      <a:pt x="1648645" y="295133"/>
                      <a:pt x="1662199" y="444872"/>
                    </a:cubicBezTo>
                    <a:cubicBezTo>
                      <a:pt x="1685434" y="703045"/>
                      <a:pt x="1578293" y="950244"/>
                      <a:pt x="1473734" y="1180016"/>
                    </a:cubicBezTo>
                    <a:cubicBezTo>
                      <a:pt x="1410482" y="1318783"/>
                      <a:pt x="1329803" y="1653116"/>
                      <a:pt x="1129075" y="1620845"/>
                    </a:cubicBezTo>
                    <a:cubicBezTo>
                      <a:pt x="1023870" y="1604064"/>
                      <a:pt x="947065" y="1488532"/>
                      <a:pt x="837341" y="1490469"/>
                    </a:cubicBezTo>
                    <a:cubicBezTo>
                      <a:pt x="719228" y="1492404"/>
                      <a:pt x="633386" y="1622136"/>
                      <a:pt x="506236" y="1624071"/>
                    </a:cubicBezTo>
                    <a:cubicBezTo>
                      <a:pt x="364242" y="1626008"/>
                      <a:pt x="322289" y="1433025"/>
                      <a:pt x="275172" y="1329756"/>
                    </a:cubicBezTo>
                    <a:cubicBezTo>
                      <a:pt x="212566" y="1192924"/>
                      <a:pt x="152541" y="1056094"/>
                      <a:pt x="87998" y="920553"/>
                    </a:cubicBezTo>
                    <a:cubicBezTo>
                      <a:pt x="48788" y="838261"/>
                      <a:pt x="18928" y="742990"/>
                      <a:pt x="4201" y="644746"/>
                    </a:cubicBezTo>
                    <a:lnTo>
                      <a:pt x="0" y="600873"/>
                    </a:lnTo>
                    <a:lnTo>
                      <a:pt x="35" y="600866"/>
                    </a:lnTo>
                    <a:cubicBezTo>
                      <a:pt x="41052" y="585320"/>
                      <a:pt x="123406" y="525836"/>
                      <a:pt x="130601" y="511446"/>
                    </a:cubicBezTo>
                    <a:cubicBezTo>
                      <a:pt x="157324" y="457315"/>
                      <a:pt x="134711" y="395646"/>
                      <a:pt x="206659" y="371664"/>
                    </a:cubicBezTo>
                    <a:cubicBezTo>
                      <a:pt x="289570" y="344255"/>
                      <a:pt x="345072" y="290123"/>
                      <a:pt x="390981" y="217491"/>
                    </a:cubicBezTo>
                    <a:cubicBezTo>
                      <a:pt x="410167" y="187342"/>
                      <a:pt x="423871" y="140063"/>
                      <a:pt x="451964" y="116765"/>
                    </a:cubicBezTo>
                    <a:cubicBezTo>
                      <a:pt x="486226" y="88672"/>
                      <a:pt x="537617" y="103061"/>
                      <a:pt x="569821" y="72226"/>
                    </a:cubicBezTo>
                    <a:cubicBezTo>
                      <a:pt x="577872" y="64689"/>
                      <a:pt x="582797" y="54411"/>
                      <a:pt x="584896" y="43073"/>
                    </a:cubicBezTo>
                    <a:lnTo>
                      <a:pt x="583260" y="12250"/>
                    </a:lnTo>
                    <a:lnTo>
                      <a:pt x="598865" y="14542"/>
                    </a:lnTo>
                    <a:cubicBezTo>
                      <a:pt x="629675" y="21309"/>
                      <a:pt x="660333" y="30184"/>
                      <a:pt x="690829" y="40834"/>
                    </a:cubicBezTo>
                    <a:cubicBezTo>
                      <a:pt x="822497" y="86659"/>
                      <a:pt x="930283" y="45352"/>
                      <a:pt x="1058079" y="16307"/>
                    </a:cubicBezTo>
                    <a:cubicBezTo>
                      <a:pt x="1091964" y="8562"/>
                      <a:pt x="1125566" y="3520"/>
                      <a:pt x="1158866" y="130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9200000" scaled="0"/>
              </a:gradFill>
              <a:ln w="3801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9545EDF-2AFE-4D1A-BA84-75ACFE958C0F}"/>
                  </a:ext>
                </a:extLst>
              </p:cNvPr>
              <p:cNvSpPr/>
              <p:nvPr/>
            </p:nvSpPr>
            <p:spPr>
              <a:xfrm>
                <a:off x="10124595" y="2396335"/>
                <a:ext cx="154904" cy="19363"/>
              </a:xfrm>
              <a:custGeom>
                <a:avLst/>
                <a:gdLst>
                  <a:gd name="connsiteX0" fmla="*/ 44549 w 91336"/>
                  <a:gd name="connsiteY0" fmla="*/ 13320 h 11417"/>
                  <a:gd name="connsiteX1" fmla="*/ 7253 w 91336"/>
                  <a:gd name="connsiteY1" fmla="*/ 10656 h 11417"/>
                  <a:gd name="connsiteX2" fmla="*/ 22 w 91336"/>
                  <a:gd name="connsiteY2" fmla="*/ 4947 h 11417"/>
                  <a:gd name="connsiteX3" fmla="*/ 7634 w 91336"/>
                  <a:gd name="connsiteY3" fmla="*/ 0 h 11417"/>
                  <a:gd name="connsiteX4" fmla="*/ 84889 w 91336"/>
                  <a:gd name="connsiteY4" fmla="*/ 0 h 11417"/>
                  <a:gd name="connsiteX5" fmla="*/ 92501 w 91336"/>
                  <a:gd name="connsiteY5" fmla="*/ 4947 h 11417"/>
                  <a:gd name="connsiteX6" fmla="*/ 84889 w 91336"/>
                  <a:gd name="connsiteY6" fmla="*/ 9895 h 11417"/>
                  <a:gd name="connsiteX7" fmla="*/ 44549 w 91336"/>
                  <a:gd name="connsiteY7" fmla="*/ 13320 h 1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336" h="11417">
                    <a:moveTo>
                      <a:pt x="44549" y="13320"/>
                    </a:moveTo>
                    <a:cubicBezTo>
                      <a:pt x="31990" y="14462"/>
                      <a:pt x="19812" y="12178"/>
                      <a:pt x="7253" y="10656"/>
                    </a:cubicBezTo>
                    <a:cubicBezTo>
                      <a:pt x="4208" y="10275"/>
                      <a:pt x="-358" y="9895"/>
                      <a:pt x="22" y="4947"/>
                    </a:cubicBezTo>
                    <a:cubicBezTo>
                      <a:pt x="403" y="761"/>
                      <a:pt x="4208" y="0"/>
                      <a:pt x="7634" y="0"/>
                    </a:cubicBezTo>
                    <a:cubicBezTo>
                      <a:pt x="33512" y="0"/>
                      <a:pt x="59011" y="0"/>
                      <a:pt x="84889" y="0"/>
                    </a:cubicBezTo>
                    <a:cubicBezTo>
                      <a:pt x="88314" y="0"/>
                      <a:pt x="92501" y="761"/>
                      <a:pt x="92501" y="4947"/>
                    </a:cubicBezTo>
                    <a:cubicBezTo>
                      <a:pt x="92501" y="9895"/>
                      <a:pt x="87934" y="9514"/>
                      <a:pt x="84889" y="9895"/>
                    </a:cubicBezTo>
                    <a:cubicBezTo>
                      <a:pt x="71569" y="12178"/>
                      <a:pt x="58249" y="14462"/>
                      <a:pt x="44549" y="13320"/>
                    </a:cubicBezTo>
                    <a:close/>
                  </a:path>
                </a:pathLst>
              </a:custGeom>
              <a:solidFill>
                <a:srgbClr val="F2F2F2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AA519DC-BC9A-4162-8BC2-5729CC946484}"/>
                  </a:ext>
                </a:extLst>
              </p:cNvPr>
              <p:cNvSpPr/>
              <p:nvPr/>
            </p:nvSpPr>
            <p:spPr>
              <a:xfrm>
                <a:off x="10342583" y="2564483"/>
                <a:ext cx="277535" cy="116176"/>
              </a:xfrm>
              <a:custGeom>
                <a:avLst/>
                <a:gdLst>
                  <a:gd name="connsiteX0" fmla="*/ 163086 w 163644"/>
                  <a:gd name="connsiteY0" fmla="*/ 54802 h 68502"/>
                  <a:gd name="connsiteX1" fmla="*/ 152811 w 163644"/>
                  <a:gd name="connsiteY1" fmla="*/ 50235 h 68502"/>
                  <a:gd name="connsiteX2" fmla="*/ 121604 w 163644"/>
                  <a:gd name="connsiteY2" fmla="*/ 55563 h 68502"/>
                  <a:gd name="connsiteX3" fmla="*/ 91539 w 163644"/>
                  <a:gd name="connsiteY3" fmla="*/ 50616 h 68502"/>
                  <a:gd name="connsiteX4" fmla="*/ 98770 w 163644"/>
                  <a:gd name="connsiteY4" fmla="*/ 46429 h 68502"/>
                  <a:gd name="connsiteX5" fmla="*/ 112090 w 163644"/>
                  <a:gd name="connsiteY5" fmla="*/ 19409 h 68502"/>
                  <a:gd name="connsiteX6" fmla="*/ 86211 w 163644"/>
                  <a:gd name="connsiteY6" fmla="*/ 0 h 68502"/>
                  <a:gd name="connsiteX7" fmla="*/ 63758 w 163644"/>
                  <a:gd name="connsiteY7" fmla="*/ 20551 h 68502"/>
                  <a:gd name="connsiteX8" fmla="*/ 62616 w 163644"/>
                  <a:gd name="connsiteY8" fmla="*/ 31968 h 68502"/>
                  <a:gd name="connsiteX9" fmla="*/ 51960 w 163644"/>
                  <a:gd name="connsiteY9" fmla="*/ 40340 h 68502"/>
                  <a:gd name="connsiteX10" fmla="*/ 22276 w 163644"/>
                  <a:gd name="connsiteY10" fmla="*/ 20931 h 68502"/>
                  <a:gd name="connsiteX11" fmla="*/ 13903 w 163644"/>
                  <a:gd name="connsiteY11" fmla="*/ 7611 h 68502"/>
                  <a:gd name="connsiteX12" fmla="*/ 4389 w 163644"/>
                  <a:gd name="connsiteY12" fmla="*/ 3806 h 68502"/>
                  <a:gd name="connsiteX13" fmla="*/ 583 w 163644"/>
                  <a:gd name="connsiteY13" fmla="*/ 13320 h 68502"/>
                  <a:gd name="connsiteX14" fmla="*/ 3247 w 163644"/>
                  <a:gd name="connsiteY14" fmla="*/ 20551 h 68502"/>
                  <a:gd name="connsiteX15" fmla="*/ 27223 w 163644"/>
                  <a:gd name="connsiteY15" fmla="*/ 47571 h 68502"/>
                  <a:gd name="connsiteX16" fmla="*/ 42827 w 163644"/>
                  <a:gd name="connsiteY16" fmla="*/ 54421 h 68502"/>
                  <a:gd name="connsiteX17" fmla="*/ 72130 w 163644"/>
                  <a:gd name="connsiteY17" fmla="*/ 57085 h 68502"/>
                  <a:gd name="connsiteX18" fmla="*/ 158139 w 163644"/>
                  <a:gd name="connsiteY18" fmla="*/ 64697 h 68502"/>
                  <a:gd name="connsiteX19" fmla="*/ 163086 w 163644"/>
                  <a:gd name="connsiteY19" fmla="*/ 54802 h 68502"/>
                  <a:gd name="connsiteX20" fmla="*/ 81264 w 163644"/>
                  <a:gd name="connsiteY20" fmla="*/ 36915 h 68502"/>
                  <a:gd name="connsiteX21" fmla="*/ 77078 w 163644"/>
                  <a:gd name="connsiteY21" fmla="*/ 28923 h 68502"/>
                  <a:gd name="connsiteX22" fmla="*/ 87734 w 163644"/>
                  <a:gd name="connsiteY22" fmla="*/ 15603 h 68502"/>
                  <a:gd name="connsiteX23" fmla="*/ 97248 w 163644"/>
                  <a:gd name="connsiteY23" fmla="*/ 25118 h 68502"/>
                  <a:gd name="connsiteX24" fmla="*/ 81264 w 163644"/>
                  <a:gd name="connsiteY24" fmla="*/ 36915 h 68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3644" h="68502">
                    <a:moveTo>
                      <a:pt x="163086" y="54802"/>
                    </a:moveTo>
                    <a:cubicBezTo>
                      <a:pt x="161564" y="49855"/>
                      <a:pt x="157378" y="49474"/>
                      <a:pt x="152811" y="50235"/>
                    </a:cubicBezTo>
                    <a:cubicBezTo>
                      <a:pt x="142536" y="52138"/>
                      <a:pt x="131880" y="54041"/>
                      <a:pt x="121604" y="55563"/>
                    </a:cubicBezTo>
                    <a:cubicBezTo>
                      <a:pt x="111709" y="56705"/>
                      <a:pt x="101815" y="55944"/>
                      <a:pt x="91539" y="50616"/>
                    </a:cubicBezTo>
                    <a:cubicBezTo>
                      <a:pt x="94965" y="48713"/>
                      <a:pt x="96867" y="47571"/>
                      <a:pt x="98770" y="46429"/>
                    </a:cubicBezTo>
                    <a:cubicBezTo>
                      <a:pt x="110568" y="39199"/>
                      <a:pt x="115135" y="30065"/>
                      <a:pt x="112090" y="19409"/>
                    </a:cubicBezTo>
                    <a:cubicBezTo>
                      <a:pt x="109045" y="9134"/>
                      <a:pt x="96867" y="0"/>
                      <a:pt x="86211" y="0"/>
                    </a:cubicBezTo>
                    <a:cubicBezTo>
                      <a:pt x="75175" y="0"/>
                      <a:pt x="67183" y="7231"/>
                      <a:pt x="63758" y="20551"/>
                    </a:cubicBezTo>
                    <a:cubicBezTo>
                      <a:pt x="62997" y="24356"/>
                      <a:pt x="62236" y="28162"/>
                      <a:pt x="62616" y="31968"/>
                    </a:cubicBezTo>
                    <a:cubicBezTo>
                      <a:pt x="62997" y="39960"/>
                      <a:pt x="58811" y="41863"/>
                      <a:pt x="51960" y="40340"/>
                    </a:cubicBezTo>
                    <a:cubicBezTo>
                      <a:pt x="39401" y="37676"/>
                      <a:pt x="29507" y="31207"/>
                      <a:pt x="22276" y="20931"/>
                    </a:cubicBezTo>
                    <a:cubicBezTo>
                      <a:pt x="19231" y="16745"/>
                      <a:pt x="16948" y="11798"/>
                      <a:pt x="13903" y="7611"/>
                    </a:cubicBezTo>
                    <a:cubicBezTo>
                      <a:pt x="11620" y="4186"/>
                      <a:pt x="8575" y="1903"/>
                      <a:pt x="4389" y="3806"/>
                    </a:cubicBezTo>
                    <a:cubicBezTo>
                      <a:pt x="583" y="5709"/>
                      <a:pt x="-939" y="9134"/>
                      <a:pt x="583" y="13320"/>
                    </a:cubicBezTo>
                    <a:cubicBezTo>
                      <a:pt x="1344" y="15984"/>
                      <a:pt x="2486" y="18267"/>
                      <a:pt x="3247" y="20551"/>
                    </a:cubicBezTo>
                    <a:cubicBezTo>
                      <a:pt x="7814" y="32729"/>
                      <a:pt x="16948" y="40340"/>
                      <a:pt x="27223" y="47571"/>
                    </a:cubicBezTo>
                    <a:cubicBezTo>
                      <a:pt x="31029" y="52518"/>
                      <a:pt x="37879" y="51377"/>
                      <a:pt x="42827" y="54421"/>
                    </a:cubicBezTo>
                    <a:cubicBezTo>
                      <a:pt x="52341" y="59369"/>
                      <a:pt x="62236" y="58988"/>
                      <a:pt x="72130" y="57085"/>
                    </a:cubicBezTo>
                    <a:cubicBezTo>
                      <a:pt x="99151" y="77636"/>
                      <a:pt x="128455" y="71928"/>
                      <a:pt x="158139" y="64697"/>
                    </a:cubicBezTo>
                    <a:cubicBezTo>
                      <a:pt x="161945" y="63174"/>
                      <a:pt x="164989" y="59749"/>
                      <a:pt x="163086" y="54802"/>
                    </a:cubicBezTo>
                    <a:close/>
                    <a:moveTo>
                      <a:pt x="81264" y="36915"/>
                    </a:moveTo>
                    <a:cubicBezTo>
                      <a:pt x="76317" y="36154"/>
                      <a:pt x="77078" y="32348"/>
                      <a:pt x="77078" y="28923"/>
                    </a:cubicBezTo>
                    <a:cubicBezTo>
                      <a:pt x="79361" y="23595"/>
                      <a:pt x="78219" y="15223"/>
                      <a:pt x="87734" y="15603"/>
                    </a:cubicBezTo>
                    <a:cubicBezTo>
                      <a:pt x="93062" y="15984"/>
                      <a:pt x="96867" y="19409"/>
                      <a:pt x="97248" y="25118"/>
                    </a:cubicBezTo>
                    <a:cubicBezTo>
                      <a:pt x="97628" y="30065"/>
                      <a:pt x="86972" y="38057"/>
                      <a:pt x="81264" y="36915"/>
                    </a:cubicBezTo>
                    <a:close/>
                  </a:path>
                </a:pathLst>
              </a:custGeom>
              <a:solidFill>
                <a:srgbClr val="8E8E8E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3F4E257-A0AA-46EC-82DC-B1D12E986850}"/>
                  </a:ext>
                </a:extLst>
              </p:cNvPr>
              <p:cNvSpPr/>
              <p:nvPr/>
            </p:nvSpPr>
            <p:spPr>
              <a:xfrm>
                <a:off x="10040697" y="3043055"/>
                <a:ext cx="322714" cy="122631"/>
              </a:xfrm>
              <a:custGeom>
                <a:avLst/>
                <a:gdLst>
                  <a:gd name="connsiteX0" fmla="*/ 174699 w 190284"/>
                  <a:gd name="connsiteY0" fmla="*/ 66980 h 72308"/>
                  <a:gd name="connsiteX1" fmla="*/ 137784 w 190284"/>
                  <a:gd name="connsiteY1" fmla="*/ 27020 h 72308"/>
                  <a:gd name="connsiteX2" fmla="*/ 54439 w 190284"/>
                  <a:gd name="connsiteY2" fmla="*/ 27401 h 72308"/>
                  <a:gd name="connsiteX3" fmla="*/ 21330 w 190284"/>
                  <a:gd name="connsiteY3" fmla="*/ 59369 h 72308"/>
                  <a:gd name="connsiteX4" fmla="*/ 6488 w 190284"/>
                  <a:gd name="connsiteY4" fmla="*/ 69264 h 72308"/>
                  <a:gd name="connsiteX5" fmla="*/ 2682 w 190284"/>
                  <a:gd name="connsiteY5" fmla="*/ 50996 h 72308"/>
                  <a:gd name="connsiteX6" fmla="*/ 49873 w 190284"/>
                  <a:gd name="connsiteY6" fmla="*/ 7992 h 72308"/>
                  <a:gd name="connsiteX7" fmla="*/ 143493 w 190284"/>
                  <a:gd name="connsiteY7" fmla="*/ 7992 h 72308"/>
                  <a:gd name="connsiteX8" fmla="*/ 191825 w 190284"/>
                  <a:gd name="connsiteY8" fmla="*/ 54421 h 72308"/>
                  <a:gd name="connsiteX9" fmla="*/ 190303 w 190284"/>
                  <a:gd name="connsiteY9" fmla="*/ 70025 h 72308"/>
                  <a:gd name="connsiteX10" fmla="*/ 174699 w 190284"/>
                  <a:gd name="connsiteY10" fmla="*/ 66980 h 7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0284" h="72308">
                    <a:moveTo>
                      <a:pt x="174699" y="66980"/>
                    </a:moveTo>
                    <a:cubicBezTo>
                      <a:pt x="170133" y="46429"/>
                      <a:pt x="156432" y="34251"/>
                      <a:pt x="137784" y="27020"/>
                    </a:cubicBezTo>
                    <a:cubicBezTo>
                      <a:pt x="110003" y="16745"/>
                      <a:pt x="82221" y="17126"/>
                      <a:pt x="54439" y="27401"/>
                    </a:cubicBezTo>
                    <a:cubicBezTo>
                      <a:pt x="39217" y="33110"/>
                      <a:pt x="26658" y="43004"/>
                      <a:pt x="21330" y="59369"/>
                    </a:cubicBezTo>
                    <a:cubicBezTo>
                      <a:pt x="18285" y="65458"/>
                      <a:pt x="15241" y="73069"/>
                      <a:pt x="6488" y="69264"/>
                    </a:cubicBezTo>
                    <a:cubicBezTo>
                      <a:pt x="-2646" y="65458"/>
                      <a:pt x="-362" y="57847"/>
                      <a:pt x="2682" y="50996"/>
                    </a:cubicBezTo>
                    <a:cubicBezTo>
                      <a:pt x="11816" y="29684"/>
                      <a:pt x="28180" y="15603"/>
                      <a:pt x="49873" y="7992"/>
                    </a:cubicBezTo>
                    <a:cubicBezTo>
                      <a:pt x="81079" y="-2664"/>
                      <a:pt x="112286" y="-2664"/>
                      <a:pt x="143493" y="7992"/>
                    </a:cubicBezTo>
                    <a:cubicBezTo>
                      <a:pt x="166327" y="15984"/>
                      <a:pt x="183072" y="31207"/>
                      <a:pt x="191825" y="54421"/>
                    </a:cubicBezTo>
                    <a:cubicBezTo>
                      <a:pt x="193728" y="59749"/>
                      <a:pt x="196011" y="65458"/>
                      <a:pt x="190303" y="70025"/>
                    </a:cubicBezTo>
                    <a:cubicBezTo>
                      <a:pt x="184214" y="74972"/>
                      <a:pt x="179266" y="71547"/>
                      <a:pt x="174699" y="669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78C9CFC-E93B-4CD7-836A-79657B08DC01}"/>
                  </a:ext>
                </a:extLst>
              </p:cNvPr>
              <p:cNvSpPr/>
              <p:nvPr/>
            </p:nvSpPr>
            <p:spPr>
              <a:xfrm>
                <a:off x="10498982" y="2855234"/>
                <a:ext cx="303351" cy="303351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32568D9-4E1E-4EF8-8178-BA6E21955286}"/>
                  </a:ext>
                </a:extLst>
              </p:cNvPr>
              <p:cNvSpPr/>
              <p:nvPr/>
            </p:nvSpPr>
            <p:spPr>
              <a:xfrm>
                <a:off x="10404750" y="2768101"/>
                <a:ext cx="116176" cy="161357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219D688-2678-482E-ADFF-A035A78CC7C8}"/>
                  </a:ext>
                </a:extLst>
              </p:cNvPr>
              <p:cNvSpPr/>
              <p:nvPr/>
            </p:nvSpPr>
            <p:spPr>
              <a:xfrm>
                <a:off x="9841290" y="2768101"/>
                <a:ext cx="116176" cy="161357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970642E-3003-4C90-821C-B20870BD94DD}"/>
                  </a:ext>
                </a:extLst>
              </p:cNvPr>
              <p:cNvSpPr/>
              <p:nvPr/>
            </p:nvSpPr>
            <p:spPr>
              <a:xfrm>
                <a:off x="9555365" y="2855234"/>
                <a:ext cx="303351" cy="303351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B5E123B-1BF0-4FCB-A86A-D792D5E8F490}"/>
                  </a:ext>
                </a:extLst>
              </p:cNvPr>
              <p:cNvSpPr/>
              <p:nvPr/>
            </p:nvSpPr>
            <p:spPr>
              <a:xfrm>
                <a:off x="9545400" y="3209419"/>
                <a:ext cx="1353799" cy="540971"/>
              </a:xfrm>
              <a:custGeom>
                <a:avLst/>
                <a:gdLst>
                  <a:gd name="connsiteX0" fmla="*/ 0 w 1353799"/>
                  <a:gd name="connsiteY0" fmla="*/ 0 h 540971"/>
                  <a:gd name="connsiteX1" fmla="*/ 1353799 w 1353799"/>
                  <a:gd name="connsiteY1" fmla="*/ 0 h 540971"/>
                  <a:gd name="connsiteX2" fmla="*/ 1311379 w 1353799"/>
                  <a:gd name="connsiteY2" fmla="*/ 96902 h 540971"/>
                  <a:gd name="connsiteX3" fmla="*/ 966720 w 1353799"/>
                  <a:gd name="connsiteY3" fmla="*/ 537731 h 540971"/>
                  <a:gd name="connsiteX4" fmla="*/ 674986 w 1353799"/>
                  <a:gd name="connsiteY4" fmla="*/ 407355 h 540971"/>
                  <a:gd name="connsiteX5" fmla="*/ 343881 w 1353799"/>
                  <a:gd name="connsiteY5" fmla="*/ 540957 h 540971"/>
                  <a:gd name="connsiteX6" fmla="*/ 112817 w 1353799"/>
                  <a:gd name="connsiteY6" fmla="*/ 246642 h 54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99" h="540971">
                    <a:moveTo>
                      <a:pt x="0" y="0"/>
                    </a:moveTo>
                    <a:lnTo>
                      <a:pt x="1353799" y="0"/>
                    </a:lnTo>
                    <a:lnTo>
                      <a:pt x="1311379" y="96902"/>
                    </a:lnTo>
                    <a:cubicBezTo>
                      <a:pt x="1248127" y="235669"/>
                      <a:pt x="1167448" y="570002"/>
                      <a:pt x="966720" y="537731"/>
                    </a:cubicBezTo>
                    <a:cubicBezTo>
                      <a:pt x="861515" y="520950"/>
                      <a:pt x="784710" y="405418"/>
                      <a:pt x="674986" y="407355"/>
                    </a:cubicBezTo>
                    <a:cubicBezTo>
                      <a:pt x="556873" y="409290"/>
                      <a:pt x="471031" y="539022"/>
                      <a:pt x="343881" y="540957"/>
                    </a:cubicBezTo>
                    <a:cubicBezTo>
                      <a:pt x="201887" y="542894"/>
                      <a:pt x="159934" y="349911"/>
                      <a:pt x="112817" y="24664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16200000" scaled="1"/>
                <a:tileRect/>
              </a:gradFill>
              <a:ln w="380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46F78FF-1EA6-45D6-AA79-4E64BA5729BD}"/>
                  </a:ext>
                </a:extLst>
              </p:cNvPr>
              <p:cNvSpPr/>
              <p:nvPr/>
            </p:nvSpPr>
            <p:spPr>
              <a:xfrm>
                <a:off x="9375104" y="2132440"/>
                <a:ext cx="665593" cy="681587"/>
              </a:xfrm>
              <a:custGeom>
                <a:avLst/>
                <a:gdLst>
                  <a:gd name="connsiteX0" fmla="*/ 583260 w 665593"/>
                  <a:gd name="connsiteY0" fmla="*/ 0 h 681587"/>
                  <a:gd name="connsiteX1" fmla="*/ 598865 w 665593"/>
                  <a:gd name="connsiteY1" fmla="*/ 2292 h 681587"/>
                  <a:gd name="connsiteX2" fmla="*/ 665593 w 665593"/>
                  <a:gd name="connsiteY2" fmla="*/ 21369 h 681587"/>
                  <a:gd name="connsiteX3" fmla="*/ 663059 w 665593"/>
                  <a:gd name="connsiteY3" fmla="*/ 21965 h 681587"/>
                  <a:gd name="connsiteX4" fmla="*/ 582681 w 665593"/>
                  <a:gd name="connsiteY4" fmla="*/ 50563 h 681587"/>
                  <a:gd name="connsiteX5" fmla="*/ 500575 w 665593"/>
                  <a:gd name="connsiteY5" fmla="*/ 186177 h 681587"/>
                  <a:gd name="connsiteX6" fmla="*/ 252411 w 665593"/>
                  <a:gd name="connsiteY6" fmla="*/ 393750 h 681587"/>
                  <a:gd name="connsiteX7" fmla="*/ 150010 w 665593"/>
                  <a:gd name="connsiteY7" fmla="*/ 581947 h 681587"/>
                  <a:gd name="connsiteX8" fmla="*/ 23623 w 665593"/>
                  <a:gd name="connsiteY8" fmla="*/ 677422 h 681587"/>
                  <a:gd name="connsiteX9" fmla="*/ 15364 w 665593"/>
                  <a:gd name="connsiteY9" fmla="*/ 681587 h 681587"/>
                  <a:gd name="connsiteX10" fmla="*/ 4201 w 665593"/>
                  <a:gd name="connsiteY10" fmla="*/ 632496 h 681587"/>
                  <a:gd name="connsiteX11" fmla="*/ 0 w 665593"/>
                  <a:gd name="connsiteY11" fmla="*/ 588623 h 681587"/>
                  <a:gd name="connsiteX12" fmla="*/ 35 w 665593"/>
                  <a:gd name="connsiteY12" fmla="*/ 588616 h 681587"/>
                  <a:gd name="connsiteX13" fmla="*/ 130601 w 665593"/>
                  <a:gd name="connsiteY13" fmla="*/ 499196 h 681587"/>
                  <a:gd name="connsiteX14" fmla="*/ 206659 w 665593"/>
                  <a:gd name="connsiteY14" fmla="*/ 359414 h 681587"/>
                  <a:gd name="connsiteX15" fmla="*/ 390981 w 665593"/>
                  <a:gd name="connsiteY15" fmla="*/ 205241 h 681587"/>
                  <a:gd name="connsiteX16" fmla="*/ 451964 w 665593"/>
                  <a:gd name="connsiteY16" fmla="*/ 104515 h 681587"/>
                  <a:gd name="connsiteX17" fmla="*/ 569821 w 665593"/>
                  <a:gd name="connsiteY17" fmla="*/ 59976 h 681587"/>
                  <a:gd name="connsiteX18" fmla="*/ 584896 w 665593"/>
                  <a:gd name="connsiteY18" fmla="*/ 30823 h 68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65593" h="681587">
                    <a:moveTo>
                      <a:pt x="583260" y="0"/>
                    </a:moveTo>
                    <a:lnTo>
                      <a:pt x="598865" y="2292"/>
                    </a:lnTo>
                    <a:lnTo>
                      <a:pt x="665593" y="21369"/>
                    </a:lnTo>
                    <a:lnTo>
                      <a:pt x="663059" y="21965"/>
                    </a:lnTo>
                    <a:cubicBezTo>
                      <a:pt x="634575" y="27039"/>
                      <a:pt x="605745" y="31652"/>
                      <a:pt x="582681" y="50563"/>
                    </a:cubicBezTo>
                    <a:cubicBezTo>
                      <a:pt x="544857" y="81931"/>
                      <a:pt x="526407" y="145585"/>
                      <a:pt x="500575" y="186177"/>
                    </a:cubicBezTo>
                    <a:cubicBezTo>
                      <a:pt x="438765" y="283966"/>
                      <a:pt x="364039" y="356847"/>
                      <a:pt x="252411" y="393750"/>
                    </a:cubicBezTo>
                    <a:cubicBezTo>
                      <a:pt x="155543" y="426038"/>
                      <a:pt x="185988" y="509067"/>
                      <a:pt x="150010" y="581947"/>
                    </a:cubicBezTo>
                    <a:cubicBezTo>
                      <a:pt x="142744" y="596478"/>
                      <a:pt x="78559" y="645159"/>
                      <a:pt x="23623" y="677422"/>
                    </a:cubicBezTo>
                    <a:lnTo>
                      <a:pt x="15364" y="681587"/>
                    </a:lnTo>
                    <a:lnTo>
                      <a:pt x="4201" y="632496"/>
                    </a:lnTo>
                    <a:lnTo>
                      <a:pt x="0" y="588623"/>
                    </a:lnTo>
                    <a:lnTo>
                      <a:pt x="35" y="588616"/>
                    </a:lnTo>
                    <a:cubicBezTo>
                      <a:pt x="41052" y="573070"/>
                      <a:pt x="123406" y="513586"/>
                      <a:pt x="130601" y="499196"/>
                    </a:cubicBezTo>
                    <a:cubicBezTo>
                      <a:pt x="157324" y="445065"/>
                      <a:pt x="134711" y="383396"/>
                      <a:pt x="206659" y="359414"/>
                    </a:cubicBezTo>
                    <a:cubicBezTo>
                      <a:pt x="289570" y="332005"/>
                      <a:pt x="345072" y="277873"/>
                      <a:pt x="390981" y="205241"/>
                    </a:cubicBezTo>
                    <a:cubicBezTo>
                      <a:pt x="410167" y="175092"/>
                      <a:pt x="423871" y="127813"/>
                      <a:pt x="451964" y="104515"/>
                    </a:cubicBezTo>
                    <a:cubicBezTo>
                      <a:pt x="486226" y="76422"/>
                      <a:pt x="537617" y="90811"/>
                      <a:pt x="569821" y="59976"/>
                    </a:cubicBezTo>
                    <a:cubicBezTo>
                      <a:pt x="577872" y="52439"/>
                      <a:pt x="582797" y="42161"/>
                      <a:pt x="584896" y="30823"/>
                    </a:cubicBezTo>
                    <a:close/>
                  </a:path>
                </a:pathLst>
              </a:custGeom>
              <a:solidFill>
                <a:schemeClr val="tx1"/>
              </a:solidFill>
              <a:ln w="3801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4689EE2-B34F-4E66-A2EC-46E9A84521EA}"/>
                </a:ext>
              </a:extLst>
            </p:cNvPr>
            <p:cNvSpPr/>
            <p:nvPr/>
          </p:nvSpPr>
          <p:spPr>
            <a:xfrm>
              <a:off x="3044974" y="1530457"/>
              <a:ext cx="674012" cy="735285"/>
            </a:xfrm>
            <a:custGeom>
              <a:avLst/>
              <a:gdLst>
                <a:gd name="connsiteX0" fmla="*/ 310569 w 334900"/>
                <a:gd name="connsiteY0" fmla="*/ 7503 h 365346"/>
                <a:gd name="connsiteX1" fmla="*/ 285071 w 334900"/>
                <a:gd name="connsiteY1" fmla="*/ 2937 h 365346"/>
                <a:gd name="connsiteX2" fmla="*/ 19053 w 334900"/>
                <a:gd name="connsiteY2" fmla="*/ 180662 h 365346"/>
                <a:gd name="connsiteX3" fmla="*/ 405 w 334900"/>
                <a:gd name="connsiteY3" fmla="*/ 363335 h 365346"/>
                <a:gd name="connsiteX4" fmla="*/ 85653 w 334900"/>
                <a:gd name="connsiteY4" fmla="*/ 315003 h 365346"/>
                <a:gd name="connsiteX5" fmla="*/ 127896 w 334900"/>
                <a:gd name="connsiteY5" fmla="*/ 237367 h 365346"/>
                <a:gd name="connsiteX6" fmla="*/ 230269 w 334900"/>
                <a:gd name="connsiteY6" fmla="*/ 151739 h 365346"/>
                <a:gd name="connsiteX7" fmla="*/ 264139 w 334900"/>
                <a:gd name="connsiteY7" fmla="*/ 95795 h 365346"/>
                <a:gd name="connsiteX8" fmla="*/ 329597 w 334900"/>
                <a:gd name="connsiteY8" fmla="*/ 71058 h 365346"/>
                <a:gd name="connsiteX9" fmla="*/ 310569 w 334900"/>
                <a:gd name="connsiteY9" fmla="*/ 7503 h 3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900" h="365346">
                  <a:moveTo>
                    <a:pt x="310569" y="7503"/>
                  </a:moveTo>
                  <a:cubicBezTo>
                    <a:pt x="302197" y="5601"/>
                    <a:pt x="293443" y="4459"/>
                    <a:pt x="285071" y="2937"/>
                  </a:cubicBezTo>
                  <a:cubicBezTo>
                    <a:pt x="167475" y="-17234"/>
                    <a:pt x="48737" y="69156"/>
                    <a:pt x="19053" y="180662"/>
                  </a:cubicBezTo>
                  <a:cubicBezTo>
                    <a:pt x="3069" y="240412"/>
                    <a:pt x="-1498" y="301683"/>
                    <a:pt x="405" y="363335"/>
                  </a:cubicBezTo>
                  <a:cubicBezTo>
                    <a:pt x="786" y="380841"/>
                    <a:pt x="80325" y="325659"/>
                    <a:pt x="85653" y="315003"/>
                  </a:cubicBezTo>
                  <a:cubicBezTo>
                    <a:pt x="100495" y="284938"/>
                    <a:pt x="87936" y="250687"/>
                    <a:pt x="127896" y="237367"/>
                  </a:cubicBezTo>
                  <a:cubicBezTo>
                    <a:pt x="173945" y="222144"/>
                    <a:pt x="204771" y="192079"/>
                    <a:pt x="230269" y="151739"/>
                  </a:cubicBezTo>
                  <a:cubicBezTo>
                    <a:pt x="240925" y="134994"/>
                    <a:pt x="248536" y="108735"/>
                    <a:pt x="264139" y="95795"/>
                  </a:cubicBezTo>
                  <a:cubicBezTo>
                    <a:pt x="283168" y="80192"/>
                    <a:pt x="311711" y="88184"/>
                    <a:pt x="329597" y="71058"/>
                  </a:cubicBezTo>
                  <a:cubicBezTo>
                    <a:pt x="347484" y="54313"/>
                    <a:pt x="337589" y="13212"/>
                    <a:pt x="310569" y="7503"/>
                  </a:cubicBezTo>
                  <a:close/>
                </a:path>
              </a:pathLst>
            </a:custGeom>
            <a:solidFill>
              <a:schemeClr val="accent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943A2699-0838-44E7-B4F8-1779EF705728}"/>
                </a:ext>
              </a:extLst>
            </p:cNvPr>
            <p:cNvSpPr/>
            <p:nvPr/>
          </p:nvSpPr>
          <p:spPr>
            <a:xfrm rot="2005346">
              <a:off x="3469507" y="1913592"/>
              <a:ext cx="302546" cy="23560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A6B38F-1C74-46E4-A4DA-E90F6DC1A353}"/>
              </a:ext>
            </a:extLst>
          </p:cNvPr>
          <p:cNvGrpSpPr/>
          <p:nvPr/>
        </p:nvGrpSpPr>
        <p:grpSpPr>
          <a:xfrm>
            <a:off x="5464376" y="1829123"/>
            <a:ext cx="1686472" cy="1681386"/>
            <a:chOff x="6116551" y="1807359"/>
            <a:chExt cx="1686472" cy="168138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7E10D4B-A8E9-43E5-A8DD-63D419E6A6EC}"/>
                </a:ext>
              </a:extLst>
            </p:cNvPr>
            <p:cNvGrpSpPr/>
            <p:nvPr/>
          </p:nvGrpSpPr>
          <p:grpSpPr>
            <a:xfrm>
              <a:off x="6116551" y="1848030"/>
              <a:ext cx="1686472" cy="1640715"/>
              <a:chOff x="6588576" y="2418039"/>
              <a:chExt cx="981868" cy="955228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0601F3B-2823-48AD-837D-1982CA43806C}"/>
                  </a:ext>
                </a:extLst>
              </p:cNvPr>
              <p:cNvSpPr/>
              <p:nvPr/>
            </p:nvSpPr>
            <p:spPr>
              <a:xfrm>
                <a:off x="6588576" y="2418039"/>
                <a:ext cx="981868" cy="955228"/>
              </a:xfrm>
              <a:custGeom>
                <a:avLst/>
                <a:gdLst>
                  <a:gd name="connsiteX0" fmla="*/ 983608 w 981868"/>
                  <a:gd name="connsiteY0" fmla="*/ 262658 h 955227"/>
                  <a:gd name="connsiteX1" fmla="*/ 858401 w 981868"/>
                  <a:gd name="connsiteY1" fmla="*/ 36220 h 955227"/>
                  <a:gd name="connsiteX2" fmla="*/ 627396 w 981868"/>
                  <a:gd name="connsiteY2" fmla="*/ 9960 h 955227"/>
                  <a:gd name="connsiteX3" fmla="*/ 410852 w 981868"/>
                  <a:gd name="connsiteY3" fmla="*/ 24422 h 955227"/>
                  <a:gd name="connsiteX4" fmla="*/ 190883 w 981868"/>
                  <a:gd name="connsiteY4" fmla="*/ 11863 h 955227"/>
                  <a:gd name="connsiteX5" fmla="*/ 52736 w 981868"/>
                  <a:gd name="connsiteY5" fmla="*/ 103580 h 955227"/>
                  <a:gd name="connsiteX6" fmla="*/ 55400 w 981868"/>
                  <a:gd name="connsiteY6" fmla="*/ 543137 h 955227"/>
                  <a:gd name="connsiteX7" fmla="*/ 165765 w 981868"/>
                  <a:gd name="connsiteY7" fmla="*/ 784418 h 955227"/>
                  <a:gd name="connsiteX8" fmla="*/ 302009 w 981868"/>
                  <a:gd name="connsiteY8" fmla="*/ 957957 h 955227"/>
                  <a:gd name="connsiteX9" fmla="*/ 497241 w 981868"/>
                  <a:gd name="connsiteY9" fmla="*/ 879180 h 955227"/>
                  <a:gd name="connsiteX10" fmla="*/ 669258 w 981868"/>
                  <a:gd name="connsiteY10" fmla="*/ 956055 h 955227"/>
                  <a:gd name="connsiteX11" fmla="*/ 872482 w 981868"/>
                  <a:gd name="connsiteY11" fmla="*/ 696126 h 955227"/>
                  <a:gd name="connsiteX12" fmla="*/ 983608 w 981868"/>
                  <a:gd name="connsiteY12" fmla="*/ 262658 h 9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1868" h="955227">
                    <a:moveTo>
                      <a:pt x="983608" y="262658"/>
                    </a:moveTo>
                    <a:cubicBezTo>
                      <a:pt x="975616" y="174366"/>
                      <a:pt x="942887" y="78843"/>
                      <a:pt x="858401" y="36220"/>
                    </a:cubicBezTo>
                    <a:cubicBezTo>
                      <a:pt x="784571" y="-1076"/>
                      <a:pt x="707315" y="-8307"/>
                      <a:pt x="627396" y="9960"/>
                    </a:cubicBezTo>
                    <a:cubicBezTo>
                      <a:pt x="552043" y="27086"/>
                      <a:pt x="488488" y="51442"/>
                      <a:pt x="410852" y="24422"/>
                    </a:cubicBezTo>
                    <a:cubicBezTo>
                      <a:pt x="338924" y="-696"/>
                      <a:pt x="265474" y="-9068"/>
                      <a:pt x="190883" y="11863"/>
                    </a:cubicBezTo>
                    <a:cubicBezTo>
                      <a:pt x="142931" y="25183"/>
                      <a:pt x="81660" y="58673"/>
                      <a:pt x="52736" y="103580"/>
                    </a:cubicBezTo>
                    <a:cubicBezTo>
                      <a:pt x="-28705" y="229929"/>
                      <a:pt x="-6252" y="413744"/>
                      <a:pt x="55400" y="543137"/>
                    </a:cubicBezTo>
                    <a:cubicBezTo>
                      <a:pt x="93457" y="623057"/>
                      <a:pt x="128850" y="703737"/>
                      <a:pt x="165765" y="784418"/>
                    </a:cubicBezTo>
                    <a:cubicBezTo>
                      <a:pt x="193547" y="845309"/>
                      <a:pt x="218284" y="959099"/>
                      <a:pt x="302009" y="957957"/>
                    </a:cubicBezTo>
                    <a:cubicBezTo>
                      <a:pt x="376981" y="956816"/>
                      <a:pt x="427597" y="880321"/>
                      <a:pt x="497241" y="879180"/>
                    </a:cubicBezTo>
                    <a:cubicBezTo>
                      <a:pt x="561938" y="878038"/>
                      <a:pt x="607225" y="946160"/>
                      <a:pt x="669258" y="956055"/>
                    </a:cubicBezTo>
                    <a:cubicBezTo>
                      <a:pt x="787615" y="975083"/>
                      <a:pt x="835186" y="777948"/>
                      <a:pt x="872482" y="696126"/>
                    </a:cubicBezTo>
                    <a:cubicBezTo>
                      <a:pt x="934134" y="560644"/>
                      <a:pt x="997308" y="414886"/>
                      <a:pt x="983608" y="26265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9200000" scaled="0"/>
              </a:gradFill>
              <a:ln w="3801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F3C1CBF-CC79-4620-91E2-8E3DC0DC74C6}"/>
                  </a:ext>
                </a:extLst>
              </p:cNvPr>
              <p:cNvSpPr/>
              <p:nvPr/>
            </p:nvSpPr>
            <p:spPr>
              <a:xfrm>
                <a:off x="7035559" y="2579466"/>
                <a:ext cx="91337" cy="11417"/>
              </a:xfrm>
              <a:custGeom>
                <a:avLst/>
                <a:gdLst>
                  <a:gd name="connsiteX0" fmla="*/ 44549 w 91336"/>
                  <a:gd name="connsiteY0" fmla="*/ 13320 h 11417"/>
                  <a:gd name="connsiteX1" fmla="*/ 7253 w 91336"/>
                  <a:gd name="connsiteY1" fmla="*/ 10656 h 11417"/>
                  <a:gd name="connsiteX2" fmla="*/ 22 w 91336"/>
                  <a:gd name="connsiteY2" fmla="*/ 4947 h 11417"/>
                  <a:gd name="connsiteX3" fmla="*/ 7634 w 91336"/>
                  <a:gd name="connsiteY3" fmla="*/ 0 h 11417"/>
                  <a:gd name="connsiteX4" fmla="*/ 84889 w 91336"/>
                  <a:gd name="connsiteY4" fmla="*/ 0 h 11417"/>
                  <a:gd name="connsiteX5" fmla="*/ 92501 w 91336"/>
                  <a:gd name="connsiteY5" fmla="*/ 4947 h 11417"/>
                  <a:gd name="connsiteX6" fmla="*/ 84889 w 91336"/>
                  <a:gd name="connsiteY6" fmla="*/ 9895 h 11417"/>
                  <a:gd name="connsiteX7" fmla="*/ 44549 w 91336"/>
                  <a:gd name="connsiteY7" fmla="*/ 13320 h 1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336" h="11417">
                    <a:moveTo>
                      <a:pt x="44549" y="13320"/>
                    </a:moveTo>
                    <a:cubicBezTo>
                      <a:pt x="31990" y="14462"/>
                      <a:pt x="19812" y="12178"/>
                      <a:pt x="7253" y="10656"/>
                    </a:cubicBezTo>
                    <a:cubicBezTo>
                      <a:pt x="4208" y="10275"/>
                      <a:pt x="-358" y="9895"/>
                      <a:pt x="22" y="4947"/>
                    </a:cubicBezTo>
                    <a:cubicBezTo>
                      <a:pt x="403" y="761"/>
                      <a:pt x="4208" y="0"/>
                      <a:pt x="7634" y="0"/>
                    </a:cubicBezTo>
                    <a:cubicBezTo>
                      <a:pt x="33512" y="0"/>
                      <a:pt x="59011" y="0"/>
                      <a:pt x="84889" y="0"/>
                    </a:cubicBezTo>
                    <a:cubicBezTo>
                      <a:pt x="88314" y="0"/>
                      <a:pt x="92501" y="761"/>
                      <a:pt x="92501" y="4947"/>
                    </a:cubicBezTo>
                    <a:cubicBezTo>
                      <a:pt x="92501" y="9895"/>
                      <a:pt x="87934" y="9514"/>
                      <a:pt x="84889" y="9895"/>
                    </a:cubicBezTo>
                    <a:cubicBezTo>
                      <a:pt x="71569" y="12178"/>
                      <a:pt x="58249" y="14462"/>
                      <a:pt x="44549" y="13320"/>
                    </a:cubicBezTo>
                    <a:close/>
                  </a:path>
                </a:pathLst>
              </a:custGeom>
              <a:solidFill>
                <a:srgbClr val="F2F2F2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9EDBF55-88F6-48A8-9AB3-D01400A578BE}"/>
                  </a:ext>
                </a:extLst>
              </p:cNvPr>
              <p:cNvSpPr/>
              <p:nvPr/>
            </p:nvSpPr>
            <p:spPr>
              <a:xfrm rot="10800000">
                <a:off x="6986090" y="2960796"/>
                <a:ext cx="190284" cy="72308"/>
              </a:xfrm>
              <a:custGeom>
                <a:avLst/>
                <a:gdLst>
                  <a:gd name="connsiteX0" fmla="*/ 174699 w 190284"/>
                  <a:gd name="connsiteY0" fmla="*/ 66980 h 72308"/>
                  <a:gd name="connsiteX1" fmla="*/ 137784 w 190284"/>
                  <a:gd name="connsiteY1" fmla="*/ 27020 h 72308"/>
                  <a:gd name="connsiteX2" fmla="*/ 54439 w 190284"/>
                  <a:gd name="connsiteY2" fmla="*/ 27401 h 72308"/>
                  <a:gd name="connsiteX3" fmla="*/ 21330 w 190284"/>
                  <a:gd name="connsiteY3" fmla="*/ 59369 h 72308"/>
                  <a:gd name="connsiteX4" fmla="*/ 6488 w 190284"/>
                  <a:gd name="connsiteY4" fmla="*/ 69264 h 72308"/>
                  <a:gd name="connsiteX5" fmla="*/ 2682 w 190284"/>
                  <a:gd name="connsiteY5" fmla="*/ 50996 h 72308"/>
                  <a:gd name="connsiteX6" fmla="*/ 49873 w 190284"/>
                  <a:gd name="connsiteY6" fmla="*/ 7992 h 72308"/>
                  <a:gd name="connsiteX7" fmla="*/ 143493 w 190284"/>
                  <a:gd name="connsiteY7" fmla="*/ 7992 h 72308"/>
                  <a:gd name="connsiteX8" fmla="*/ 191825 w 190284"/>
                  <a:gd name="connsiteY8" fmla="*/ 54421 h 72308"/>
                  <a:gd name="connsiteX9" fmla="*/ 190303 w 190284"/>
                  <a:gd name="connsiteY9" fmla="*/ 70025 h 72308"/>
                  <a:gd name="connsiteX10" fmla="*/ 174699 w 190284"/>
                  <a:gd name="connsiteY10" fmla="*/ 66980 h 7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0284" h="72308">
                    <a:moveTo>
                      <a:pt x="174699" y="66980"/>
                    </a:moveTo>
                    <a:cubicBezTo>
                      <a:pt x="170133" y="46429"/>
                      <a:pt x="156432" y="34251"/>
                      <a:pt x="137784" y="27020"/>
                    </a:cubicBezTo>
                    <a:cubicBezTo>
                      <a:pt x="110003" y="16745"/>
                      <a:pt x="82221" y="17126"/>
                      <a:pt x="54439" y="27401"/>
                    </a:cubicBezTo>
                    <a:cubicBezTo>
                      <a:pt x="39217" y="33110"/>
                      <a:pt x="26658" y="43004"/>
                      <a:pt x="21330" y="59369"/>
                    </a:cubicBezTo>
                    <a:cubicBezTo>
                      <a:pt x="18285" y="65458"/>
                      <a:pt x="15241" y="73069"/>
                      <a:pt x="6488" y="69264"/>
                    </a:cubicBezTo>
                    <a:cubicBezTo>
                      <a:pt x="-2646" y="65458"/>
                      <a:pt x="-362" y="57847"/>
                      <a:pt x="2682" y="50996"/>
                    </a:cubicBezTo>
                    <a:cubicBezTo>
                      <a:pt x="11816" y="29684"/>
                      <a:pt x="28180" y="15603"/>
                      <a:pt x="49873" y="7992"/>
                    </a:cubicBezTo>
                    <a:cubicBezTo>
                      <a:pt x="81079" y="-2664"/>
                      <a:pt x="112286" y="-2664"/>
                      <a:pt x="143493" y="7992"/>
                    </a:cubicBezTo>
                    <a:cubicBezTo>
                      <a:pt x="166327" y="15984"/>
                      <a:pt x="183072" y="31207"/>
                      <a:pt x="191825" y="54421"/>
                    </a:cubicBezTo>
                    <a:cubicBezTo>
                      <a:pt x="193728" y="59749"/>
                      <a:pt x="196011" y="65458"/>
                      <a:pt x="190303" y="70025"/>
                    </a:cubicBezTo>
                    <a:cubicBezTo>
                      <a:pt x="184214" y="74972"/>
                      <a:pt x="179266" y="71547"/>
                      <a:pt x="174699" y="669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06298B9-D507-4686-8B75-A1A2DA071DE4}"/>
                  </a:ext>
                </a:extLst>
              </p:cNvPr>
              <p:cNvSpPr/>
              <p:nvPr/>
            </p:nvSpPr>
            <p:spPr>
              <a:xfrm>
                <a:off x="7256312" y="2850050"/>
                <a:ext cx="178867" cy="178867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D675964-866B-45FF-8D2D-106B59266DDA}"/>
                  </a:ext>
                </a:extLst>
              </p:cNvPr>
              <p:cNvSpPr/>
              <p:nvPr/>
            </p:nvSpPr>
            <p:spPr>
              <a:xfrm>
                <a:off x="7200749" y="2798673"/>
                <a:ext cx="68502" cy="95142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388E14F-2754-46F8-BEC1-D5B0521FD041}"/>
                  </a:ext>
                </a:extLst>
              </p:cNvPr>
              <p:cNvSpPr/>
              <p:nvPr/>
            </p:nvSpPr>
            <p:spPr>
              <a:xfrm>
                <a:off x="6868512" y="2798673"/>
                <a:ext cx="68502" cy="95142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EA7CCDF-15B8-4E6E-B32F-1438B41F5C17}"/>
                  </a:ext>
                </a:extLst>
              </p:cNvPr>
              <p:cNvSpPr/>
              <p:nvPr/>
            </p:nvSpPr>
            <p:spPr>
              <a:xfrm>
                <a:off x="6699920" y="2850050"/>
                <a:ext cx="178867" cy="178867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15A6108-2FB5-4FC6-A166-C1335FAD84F4}"/>
                </a:ext>
              </a:extLst>
            </p:cNvPr>
            <p:cNvSpPr/>
            <p:nvPr/>
          </p:nvSpPr>
          <p:spPr>
            <a:xfrm>
              <a:off x="6116769" y="1807359"/>
              <a:ext cx="674012" cy="735285"/>
            </a:xfrm>
            <a:custGeom>
              <a:avLst/>
              <a:gdLst>
                <a:gd name="connsiteX0" fmla="*/ 310569 w 334900"/>
                <a:gd name="connsiteY0" fmla="*/ 7503 h 365346"/>
                <a:gd name="connsiteX1" fmla="*/ 285071 w 334900"/>
                <a:gd name="connsiteY1" fmla="*/ 2937 h 365346"/>
                <a:gd name="connsiteX2" fmla="*/ 19053 w 334900"/>
                <a:gd name="connsiteY2" fmla="*/ 180662 h 365346"/>
                <a:gd name="connsiteX3" fmla="*/ 405 w 334900"/>
                <a:gd name="connsiteY3" fmla="*/ 363335 h 365346"/>
                <a:gd name="connsiteX4" fmla="*/ 85653 w 334900"/>
                <a:gd name="connsiteY4" fmla="*/ 315003 h 365346"/>
                <a:gd name="connsiteX5" fmla="*/ 127896 w 334900"/>
                <a:gd name="connsiteY5" fmla="*/ 237367 h 365346"/>
                <a:gd name="connsiteX6" fmla="*/ 230269 w 334900"/>
                <a:gd name="connsiteY6" fmla="*/ 151739 h 365346"/>
                <a:gd name="connsiteX7" fmla="*/ 264139 w 334900"/>
                <a:gd name="connsiteY7" fmla="*/ 95795 h 365346"/>
                <a:gd name="connsiteX8" fmla="*/ 329597 w 334900"/>
                <a:gd name="connsiteY8" fmla="*/ 71058 h 365346"/>
                <a:gd name="connsiteX9" fmla="*/ 310569 w 334900"/>
                <a:gd name="connsiteY9" fmla="*/ 7503 h 3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900" h="365346">
                  <a:moveTo>
                    <a:pt x="310569" y="7503"/>
                  </a:moveTo>
                  <a:cubicBezTo>
                    <a:pt x="302197" y="5601"/>
                    <a:pt x="293443" y="4459"/>
                    <a:pt x="285071" y="2937"/>
                  </a:cubicBezTo>
                  <a:cubicBezTo>
                    <a:pt x="167475" y="-17234"/>
                    <a:pt x="48737" y="69156"/>
                    <a:pt x="19053" y="180662"/>
                  </a:cubicBezTo>
                  <a:cubicBezTo>
                    <a:pt x="3069" y="240412"/>
                    <a:pt x="-1498" y="301683"/>
                    <a:pt x="405" y="363335"/>
                  </a:cubicBezTo>
                  <a:cubicBezTo>
                    <a:pt x="786" y="380841"/>
                    <a:pt x="80325" y="325659"/>
                    <a:pt x="85653" y="315003"/>
                  </a:cubicBezTo>
                  <a:cubicBezTo>
                    <a:pt x="100495" y="284938"/>
                    <a:pt x="87936" y="250687"/>
                    <a:pt x="127896" y="237367"/>
                  </a:cubicBezTo>
                  <a:cubicBezTo>
                    <a:pt x="173945" y="222144"/>
                    <a:pt x="204771" y="192079"/>
                    <a:pt x="230269" y="151739"/>
                  </a:cubicBezTo>
                  <a:cubicBezTo>
                    <a:pt x="240925" y="134994"/>
                    <a:pt x="248536" y="108735"/>
                    <a:pt x="264139" y="95795"/>
                  </a:cubicBezTo>
                  <a:cubicBezTo>
                    <a:pt x="283168" y="80192"/>
                    <a:pt x="311711" y="88184"/>
                    <a:pt x="329597" y="71058"/>
                  </a:cubicBezTo>
                  <a:cubicBezTo>
                    <a:pt x="347484" y="54313"/>
                    <a:pt x="337589" y="13212"/>
                    <a:pt x="310569" y="7503"/>
                  </a:cubicBezTo>
                  <a:close/>
                </a:path>
              </a:pathLst>
            </a:custGeom>
            <a:solidFill>
              <a:schemeClr val="accent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8F4B741-F9D1-4E38-9C0C-888654E35079}"/>
              </a:ext>
            </a:extLst>
          </p:cNvPr>
          <p:cNvSpPr txBox="1"/>
          <p:nvPr/>
        </p:nvSpPr>
        <p:spPr>
          <a:xfrm>
            <a:off x="3260812" y="3875300"/>
            <a:ext cx="128016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DD8910-31E2-4929-A527-22BD78270742}"/>
              </a:ext>
            </a:extLst>
          </p:cNvPr>
          <p:cNvSpPr txBox="1"/>
          <p:nvPr/>
        </p:nvSpPr>
        <p:spPr>
          <a:xfrm>
            <a:off x="869275" y="3875300"/>
            <a:ext cx="12801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5E19EF-B647-4C85-925A-A175BB1BBB5C}"/>
              </a:ext>
            </a:extLst>
          </p:cNvPr>
          <p:cNvSpPr txBox="1"/>
          <p:nvPr/>
        </p:nvSpPr>
        <p:spPr>
          <a:xfrm>
            <a:off x="5667532" y="3875300"/>
            <a:ext cx="128016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그룹 23">
            <a:extLst>
              <a:ext uri="{FF2B5EF4-FFF2-40B4-BE49-F238E27FC236}">
                <a16:creationId xmlns:a16="http://schemas.microsoft.com/office/drawing/2014/main" id="{F38E91A5-C328-4A41-98EF-F9D485887F9D}"/>
              </a:ext>
            </a:extLst>
          </p:cNvPr>
          <p:cNvGrpSpPr/>
          <p:nvPr/>
        </p:nvGrpSpPr>
        <p:grpSpPr>
          <a:xfrm>
            <a:off x="3042260" y="4586288"/>
            <a:ext cx="1717264" cy="1686744"/>
            <a:chOff x="4986771" y="4655450"/>
            <a:chExt cx="1996552" cy="168674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11E0E5-04D1-41DD-A6A8-A159C9EB2C29}"/>
                </a:ext>
              </a:extLst>
            </p:cNvPr>
            <p:cNvSpPr txBox="1"/>
            <p:nvPr/>
          </p:nvSpPr>
          <p:spPr>
            <a:xfrm>
              <a:off x="4986771" y="4655450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9C93BA8-F4DC-4E71-8ADC-B05FA5598260}"/>
                </a:ext>
              </a:extLst>
            </p:cNvPr>
            <p:cNvSpPr txBox="1"/>
            <p:nvPr/>
          </p:nvSpPr>
          <p:spPr>
            <a:xfrm>
              <a:off x="4986771" y="4957199"/>
              <a:ext cx="19892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그룹 27">
            <a:extLst>
              <a:ext uri="{FF2B5EF4-FFF2-40B4-BE49-F238E27FC236}">
                <a16:creationId xmlns:a16="http://schemas.microsoft.com/office/drawing/2014/main" id="{6464105A-529A-4941-80DB-5B27AF19E2AE}"/>
              </a:ext>
            </a:extLst>
          </p:cNvPr>
          <p:cNvGrpSpPr/>
          <p:nvPr/>
        </p:nvGrpSpPr>
        <p:grpSpPr>
          <a:xfrm>
            <a:off x="650723" y="4586288"/>
            <a:ext cx="1717264" cy="1686744"/>
            <a:chOff x="3059832" y="4655450"/>
            <a:chExt cx="1996552" cy="168674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BE7697-1312-46D7-BF17-6D9C60A7D9BA}"/>
                </a:ext>
              </a:extLst>
            </p:cNvPr>
            <p:cNvSpPr txBox="1"/>
            <p:nvPr/>
          </p:nvSpPr>
          <p:spPr>
            <a:xfrm>
              <a:off x="3059832" y="4655450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85D8066-EE48-4EE2-82F0-9EE8ABF97AE6}"/>
                </a:ext>
              </a:extLst>
            </p:cNvPr>
            <p:cNvSpPr txBox="1"/>
            <p:nvPr/>
          </p:nvSpPr>
          <p:spPr>
            <a:xfrm>
              <a:off x="3059832" y="4957199"/>
              <a:ext cx="19892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그룹 31">
            <a:extLst>
              <a:ext uri="{FF2B5EF4-FFF2-40B4-BE49-F238E27FC236}">
                <a16:creationId xmlns:a16="http://schemas.microsoft.com/office/drawing/2014/main" id="{AE2C69E0-461E-4D20-9D56-CA753D9AE8AE}"/>
              </a:ext>
            </a:extLst>
          </p:cNvPr>
          <p:cNvGrpSpPr/>
          <p:nvPr/>
        </p:nvGrpSpPr>
        <p:grpSpPr>
          <a:xfrm>
            <a:off x="5448980" y="4586288"/>
            <a:ext cx="1717264" cy="1686744"/>
            <a:chOff x="6913710" y="4655450"/>
            <a:chExt cx="1996552" cy="168674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3933194-A314-49A1-8C1E-B11C0211434D}"/>
                </a:ext>
              </a:extLst>
            </p:cNvPr>
            <p:cNvSpPr txBox="1"/>
            <p:nvPr/>
          </p:nvSpPr>
          <p:spPr>
            <a:xfrm>
              <a:off x="6913710" y="4655450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79FD7C6-3492-4A9F-ACF5-FD1D8D5F44C7}"/>
                </a:ext>
              </a:extLst>
            </p:cNvPr>
            <p:cNvSpPr txBox="1"/>
            <p:nvPr/>
          </p:nvSpPr>
          <p:spPr>
            <a:xfrm>
              <a:off x="6913710" y="4957199"/>
              <a:ext cx="19892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9" name="Oval 42">
            <a:extLst>
              <a:ext uri="{FF2B5EF4-FFF2-40B4-BE49-F238E27FC236}">
                <a16:creationId xmlns:a16="http://schemas.microsoft.com/office/drawing/2014/main" id="{9E0EFA97-3531-4189-B670-B511B38D9C31}"/>
              </a:ext>
            </a:extLst>
          </p:cNvPr>
          <p:cNvSpPr/>
          <p:nvPr/>
        </p:nvSpPr>
        <p:spPr>
          <a:xfrm>
            <a:off x="8043580" y="4033218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Oval 46">
            <a:extLst>
              <a:ext uri="{FF2B5EF4-FFF2-40B4-BE49-F238E27FC236}">
                <a16:creationId xmlns:a16="http://schemas.microsoft.com/office/drawing/2014/main" id="{5EA967DD-B0DE-48BF-981C-4C7E13812681}"/>
              </a:ext>
            </a:extLst>
          </p:cNvPr>
          <p:cNvSpPr/>
          <p:nvPr/>
        </p:nvSpPr>
        <p:spPr>
          <a:xfrm>
            <a:off x="8043580" y="2800280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Oval 47">
            <a:extLst>
              <a:ext uri="{FF2B5EF4-FFF2-40B4-BE49-F238E27FC236}">
                <a16:creationId xmlns:a16="http://schemas.microsoft.com/office/drawing/2014/main" id="{C4C04043-C742-482C-86E8-9E0DA89A20EA}"/>
              </a:ext>
            </a:extLst>
          </p:cNvPr>
          <p:cNvSpPr/>
          <p:nvPr/>
        </p:nvSpPr>
        <p:spPr>
          <a:xfrm>
            <a:off x="8043580" y="526615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2" name="Group 63">
            <a:extLst>
              <a:ext uri="{FF2B5EF4-FFF2-40B4-BE49-F238E27FC236}">
                <a16:creationId xmlns:a16="http://schemas.microsoft.com/office/drawing/2014/main" id="{1E4B45E6-B797-4D00-AB7D-2BA838E353D1}"/>
              </a:ext>
            </a:extLst>
          </p:cNvPr>
          <p:cNvGrpSpPr/>
          <p:nvPr/>
        </p:nvGrpSpPr>
        <p:grpSpPr>
          <a:xfrm>
            <a:off x="8873485" y="2592989"/>
            <a:ext cx="2876982" cy="1107996"/>
            <a:chOff x="2725123" y="4283314"/>
            <a:chExt cx="1292073" cy="1107996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08C1B89-9202-4C9E-812C-F66A4E10904E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E32E348-F385-482A-95FD-5DE2D2420872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5" name="Group 66">
            <a:extLst>
              <a:ext uri="{FF2B5EF4-FFF2-40B4-BE49-F238E27FC236}">
                <a16:creationId xmlns:a16="http://schemas.microsoft.com/office/drawing/2014/main" id="{6A2A0EBD-7516-44E2-83DA-093354E22751}"/>
              </a:ext>
            </a:extLst>
          </p:cNvPr>
          <p:cNvGrpSpPr/>
          <p:nvPr/>
        </p:nvGrpSpPr>
        <p:grpSpPr>
          <a:xfrm>
            <a:off x="8873485" y="3825927"/>
            <a:ext cx="2876982" cy="1107996"/>
            <a:chOff x="2725123" y="4283314"/>
            <a:chExt cx="1292073" cy="110799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5E86CF9-79E6-4045-9335-AB01A2F272AF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D1FC306-A4C7-49D2-9284-1F9AB4EF53B1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8" name="Group 69">
            <a:extLst>
              <a:ext uri="{FF2B5EF4-FFF2-40B4-BE49-F238E27FC236}">
                <a16:creationId xmlns:a16="http://schemas.microsoft.com/office/drawing/2014/main" id="{49B539AE-5075-442E-A802-4D503B364FA4}"/>
              </a:ext>
            </a:extLst>
          </p:cNvPr>
          <p:cNvGrpSpPr/>
          <p:nvPr/>
        </p:nvGrpSpPr>
        <p:grpSpPr>
          <a:xfrm>
            <a:off x="8873485" y="5058865"/>
            <a:ext cx="2876982" cy="1107996"/>
            <a:chOff x="2725123" y="4283314"/>
            <a:chExt cx="1292073" cy="110799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68902B6-6A12-446D-AD89-31CB81C0F58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E6F3C1A-D413-4A6D-8C7D-6503EBB44CF7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84971B07-753D-44F0-BC13-452E3C101A8C}"/>
              </a:ext>
            </a:extLst>
          </p:cNvPr>
          <p:cNvSpPr/>
          <p:nvPr/>
        </p:nvSpPr>
        <p:spPr>
          <a:xfrm>
            <a:off x="8193073" y="5433981"/>
            <a:ext cx="357765" cy="357764"/>
          </a:xfrm>
          <a:custGeom>
            <a:avLst/>
            <a:gdLst>
              <a:gd name="connsiteX0" fmla="*/ 1034741 w 1790700"/>
              <a:gd name="connsiteY0" fmla="*/ 744338 h 1790700"/>
              <a:gd name="connsiteX1" fmla="*/ 921393 w 1790700"/>
              <a:gd name="connsiteY1" fmla="*/ 776723 h 1790700"/>
              <a:gd name="connsiteX2" fmla="*/ 211780 w 1790700"/>
              <a:gd name="connsiteY2" fmla="*/ 1489193 h 1790700"/>
              <a:gd name="connsiteX3" fmla="*/ 88908 w 1790700"/>
              <a:gd name="connsiteY3" fmla="*/ 1559678 h 1790700"/>
              <a:gd name="connsiteX4" fmla="*/ 326 w 1790700"/>
              <a:gd name="connsiteY4" fmla="*/ 1466333 h 1790700"/>
              <a:gd name="connsiteX5" fmla="*/ 14613 w 1790700"/>
              <a:gd name="connsiteY5" fmla="*/ 1388228 h 1790700"/>
              <a:gd name="connsiteX6" fmla="*/ 371801 w 1790700"/>
              <a:gd name="connsiteY6" fmla="*/ 894833 h 1790700"/>
              <a:gd name="connsiteX7" fmla="*/ 1002355 w 1790700"/>
              <a:gd name="connsiteY7" fmla="*/ 422393 h 1790700"/>
              <a:gd name="connsiteX8" fmla="*/ 1047124 w 1790700"/>
              <a:gd name="connsiteY8" fmla="*/ 381435 h 1790700"/>
              <a:gd name="connsiteX9" fmla="*/ 1145230 w 1790700"/>
              <a:gd name="connsiteY9" fmla="*/ 247133 h 1790700"/>
              <a:gd name="connsiteX10" fmla="*/ 1700538 w 1790700"/>
              <a:gd name="connsiteY10" fmla="*/ 1388 h 1790700"/>
              <a:gd name="connsiteX11" fmla="*/ 1789120 w 1790700"/>
              <a:gd name="connsiteY11" fmla="*/ 83303 h 1790700"/>
              <a:gd name="connsiteX12" fmla="*/ 1711016 w 1790700"/>
              <a:gd name="connsiteY12" fmla="*/ 462398 h 1790700"/>
              <a:gd name="connsiteX13" fmla="*/ 1490988 w 1790700"/>
              <a:gd name="connsiteY13" fmla="*/ 686235 h 1790700"/>
              <a:gd name="connsiteX14" fmla="*/ 1324301 w 1790700"/>
              <a:gd name="connsiteY14" fmla="*/ 863401 h 1790700"/>
              <a:gd name="connsiteX15" fmla="*/ 708986 w 1790700"/>
              <a:gd name="connsiteY15" fmla="*/ 1595873 h 1790700"/>
              <a:gd name="connsiteX16" fmla="*/ 387041 w 1790700"/>
              <a:gd name="connsiteY16" fmla="*/ 1786373 h 1790700"/>
              <a:gd name="connsiteX17" fmla="*/ 264168 w 1790700"/>
              <a:gd name="connsiteY17" fmla="*/ 1762560 h 1790700"/>
              <a:gd name="connsiteX18" fmla="*/ 240355 w 1790700"/>
              <a:gd name="connsiteY18" fmla="*/ 1653023 h 1790700"/>
              <a:gd name="connsiteX19" fmla="*/ 313699 w 1790700"/>
              <a:gd name="connsiteY19" fmla="*/ 1576823 h 1790700"/>
              <a:gd name="connsiteX20" fmla="*/ 1017595 w 1790700"/>
              <a:gd name="connsiteY20" fmla="*/ 871021 h 1790700"/>
              <a:gd name="connsiteX21" fmla="*/ 1049028 w 1790700"/>
              <a:gd name="connsiteY21" fmla="*/ 757673 h 1790700"/>
              <a:gd name="connsiteX22" fmla="*/ 1034741 w 1790700"/>
              <a:gd name="connsiteY22" fmla="*/ 744338 h 1790700"/>
              <a:gd name="connsiteX23" fmla="*/ 1594811 w 1790700"/>
              <a:gd name="connsiteY23" fmla="*/ 202365 h 1790700"/>
              <a:gd name="connsiteX24" fmla="*/ 1375736 w 1790700"/>
              <a:gd name="connsiteY24" fmla="*/ 369053 h 1790700"/>
              <a:gd name="connsiteX25" fmla="*/ 1384308 w 1790700"/>
              <a:gd name="connsiteY25" fmla="*/ 416678 h 1790700"/>
              <a:gd name="connsiteX26" fmla="*/ 1429076 w 1790700"/>
              <a:gd name="connsiteY26" fmla="*/ 420488 h 1790700"/>
              <a:gd name="connsiteX27" fmla="*/ 1594811 w 1790700"/>
              <a:gd name="connsiteY27" fmla="*/ 202365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90700" h="1790700">
                <a:moveTo>
                  <a:pt x="1034741" y="744338"/>
                </a:moveTo>
                <a:cubicBezTo>
                  <a:pt x="996641" y="754815"/>
                  <a:pt x="954730" y="758626"/>
                  <a:pt x="921393" y="776723"/>
                </a:cubicBezTo>
                <a:cubicBezTo>
                  <a:pt x="618499" y="947221"/>
                  <a:pt x="387041" y="1191060"/>
                  <a:pt x="211780" y="1489193"/>
                </a:cubicBezTo>
                <a:cubicBezTo>
                  <a:pt x="180348" y="1543485"/>
                  <a:pt x="135580" y="1569203"/>
                  <a:pt x="88908" y="1559678"/>
                </a:cubicBezTo>
                <a:cubicBezTo>
                  <a:pt x="41283" y="1550153"/>
                  <a:pt x="5088" y="1515863"/>
                  <a:pt x="326" y="1466333"/>
                </a:cubicBezTo>
                <a:cubicBezTo>
                  <a:pt x="-1579" y="1440615"/>
                  <a:pt x="5088" y="1412993"/>
                  <a:pt x="14613" y="1388228"/>
                </a:cubicBezTo>
                <a:cubicBezTo>
                  <a:pt x="91766" y="1193918"/>
                  <a:pt x="224163" y="1037708"/>
                  <a:pt x="371801" y="894833"/>
                </a:cubicBezTo>
                <a:cubicBezTo>
                  <a:pt x="562301" y="711001"/>
                  <a:pt x="775661" y="557648"/>
                  <a:pt x="1002355" y="422393"/>
                </a:cubicBezTo>
                <a:cubicBezTo>
                  <a:pt x="1019501" y="411915"/>
                  <a:pt x="1034741" y="397628"/>
                  <a:pt x="1047124" y="381435"/>
                </a:cubicBezTo>
                <a:cubicBezTo>
                  <a:pt x="1081413" y="337621"/>
                  <a:pt x="1112845" y="291901"/>
                  <a:pt x="1145230" y="247133"/>
                </a:cubicBezTo>
                <a:cubicBezTo>
                  <a:pt x="1283343" y="58538"/>
                  <a:pt x="1474795" y="-10994"/>
                  <a:pt x="1700538" y="1388"/>
                </a:cubicBezTo>
                <a:cubicBezTo>
                  <a:pt x="1768166" y="5198"/>
                  <a:pt x="1777691" y="15676"/>
                  <a:pt x="1789120" y="83303"/>
                </a:cubicBezTo>
                <a:cubicBezTo>
                  <a:pt x="1811980" y="219510"/>
                  <a:pt x="1770070" y="342383"/>
                  <a:pt x="1711016" y="462398"/>
                </a:cubicBezTo>
                <a:cubicBezTo>
                  <a:pt x="1662438" y="562410"/>
                  <a:pt x="1581476" y="629085"/>
                  <a:pt x="1490988" y="686235"/>
                </a:cubicBezTo>
                <a:cubicBezTo>
                  <a:pt x="1419551" y="731003"/>
                  <a:pt x="1369068" y="791963"/>
                  <a:pt x="1324301" y="863401"/>
                </a:cubicBezTo>
                <a:cubicBezTo>
                  <a:pt x="1154755" y="1136768"/>
                  <a:pt x="960445" y="1391085"/>
                  <a:pt x="708986" y="1595873"/>
                </a:cubicBezTo>
                <a:cubicBezTo>
                  <a:pt x="611830" y="1675883"/>
                  <a:pt x="506103" y="1743510"/>
                  <a:pt x="387041" y="1786373"/>
                </a:cubicBezTo>
                <a:cubicBezTo>
                  <a:pt x="342274" y="1802565"/>
                  <a:pt x="299411" y="1797803"/>
                  <a:pt x="264168" y="1762560"/>
                </a:cubicBezTo>
                <a:cubicBezTo>
                  <a:pt x="232736" y="1731128"/>
                  <a:pt x="222258" y="1690171"/>
                  <a:pt x="240355" y="1653023"/>
                </a:cubicBezTo>
                <a:cubicBezTo>
                  <a:pt x="255596" y="1622543"/>
                  <a:pt x="284170" y="1594921"/>
                  <a:pt x="313699" y="1576823"/>
                </a:cubicBezTo>
                <a:cubicBezTo>
                  <a:pt x="607068" y="1399658"/>
                  <a:pt x="848051" y="1171058"/>
                  <a:pt x="1017595" y="871021"/>
                </a:cubicBezTo>
                <a:cubicBezTo>
                  <a:pt x="1036645" y="837683"/>
                  <a:pt x="1038551" y="795773"/>
                  <a:pt x="1049028" y="757673"/>
                </a:cubicBezTo>
                <a:cubicBezTo>
                  <a:pt x="1046170" y="754815"/>
                  <a:pt x="1040455" y="750053"/>
                  <a:pt x="1034741" y="744338"/>
                </a:cubicBezTo>
                <a:close/>
                <a:moveTo>
                  <a:pt x="1594811" y="202365"/>
                </a:moveTo>
                <a:cubicBezTo>
                  <a:pt x="1494799" y="240465"/>
                  <a:pt x="1414788" y="279518"/>
                  <a:pt x="1375736" y="369053"/>
                </a:cubicBezTo>
                <a:cubicBezTo>
                  <a:pt x="1370020" y="381435"/>
                  <a:pt x="1374783" y="406201"/>
                  <a:pt x="1384308" y="416678"/>
                </a:cubicBezTo>
                <a:cubicBezTo>
                  <a:pt x="1391928" y="425251"/>
                  <a:pt x="1416693" y="426203"/>
                  <a:pt x="1429076" y="420488"/>
                </a:cubicBezTo>
                <a:cubicBezTo>
                  <a:pt x="1517658" y="379531"/>
                  <a:pt x="1556711" y="299521"/>
                  <a:pt x="1594811" y="20236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F31668B-5385-4B18-ACED-14B60B302E4D}"/>
              </a:ext>
            </a:extLst>
          </p:cNvPr>
          <p:cNvSpPr/>
          <p:nvPr/>
        </p:nvSpPr>
        <p:spPr>
          <a:xfrm rot="1800000">
            <a:off x="8269960" y="4188674"/>
            <a:ext cx="279741" cy="382503"/>
          </a:xfrm>
          <a:custGeom>
            <a:avLst/>
            <a:gdLst>
              <a:gd name="connsiteX0" fmla="*/ 835766 w 1400175"/>
              <a:gd name="connsiteY0" fmla="*/ 164306 h 1914525"/>
              <a:gd name="connsiteX1" fmla="*/ 855768 w 1400175"/>
              <a:gd name="connsiteY1" fmla="*/ 168116 h 1914525"/>
              <a:gd name="connsiteX2" fmla="*/ 1353926 w 1400175"/>
              <a:gd name="connsiteY2" fmla="*/ 235744 h 1914525"/>
              <a:gd name="connsiteX3" fmla="*/ 1409171 w 1400175"/>
              <a:gd name="connsiteY3" fmla="*/ 282416 h 1914525"/>
              <a:gd name="connsiteX4" fmla="*/ 1352021 w 1400175"/>
              <a:gd name="connsiteY4" fmla="*/ 327184 h 1914525"/>
              <a:gd name="connsiteX5" fmla="*/ 863388 w 1400175"/>
              <a:gd name="connsiteY5" fmla="*/ 397669 h 1914525"/>
              <a:gd name="connsiteX6" fmla="*/ 831956 w 1400175"/>
              <a:gd name="connsiteY6" fmla="*/ 431006 h 1914525"/>
              <a:gd name="connsiteX7" fmla="*/ 728133 w 1400175"/>
              <a:gd name="connsiteY7" fmla="*/ 556736 h 1914525"/>
              <a:gd name="connsiteX8" fmla="*/ 577638 w 1400175"/>
              <a:gd name="connsiteY8" fmla="*/ 706279 h 1914525"/>
              <a:gd name="connsiteX9" fmla="*/ 579543 w 1400175"/>
              <a:gd name="connsiteY9" fmla="*/ 743426 h 1914525"/>
              <a:gd name="connsiteX10" fmla="*/ 640504 w 1400175"/>
              <a:gd name="connsiteY10" fmla="*/ 1055847 h 1914525"/>
              <a:gd name="connsiteX11" fmla="*/ 613833 w 1400175"/>
              <a:gd name="connsiteY11" fmla="*/ 1123474 h 1914525"/>
              <a:gd name="connsiteX12" fmla="*/ 486199 w 1400175"/>
              <a:gd name="connsiteY12" fmla="*/ 1384459 h 1914525"/>
              <a:gd name="connsiteX13" fmla="*/ 487151 w 1400175"/>
              <a:gd name="connsiteY13" fmla="*/ 1451134 h 1914525"/>
              <a:gd name="connsiteX14" fmla="*/ 414761 w 1400175"/>
              <a:gd name="connsiteY14" fmla="*/ 1521619 h 1914525"/>
              <a:gd name="connsiteX15" fmla="*/ 354754 w 1400175"/>
              <a:gd name="connsiteY15" fmla="*/ 1521619 h 1914525"/>
              <a:gd name="connsiteX16" fmla="*/ 354754 w 1400175"/>
              <a:gd name="connsiteY16" fmla="*/ 1635919 h 1914525"/>
              <a:gd name="connsiteX17" fmla="*/ 354754 w 1400175"/>
              <a:gd name="connsiteY17" fmla="*/ 1859756 h 1914525"/>
              <a:gd name="connsiteX18" fmla="*/ 312843 w 1400175"/>
              <a:gd name="connsiteY18" fmla="*/ 1915001 h 1914525"/>
              <a:gd name="connsiteX19" fmla="*/ 270933 w 1400175"/>
              <a:gd name="connsiteY19" fmla="*/ 1857851 h 1914525"/>
              <a:gd name="connsiteX20" fmla="*/ 270933 w 1400175"/>
              <a:gd name="connsiteY20" fmla="*/ 1548289 h 1914525"/>
              <a:gd name="connsiteX21" fmla="*/ 268076 w 1400175"/>
              <a:gd name="connsiteY21" fmla="*/ 1521619 h 1914525"/>
              <a:gd name="connsiteX22" fmla="*/ 213783 w 1400175"/>
              <a:gd name="connsiteY22" fmla="*/ 1521619 h 1914525"/>
              <a:gd name="connsiteX23" fmla="*/ 146156 w 1400175"/>
              <a:gd name="connsiteY23" fmla="*/ 1453991 h 1914525"/>
              <a:gd name="connsiteX24" fmla="*/ 146156 w 1400175"/>
              <a:gd name="connsiteY24" fmla="*/ 830104 h 1914525"/>
              <a:gd name="connsiteX25" fmla="*/ 146156 w 1400175"/>
              <a:gd name="connsiteY25" fmla="*/ 565309 h 1914525"/>
              <a:gd name="connsiteX26" fmla="*/ 423 w 1400175"/>
              <a:gd name="connsiteY26" fmla="*/ 385286 h 1914525"/>
              <a:gd name="connsiteX27" fmla="*/ 423 w 1400175"/>
              <a:gd name="connsiteY27" fmla="*/ 137636 h 1914525"/>
              <a:gd name="connsiteX28" fmla="*/ 133773 w 1400175"/>
              <a:gd name="connsiteY28" fmla="*/ 1429 h 1914525"/>
              <a:gd name="connsiteX29" fmla="*/ 695749 w 1400175"/>
              <a:gd name="connsiteY29" fmla="*/ 1429 h 1914525"/>
              <a:gd name="connsiteX30" fmla="*/ 831004 w 1400175"/>
              <a:gd name="connsiteY30" fmla="*/ 130969 h 1914525"/>
              <a:gd name="connsiteX31" fmla="*/ 835766 w 1400175"/>
              <a:gd name="connsiteY31" fmla="*/ 164306 h 1914525"/>
              <a:gd name="connsiteX32" fmla="*/ 1110086 w 1400175"/>
              <a:gd name="connsiteY32" fmla="*/ 292894 h 1914525"/>
              <a:gd name="connsiteX33" fmla="*/ 1109133 w 1400175"/>
              <a:gd name="connsiteY33" fmla="*/ 267176 h 1914525"/>
              <a:gd name="connsiteX34" fmla="*/ 835766 w 1400175"/>
              <a:gd name="connsiteY34" fmla="*/ 244316 h 1914525"/>
              <a:gd name="connsiteX35" fmla="*/ 835766 w 1400175"/>
              <a:gd name="connsiteY35" fmla="*/ 320516 h 1914525"/>
              <a:gd name="connsiteX36" fmla="*/ 1110086 w 1400175"/>
              <a:gd name="connsiteY36" fmla="*/ 292894 h 1914525"/>
              <a:gd name="connsiteX37" fmla="*/ 483341 w 1400175"/>
              <a:gd name="connsiteY37" fmla="*/ 1097756 h 1914525"/>
              <a:gd name="connsiteX38" fmla="*/ 496676 w 1400175"/>
              <a:gd name="connsiteY38" fmla="*/ 1102519 h 1914525"/>
              <a:gd name="connsiteX39" fmla="*/ 551921 w 1400175"/>
              <a:gd name="connsiteY39" fmla="*/ 1033939 h 1914525"/>
              <a:gd name="connsiteX40" fmla="*/ 522393 w 1400175"/>
              <a:gd name="connsiteY40" fmla="*/ 884396 h 1914525"/>
              <a:gd name="connsiteX41" fmla="*/ 510011 w 1400175"/>
              <a:gd name="connsiteY41" fmla="*/ 884396 h 1914525"/>
              <a:gd name="connsiteX42" fmla="*/ 483341 w 1400175"/>
              <a:gd name="connsiteY42" fmla="*/ 1097756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00175" h="1914525">
                <a:moveTo>
                  <a:pt x="835766" y="164306"/>
                </a:moveTo>
                <a:cubicBezTo>
                  <a:pt x="844338" y="166211"/>
                  <a:pt x="850054" y="168116"/>
                  <a:pt x="855768" y="168116"/>
                </a:cubicBezTo>
                <a:cubicBezTo>
                  <a:pt x="1026266" y="156686"/>
                  <a:pt x="1188191" y="209074"/>
                  <a:pt x="1353926" y="235744"/>
                </a:cubicBezTo>
                <a:cubicBezTo>
                  <a:pt x="1381549" y="240506"/>
                  <a:pt x="1409171" y="246221"/>
                  <a:pt x="1409171" y="282416"/>
                </a:cubicBezTo>
                <a:cubicBezTo>
                  <a:pt x="1408218" y="319564"/>
                  <a:pt x="1378691" y="323374"/>
                  <a:pt x="1352021" y="327184"/>
                </a:cubicBezTo>
                <a:cubicBezTo>
                  <a:pt x="1189143" y="350996"/>
                  <a:pt x="1031029" y="405289"/>
                  <a:pt x="863388" y="397669"/>
                </a:cubicBezTo>
                <a:cubicBezTo>
                  <a:pt x="852911" y="397669"/>
                  <a:pt x="832908" y="418624"/>
                  <a:pt x="831956" y="431006"/>
                </a:cubicBezTo>
                <a:cubicBezTo>
                  <a:pt x="828146" y="499586"/>
                  <a:pt x="790999" y="537686"/>
                  <a:pt x="728133" y="556736"/>
                </a:cubicBezTo>
                <a:cubicBezTo>
                  <a:pt x="651933" y="579596"/>
                  <a:pt x="612881" y="641509"/>
                  <a:pt x="577638" y="706279"/>
                </a:cubicBezTo>
                <a:cubicBezTo>
                  <a:pt x="572876" y="715804"/>
                  <a:pt x="576686" y="731044"/>
                  <a:pt x="579543" y="743426"/>
                </a:cubicBezTo>
                <a:cubicBezTo>
                  <a:pt x="599546" y="848201"/>
                  <a:pt x="618596" y="952024"/>
                  <a:pt x="640504" y="1055847"/>
                </a:cubicBezTo>
                <a:cubicBezTo>
                  <a:pt x="647171" y="1087279"/>
                  <a:pt x="641456" y="1112044"/>
                  <a:pt x="613833" y="1123474"/>
                </a:cubicBezTo>
                <a:cubicBezTo>
                  <a:pt x="496676" y="1174909"/>
                  <a:pt x="467149" y="1267301"/>
                  <a:pt x="486199" y="1384459"/>
                </a:cubicBezTo>
                <a:cubicBezTo>
                  <a:pt x="490008" y="1406366"/>
                  <a:pt x="487151" y="1429226"/>
                  <a:pt x="487151" y="1451134"/>
                </a:cubicBezTo>
                <a:cubicBezTo>
                  <a:pt x="487151" y="1513047"/>
                  <a:pt x="478579" y="1521619"/>
                  <a:pt x="414761" y="1521619"/>
                </a:cubicBezTo>
                <a:cubicBezTo>
                  <a:pt x="397616" y="1521619"/>
                  <a:pt x="380471" y="1521619"/>
                  <a:pt x="354754" y="1521619"/>
                </a:cubicBezTo>
                <a:cubicBezTo>
                  <a:pt x="354754" y="1561624"/>
                  <a:pt x="354754" y="1598772"/>
                  <a:pt x="354754" y="1635919"/>
                </a:cubicBezTo>
                <a:cubicBezTo>
                  <a:pt x="354754" y="1710214"/>
                  <a:pt x="354754" y="1785461"/>
                  <a:pt x="354754" y="1859756"/>
                </a:cubicBezTo>
                <a:cubicBezTo>
                  <a:pt x="354754" y="1889284"/>
                  <a:pt x="349991" y="1915954"/>
                  <a:pt x="312843" y="1915001"/>
                </a:cubicBezTo>
                <a:cubicBezTo>
                  <a:pt x="276649" y="1914049"/>
                  <a:pt x="270933" y="1887379"/>
                  <a:pt x="270933" y="1857851"/>
                </a:cubicBezTo>
                <a:cubicBezTo>
                  <a:pt x="270933" y="1754981"/>
                  <a:pt x="270933" y="1651159"/>
                  <a:pt x="270933" y="1548289"/>
                </a:cubicBezTo>
                <a:cubicBezTo>
                  <a:pt x="270933" y="1541622"/>
                  <a:pt x="269981" y="1535906"/>
                  <a:pt x="268076" y="1521619"/>
                </a:cubicBezTo>
                <a:cubicBezTo>
                  <a:pt x="249979" y="1521619"/>
                  <a:pt x="231881" y="1521619"/>
                  <a:pt x="213783" y="1521619"/>
                </a:cubicBezTo>
                <a:cubicBezTo>
                  <a:pt x="160443" y="1520666"/>
                  <a:pt x="146156" y="1507331"/>
                  <a:pt x="146156" y="1453991"/>
                </a:cubicBezTo>
                <a:cubicBezTo>
                  <a:pt x="146156" y="1246347"/>
                  <a:pt x="146156" y="1038701"/>
                  <a:pt x="146156" y="830104"/>
                </a:cubicBezTo>
                <a:cubicBezTo>
                  <a:pt x="146156" y="741521"/>
                  <a:pt x="146156" y="652939"/>
                  <a:pt x="146156" y="565309"/>
                </a:cubicBezTo>
                <a:cubicBezTo>
                  <a:pt x="24236" y="536734"/>
                  <a:pt x="423" y="507206"/>
                  <a:pt x="423" y="385286"/>
                </a:cubicBezTo>
                <a:cubicBezTo>
                  <a:pt x="423" y="302419"/>
                  <a:pt x="-529" y="220504"/>
                  <a:pt x="423" y="137636"/>
                </a:cubicBezTo>
                <a:cubicBezTo>
                  <a:pt x="1376" y="56674"/>
                  <a:pt x="51858" y="2381"/>
                  <a:pt x="133773" y="1429"/>
                </a:cubicBezTo>
                <a:cubicBezTo>
                  <a:pt x="321416" y="-476"/>
                  <a:pt x="508106" y="-476"/>
                  <a:pt x="695749" y="1429"/>
                </a:cubicBezTo>
                <a:cubicBezTo>
                  <a:pt x="777663" y="2381"/>
                  <a:pt x="823383" y="48101"/>
                  <a:pt x="831004" y="130969"/>
                </a:cubicBezTo>
                <a:cubicBezTo>
                  <a:pt x="831956" y="141446"/>
                  <a:pt x="833861" y="151924"/>
                  <a:pt x="835766" y="164306"/>
                </a:cubicBezTo>
                <a:close/>
                <a:moveTo>
                  <a:pt x="1110086" y="292894"/>
                </a:moveTo>
                <a:cubicBezTo>
                  <a:pt x="1110086" y="284321"/>
                  <a:pt x="1110086" y="275749"/>
                  <a:pt x="1109133" y="267176"/>
                </a:cubicBezTo>
                <a:cubicBezTo>
                  <a:pt x="1017693" y="259556"/>
                  <a:pt x="927206" y="251936"/>
                  <a:pt x="835766" y="244316"/>
                </a:cubicBezTo>
                <a:cubicBezTo>
                  <a:pt x="835766" y="274796"/>
                  <a:pt x="835766" y="292894"/>
                  <a:pt x="835766" y="320516"/>
                </a:cubicBezTo>
                <a:cubicBezTo>
                  <a:pt x="931016" y="310991"/>
                  <a:pt x="1020551" y="301466"/>
                  <a:pt x="1110086" y="292894"/>
                </a:cubicBezTo>
                <a:close/>
                <a:moveTo>
                  <a:pt x="483341" y="1097756"/>
                </a:moveTo>
                <a:cubicBezTo>
                  <a:pt x="488104" y="1099661"/>
                  <a:pt x="491913" y="1101566"/>
                  <a:pt x="496676" y="1102519"/>
                </a:cubicBezTo>
                <a:cubicBezTo>
                  <a:pt x="516679" y="1080611"/>
                  <a:pt x="561446" y="1081564"/>
                  <a:pt x="551921" y="1033939"/>
                </a:cubicBezTo>
                <a:cubicBezTo>
                  <a:pt x="541443" y="984409"/>
                  <a:pt x="532871" y="934879"/>
                  <a:pt x="522393" y="884396"/>
                </a:cubicBezTo>
                <a:cubicBezTo>
                  <a:pt x="518583" y="884396"/>
                  <a:pt x="513821" y="884396"/>
                  <a:pt x="510011" y="884396"/>
                </a:cubicBezTo>
                <a:cubicBezTo>
                  <a:pt x="500486" y="955834"/>
                  <a:pt x="491913" y="1026319"/>
                  <a:pt x="483341" y="10977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EE627791-879B-493B-9DBA-D71AE18A00BB}"/>
              </a:ext>
            </a:extLst>
          </p:cNvPr>
          <p:cNvSpPr/>
          <p:nvPr/>
        </p:nvSpPr>
        <p:spPr>
          <a:xfrm>
            <a:off x="8206515" y="2964299"/>
            <a:ext cx="363473" cy="365376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5840844-5C85-483D-98D9-39FB14B4FF01}"/>
              </a:ext>
            </a:extLst>
          </p:cNvPr>
          <p:cNvSpPr txBox="1"/>
          <p:nvPr/>
        </p:nvSpPr>
        <p:spPr>
          <a:xfrm>
            <a:off x="8043580" y="1530018"/>
            <a:ext cx="32448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33BE48-3106-485C-9172-F555CE1199D9}"/>
              </a:ext>
            </a:extLst>
          </p:cNvPr>
          <p:cNvGrpSpPr/>
          <p:nvPr/>
        </p:nvGrpSpPr>
        <p:grpSpPr>
          <a:xfrm>
            <a:off x="1043609" y="1900030"/>
            <a:ext cx="4731026" cy="1162878"/>
            <a:chOff x="1043609" y="1900030"/>
            <a:chExt cx="4731026" cy="11628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BA8F2A7-E538-4C89-8FC5-560ABC3FDC2C}"/>
                </a:ext>
              </a:extLst>
            </p:cNvPr>
            <p:cNvSpPr/>
            <p:nvPr/>
          </p:nvSpPr>
          <p:spPr>
            <a:xfrm>
              <a:off x="1043609" y="1900030"/>
              <a:ext cx="1442184" cy="1162878"/>
            </a:xfrm>
            <a:custGeom>
              <a:avLst/>
              <a:gdLst>
                <a:gd name="connsiteX0" fmla="*/ 581439 w 1442184"/>
                <a:gd name="connsiteY0" fmla="*/ 0 h 1162878"/>
                <a:gd name="connsiteX1" fmla="*/ 970479 w 1442184"/>
                <a:gd name="connsiteY1" fmla="*/ 0 h 1162878"/>
                <a:gd name="connsiteX2" fmla="*/ 1442184 w 1442184"/>
                <a:gd name="connsiteY2" fmla="*/ 1162878 h 1162878"/>
                <a:gd name="connsiteX3" fmla="*/ 581439 w 1442184"/>
                <a:gd name="connsiteY3" fmla="*/ 1162878 h 1162878"/>
                <a:gd name="connsiteX4" fmla="*/ 0 w 1442184"/>
                <a:gd name="connsiteY4" fmla="*/ 581439 h 1162878"/>
                <a:gd name="connsiteX5" fmla="*/ 581439 w 1442184"/>
                <a:gd name="connsiteY5" fmla="*/ 0 h 116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184" h="1162878">
                  <a:moveTo>
                    <a:pt x="581439" y="0"/>
                  </a:moveTo>
                  <a:lnTo>
                    <a:pt x="970479" y="0"/>
                  </a:lnTo>
                  <a:lnTo>
                    <a:pt x="1442184" y="1162878"/>
                  </a:lnTo>
                  <a:lnTo>
                    <a:pt x="581439" y="1162878"/>
                  </a:lnTo>
                  <a:cubicBezTo>
                    <a:pt x="260319" y="1162878"/>
                    <a:pt x="0" y="902559"/>
                    <a:pt x="0" y="581439"/>
                  </a:cubicBezTo>
                  <a:cubicBezTo>
                    <a:pt x="0" y="260319"/>
                    <a:pt x="260319" y="0"/>
                    <a:pt x="58143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BB5CA37-C5E8-4910-A286-97E20BA067EF}"/>
                </a:ext>
              </a:extLst>
            </p:cNvPr>
            <p:cNvSpPr/>
            <p:nvPr/>
          </p:nvSpPr>
          <p:spPr>
            <a:xfrm>
              <a:off x="2146149" y="1900030"/>
              <a:ext cx="3628486" cy="1162878"/>
            </a:xfrm>
            <a:custGeom>
              <a:avLst/>
              <a:gdLst>
                <a:gd name="connsiteX0" fmla="*/ 0 w 3628486"/>
                <a:gd name="connsiteY0" fmla="*/ 0 h 1162878"/>
                <a:gd name="connsiteX1" fmla="*/ 3047047 w 3628486"/>
                <a:gd name="connsiteY1" fmla="*/ 0 h 1162878"/>
                <a:gd name="connsiteX2" fmla="*/ 3628486 w 3628486"/>
                <a:gd name="connsiteY2" fmla="*/ 581439 h 1162878"/>
                <a:gd name="connsiteX3" fmla="*/ 3047047 w 3628486"/>
                <a:gd name="connsiteY3" fmla="*/ 1162878 h 1162878"/>
                <a:gd name="connsiteX4" fmla="*/ 471705 w 3628486"/>
                <a:gd name="connsiteY4" fmla="*/ 1162878 h 1162878"/>
                <a:gd name="connsiteX5" fmla="*/ 0 w 3628486"/>
                <a:gd name="connsiteY5" fmla="*/ 0 h 116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8486" h="1162878">
                  <a:moveTo>
                    <a:pt x="0" y="0"/>
                  </a:moveTo>
                  <a:lnTo>
                    <a:pt x="3047047" y="0"/>
                  </a:lnTo>
                  <a:cubicBezTo>
                    <a:pt x="3368167" y="0"/>
                    <a:pt x="3628486" y="260319"/>
                    <a:pt x="3628486" y="581439"/>
                  </a:cubicBezTo>
                  <a:cubicBezTo>
                    <a:pt x="3628486" y="902559"/>
                    <a:pt x="3368167" y="1162878"/>
                    <a:pt x="3047047" y="1162878"/>
                  </a:cubicBezTo>
                  <a:lnTo>
                    <a:pt x="471705" y="11628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E83CB-3B65-4E04-A274-E3592FDBDD75}"/>
              </a:ext>
            </a:extLst>
          </p:cNvPr>
          <p:cNvGrpSpPr/>
          <p:nvPr/>
        </p:nvGrpSpPr>
        <p:grpSpPr>
          <a:xfrm>
            <a:off x="1043609" y="3429000"/>
            <a:ext cx="4731026" cy="1162878"/>
            <a:chOff x="1043609" y="1900030"/>
            <a:chExt cx="4731026" cy="116287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F0CCFE8-0D21-4348-AB79-FFA3D9ED2449}"/>
                </a:ext>
              </a:extLst>
            </p:cNvPr>
            <p:cNvSpPr/>
            <p:nvPr/>
          </p:nvSpPr>
          <p:spPr>
            <a:xfrm>
              <a:off x="1043609" y="1900030"/>
              <a:ext cx="1442184" cy="1162878"/>
            </a:xfrm>
            <a:custGeom>
              <a:avLst/>
              <a:gdLst>
                <a:gd name="connsiteX0" fmla="*/ 581439 w 1442184"/>
                <a:gd name="connsiteY0" fmla="*/ 0 h 1162878"/>
                <a:gd name="connsiteX1" fmla="*/ 970479 w 1442184"/>
                <a:gd name="connsiteY1" fmla="*/ 0 h 1162878"/>
                <a:gd name="connsiteX2" fmla="*/ 1442184 w 1442184"/>
                <a:gd name="connsiteY2" fmla="*/ 1162878 h 1162878"/>
                <a:gd name="connsiteX3" fmla="*/ 581439 w 1442184"/>
                <a:gd name="connsiteY3" fmla="*/ 1162878 h 1162878"/>
                <a:gd name="connsiteX4" fmla="*/ 0 w 1442184"/>
                <a:gd name="connsiteY4" fmla="*/ 581439 h 1162878"/>
                <a:gd name="connsiteX5" fmla="*/ 581439 w 1442184"/>
                <a:gd name="connsiteY5" fmla="*/ 0 h 116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184" h="1162878">
                  <a:moveTo>
                    <a:pt x="581439" y="0"/>
                  </a:moveTo>
                  <a:lnTo>
                    <a:pt x="970479" y="0"/>
                  </a:lnTo>
                  <a:lnTo>
                    <a:pt x="1442184" y="1162878"/>
                  </a:lnTo>
                  <a:lnTo>
                    <a:pt x="581439" y="1162878"/>
                  </a:lnTo>
                  <a:cubicBezTo>
                    <a:pt x="260319" y="1162878"/>
                    <a:pt x="0" y="902559"/>
                    <a:pt x="0" y="581439"/>
                  </a:cubicBezTo>
                  <a:cubicBezTo>
                    <a:pt x="0" y="260319"/>
                    <a:pt x="260319" y="0"/>
                    <a:pt x="58143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4AA8C0-37A9-45D2-90E0-54A620815C79}"/>
                </a:ext>
              </a:extLst>
            </p:cNvPr>
            <p:cNvSpPr/>
            <p:nvPr/>
          </p:nvSpPr>
          <p:spPr>
            <a:xfrm>
              <a:off x="2146149" y="1900030"/>
              <a:ext cx="3628486" cy="1162878"/>
            </a:xfrm>
            <a:custGeom>
              <a:avLst/>
              <a:gdLst>
                <a:gd name="connsiteX0" fmla="*/ 0 w 3628486"/>
                <a:gd name="connsiteY0" fmla="*/ 0 h 1162878"/>
                <a:gd name="connsiteX1" fmla="*/ 3047047 w 3628486"/>
                <a:gd name="connsiteY1" fmla="*/ 0 h 1162878"/>
                <a:gd name="connsiteX2" fmla="*/ 3628486 w 3628486"/>
                <a:gd name="connsiteY2" fmla="*/ 581439 h 1162878"/>
                <a:gd name="connsiteX3" fmla="*/ 3047047 w 3628486"/>
                <a:gd name="connsiteY3" fmla="*/ 1162878 h 1162878"/>
                <a:gd name="connsiteX4" fmla="*/ 471705 w 3628486"/>
                <a:gd name="connsiteY4" fmla="*/ 1162878 h 1162878"/>
                <a:gd name="connsiteX5" fmla="*/ 0 w 3628486"/>
                <a:gd name="connsiteY5" fmla="*/ 0 h 116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8486" h="1162878">
                  <a:moveTo>
                    <a:pt x="0" y="0"/>
                  </a:moveTo>
                  <a:lnTo>
                    <a:pt x="3047047" y="0"/>
                  </a:lnTo>
                  <a:cubicBezTo>
                    <a:pt x="3368167" y="0"/>
                    <a:pt x="3628486" y="260319"/>
                    <a:pt x="3628486" y="581439"/>
                  </a:cubicBezTo>
                  <a:cubicBezTo>
                    <a:pt x="3628486" y="902559"/>
                    <a:pt x="3368167" y="1162878"/>
                    <a:pt x="3047047" y="1162878"/>
                  </a:cubicBezTo>
                  <a:lnTo>
                    <a:pt x="471705" y="1162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A6C626-787D-4499-8DDD-D81150AA4817}"/>
              </a:ext>
            </a:extLst>
          </p:cNvPr>
          <p:cNvGrpSpPr/>
          <p:nvPr/>
        </p:nvGrpSpPr>
        <p:grpSpPr>
          <a:xfrm>
            <a:off x="1043609" y="4957970"/>
            <a:ext cx="4731026" cy="1162878"/>
            <a:chOff x="1043609" y="1900030"/>
            <a:chExt cx="4731026" cy="11628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EA39817-5EEB-4688-AFD9-F234EB1AA1FA}"/>
                </a:ext>
              </a:extLst>
            </p:cNvPr>
            <p:cNvSpPr/>
            <p:nvPr/>
          </p:nvSpPr>
          <p:spPr>
            <a:xfrm>
              <a:off x="1043609" y="1900030"/>
              <a:ext cx="1442184" cy="1162878"/>
            </a:xfrm>
            <a:custGeom>
              <a:avLst/>
              <a:gdLst>
                <a:gd name="connsiteX0" fmla="*/ 581439 w 1442184"/>
                <a:gd name="connsiteY0" fmla="*/ 0 h 1162878"/>
                <a:gd name="connsiteX1" fmla="*/ 970479 w 1442184"/>
                <a:gd name="connsiteY1" fmla="*/ 0 h 1162878"/>
                <a:gd name="connsiteX2" fmla="*/ 1442184 w 1442184"/>
                <a:gd name="connsiteY2" fmla="*/ 1162878 h 1162878"/>
                <a:gd name="connsiteX3" fmla="*/ 581439 w 1442184"/>
                <a:gd name="connsiteY3" fmla="*/ 1162878 h 1162878"/>
                <a:gd name="connsiteX4" fmla="*/ 0 w 1442184"/>
                <a:gd name="connsiteY4" fmla="*/ 581439 h 1162878"/>
                <a:gd name="connsiteX5" fmla="*/ 581439 w 1442184"/>
                <a:gd name="connsiteY5" fmla="*/ 0 h 116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184" h="1162878">
                  <a:moveTo>
                    <a:pt x="581439" y="0"/>
                  </a:moveTo>
                  <a:lnTo>
                    <a:pt x="970479" y="0"/>
                  </a:lnTo>
                  <a:lnTo>
                    <a:pt x="1442184" y="1162878"/>
                  </a:lnTo>
                  <a:lnTo>
                    <a:pt x="581439" y="1162878"/>
                  </a:lnTo>
                  <a:cubicBezTo>
                    <a:pt x="260319" y="1162878"/>
                    <a:pt x="0" y="902559"/>
                    <a:pt x="0" y="581439"/>
                  </a:cubicBezTo>
                  <a:cubicBezTo>
                    <a:pt x="0" y="260319"/>
                    <a:pt x="260319" y="0"/>
                    <a:pt x="58143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F99487F-8482-4A2E-8A93-4125A447EDB3}"/>
                </a:ext>
              </a:extLst>
            </p:cNvPr>
            <p:cNvSpPr/>
            <p:nvPr/>
          </p:nvSpPr>
          <p:spPr>
            <a:xfrm>
              <a:off x="2146149" y="1900030"/>
              <a:ext cx="3628486" cy="1162878"/>
            </a:xfrm>
            <a:custGeom>
              <a:avLst/>
              <a:gdLst>
                <a:gd name="connsiteX0" fmla="*/ 0 w 3628486"/>
                <a:gd name="connsiteY0" fmla="*/ 0 h 1162878"/>
                <a:gd name="connsiteX1" fmla="*/ 3047047 w 3628486"/>
                <a:gd name="connsiteY1" fmla="*/ 0 h 1162878"/>
                <a:gd name="connsiteX2" fmla="*/ 3628486 w 3628486"/>
                <a:gd name="connsiteY2" fmla="*/ 581439 h 1162878"/>
                <a:gd name="connsiteX3" fmla="*/ 3047047 w 3628486"/>
                <a:gd name="connsiteY3" fmla="*/ 1162878 h 1162878"/>
                <a:gd name="connsiteX4" fmla="*/ 471705 w 3628486"/>
                <a:gd name="connsiteY4" fmla="*/ 1162878 h 1162878"/>
                <a:gd name="connsiteX5" fmla="*/ 0 w 3628486"/>
                <a:gd name="connsiteY5" fmla="*/ 0 h 116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8486" h="1162878">
                  <a:moveTo>
                    <a:pt x="0" y="0"/>
                  </a:moveTo>
                  <a:lnTo>
                    <a:pt x="3047047" y="0"/>
                  </a:lnTo>
                  <a:cubicBezTo>
                    <a:pt x="3368167" y="0"/>
                    <a:pt x="3628486" y="260319"/>
                    <a:pt x="3628486" y="581439"/>
                  </a:cubicBezTo>
                  <a:cubicBezTo>
                    <a:pt x="3628486" y="902559"/>
                    <a:pt x="3368167" y="1162878"/>
                    <a:pt x="3047047" y="1162878"/>
                  </a:cubicBezTo>
                  <a:lnTo>
                    <a:pt x="471705" y="1162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80E211-2C6A-415E-A7DE-72FE2E6D4462}"/>
              </a:ext>
            </a:extLst>
          </p:cNvPr>
          <p:cNvGrpSpPr/>
          <p:nvPr/>
        </p:nvGrpSpPr>
        <p:grpSpPr>
          <a:xfrm>
            <a:off x="6417367" y="1900030"/>
            <a:ext cx="4731026" cy="1162878"/>
            <a:chOff x="1043609" y="1900030"/>
            <a:chExt cx="4731026" cy="116287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BE532D-CD0B-4C99-A5BE-B9B744E6C3C5}"/>
                </a:ext>
              </a:extLst>
            </p:cNvPr>
            <p:cNvSpPr/>
            <p:nvPr/>
          </p:nvSpPr>
          <p:spPr>
            <a:xfrm>
              <a:off x="1043609" y="1900030"/>
              <a:ext cx="1442184" cy="1162878"/>
            </a:xfrm>
            <a:custGeom>
              <a:avLst/>
              <a:gdLst>
                <a:gd name="connsiteX0" fmla="*/ 581439 w 1442184"/>
                <a:gd name="connsiteY0" fmla="*/ 0 h 1162878"/>
                <a:gd name="connsiteX1" fmla="*/ 970479 w 1442184"/>
                <a:gd name="connsiteY1" fmla="*/ 0 h 1162878"/>
                <a:gd name="connsiteX2" fmla="*/ 1442184 w 1442184"/>
                <a:gd name="connsiteY2" fmla="*/ 1162878 h 1162878"/>
                <a:gd name="connsiteX3" fmla="*/ 581439 w 1442184"/>
                <a:gd name="connsiteY3" fmla="*/ 1162878 h 1162878"/>
                <a:gd name="connsiteX4" fmla="*/ 0 w 1442184"/>
                <a:gd name="connsiteY4" fmla="*/ 581439 h 1162878"/>
                <a:gd name="connsiteX5" fmla="*/ 581439 w 1442184"/>
                <a:gd name="connsiteY5" fmla="*/ 0 h 116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184" h="1162878">
                  <a:moveTo>
                    <a:pt x="581439" y="0"/>
                  </a:moveTo>
                  <a:lnTo>
                    <a:pt x="970479" y="0"/>
                  </a:lnTo>
                  <a:lnTo>
                    <a:pt x="1442184" y="1162878"/>
                  </a:lnTo>
                  <a:lnTo>
                    <a:pt x="581439" y="1162878"/>
                  </a:lnTo>
                  <a:cubicBezTo>
                    <a:pt x="260319" y="1162878"/>
                    <a:pt x="0" y="902559"/>
                    <a:pt x="0" y="581439"/>
                  </a:cubicBezTo>
                  <a:cubicBezTo>
                    <a:pt x="0" y="260319"/>
                    <a:pt x="260319" y="0"/>
                    <a:pt x="58143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872294-2BC3-44CF-8DAA-194D92874A4E}"/>
                </a:ext>
              </a:extLst>
            </p:cNvPr>
            <p:cNvSpPr/>
            <p:nvPr/>
          </p:nvSpPr>
          <p:spPr>
            <a:xfrm>
              <a:off x="2146149" y="1900030"/>
              <a:ext cx="3628486" cy="1162878"/>
            </a:xfrm>
            <a:custGeom>
              <a:avLst/>
              <a:gdLst>
                <a:gd name="connsiteX0" fmla="*/ 0 w 3628486"/>
                <a:gd name="connsiteY0" fmla="*/ 0 h 1162878"/>
                <a:gd name="connsiteX1" fmla="*/ 3047047 w 3628486"/>
                <a:gd name="connsiteY1" fmla="*/ 0 h 1162878"/>
                <a:gd name="connsiteX2" fmla="*/ 3628486 w 3628486"/>
                <a:gd name="connsiteY2" fmla="*/ 581439 h 1162878"/>
                <a:gd name="connsiteX3" fmla="*/ 3047047 w 3628486"/>
                <a:gd name="connsiteY3" fmla="*/ 1162878 h 1162878"/>
                <a:gd name="connsiteX4" fmla="*/ 471705 w 3628486"/>
                <a:gd name="connsiteY4" fmla="*/ 1162878 h 1162878"/>
                <a:gd name="connsiteX5" fmla="*/ 0 w 3628486"/>
                <a:gd name="connsiteY5" fmla="*/ 0 h 116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8486" h="1162878">
                  <a:moveTo>
                    <a:pt x="0" y="0"/>
                  </a:moveTo>
                  <a:lnTo>
                    <a:pt x="3047047" y="0"/>
                  </a:lnTo>
                  <a:cubicBezTo>
                    <a:pt x="3368167" y="0"/>
                    <a:pt x="3628486" y="260319"/>
                    <a:pt x="3628486" y="581439"/>
                  </a:cubicBezTo>
                  <a:cubicBezTo>
                    <a:pt x="3628486" y="902559"/>
                    <a:pt x="3368167" y="1162878"/>
                    <a:pt x="3047047" y="1162878"/>
                  </a:cubicBezTo>
                  <a:lnTo>
                    <a:pt x="471705" y="1162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122300-36ED-40FD-A312-2C813D17EA0A}"/>
              </a:ext>
            </a:extLst>
          </p:cNvPr>
          <p:cNvGrpSpPr/>
          <p:nvPr/>
        </p:nvGrpSpPr>
        <p:grpSpPr>
          <a:xfrm>
            <a:off x="6417367" y="3429000"/>
            <a:ext cx="4731026" cy="1162878"/>
            <a:chOff x="1043609" y="1900030"/>
            <a:chExt cx="4731026" cy="116287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63480EF-1B85-4B34-A999-896C0770527C}"/>
                </a:ext>
              </a:extLst>
            </p:cNvPr>
            <p:cNvSpPr/>
            <p:nvPr/>
          </p:nvSpPr>
          <p:spPr>
            <a:xfrm>
              <a:off x="1043609" y="1900030"/>
              <a:ext cx="1442184" cy="1162878"/>
            </a:xfrm>
            <a:custGeom>
              <a:avLst/>
              <a:gdLst>
                <a:gd name="connsiteX0" fmla="*/ 581439 w 1442184"/>
                <a:gd name="connsiteY0" fmla="*/ 0 h 1162878"/>
                <a:gd name="connsiteX1" fmla="*/ 970479 w 1442184"/>
                <a:gd name="connsiteY1" fmla="*/ 0 h 1162878"/>
                <a:gd name="connsiteX2" fmla="*/ 1442184 w 1442184"/>
                <a:gd name="connsiteY2" fmla="*/ 1162878 h 1162878"/>
                <a:gd name="connsiteX3" fmla="*/ 581439 w 1442184"/>
                <a:gd name="connsiteY3" fmla="*/ 1162878 h 1162878"/>
                <a:gd name="connsiteX4" fmla="*/ 0 w 1442184"/>
                <a:gd name="connsiteY4" fmla="*/ 581439 h 1162878"/>
                <a:gd name="connsiteX5" fmla="*/ 581439 w 1442184"/>
                <a:gd name="connsiteY5" fmla="*/ 0 h 116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184" h="1162878">
                  <a:moveTo>
                    <a:pt x="581439" y="0"/>
                  </a:moveTo>
                  <a:lnTo>
                    <a:pt x="970479" y="0"/>
                  </a:lnTo>
                  <a:lnTo>
                    <a:pt x="1442184" y="1162878"/>
                  </a:lnTo>
                  <a:lnTo>
                    <a:pt x="581439" y="1162878"/>
                  </a:lnTo>
                  <a:cubicBezTo>
                    <a:pt x="260319" y="1162878"/>
                    <a:pt x="0" y="902559"/>
                    <a:pt x="0" y="581439"/>
                  </a:cubicBezTo>
                  <a:cubicBezTo>
                    <a:pt x="0" y="260319"/>
                    <a:pt x="260319" y="0"/>
                    <a:pt x="58143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C21BD95-B4E8-4C09-9249-015842919BB1}"/>
                </a:ext>
              </a:extLst>
            </p:cNvPr>
            <p:cNvSpPr/>
            <p:nvPr/>
          </p:nvSpPr>
          <p:spPr>
            <a:xfrm>
              <a:off x="2146149" y="1900030"/>
              <a:ext cx="3628486" cy="1162878"/>
            </a:xfrm>
            <a:custGeom>
              <a:avLst/>
              <a:gdLst>
                <a:gd name="connsiteX0" fmla="*/ 0 w 3628486"/>
                <a:gd name="connsiteY0" fmla="*/ 0 h 1162878"/>
                <a:gd name="connsiteX1" fmla="*/ 3047047 w 3628486"/>
                <a:gd name="connsiteY1" fmla="*/ 0 h 1162878"/>
                <a:gd name="connsiteX2" fmla="*/ 3628486 w 3628486"/>
                <a:gd name="connsiteY2" fmla="*/ 581439 h 1162878"/>
                <a:gd name="connsiteX3" fmla="*/ 3047047 w 3628486"/>
                <a:gd name="connsiteY3" fmla="*/ 1162878 h 1162878"/>
                <a:gd name="connsiteX4" fmla="*/ 471705 w 3628486"/>
                <a:gd name="connsiteY4" fmla="*/ 1162878 h 1162878"/>
                <a:gd name="connsiteX5" fmla="*/ 0 w 3628486"/>
                <a:gd name="connsiteY5" fmla="*/ 0 h 116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8486" h="1162878">
                  <a:moveTo>
                    <a:pt x="0" y="0"/>
                  </a:moveTo>
                  <a:lnTo>
                    <a:pt x="3047047" y="0"/>
                  </a:lnTo>
                  <a:cubicBezTo>
                    <a:pt x="3368167" y="0"/>
                    <a:pt x="3628486" y="260319"/>
                    <a:pt x="3628486" y="581439"/>
                  </a:cubicBezTo>
                  <a:cubicBezTo>
                    <a:pt x="3628486" y="902559"/>
                    <a:pt x="3368167" y="1162878"/>
                    <a:pt x="3047047" y="1162878"/>
                  </a:cubicBezTo>
                  <a:lnTo>
                    <a:pt x="471705" y="1162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1EB193-421C-48D6-916E-1AF675DE93C3}"/>
              </a:ext>
            </a:extLst>
          </p:cNvPr>
          <p:cNvGrpSpPr/>
          <p:nvPr/>
        </p:nvGrpSpPr>
        <p:grpSpPr>
          <a:xfrm>
            <a:off x="6417367" y="4957970"/>
            <a:ext cx="4731026" cy="1162878"/>
            <a:chOff x="1043609" y="1900030"/>
            <a:chExt cx="4731026" cy="116287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BEB361-B79B-4521-B564-BD260C504AA8}"/>
                </a:ext>
              </a:extLst>
            </p:cNvPr>
            <p:cNvSpPr/>
            <p:nvPr/>
          </p:nvSpPr>
          <p:spPr>
            <a:xfrm>
              <a:off x="1043609" y="1900030"/>
              <a:ext cx="1442184" cy="1162878"/>
            </a:xfrm>
            <a:custGeom>
              <a:avLst/>
              <a:gdLst>
                <a:gd name="connsiteX0" fmla="*/ 581439 w 1442184"/>
                <a:gd name="connsiteY0" fmla="*/ 0 h 1162878"/>
                <a:gd name="connsiteX1" fmla="*/ 970479 w 1442184"/>
                <a:gd name="connsiteY1" fmla="*/ 0 h 1162878"/>
                <a:gd name="connsiteX2" fmla="*/ 1442184 w 1442184"/>
                <a:gd name="connsiteY2" fmla="*/ 1162878 h 1162878"/>
                <a:gd name="connsiteX3" fmla="*/ 581439 w 1442184"/>
                <a:gd name="connsiteY3" fmla="*/ 1162878 h 1162878"/>
                <a:gd name="connsiteX4" fmla="*/ 0 w 1442184"/>
                <a:gd name="connsiteY4" fmla="*/ 581439 h 1162878"/>
                <a:gd name="connsiteX5" fmla="*/ 581439 w 1442184"/>
                <a:gd name="connsiteY5" fmla="*/ 0 h 116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184" h="1162878">
                  <a:moveTo>
                    <a:pt x="581439" y="0"/>
                  </a:moveTo>
                  <a:lnTo>
                    <a:pt x="970479" y="0"/>
                  </a:lnTo>
                  <a:lnTo>
                    <a:pt x="1442184" y="1162878"/>
                  </a:lnTo>
                  <a:lnTo>
                    <a:pt x="581439" y="1162878"/>
                  </a:lnTo>
                  <a:cubicBezTo>
                    <a:pt x="260319" y="1162878"/>
                    <a:pt x="0" y="902559"/>
                    <a:pt x="0" y="581439"/>
                  </a:cubicBezTo>
                  <a:cubicBezTo>
                    <a:pt x="0" y="260319"/>
                    <a:pt x="260319" y="0"/>
                    <a:pt x="58143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EA9E9AF-D6A6-476D-B1B7-1A5708AE70D1}"/>
                </a:ext>
              </a:extLst>
            </p:cNvPr>
            <p:cNvSpPr/>
            <p:nvPr/>
          </p:nvSpPr>
          <p:spPr>
            <a:xfrm>
              <a:off x="2146149" y="1900030"/>
              <a:ext cx="3628486" cy="1162878"/>
            </a:xfrm>
            <a:custGeom>
              <a:avLst/>
              <a:gdLst>
                <a:gd name="connsiteX0" fmla="*/ 0 w 3628486"/>
                <a:gd name="connsiteY0" fmla="*/ 0 h 1162878"/>
                <a:gd name="connsiteX1" fmla="*/ 3047047 w 3628486"/>
                <a:gd name="connsiteY1" fmla="*/ 0 h 1162878"/>
                <a:gd name="connsiteX2" fmla="*/ 3628486 w 3628486"/>
                <a:gd name="connsiteY2" fmla="*/ 581439 h 1162878"/>
                <a:gd name="connsiteX3" fmla="*/ 3047047 w 3628486"/>
                <a:gd name="connsiteY3" fmla="*/ 1162878 h 1162878"/>
                <a:gd name="connsiteX4" fmla="*/ 471705 w 3628486"/>
                <a:gd name="connsiteY4" fmla="*/ 1162878 h 1162878"/>
                <a:gd name="connsiteX5" fmla="*/ 0 w 3628486"/>
                <a:gd name="connsiteY5" fmla="*/ 0 h 116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8486" h="1162878">
                  <a:moveTo>
                    <a:pt x="0" y="0"/>
                  </a:moveTo>
                  <a:lnTo>
                    <a:pt x="3047047" y="0"/>
                  </a:lnTo>
                  <a:cubicBezTo>
                    <a:pt x="3368167" y="0"/>
                    <a:pt x="3628486" y="260319"/>
                    <a:pt x="3628486" y="581439"/>
                  </a:cubicBezTo>
                  <a:cubicBezTo>
                    <a:pt x="3628486" y="902559"/>
                    <a:pt x="3368167" y="1162878"/>
                    <a:pt x="3047047" y="1162878"/>
                  </a:cubicBezTo>
                  <a:lnTo>
                    <a:pt x="471705" y="1162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82B9832-B912-4487-9611-946D31A661A0}"/>
              </a:ext>
            </a:extLst>
          </p:cNvPr>
          <p:cNvSpPr txBox="1"/>
          <p:nvPr/>
        </p:nvSpPr>
        <p:spPr>
          <a:xfrm>
            <a:off x="1288236" y="2096748"/>
            <a:ext cx="95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</a:rPr>
              <a:t>01</a:t>
            </a:r>
            <a:endParaRPr lang="ko-KR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36EAE5-97F6-4DF5-9CE4-29DB69D37839}"/>
              </a:ext>
            </a:extLst>
          </p:cNvPr>
          <p:cNvSpPr txBox="1"/>
          <p:nvPr/>
        </p:nvSpPr>
        <p:spPr>
          <a:xfrm>
            <a:off x="1288236" y="3625718"/>
            <a:ext cx="95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</a:rPr>
              <a:t>03</a:t>
            </a:r>
            <a:endParaRPr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1DFB9F-3ADD-4595-B525-D83C2A0A5E5C}"/>
              </a:ext>
            </a:extLst>
          </p:cNvPr>
          <p:cNvSpPr txBox="1"/>
          <p:nvPr/>
        </p:nvSpPr>
        <p:spPr>
          <a:xfrm>
            <a:off x="1288236" y="5154688"/>
            <a:ext cx="95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5"/>
                </a:solidFill>
              </a:rPr>
              <a:t>05</a:t>
            </a:r>
            <a:endParaRPr lang="ko-KR" altLang="en-US" sz="4400" b="1" dirty="0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EB4A59-24FD-449E-9AB2-F10D0EDD681F}"/>
              </a:ext>
            </a:extLst>
          </p:cNvPr>
          <p:cNvSpPr txBox="1"/>
          <p:nvPr/>
        </p:nvSpPr>
        <p:spPr>
          <a:xfrm>
            <a:off x="6632548" y="2096748"/>
            <a:ext cx="95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6"/>
                </a:solidFill>
              </a:rPr>
              <a:t>02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A1ED3-5A2A-44B7-B7D3-CD07E8C11B58}"/>
              </a:ext>
            </a:extLst>
          </p:cNvPr>
          <p:cNvSpPr txBox="1"/>
          <p:nvPr/>
        </p:nvSpPr>
        <p:spPr>
          <a:xfrm>
            <a:off x="6632548" y="3625718"/>
            <a:ext cx="95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</a:rPr>
              <a:t>04</a:t>
            </a:r>
            <a:endParaRPr lang="ko-KR" altLang="en-US" sz="4400" b="1" dirty="0">
              <a:solidFill>
                <a:schemeClr val="accent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CDFB20-5C1F-4545-8599-C14891C17E68}"/>
              </a:ext>
            </a:extLst>
          </p:cNvPr>
          <p:cNvSpPr txBox="1"/>
          <p:nvPr/>
        </p:nvSpPr>
        <p:spPr>
          <a:xfrm>
            <a:off x="6632548" y="5154688"/>
            <a:ext cx="95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</a:rPr>
              <a:t>06</a:t>
            </a:r>
            <a:endParaRPr lang="ko-KR" altLang="en-US" sz="4400" b="1" dirty="0">
              <a:solidFill>
                <a:schemeClr val="accent4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A2130D-E2EC-4E55-8848-8AB397703401}"/>
              </a:ext>
            </a:extLst>
          </p:cNvPr>
          <p:cNvGrpSpPr/>
          <p:nvPr/>
        </p:nvGrpSpPr>
        <p:grpSpPr>
          <a:xfrm>
            <a:off x="2582866" y="2035192"/>
            <a:ext cx="3035513" cy="892552"/>
            <a:chOff x="4172692" y="4017040"/>
            <a:chExt cx="1689853" cy="89255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25FA3E-FAE9-47B6-B96B-568CD5FD3EA6}"/>
                </a:ext>
              </a:extLst>
            </p:cNvPr>
            <p:cNvSpPr txBox="1"/>
            <p:nvPr/>
          </p:nvSpPr>
          <p:spPr>
            <a:xfrm>
              <a:off x="4172692" y="4263261"/>
              <a:ext cx="1689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BDB586-D802-4A08-99BD-9D1CB4929254}"/>
                </a:ext>
              </a:extLst>
            </p:cNvPr>
            <p:cNvSpPr txBox="1"/>
            <p:nvPr/>
          </p:nvSpPr>
          <p:spPr>
            <a:xfrm>
              <a:off x="4172692" y="4017040"/>
              <a:ext cx="168985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B03C0D-2358-4FA0-A596-1D327D6C910E}"/>
              </a:ext>
            </a:extLst>
          </p:cNvPr>
          <p:cNvGrpSpPr/>
          <p:nvPr/>
        </p:nvGrpSpPr>
        <p:grpSpPr>
          <a:xfrm>
            <a:off x="2582866" y="3564162"/>
            <a:ext cx="3035513" cy="892552"/>
            <a:chOff x="4172692" y="4017040"/>
            <a:chExt cx="1689853" cy="89255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0340F3-473E-484E-92CD-044500E3865D}"/>
                </a:ext>
              </a:extLst>
            </p:cNvPr>
            <p:cNvSpPr txBox="1"/>
            <p:nvPr/>
          </p:nvSpPr>
          <p:spPr>
            <a:xfrm>
              <a:off x="4172692" y="4263261"/>
              <a:ext cx="1689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14FF59-19AA-4291-AE6B-E79FB4205BF4}"/>
                </a:ext>
              </a:extLst>
            </p:cNvPr>
            <p:cNvSpPr txBox="1"/>
            <p:nvPr/>
          </p:nvSpPr>
          <p:spPr>
            <a:xfrm>
              <a:off x="4172692" y="4017040"/>
              <a:ext cx="168985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64D105-231D-4372-909D-19E46874E68D}"/>
              </a:ext>
            </a:extLst>
          </p:cNvPr>
          <p:cNvGrpSpPr/>
          <p:nvPr/>
        </p:nvGrpSpPr>
        <p:grpSpPr>
          <a:xfrm>
            <a:off x="2582866" y="5093132"/>
            <a:ext cx="3035513" cy="892552"/>
            <a:chOff x="4172692" y="4017040"/>
            <a:chExt cx="1689853" cy="89255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326B75-92DF-46C1-8651-F45EBAE8DD41}"/>
                </a:ext>
              </a:extLst>
            </p:cNvPr>
            <p:cNvSpPr txBox="1"/>
            <p:nvPr/>
          </p:nvSpPr>
          <p:spPr>
            <a:xfrm>
              <a:off x="4172692" y="4263261"/>
              <a:ext cx="1689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1C5941-9BDF-4B84-A8D8-03F6B0E08E73}"/>
                </a:ext>
              </a:extLst>
            </p:cNvPr>
            <p:cNvSpPr txBox="1"/>
            <p:nvPr/>
          </p:nvSpPr>
          <p:spPr>
            <a:xfrm>
              <a:off x="4172692" y="4017040"/>
              <a:ext cx="168985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072B7F-32FC-44C2-8EDF-4BBA8C421CA8}"/>
              </a:ext>
            </a:extLst>
          </p:cNvPr>
          <p:cNvGrpSpPr/>
          <p:nvPr/>
        </p:nvGrpSpPr>
        <p:grpSpPr>
          <a:xfrm>
            <a:off x="7986215" y="2035192"/>
            <a:ext cx="3035513" cy="892552"/>
            <a:chOff x="4172692" y="4017040"/>
            <a:chExt cx="1689853" cy="89255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8399CC-2A2C-40A3-8E13-ECD3B58E2489}"/>
                </a:ext>
              </a:extLst>
            </p:cNvPr>
            <p:cNvSpPr txBox="1"/>
            <p:nvPr/>
          </p:nvSpPr>
          <p:spPr>
            <a:xfrm>
              <a:off x="4172692" y="4263261"/>
              <a:ext cx="1689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79D42C3-2A05-4628-B021-C40BE63A3D7C}"/>
                </a:ext>
              </a:extLst>
            </p:cNvPr>
            <p:cNvSpPr txBox="1"/>
            <p:nvPr/>
          </p:nvSpPr>
          <p:spPr>
            <a:xfrm>
              <a:off x="4172692" y="4017040"/>
              <a:ext cx="168985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21DBE1-084E-4B23-AA85-A9FFC38E4E42}"/>
              </a:ext>
            </a:extLst>
          </p:cNvPr>
          <p:cNvGrpSpPr/>
          <p:nvPr/>
        </p:nvGrpSpPr>
        <p:grpSpPr>
          <a:xfrm>
            <a:off x="7986215" y="3564162"/>
            <a:ext cx="3035513" cy="892552"/>
            <a:chOff x="4172692" y="4017040"/>
            <a:chExt cx="1689853" cy="89255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B1569F-3308-4B01-B194-E5C1D844CA78}"/>
                </a:ext>
              </a:extLst>
            </p:cNvPr>
            <p:cNvSpPr txBox="1"/>
            <p:nvPr/>
          </p:nvSpPr>
          <p:spPr>
            <a:xfrm>
              <a:off x="4172692" y="4263261"/>
              <a:ext cx="1689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984FC7F-88DC-4798-94C6-390B7F155308}"/>
                </a:ext>
              </a:extLst>
            </p:cNvPr>
            <p:cNvSpPr txBox="1"/>
            <p:nvPr/>
          </p:nvSpPr>
          <p:spPr>
            <a:xfrm>
              <a:off x="4172692" y="4017040"/>
              <a:ext cx="168985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2EC940A-938D-4D00-BB21-F35A1494BC74}"/>
              </a:ext>
            </a:extLst>
          </p:cNvPr>
          <p:cNvGrpSpPr/>
          <p:nvPr/>
        </p:nvGrpSpPr>
        <p:grpSpPr>
          <a:xfrm>
            <a:off x="7986215" y="5093132"/>
            <a:ext cx="3035513" cy="892552"/>
            <a:chOff x="4172692" y="4017040"/>
            <a:chExt cx="1689853" cy="89255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9C5F28-C008-4C66-AA1D-302AA094FF25}"/>
                </a:ext>
              </a:extLst>
            </p:cNvPr>
            <p:cNvSpPr txBox="1"/>
            <p:nvPr/>
          </p:nvSpPr>
          <p:spPr>
            <a:xfrm>
              <a:off x="4172692" y="4263261"/>
              <a:ext cx="1689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0F7302-0B7D-4556-85B7-4B97AB8F3E48}"/>
                </a:ext>
              </a:extLst>
            </p:cNvPr>
            <p:cNvSpPr txBox="1"/>
            <p:nvPr/>
          </p:nvSpPr>
          <p:spPr>
            <a:xfrm>
              <a:off x="4172692" y="4017040"/>
              <a:ext cx="168985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BDFB4-78C9-4B49-98FD-66FF67B1A9C8}"/>
              </a:ext>
            </a:extLst>
          </p:cNvPr>
          <p:cNvSpPr/>
          <p:nvPr/>
        </p:nvSpPr>
        <p:spPr>
          <a:xfrm>
            <a:off x="0" y="4343393"/>
            <a:ext cx="12190522" cy="251460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A20EE-32A5-49C1-98D0-5D3654CB36B7}"/>
              </a:ext>
            </a:extLst>
          </p:cNvPr>
          <p:cNvSpPr txBox="1"/>
          <p:nvPr/>
        </p:nvSpPr>
        <p:spPr>
          <a:xfrm>
            <a:off x="7480803" y="4843271"/>
            <a:ext cx="370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48574-FB58-4462-B65A-B1CE1A7BD35E}"/>
              </a:ext>
            </a:extLst>
          </p:cNvPr>
          <p:cNvSpPr txBox="1"/>
          <p:nvPr/>
        </p:nvSpPr>
        <p:spPr>
          <a:xfrm>
            <a:off x="7480803" y="5765396"/>
            <a:ext cx="3700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99801-6BAD-4485-AECB-92642AB5B26B}"/>
              </a:ext>
            </a:extLst>
          </p:cNvPr>
          <p:cNvSpPr txBox="1"/>
          <p:nvPr/>
        </p:nvSpPr>
        <p:spPr>
          <a:xfrm>
            <a:off x="639508" y="5482079"/>
            <a:ext cx="3832904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2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We Create</a:t>
            </a:r>
          </a:p>
          <a:p>
            <a:pPr>
              <a:lnSpc>
                <a:spcPts val="3000"/>
              </a:lnSpc>
            </a:pPr>
            <a:r>
              <a:rPr lang="en-US" altLang="ko-KR" sz="32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3200" dirty="0">
              <a:solidFill>
                <a:schemeClr val="accent2"/>
              </a:solidFill>
              <a:latin typeface="+mj-lt"/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ko-KR" sz="32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B803B8-64E9-417A-81F4-3AD0D6DAE096}"/>
              </a:ext>
            </a:extLst>
          </p:cNvPr>
          <p:cNvGrpSpPr/>
          <p:nvPr/>
        </p:nvGrpSpPr>
        <p:grpSpPr>
          <a:xfrm>
            <a:off x="684773" y="4658407"/>
            <a:ext cx="1116864" cy="694761"/>
            <a:chOff x="639508" y="4420006"/>
            <a:chExt cx="1238140" cy="770203"/>
          </a:xfrm>
          <a:solidFill>
            <a:schemeClr val="accent2"/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1121B-7719-47BC-8FB0-33E1BB5035DA}"/>
                </a:ext>
              </a:extLst>
            </p:cNvPr>
            <p:cNvGrpSpPr/>
            <p:nvPr/>
          </p:nvGrpSpPr>
          <p:grpSpPr>
            <a:xfrm>
              <a:off x="871506" y="4420006"/>
              <a:ext cx="774144" cy="514396"/>
              <a:chOff x="7555745" y="5356653"/>
              <a:chExt cx="1181301" cy="784941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40F708-552E-4D14-93F4-5DF2D2C3C2D3}"/>
                  </a:ext>
                </a:extLst>
              </p:cNvPr>
              <p:cNvSpPr/>
              <p:nvPr/>
            </p:nvSpPr>
            <p:spPr>
              <a:xfrm>
                <a:off x="7850151" y="5356653"/>
                <a:ext cx="377203" cy="784941"/>
              </a:xfrm>
              <a:custGeom>
                <a:avLst/>
                <a:gdLst>
                  <a:gd name="connsiteX0" fmla="*/ 269966 w 798583"/>
                  <a:gd name="connsiteY0" fmla="*/ 1253445 h 1661814"/>
                  <a:gd name="connsiteX1" fmla="*/ 326627 w 798583"/>
                  <a:gd name="connsiteY1" fmla="*/ 1561851 h 1661814"/>
                  <a:gd name="connsiteX2" fmla="*/ 375303 w 798583"/>
                  <a:gd name="connsiteY2" fmla="*/ 1618892 h 1661814"/>
                  <a:gd name="connsiteX3" fmla="*/ 437668 w 798583"/>
                  <a:gd name="connsiteY3" fmla="*/ 1589231 h 1661814"/>
                  <a:gd name="connsiteX4" fmla="*/ 452119 w 798583"/>
                  <a:gd name="connsiteY4" fmla="*/ 1522682 h 1661814"/>
                  <a:gd name="connsiteX5" fmla="*/ 650244 w 798583"/>
                  <a:gd name="connsiteY5" fmla="*/ 943518 h 1661814"/>
                  <a:gd name="connsiteX6" fmla="*/ 492428 w 798583"/>
                  <a:gd name="connsiteY6" fmla="*/ 1476288 h 1661814"/>
                  <a:gd name="connsiteX7" fmla="*/ 482161 w 798583"/>
                  <a:gd name="connsiteY7" fmla="*/ 1581245 h 1661814"/>
                  <a:gd name="connsiteX8" fmla="*/ 415992 w 798583"/>
                  <a:gd name="connsiteY8" fmla="*/ 1658821 h 1661814"/>
                  <a:gd name="connsiteX9" fmla="*/ 293163 w 798583"/>
                  <a:gd name="connsiteY9" fmla="*/ 1602540 h 1661814"/>
                  <a:gd name="connsiteX10" fmla="*/ 256276 w 798583"/>
                  <a:gd name="connsiteY10" fmla="*/ 1462598 h 1661814"/>
                  <a:gd name="connsiteX11" fmla="*/ 110249 w 798583"/>
                  <a:gd name="connsiteY11" fmla="*/ 821449 h 1661814"/>
                  <a:gd name="connsiteX12" fmla="*/ 2630 w 798583"/>
                  <a:gd name="connsiteY12" fmla="*/ 427861 h 1661814"/>
                  <a:gd name="connsiteX13" fmla="*/ 34574 w 798583"/>
                  <a:gd name="connsiteY13" fmla="*/ 181822 h 1661814"/>
                  <a:gd name="connsiteX14" fmla="*/ 87432 w 798583"/>
                  <a:gd name="connsiteY14" fmla="*/ 89794 h 1661814"/>
                  <a:gd name="connsiteX15" fmla="*/ 183262 w 798583"/>
                  <a:gd name="connsiteY15" fmla="*/ 17922 h 1661814"/>
                  <a:gd name="connsiteX16" fmla="*/ 366556 w 798583"/>
                  <a:gd name="connsiteY16" fmla="*/ 20203 h 1661814"/>
                  <a:gd name="connsiteX17" fmla="*/ 573047 w 798583"/>
                  <a:gd name="connsiteY17" fmla="*/ 172315 h 1661814"/>
                  <a:gd name="connsiteX18" fmla="*/ 800834 w 798583"/>
                  <a:gd name="connsiteY18" fmla="*/ 281074 h 1661814"/>
                  <a:gd name="connsiteX19" fmla="*/ 598906 w 798583"/>
                  <a:gd name="connsiteY19" fmla="*/ 225554 h 1661814"/>
                  <a:gd name="connsiteX20" fmla="*/ 425119 w 798583"/>
                  <a:gd name="connsiteY20" fmla="*/ 100062 h 1661814"/>
                  <a:gd name="connsiteX21" fmla="*/ 219769 w 798583"/>
                  <a:gd name="connsiteY21" fmla="*/ 60513 h 1661814"/>
                  <a:gd name="connsiteX22" fmla="*/ 72982 w 798583"/>
                  <a:gd name="connsiteY22" fmla="*/ 241525 h 1661814"/>
                  <a:gd name="connsiteX23" fmla="*/ 76785 w 798583"/>
                  <a:gd name="connsiteY23" fmla="*/ 489847 h 1661814"/>
                  <a:gd name="connsiteX24" fmla="*/ 177558 w 798583"/>
                  <a:gd name="connsiteY24" fmla="*/ 867083 h 1661814"/>
                  <a:gd name="connsiteX25" fmla="*/ 269966 w 798583"/>
                  <a:gd name="connsiteY25" fmla="*/ 1253445 h 1661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98583" h="1661814">
                    <a:moveTo>
                      <a:pt x="269966" y="1253445"/>
                    </a:moveTo>
                    <a:cubicBezTo>
                      <a:pt x="293163" y="1358022"/>
                      <a:pt x="300768" y="1458035"/>
                      <a:pt x="326627" y="1561851"/>
                    </a:cubicBezTo>
                    <a:cubicBezTo>
                      <a:pt x="332331" y="1584287"/>
                      <a:pt x="348683" y="1612427"/>
                      <a:pt x="375303" y="1618892"/>
                    </a:cubicBezTo>
                    <a:cubicBezTo>
                      <a:pt x="398500" y="1624216"/>
                      <a:pt x="427021" y="1610526"/>
                      <a:pt x="437668" y="1589231"/>
                    </a:cubicBezTo>
                    <a:cubicBezTo>
                      <a:pt x="448316" y="1567935"/>
                      <a:pt x="451358" y="1546259"/>
                      <a:pt x="452119" y="1522682"/>
                    </a:cubicBezTo>
                    <a:cubicBezTo>
                      <a:pt x="455922" y="1315430"/>
                      <a:pt x="526273" y="1109700"/>
                      <a:pt x="650244" y="943518"/>
                    </a:cubicBezTo>
                    <a:cubicBezTo>
                      <a:pt x="552512" y="1103235"/>
                      <a:pt x="497752" y="1289191"/>
                      <a:pt x="492428" y="1476288"/>
                    </a:cubicBezTo>
                    <a:cubicBezTo>
                      <a:pt x="491287" y="1511654"/>
                      <a:pt x="492048" y="1547400"/>
                      <a:pt x="482161" y="1581245"/>
                    </a:cubicBezTo>
                    <a:cubicBezTo>
                      <a:pt x="472274" y="1615089"/>
                      <a:pt x="449457" y="1647413"/>
                      <a:pt x="415992" y="1658821"/>
                    </a:cubicBezTo>
                    <a:cubicBezTo>
                      <a:pt x="369979" y="1674413"/>
                      <a:pt x="318641" y="1643991"/>
                      <a:pt x="293163" y="1602540"/>
                    </a:cubicBezTo>
                    <a:cubicBezTo>
                      <a:pt x="267684" y="1561090"/>
                      <a:pt x="262360" y="1510893"/>
                      <a:pt x="256276" y="1462598"/>
                    </a:cubicBezTo>
                    <a:cubicBezTo>
                      <a:pt x="228515" y="1244699"/>
                      <a:pt x="179840" y="1029461"/>
                      <a:pt x="110249" y="821449"/>
                    </a:cubicBezTo>
                    <a:cubicBezTo>
                      <a:pt x="66897" y="692155"/>
                      <a:pt x="15560" y="563621"/>
                      <a:pt x="2630" y="427861"/>
                    </a:cubicBezTo>
                    <a:cubicBezTo>
                      <a:pt x="-4975" y="344961"/>
                      <a:pt x="3391" y="259398"/>
                      <a:pt x="34574" y="181822"/>
                    </a:cubicBezTo>
                    <a:cubicBezTo>
                      <a:pt x="47503" y="149498"/>
                      <a:pt x="64616" y="116033"/>
                      <a:pt x="87432" y="89794"/>
                    </a:cubicBezTo>
                    <a:cubicBezTo>
                      <a:pt x="112911" y="60133"/>
                      <a:pt x="148277" y="34274"/>
                      <a:pt x="183262" y="17922"/>
                    </a:cubicBezTo>
                    <a:cubicBezTo>
                      <a:pt x="239924" y="-8698"/>
                      <a:pt x="309515" y="-3754"/>
                      <a:pt x="366556" y="20203"/>
                    </a:cubicBezTo>
                    <a:cubicBezTo>
                      <a:pt x="445654" y="53668"/>
                      <a:pt x="507639" y="116414"/>
                      <a:pt x="573047" y="172315"/>
                    </a:cubicBezTo>
                    <a:cubicBezTo>
                      <a:pt x="638455" y="228216"/>
                      <a:pt x="714891" y="279553"/>
                      <a:pt x="800834" y="281074"/>
                    </a:cubicBezTo>
                    <a:cubicBezTo>
                      <a:pt x="730482" y="293623"/>
                      <a:pt x="658610" y="264722"/>
                      <a:pt x="598906" y="225554"/>
                    </a:cubicBezTo>
                    <a:cubicBezTo>
                      <a:pt x="539203" y="186385"/>
                      <a:pt x="486344" y="136568"/>
                      <a:pt x="425119" y="100062"/>
                    </a:cubicBezTo>
                    <a:cubicBezTo>
                      <a:pt x="363894" y="63555"/>
                      <a:pt x="288219" y="39598"/>
                      <a:pt x="219769" y="60513"/>
                    </a:cubicBezTo>
                    <a:cubicBezTo>
                      <a:pt x="141812" y="84470"/>
                      <a:pt x="89334" y="161667"/>
                      <a:pt x="72982" y="241525"/>
                    </a:cubicBezTo>
                    <a:cubicBezTo>
                      <a:pt x="56630" y="321384"/>
                      <a:pt x="61193" y="409988"/>
                      <a:pt x="76785" y="489847"/>
                    </a:cubicBezTo>
                    <a:cubicBezTo>
                      <a:pt x="102263" y="618381"/>
                      <a:pt x="145995" y="739689"/>
                      <a:pt x="177558" y="867083"/>
                    </a:cubicBezTo>
                    <a:cubicBezTo>
                      <a:pt x="209502" y="995997"/>
                      <a:pt x="240684" y="1121869"/>
                      <a:pt x="269966" y="1253445"/>
                    </a:cubicBezTo>
                    <a:close/>
                  </a:path>
                </a:pathLst>
              </a:custGeom>
              <a:grpFill/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B33318E-4798-48B1-B495-29C27745138C}"/>
                  </a:ext>
                </a:extLst>
              </p:cNvPr>
              <p:cNvSpPr/>
              <p:nvPr/>
            </p:nvSpPr>
            <p:spPr>
              <a:xfrm>
                <a:off x="8133013" y="5358213"/>
                <a:ext cx="380795" cy="770572"/>
              </a:xfrm>
              <a:custGeom>
                <a:avLst/>
                <a:gdLst>
                  <a:gd name="connsiteX0" fmla="*/ 416077 w 806189"/>
                  <a:gd name="connsiteY0" fmla="*/ 37435 h 1631392"/>
                  <a:gd name="connsiteX1" fmla="*/ 321388 w 806189"/>
                  <a:gd name="connsiteY1" fmla="*/ 60632 h 1631392"/>
                  <a:gd name="connsiteX2" fmla="*/ 224036 w 806189"/>
                  <a:gd name="connsiteY2" fmla="*/ 121477 h 1631392"/>
                  <a:gd name="connsiteX3" fmla="*/ 133150 w 806189"/>
                  <a:gd name="connsiteY3" fmla="*/ 176237 h 1631392"/>
                  <a:gd name="connsiteX4" fmla="*/ 58615 w 806189"/>
                  <a:gd name="connsiteY4" fmla="*/ 197152 h 1631392"/>
                  <a:gd name="connsiteX5" fmla="*/ 38080 w 806189"/>
                  <a:gd name="connsiteY5" fmla="*/ 197152 h 1631392"/>
                  <a:gd name="connsiteX6" fmla="*/ 37700 w 806189"/>
                  <a:gd name="connsiteY6" fmla="*/ 196011 h 1631392"/>
                  <a:gd name="connsiteX7" fmla="*/ 57475 w 806189"/>
                  <a:gd name="connsiteY7" fmla="*/ 192589 h 1631392"/>
                  <a:gd name="connsiteX8" fmla="*/ 172319 w 806189"/>
                  <a:gd name="connsiteY8" fmla="*/ 135167 h 1631392"/>
                  <a:gd name="connsiteX9" fmla="*/ 290205 w 806189"/>
                  <a:gd name="connsiteY9" fmla="*/ 44280 h 1631392"/>
                  <a:gd name="connsiteX10" fmla="*/ 365880 w 806189"/>
                  <a:gd name="connsiteY10" fmla="*/ 9675 h 1631392"/>
                  <a:gd name="connsiteX11" fmla="*/ 468935 w 806189"/>
                  <a:gd name="connsiteY11" fmla="*/ 548 h 1631392"/>
                  <a:gd name="connsiteX12" fmla="*/ 591005 w 806189"/>
                  <a:gd name="connsiteY12" fmla="*/ 26407 h 1631392"/>
                  <a:gd name="connsiteX13" fmla="*/ 726003 w 806189"/>
                  <a:gd name="connsiteY13" fmla="*/ 127561 h 1631392"/>
                  <a:gd name="connsiteX14" fmla="*/ 799777 w 806189"/>
                  <a:gd name="connsiteY14" fmla="*/ 307433 h 1631392"/>
                  <a:gd name="connsiteX15" fmla="*/ 776580 w 806189"/>
                  <a:gd name="connsiteY15" fmla="*/ 605571 h 1631392"/>
                  <a:gd name="connsiteX16" fmla="*/ 742735 w 806189"/>
                  <a:gd name="connsiteY16" fmla="*/ 713190 h 1631392"/>
                  <a:gd name="connsiteX17" fmla="*/ 689116 w 806189"/>
                  <a:gd name="connsiteY17" fmla="*/ 849329 h 1631392"/>
                  <a:gd name="connsiteX18" fmla="*/ 632835 w 806189"/>
                  <a:gd name="connsiteY18" fmla="*/ 983567 h 1631392"/>
                  <a:gd name="connsiteX19" fmla="*/ 571991 w 806189"/>
                  <a:gd name="connsiteY19" fmla="*/ 1152411 h 1631392"/>
                  <a:gd name="connsiteX20" fmla="*/ 543090 w 806189"/>
                  <a:gd name="connsiteY20" fmla="*/ 1288550 h 1631392"/>
                  <a:gd name="connsiteX21" fmla="*/ 511527 w 806189"/>
                  <a:gd name="connsiteY21" fmla="*/ 1481351 h 1631392"/>
                  <a:gd name="connsiteX22" fmla="*/ 484146 w 806189"/>
                  <a:gd name="connsiteY22" fmla="*/ 1582885 h 1631392"/>
                  <a:gd name="connsiteX23" fmla="*/ 423682 w 806189"/>
                  <a:gd name="connsiteY23" fmla="*/ 1630800 h 1631392"/>
                  <a:gd name="connsiteX24" fmla="*/ 345345 w 806189"/>
                  <a:gd name="connsiteY24" fmla="*/ 1600378 h 1631392"/>
                  <a:gd name="connsiteX25" fmla="*/ 303514 w 806189"/>
                  <a:gd name="connsiteY25" fmla="*/ 1495041 h 1631392"/>
                  <a:gd name="connsiteX26" fmla="*/ 284881 w 806189"/>
                  <a:gd name="connsiteY26" fmla="*/ 1407197 h 1631392"/>
                  <a:gd name="connsiteX27" fmla="*/ 266247 w 806189"/>
                  <a:gd name="connsiteY27" fmla="*/ 1311367 h 1631392"/>
                  <a:gd name="connsiteX28" fmla="*/ 243050 w 806189"/>
                  <a:gd name="connsiteY28" fmla="*/ 1196903 h 1631392"/>
                  <a:gd name="connsiteX29" fmla="*/ 201980 w 806189"/>
                  <a:gd name="connsiteY29" fmla="*/ 1061524 h 1631392"/>
                  <a:gd name="connsiteX30" fmla="*/ 127826 w 806189"/>
                  <a:gd name="connsiteY30" fmla="*/ 918540 h 1631392"/>
                  <a:gd name="connsiteX31" fmla="*/ 14503 w 806189"/>
                  <a:gd name="connsiteY31" fmla="*/ 802175 h 1631392"/>
                  <a:gd name="connsiteX32" fmla="*/ 813 w 806189"/>
                  <a:gd name="connsiteY32" fmla="*/ 793048 h 1631392"/>
                  <a:gd name="connsiteX33" fmla="*/ 1194 w 806189"/>
                  <a:gd name="connsiteY33" fmla="*/ 789245 h 1631392"/>
                  <a:gd name="connsiteX34" fmla="*/ 4616 w 806189"/>
                  <a:gd name="connsiteY34" fmla="*/ 789625 h 1631392"/>
                  <a:gd name="connsiteX35" fmla="*/ 33517 w 806189"/>
                  <a:gd name="connsiteY35" fmla="*/ 807879 h 1631392"/>
                  <a:gd name="connsiteX36" fmla="*/ 61658 w 806189"/>
                  <a:gd name="connsiteY36" fmla="*/ 829174 h 1631392"/>
                  <a:gd name="connsiteX37" fmla="*/ 111094 w 806189"/>
                  <a:gd name="connsiteY37" fmla="*/ 874427 h 1631392"/>
                  <a:gd name="connsiteX38" fmla="*/ 192473 w 806189"/>
                  <a:gd name="connsiteY38" fmla="*/ 982426 h 1631392"/>
                  <a:gd name="connsiteX39" fmla="*/ 249135 w 806189"/>
                  <a:gd name="connsiteY39" fmla="*/ 1112482 h 1631392"/>
                  <a:gd name="connsiteX40" fmla="*/ 296669 w 806189"/>
                  <a:gd name="connsiteY40" fmla="*/ 1284747 h 1631392"/>
                  <a:gd name="connsiteX41" fmla="*/ 312641 w 806189"/>
                  <a:gd name="connsiteY41" fmla="*/ 1353958 h 1631392"/>
                  <a:gd name="connsiteX42" fmla="*/ 357134 w 806189"/>
                  <a:gd name="connsiteY42" fmla="*/ 1532689 h 1631392"/>
                  <a:gd name="connsiteX43" fmla="*/ 386035 w 806189"/>
                  <a:gd name="connsiteY43" fmla="*/ 1576801 h 1631392"/>
                  <a:gd name="connsiteX44" fmla="*/ 431288 w 806189"/>
                  <a:gd name="connsiteY44" fmla="*/ 1574900 h 1631392"/>
                  <a:gd name="connsiteX45" fmla="*/ 448781 w 806189"/>
                  <a:gd name="connsiteY45" fmla="*/ 1541435 h 1631392"/>
                  <a:gd name="connsiteX46" fmla="*/ 457147 w 806189"/>
                  <a:gd name="connsiteY46" fmla="*/ 1496182 h 1631392"/>
                  <a:gd name="connsiteX47" fmla="*/ 469316 w 806189"/>
                  <a:gd name="connsiteY47" fmla="*/ 1422028 h 1631392"/>
                  <a:gd name="connsiteX48" fmla="*/ 478823 w 806189"/>
                  <a:gd name="connsiteY48" fmla="*/ 1350916 h 1631392"/>
                  <a:gd name="connsiteX49" fmla="*/ 517611 w 806189"/>
                  <a:gd name="connsiteY49" fmla="*/ 1137580 h 1631392"/>
                  <a:gd name="connsiteX50" fmla="*/ 550315 w 806189"/>
                  <a:gd name="connsiteY50" fmla="*/ 1033384 h 1631392"/>
                  <a:gd name="connsiteX51" fmla="*/ 664398 w 806189"/>
                  <a:gd name="connsiteY51" fmla="*/ 748936 h 1631392"/>
                  <a:gd name="connsiteX52" fmla="*/ 682271 w 806189"/>
                  <a:gd name="connsiteY52" fmla="*/ 701401 h 1631392"/>
                  <a:gd name="connsiteX53" fmla="*/ 698243 w 806189"/>
                  <a:gd name="connsiteY53" fmla="*/ 655007 h 1631392"/>
                  <a:gd name="connsiteX54" fmla="*/ 721820 w 806189"/>
                  <a:gd name="connsiteY54" fmla="*/ 572106 h 1631392"/>
                  <a:gd name="connsiteX55" fmla="*/ 734750 w 806189"/>
                  <a:gd name="connsiteY55" fmla="*/ 514684 h 1631392"/>
                  <a:gd name="connsiteX56" fmla="*/ 745017 w 806189"/>
                  <a:gd name="connsiteY56" fmla="*/ 338235 h 1631392"/>
                  <a:gd name="connsiteX57" fmla="*/ 731707 w 806189"/>
                  <a:gd name="connsiteY57" fmla="*/ 263701 h 1631392"/>
                  <a:gd name="connsiteX58" fmla="*/ 691398 w 806189"/>
                  <a:gd name="connsiteY58" fmla="*/ 170533 h 1631392"/>
                  <a:gd name="connsiteX59" fmla="*/ 572371 w 806189"/>
                  <a:gd name="connsiteY59" fmla="*/ 67477 h 1631392"/>
                  <a:gd name="connsiteX60" fmla="*/ 449161 w 806189"/>
                  <a:gd name="connsiteY60" fmla="*/ 37435 h 1631392"/>
                  <a:gd name="connsiteX61" fmla="*/ 416077 w 806189"/>
                  <a:gd name="connsiteY61" fmla="*/ 37435 h 163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806189" h="1631392">
                    <a:moveTo>
                      <a:pt x="416077" y="37435"/>
                    </a:moveTo>
                    <a:cubicBezTo>
                      <a:pt x="382612" y="37816"/>
                      <a:pt x="351429" y="46182"/>
                      <a:pt x="321388" y="60632"/>
                    </a:cubicBezTo>
                    <a:cubicBezTo>
                      <a:pt x="286782" y="77365"/>
                      <a:pt x="255219" y="99421"/>
                      <a:pt x="224036" y="121477"/>
                    </a:cubicBezTo>
                    <a:cubicBezTo>
                      <a:pt x="194755" y="142012"/>
                      <a:pt x="165093" y="161026"/>
                      <a:pt x="133150" y="176237"/>
                    </a:cubicBezTo>
                    <a:cubicBezTo>
                      <a:pt x="109573" y="187265"/>
                      <a:pt x="84855" y="194490"/>
                      <a:pt x="58615" y="197152"/>
                    </a:cubicBezTo>
                    <a:cubicBezTo>
                      <a:pt x="47968" y="199054"/>
                      <a:pt x="38461" y="197532"/>
                      <a:pt x="38080" y="197152"/>
                    </a:cubicBezTo>
                    <a:cubicBezTo>
                      <a:pt x="37320" y="196772"/>
                      <a:pt x="36940" y="196011"/>
                      <a:pt x="37700" y="196011"/>
                    </a:cubicBezTo>
                    <a:cubicBezTo>
                      <a:pt x="44165" y="194871"/>
                      <a:pt x="51010" y="193730"/>
                      <a:pt x="57475" y="192589"/>
                    </a:cubicBezTo>
                    <a:cubicBezTo>
                      <a:pt x="100446" y="183082"/>
                      <a:pt x="137713" y="161406"/>
                      <a:pt x="172319" y="135167"/>
                    </a:cubicBezTo>
                    <a:cubicBezTo>
                      <a:pt x="211867" y="105125"/>
                      <a:pt x="248374" y="71280"/>
                      <a:pt x="290205" y="44280"/>
                    </a:cubicBezTo>
                    <a:cubicBezTo>
                      <a:pt x="313782" y="29069"/>
                      <a:pt x="338880" y="15760"/>
                      <a:pt x="365880" y="9675"/>
                    </a:cubicBezTo>
                    <a:cubicBezTo>
                      <a:pt x="399345" y="1689"/>
                      <a:pt x="433950" y="-1353"/>
                      <a:pt x="468935" y="548"/>
                    </a:cubicBezTo>
                    <a:cubicBezTo>
                      <a:pt x="511146" y="2830"/>
                      <a:pt x="551836" y="11577"/>
                      <a:pt x="591005" y="26407"/>
                    </a:cubicBezTo>
                    <a:cubicBezTo>
                      <a:pt x="643863" y="53407"/>
                      <a:pt x="686835" y="78505"/>
                      <a:pt x="726003" y="127561"/>
                    </a:cubicBezTo>
                    <a:cubicBezTo>
                      <a:pt x="765932" y="181181"/>
                      <a:pt x="787608" y="242405"/>
                      <a:pt x="799777" y="307433"/>
                    </a:cubicBezTo>
                    <a:cubicBezTo>
                      <a:pt x="818411" y="406305"/>
                      <a:pt x="801679" y="508980"/>
                      <a:pt x="776580" y="605571"/>
                    </a:cubicBezTo>
                    <a:cubicBezTo>
                      <a:pt x="767073" y="642078"/>
                      <a:pt x="755285" y="677443"/>
                      <a:pt x="742735" y="713190"/>
                    </a:cubicBezTo>
                    <a:cubicBezTo>
                      <a:pt x="726764" y="759203"/>
                      <a:pt x="708130" y="804456"/>
                      <a:pt x="689116" y="849329"/>
                    </a:cubicBezTo>
                    <a:cubicBezTo>
                      <a:pt x="670483" y="894202"/>
                      <a:pt x="651469" y="938694"/>
                      <a:pt x="632835" y="983567"/>
                    </a:cubicBezTo>
                    <a:cubicBezTo>
                      <a:pt x="610018" y="1038707"/>
                      <a:pt x="587582" y="1094228"/>
                      <a:pt x="571991" y="1152411"/>
                    </a:cubicBezTo>
                    <a:cubicBezTo>
                      <a:pt x="559822" y="1197283"/>
                      <a:pt x="551075" y="1242917"/>
                      <a:pt x="543090" y="1288550"/>
                    </a:cubicBezTo>
                    <a:cubicBezTo>
                      <a:pt x="532062" y="1352817"/>
                      <a:pt x="522555" y="1417084"/>
                      <a:pt x="511527" y="1481351"/>
                    </a:cubicBezTo>
                    <a:cubicBezTo>
                      <a:pt x="505822" y="1515956"/>
                      <a:pt x="500879" y="1550942"/>
                      <a:pt x="484146" y="1582885"/>
                    </a:cubicBezTo>
                    <a:cubicBezTo>
                      <a:pt x="471217" y="1607603"/>
                      <a:pt x="452583" y="1625477"/>
                      <a:pt x="423682" y="1630800"/>
                    </a:cubicBezTo>
                    <a:cubicBezTo>
                      <a:pt x="396683" y="1635744"/>
                      <a:pt x="363218" y="1622815"/>
                      <a:pt x="345345" y="1600378"/>
                    </a:cubicBezTo>
                    <a:cubicBezTo>
                      <a:pt x="320627" y="1569195"/>
                      <a:pt x="311500" y="1532308"/>
                      <a:pt x="303514" y="1495041"/>
                    </a:cubicBezTo>
                    <a:cubicBezTo>
                      <a:pt x="297430" y="1465760"/>
                      <a:pt x="290585" y="1436478"/>
                      <a:pt x="284881" y="1407197"/>
                    </a:cubicBezTo>
                    <a:cubicBezTo>
                      <a:pt x="278416" y="1375254"/>
                      <a:pt x="272712" y="1343310"/>
                      <a:pt x="266247" y="1311367"/>
                    </a:cubicBezTo>
                    <a:cubicBezTo>
                      <a:pt x="258642" y="1273339"/>
                      <a:pt x="253698" y="1233790"/>
                      <a:pt x="243050" y="1196903"/>
                    </a:cubicBezTo>
                    <a:cubicBezTo>
                      <a:pt x="230121" y="1151650"/>
                      <a:pt x="218712" y="1105636"/>
                      <a:pt x="201980" y="1061524"/>
                    </a:cubicBezTo>
                    <a:cubicBezTo>
                      <a:pt x="182966" y="1010947"/>
                      <a:pt x="159389" y="962652"/>
                      <a:pt x="127826" y="918540"/>
                    </a:cubicBezTo>
                    <a:cubicBezTo>
                      <a:pt x="96263" y="874047"/>
                      <a:pt x="57475" y="836019"/>
                      <a:pt x="14503" y="802175"/>
                    </a:cubicBezTo>
                    <a:cubicBezTo>
                      <a:pt x="10320" y="798752"/>
                      <a:pt x="5377" y="796090"/>
                      <a:pt x="813" y="793048"/>
                    </a:cubicBezTo>
                    <a:cubicBezTo>
                      <a:pt x="-328" y="791527"/>
                      <a:pt x="-328" y="790386"/>
                      <a:pt x="1194" y="789245"/>
                    </a:cubicBezTo>
                    <a:cubicBezTo>
                      <a:pt x="2334" y="788485"/>
                      <a:pt x="3475" y="788865"/>
                      <a:pt x="4616" y="789625"/>
                    </a:cubicBezTo>
                    <a:cubicBezTo>
                      <a:pt x="12602" y="796851"/>
                      <a:pt x="24390" y="801794"/>
                      <a:pt x="33517" y="807879"/>
                    </a:cubicBezTo>
                    <a:cubicBezTo>
                      <a:pt x="43024" y="814724"/>
                      <a:pt x="52531" y="821949"/>
                      <a:pt x="61658" y="829174"/>
                    </a:cubicBezTo>
                    <a:cubicBezTo>
                      <a:pt x="78770" y="843245"/>
                      <a:pt x="95502" y="858456"/>
                      <a:pt x="111094" y="874427"/>
                    </a:cubicBezTo>
                    <a:cubicBezTo>
                      <a:pt x="143037" y="906371"/>
                      <a:pt x="170797" y="942877"/>
                      <a:pt x="192473" y="982426"/>
                    </a:cubicBezTo>
                    <a:cubicBezTo>
                      <a:pt x="215290" y="1023877"/>
                      <a:pt x="233163" y="1067609"/>
                      <a:pt x="249135" y="1112482"/>
                    </a:cubicBezTo>
                    <a:cubicBezTo>
                      <a:pt x="269289" y="1168763"/>
                      <a:pt x="282979" y="1226565"/>
                      <a:pt x="296669" y="1284747"/>
                    </a:cubicBezTo>
                    <a:cubicBezTo>
                      <a:pt x="301993" y="1307944"/>
                      <a:pt x="307317" y="1330761"/>
                      <a:pt x="312641" y="1353958"/>
                    </a:cubicBezTo>
                    <a:cubicBezTo>
                      <a:pt x="325951" y="1413662"/>
                      <a:pt x="337740" y="1474506"/>
                      <a:pt x="357134" y="1532689"/>
                    </a:cubicBezTo>
                    <a:cubicBezTo>
                      <a:pt x="362838" y="1549801"/>
                      <a:pt x="371204" y="1566533"/>
                      <a:pt x="386035" y="1576801"/>
                    </a:cubicBezTo>
                    <a:cubicBezTo>
                      <a:pt x="403147" y="1588590"/>
                      <a:pt x="412654" y="1592012"/>
                      <a:pt x="431288" y="1574900"/>
                    </a:cubicBezTo>
                    <a:cubicBezTo>
                      <a:pt x="439274" y="1564252"/>
                      <a:pt x="444598" y="1553604"/>
                      <a:pt x="448781" y="1541435"/>
                    </a:cubicBezTo>
                    <a:cubicBezTo>
                      <a:pt x="453724" y="1527365"/>
                      <a:pt x="454485" y="1511013"/>
                      <a:pt x="457147" y="1496182"/>
                    </a:cubicBezTo>
                    <a:cubicBezTo>
                      <a:pt x="460569" y="1471464"/>
                      <a:pt x="465513" y="1446746"/>
                      <a:pt x="469316" y="1422028"/>
                    </a:cubicBezTo>
                    <a:cubicBezTo>
                      <a:pt x="473118" y="1398451"/>
                      <a:pt x="475020" y="1374873"/>
                      <a:pt x="478823" y="1350916"/>
                    </a:cubicBezTo>
                    <a:cubicBezTo>
                      <a:pt x="489470" y="1279043"/>
                      <a:pt x="502020" y="1208312"/>
                      <a:pt x="517611" y="1137580"/>
                    </a:cubicBezTo>
                    <a:cubicBezTo>
                      <a:pt x="525597" y="1101453"/>
                      <a:pt x="537385" y="1067989"/>
                      <a:pt x="550315" y="1033384"/>
                    </a:cubicBezTo>
                    <a:cubicBezTo>
                      <a:pt x="586822" y="937934"/>
                      <a:pt x="627511" y="844385"/>
                      <a:pt x="664398" y="748936"/>
                    </a:cubicBezTo>
                    <a:cubicBezTo>
                      <a:pt x="670483" y="733344"/>
                      <a:pt x="676567" y="717373"/>
                      <a:pt x="682271" y="701401"/>
                    </a:cubicBezTo>
                    <a:cubicBezTo>
                      <a:pt x="687595" y="686570"/>
                      <a:pt x="691398" y="669077"/>
                      <a:pt x="698243" y="655007"/>
                    </a:cubicBezTo>
                    <a:cubicBezTo>
                      <a:pt x="706989" y="628007"/>
                      <a:pt x="714975" y="599867"/>
                      <a:pt x="721820" y="572106"/>
                    </a:cubicBezTo>
                    <a:cubicBezTo>
                      <a:pt x="726384" y="553092"/>
                      <a:pt x="730186" y="533698"/>
                      <a:pt x="734750" y="514684"/>
                    </a:cubicBezTo>
                    <a:cubicBezTo>
                      <a:pt x="748820" y="456502"/>
                      <a:pt x="749200" y="397559"/>
                      <a:pt x="745017" y="338235"/>
                    </a:cubicBezTo>
                    <a:cubicBezTo>
                      <a:pt x="743496" y="312757"/>
                      <a:pt x="738172" y="288039"/>
                      <a:pt x="731707" y="263701"/>
                    </a:cubicBezTo>
                    <a:cubicBezTo>
                      <a:pt x="722961" y="230997"/>
                      <a:pt x="709651" y="199434"/>
                      <a:pt x="691398" y="170533"/>
                    </a:cubicBezTo>
                    <a:cubicBezTo>
                      <a:pt x="643483" y="108547"/>
                      <a:pt x="607737" y="87632"/>
                      <a:pt x="572371" y="67477"/>
                    </a:cubicBezTo>
                    <a:cubicBezTo>
                      <a:pt x="532442" y="49224"/>
                      <a:pt x="491752" y="39717"/>
                      <a:pt x="449161" y="37435"/>
                    </a:cubicBezTo>
                    <a:cubicBezTo>
                      <a:pt x="439654" y="35914"/>
                      <a:pt x="427865" y="35914"/>
                      <a:pt x="416077" y="37435"/>
                    </a:cubicBezTo>
                    <a:close/>
                  </a:path>
                </a:pathLst>
              </a:custGeom>
              <a:grpFill/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3959FD6-59D6-4D4F-9B3F-F1F763B11F0C}"/>
                  </a:ext>
                </a:extLst>
              </p:cNvPr>
              <p:cNvSpPr/>
              <p:nvPr/>
            </p:nvSpPr>
            <p:spPr>
              <a:xfrm rot="21029097">
                <a:off x="7555745" y="5642601"/>
                <a:ext cx="621291" cy="295766"/>
              </a:xfrm>
              <a:custGeom>
                <a:avLst/>
                <a:gdLst>
                  <a:gd name="connsiteX0" fmla="*/ 739332 w 1289027"/>
                  <a:gd name="connsiteY0" fmla="*/ 0 h 613642"/>
                  <a:gd name="connsiteX1" fmla="*/ 738880 w 1289027"/>
                  <a:gd name="connsiteY1" fmla="*/ 44 h 613642"/>
                  <a:gd name="connsiteX2" fmla="*/ 164083 w 1289027"/>
                  <a:gd name="connsiteY2" fmla="*/ 275290 h 613642"/>
                  <a:gd name="connsiteX3" fmla="*/ 1105209 w 1289027"/>
                  <a:gd name="connsiteY3" fmla="*/ 574011 h 613642"/>
                  <a:gd name="connsiteX4" fmla="*/ 1289027 w 1289027"/>
                  <a:gd name="connsiteY4" fmla="*/ 568130 h 613642"/>
                  <a:gd name="connsiteX5" fmla="*/ 1181285 w 1289027"/>
                  <a:gd name="connsiteY5" fmla="*/ 589371 h 613642"/>
                  <a:gd name="connsiteX6" fmla="*/ 850307 w 1289027"/>
                  <a:gd name="connsiteY6" fmla="*/ 613642 h 613642"/>
                  <a:gd name="connsiteX7" fmla="*/ 0 w 1289027"/>
                  <a:gd name="connsiteY7" fmla="*/ 304789 h 613642"/>
                  <a:gd name="connsiteX8" fmla="*/ 678941 w 1289027"/>
                  <a:gd name="connsiteY8" fmla="*/ 2211 h 61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027" h="613642">
                    <a:moveTo>
                      <a:pt x="739332" y="0"/>
                    </a:moveTo>
                    <a:lnTo>
                      <a:pt x="738880" y="44"/>
                    </a:lnTo>
                    <a:cubicBezTo>
                      <a:pt x="401096" y="45393"/>
                      <a:pt x="164083" y="151556"/>
                      <a:pt x="164083" y="275290"/>
                    </a:cubicBezTo>
                    <a:cubicBezTo>
                      <a:pt x="164083" y="440269"/>
                      <a:pt x="585439" y="574011"/>
                      <a:pt x="1105209" y="574011"/>
                    </a:cubicBezTo>
                    <a:lnTo>
                      <a:pt x="1289027" y="568130"/>
                    </a:lnTo>
                    <a:lnTo>
                      <a:pt x="1181285" y="589371"/>
                    </a:lnTo>
                    <a:cubicBezTo>
                      <a:pt x="1079556" y="605000"/>
                      <a:pt x="967710" y="613642"/>
                      <a:pt x="850307" y="613642"/>
                    </a:cubicBezTo>
                    <a:cubicBezTo>
                      <a:pt x="380695" y="613642"/>
                      <a:pt x="0" y="475364"/>
                      <a:pt x="0" y="304789"/>
                    </a:cubicBezTo>
                    <a:cubicBezTo>
                      <a:pt x="0" y="155536"/>
                      <a:pt x="291470" y="31010"/>
                      <a:pt x="678941" y="22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3FB2F2A-BB2E-4570-9AB7-EB907C6A6D5C}"/>
                  </a:ext>
                </a:extLst>
              </p:cNvPr>
              <p:cNvSpPr/>
              <p:nvPr/>
            </p:nvSpPr>
            <p:spPr>
              <a:xfrm rot="21029097" flipH="1" flipV="1">
                <a:off x="8115755" y="5515953"/>
                <a:ext cx="621291" cy="295766"/>
              </a:xfrm>
              <a:custGeom>
                <a:avLst/>
                <a:gdLst>
                  <a:gd name="connsiteX0" fmla="*/ 739332 w 1289027"/>
                  <a:gd name="connsiteY0" fmla="*/ 0 h 613642"/>
                  <a:gd name="connsiteX1" fmla="*/ 738880 w 1289027"/>
                  <a:gd name="connsiteY1" fmla="*/ 44 h 613642"/>
                  <a:gd name="connsiteX2" fmla="*/ 164083 w 1289027"/>
                  <a:gd name="connsiteY2" fmla="*/ 275290 h 613642"/>
                  <a:gd name="connsiteX3" fmla="*/ 1105209 w 1289027"/>
                  <a:gd name="connsiteY3" fmla="*/ 574011 h 613642"/>
                  <a:gd name="connsiteX4" fmla="*/ 1289027 w 1289027"/>
                  <a:gd name="connsiteY4" fmla="*/ 568130 h 613642"/>
                  <a:gd name="connsiteX5" fmla="*/ 1181285 w 1289027"/>
                  <a:gd name="connsiteY5" fmla="*/ 589371 h 613642"/>
                  <a:gd name="connsiteX6" fmla="*/ 850307 w 1289027"/>
                  <a:gd name="connsiteY6" fmla="*/ 613642 h 613642"/>
                  <a:gd name="connsiteX7" fmla="*/ 0 w 1289027"/>
                  <a:gd name="connsiteY7" fmla="*/ 304789 h 613642"/>
                  <a:gd name="connsiteX8" fmla="*/ 678941 w 1289027"/>
                  <a:gd name="connsiteY8" fmla="*/ 2211 h 61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027" h="613642">
                    <a:moveTo>
                      <a:pt x="739332" y="0"/>
                    </a:moveTo>
                    <a:lnTo>
                      <a:pt x="738880" y="44"/>
                    </a:lnTo>
                    <a:cubicBezTo>
                      <a:pt x="401096" y="45393"/>
                      <a:pt x="164083" y="151556"/>
                      <a:pt x="164083" y="275290"/>
                    </a:cubicBezTo>
                    <a:cubicBezTo>
                      <a:pt x="164083" y="440269"/>
                      <a:pt x="585439" y="574011"/>
                      <a:pt x="1105209" y="574011"/>
                    </a:cubicBezTo>
                    <a:lnTo>
                      <a:pt x="1289027" y="568130"/>
                    </a:lnTo>
                    <a:lnTo>
                      <a:pt x="1181285" y="589371"/>
                    </a:lnTo>
                    <a:cubicBezTo>
                      <a:pt x="1079556" y="605000"/>
                      <a:pt x="967710" y="613642"/>
                      <a:pt x="850307" y="613642"/>
                    </a:cubicBezTo>
                    <a:cubicBezTo>
                      <a:pt x="380695" y="613642"/>
                      <a:pt x="0" y="475364"/>
                      <a:pt x="0" y="304789"/>
                    </a:cubicBezTo>
                    <a:cubicBezTo>
                      <a:pt x="0" y="155536"/>
                      <a:pt x="291470" y="31010"/>
                      <a:pt x="678941" y="22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DD9CB05-867C-4558-BE4B-2A0314923C1C}"/>
                </a:ext>
              </a:extLst>
            </p:cNvPr>
            <p:cNvGrpSpPr/>
            <p:nvPr/>
          </p:nvGrpSpPr>
          <p:grpSpPr>
            <a:xfrm>
              <a:off x="639508" y="5036289"/>
              <a:ext cx="1238140" cy="153920"/>
              <a:chOff x="7225260" y="6297067"/>
              <a:chExt cx="1889334" cy="234874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5437DD0-2ABC-47F7-BC63-28911379D6F1}"/>
                  </a:ext>
                </a:extLst>
              </p:cNvPr>
              <p:cNvSpPr/>
              <p:nvPr/>
            </p:nvSpPr>
            <p:spPr>
              <a:xfrm>
                <a:off x="8247297" y="6297067"/>
                <a:ext cx="867297" cy="234874"/>
              </a:xfrm>
              <a:custGeom>
                <a:avLst/>
                <a:gdLst>
                  <a:gd name="connsiteX0" fmla="*/ 622508 w 867297"/>
                  <a:gd name="connsiteY0" fmla="*/ 66466 h 234874"/>
                  <a:gd name="connsiteX1" fmla="*/ 666043 w 867297"/>
                  <a:gd name="connsiteY1" fmla="*/ 66466 h 234874"/>
                  <a:gd name="connsiteX2" fmla="*/ 666043 w 867297"/>
                  <a:gd name="connsiteY2" fmla="*/ 231001 h 234874"/>
                  <a:gd name="connsiteX3" fmla="*/ 622508 w 867297"/>
                  <a:gd name="connsiteY3" fmla="*/ 231001 h 234874"/>
                  <a:gd name="connsiteX4" fmla="*/ 334959 w 867297"/>
                  <a:gd name="connsiteY4" fmla="*/ 66466 h 234874"/>
                  <a:gd name="connsiteX5" fmla="*/ 378493 w 867297"/>
                  <a:gd name="connsiteY5" fmla="*/ 66466 h 234874"/>
                  <a:gd name="connsiteX6" fmla="*/ 378493 w 867297"/>
                  <a:gd name="connsiteY6" fmla="*/ 231001 h 234874"/>
                  <a:gd name="connsiteX7" fmla="*/ 334959 w 867297"/>
                  <a:gd name="connsiteY7" fmla="*/ 231001 h 234874"/>
                  <a:gd name="connsiteX8" fmla="*/ 791847 w 867297"/>
                  <a:gd name="connsiteY8" fmla="*/ 62747 h 234874"/>
                  <a:gd name="connsiteX9" fmla="*/ 839642 w 867297"/>
                  <a:gd name="connsiteY9" fmla="*/ 75684 h 234874"/>
                  <a:gd name="connsiteX10" fmla="*/ 865128 w 867297"/>
                  <a:gd name="connsiteY10" fmla="*/ 115114 h 234874"/>
                  <a:gd name="connsiteX11" fmla="*/ 822212 w 867297"/>
                  <a:gd name="connsiteY11" fmla="*/ 122860 h 234874"/>
                  <a:gd name="connsiteX12" fmla="*/ 812375 w 867297"/>
                  <a:gd name="connsiteY12" fmla="*/ 103494 h 234874"/>
                  <a:gd name="connsiteX13" fmla="*/ 792466 w 867297"/>
                  <a:gd name="connsiteY13" fmla="*/ 96987 h 234874"/>
                  <a:gd name="connsiteX14" fmla="*/ 766515 w 867297"/>
                  <a:gd name="connsiteY14" fmla="*/ 108219 h 234874"/>
                  <a:gd name="connsiteX15" fmla="*/ 756833 w 867297"/>
                  <a:gd name="connsiteY15" fmla="*/ 145790 h 234874"/>
                  <a:gd name="connsiteX16" fmla="*/ 766670 w 867297"/>
                  <a:gd name="connsiteY16" fmla="*/ 187156 h 234874"/>
                  <a:gd name="connsiteX17" fmla="*/ 793086 w 867297"/>
                  <a:gd name="connsiteY17" fmla="*/ 199240 h 234874"/>
                  <a:gd name="connsiteX18" fmla="*/ 813382 w 867297"/>
                  <a:gd name="connsiteY18" fmla="*/ 192191 h 234874"/>
                  <a:gd name="connsiteX19" fmla="*/ 824537 w 867297"/>
                  <a:gd name="connsiteY19" fmla="*/ 167944 h 234874"/>
                  <a:gd name="connsiteX20" fmla="*/ 867297 w 867297"/>
                  <a:gd name="connsiteY20" fmla="*/ 175226 h 234874"/>
                  <a:gd name="connsiteX21" fmla="*/ 841734 w 867297"/>
                  <a:gd name="connsiteY21" fmla="*/ 219691 h 234874"/>
                  <a:gd name="connsiteX22" fmla="*/ 791072 w 867297"/>
                  <a:gd name="connsiteY22" fmla="*/ 234719 h 234874"/>
                  <a:gd name="connsiteX23" fmla="*/ 733515 w 867297"/>
                  <a:gd name="connsiteY23" fmla="*/ 211944 h 234874"/>
                  <a:gd name="connsiteX24" fmla="*/ 712057 w 867297"/>
                  <a:gd name="connsiteY24" fmla="*/ 148888 h 234874"/>
                  <a:gd name="connsiteX25" fmla="*/ 733593 w 867297"/>
                  <a:gd name="connsiteY25" fmla="*/ 85444 h 234874"/>
                  <a:gd name="connsiteX26" fmla="*/ 791847 w 867297"/>
                  <a:gd name="connsiteY26" fmla="*/ 62747 h 234874"/>
                  <a:gd name="connsiteX27" fmla="*/ 528466 w 867297"/>
                  <a:gd name="connsiteY27" fmla="*/ 62747 h 234874"/>
                  <a:gd name="connsiteX28" fmla="*/ 554804 w 867297"/>
                  <a:gd name="connsiteY28" fmla="*/ 67938 h 234874"/>
                  <a:gd name="connsiteX29" fmla="*/ 572853 w 867297"/>
                  <a:gd name="connsiteY29" fmla="*/ 81183 h 234874"/>
                  <a:gd name="connsiteX30" fmla="*/ 581375 w 867297"/>
                  <a:gd name="connsiteY30" fmla="*/ 99465 h 234874"/>
                  <a:gd name="connsiteX31" fmla="*/ 583776 w 867297"/>
                  <a:gd name="connsiteY31" fmla="*/ 128748 h 234874"/>
                  <a:gd name="connsiteX32" fmla="*/ 583776 w 867297"/>
                  <a:gd name="connsiteY32" fmla="*/ 231001 h 234874"/>
                  <a:gd name="connsiteX33" fmla="*/ 540241 w 867297"/>
                  <a:gd name="connsiteY33" fmla="*/ 231001 h 234874"/>
                  <a:gd name="connsiteX34" fmla="*/ 540241 w 867297"/>
                  <a:gd name="connsiteY34" fmla="*/ 147029 h 234874"/>
                  <a:gd name="connsiteX35" fmla="*/ 537452 w 867297"/>
                  <a:gd name="connsiteY35" fmla="*/ 112557 h 234874"/>
                  <a:gd name="connsiteX36" fmla="*/ 528389 w 867297"/>
                  <a:gd name="connsiteY36" fmla="*/ 100395 h 234874"/>
                  <a:gd name="connsiteX37" fmla="*/ 513283 w 867297"/>
                  <a:gd name="connsiteY37" fmla="*/ 96057 h 234874"/>
                  <a:gd name="connsiteX38" fmla="*/ 492987 w 867297"/>
                  <a:gd name="connsiteY38" fmla="*/ 102254 h 234874"/>
                  <a:gd name="connsiteX39" fmla="*/ 480670 w 867297"/>
                  <a:gd name="connsiteY39" fmla="*/ 118677 h 234874"/>
                  <a:gd name="connsiteX40" fmla="*/ 477339 w 867297"/>
                  <a:gd name="connsiteY40" fmla="*/ 156480 h 234874"/>
                  <a:gd name="connsiteX41" fmla="*/ 477339 w 867297"/>
                  <a:gd name="connsiteY41" fmla="*/ 231001 h 234874"/>
                  <a:gd name="connsiteX42" fmla="*/ 433804 w 867297"/>
                  <a:gd name="connsiteY42" fmla="*/ 231001 h 234874"/>
                  <a:gd name="connsiteX43" fmla="*/ 433804 w 867297"/>
                  <a:gd name="connsiteY43" fmla="*/ 66466 h 234874"/>
                  <a:gd name="connsiteX44" fmla="*/ 474240 w 867297"/>
                  <a:gd name="connsiteY44" fmla="*/ 66466 h 234874"/>
                  <a:gd name="connsiteX45" fmla="*/ 474240 w 867297"/>
                  <a:gd name="connsiteY45" fmla="*/ 90635 h 234874"/>
                  <a:gd name="connsiteX46" fmla="*/ 528466 w 867297"/>
                  <a:gd name="connsiteY46" fmla="*/ 62747 h 234874"/>
                  <a:gd name="connsiteX47" fmla="*/ 622508 w 867297"/>
                  <a:gd name="connsiteY47" fmla="*/ 3874 h 234874"/>
                  <a:gd name="connsiteX48" fmla="*/ 666043 w 867297"/>
                  <a:gd name="connsiteY48" fmla="*/ 3874 h 234874"/>
                  <a:gd name="connsiteX49" fmla="*/ 666043 w 867297"/>
                  <a:gd name="connsiteY49" fmla="*/ 44156 h 234874"/>
                  <a:gd name="connsiteX50" fmla="*/ 622508 w 867297"/>
                  <a:gd name="connsiteY50" fmla="*/ 44156 h 234874"/>
                  <a:gd name="connsiteX51" fmla="*/ 334959 w 867297"/>
                  <a:gd name="connsiteY51" fmla="*/ 3874 h 234874"/>
                  <a:gd name="connsiteX52" fmla="*/ 378493 w 867297"/>
                  <a:gd name="connsiteY52" fmla="*/ 3874 h 234874"/>
                  <a:gd name="connsiteX53" fmla="*/ 378493 w 867297"/>
                  <a:gd name="connsiteY53" fmla="*/ 44156 h 234874"/>
                  <a:gd name="connsiteX54" fmla="*/ 334959 w 867297"/>
                  <a:gd name="connsiteY54" fmla="*/ 44156 h 234874"/>
                  <a:gd name="connsiteX55" fmla="*/ 235804 w 867297"/>
                  <a:gd name="connsiteY55" fmla="*/ 3874 h 234874"/>
                  <a:gd name="connsiteX56" fmla="*/ 279338 w 867297"/>
                  <a:gd name="connsiteY56" fmla="*/ 3874 h 234874"/>
                  <a:gd name="connsiteX57" fmla="*/ 279338 w 867297"/>
                  <a:gd name="connsiteY57" fmla="*/ 231001 h 234874"/>
                  <a:gd name="connsiteX58" fmla="*/ 235804 w 867297"/>
                  <a:gd name="connsiteY58" fmla="*/ 231001 h 234874"/>
                  <a:gd name="connsiteX59" fmla="*/ 106282 w 867297"/>
                  <a:gd name="connsiteY59" fmla="*/ 0 h 234874"/>
                  <a:gd name="connsiteX60" fmla="*/ 173986 w 867297"/>
                  <a:gd name="connsiteY60" fmla="*/ 24634 h 234874"/>
                  <a:gd name="connsiteX61" fmla="*/ 197227 w 867297"/>
                  <a:gd name="connsiteY61" fmla="*/ 66466 h 234874"/>
                  <a:gd name="connsiteX62" fmla="*/ 151832 w 867297"/>
                  <a:gd name="connsiteY62" fmla="*/ 77311 h 234874"/>
                  <a:gd name="connsiteX63" fmla="*/ 135022 w 867297"/>
                  <a:gd name="connsiteY63" fmla="*/ 49424 h 234874"/>
                  <a:gd name="connsiteX64" fmla="*/ 103958 w 867297"/>
                  <a:gd name="connsiteY64" fmla="*/ 39198 h 234874"/>
                  <a:gd name="connsiteX65" fmla="*/ 62980 w 867297"/>
                  <a:gd name="connsiteY65" fmla="*/ 57325 h 234874"/>
                  <a:gd name="connsiteX66" fmla="*/ 47254 w 867297"/>
                  <a:gd name="connsiteY66" fmla="*/ 116043 h 234874"/>
                  <a:gd name="connsiteX67" fmla="*/ 62747 w 867297"/>
                  <a:gd name="connsiteY67" fmla="*/ 177396 h 234874"/>
                  <a:gd name="connsiteX68" fmla="*/ 103029 w 867297"/>
                  <a:gd name="connsiteY68" fmla="*/ 195676 h 234874"/>
                  <a:gd name="connsiteX69" fmla="*/ 134479 w 867297"/>
                  <a:gd name="connsiteY69" fmla="*/ 184057 h 234874"/>
                  <a:gd name="connsiteX70" fmla="*/ 153381 w 867297"/>
                  <a:gd name="connsiteY70" fmla="*/ 147494 h 234874"/>
                  <a:gd name="connsiteX71" fmla="*/ 197846 w 867297"/>
                  <a:gd name="connsiteY71" fmla="*/ 161592 h 234874"/>
                  <a:gd name="connsiteX72" fmla="*/ 163839 w 867297"/>
                  <a:gd name="connsiteY72" fmla="*/ 216824 h 234874"/>
                  <a:gd name="connsiteX73" fmla="*/ 103494 w 867297"/>
                  <a:gd name="connsiteY73" fmla="*/ 234874 h 234874"/>
                  <a:gd name="connsiteX74" fmla="*/ 29127 w 867297"/>
                  <a:gd name="connsiteY74" fmla="*/ 203966 h 234874"/>
                  <a:gd name="connsiteX75" fmla="*/ 0 w 867297"/>
                  <a:gd name="connsiteY75" fmla="*/ 119452 h 234874"/>
                  <a:gd name="connsiteX76" fmla="*/ 29283 w 867297"/>
                  <a:gd name="connsiteY76" fmla="*/ 31374 h 234874"/>
                  <a:gd name="connsiteX77" fmla="*/ 106282 w 867297"/>
                  <a:gd name="connsiteY77" fmla="*/ 0 h 23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867297" h="234874">
                    <a:moveTo>
                      <a:pt x="622508" y="66466"/>
                    </a:moveTo>
                    <a:lnTo>
                      <a:pt x="666043" y="66466"/>
                    </a:lnTo>
                    <a:lnTo>
                      <a:pt x="666043" y="231001"/>
                    </a:lnTo>
                    <a:lnTo>
                      <a:pt x="622508" y="231001"/>
                    </a:lnTo>
                    <a:close/>
                    <a:moveTo>
                      <a:pt x="334959" y="66466"/>
                    </a:moveTo>
                    <a:lnTo>
                      <a:pt x="378493" y="66466"/>
                    </a:lnTo>
                    <a:lnTo>
                      <a:pt x="378493" y="231001"/>
                    </a:lnTo>
                    <a:lnTo>
                      <a:pt x="334959" y="231001"/>
                    </a:lnTo>
                    <a:close/>
                    <a:moveTo>
                      <a:pt x="791847" y="62747"/>
                    </a:moveTo>
                    <a:cubicBezTo>
                      <a:pt x="811884" y="62747"/>
                      <a:pt x="827816" y="67059"/>
                      <a:pt x="839642" y="75684"/>
                    </a:cubicBezTo>
                    <a:cubicBezTo>
                      <a:pt x="851469" y="84309"/>
                      <a:pt x="859964" y="97451"/>
                      <a:pt x="865128" y="115114"/>
                    </a:cubicBezTo>
                    <a:lnTo>
                      <a:pt x="822212" y="122860"/>
                    </a:lnTo>
                    <a:cubicBezTo>
                      <a:pt x="820766" y="114287"/>
                      <a:pt x="817487" y="107832"/>
                      <a:pt x="812375" y="103494"/>
                    </a:cubicBezTo>
                    <a:cubicBezTo>
                      <a:pt x="807262" y="99155"/>
                      <a:pt x="800625" y="96987"/>
                      <a:pt x="792466" y="96987"/>
                    </a:cubicBezTo>
                    <a:cubicBezTo>
                      <a:pt x="781621" y="96987"/>
                      <a:pt x="772971" y="100731"/>
                      <a:pt x="766515" y="108219"/>
                    </a:cubicBezTo>
                    <a:cubicBezTo>
                      <a:pt x="760060" y="115707"/>
                      <a:pt x="756833" y="128231"/>
                      <a:pt x="756833" y="145790"/>
                    </a:cubicBezTo>
                    <a:cubicBezTo>
                      <a:pt x="756833" y="165311"/>
                      <a:pt x="760112" y="179100"/>
                      <a:pt x="766670" y="187156"/>
                    </a:cubicBezTo>
                    <a:cubicBezTo>
                      <a:pt x="773229" y="195212"/>
                      <a:pt x="782034" y="199240"/>
                      <a:pt x="793086" y="199240"/>
                    </a:cubicBezTo>
                    <a:cubicBezTo>
                      <a:pt x="801349" y="199240"/>
                      <a:pt x="808114" y="196890"/>
                      <a:pt x="813382" y="192191"/>
                    </a:cubicBezTo>
                    <a:cubicBezTo>
                      <a:pt x="818649" y="187491"/>
                      <a:pt x="822368" y="179409"/>
                      <a:pt x="824537" y="167944"/>
                    </a:cubicBezTo>
                    <a:lnTo>
                      <a:pt x="867297" y="175226"/>
                    </a:lnTo>
                    <a:cubicBezTo>
                      <a:pt x="862856" y="194851"/>
                      <a:pt x="854334" y="209673"/>
                      <a:pt x="841734" y="219691"/>
                    </a:cubicBezTo>
                    <a:cubicBezTo>
                      <a:pt x="829133" y="229710"/>
                      <a:pt x="812245" y="234719"/>
                      <a:pt x="791072" y="234719"/>
                    </a:cubicBezTo>
                    <a:cubicBezTo>
                      <a:pt x="767006" y="234719"/>
                      <a:pt x="747821" y="227128"/>
                      <a:pt x="733515" y="211944"/>
                    </a:cubicBezTo>
                    <a:cubicBezTo>
                      <a:pt x="719210" y="196761"/>
                      <a:pt x="712057" y="175742"/>
                      <a:pt x="712057" y="148888"/>
                    </a:cubicBezTo>
                    <a:cubicBezTo>
                      <a:pt x="712057" y="121724"/>
                      <a:pt x="719236" y="100576"/>
                      <a:pt x="733593" y="85444"/>
                    </a:cubicBezTo>
                    <a:cubicBezTo>
                      <a:pt x="747950" y="70313"/>
                      <a:pt x="767368" y="62747"/>
                      <a:pt x="791847" y="62747"/>
                    </a:cubicBezTo>
                    <a:close/>
                    <a:moveTo>
                      <a:pt x="528466" y="62747"/>
                    </a:moveTo>
                    <a:cubicBezTo>
                      <a:pt x="538071" y="62747"/>
                      <a:pt x="546851" y="64478"/>
                      <a:pt x="554804" y="67938"/>
                    </a:cubicBezTo>
                    <a:cubicBezTo>
                      <a:pt x="562757" y="71397"/>
                      <a:pt x="568773" y="75813"/>
                      <a:pt x="572853" y="81183"/>
                    </a:cubicBezTo>
                    <a:cubicBezTo>
                      <a:pt x="576933" y="86555"/>
                      <a:pt x="579774" y="92649"/>
                      <a:pt x="581375" y="99465"/>
                    </a:cubicBezTo>
                    <a:cubicBezTo>
                      <a:pt x="582976" y="106283"/>
                      <a:pt x="583776" y="116043"/>
                      <a:pt x="583776" y="128748"/>
                    </a:cubicBezTo>
                    <a:lnTo>
                      <a:pt x="583776" y="231001"/>
                    </a:lnTo>
                    <a:lnTo>
                      <a:pt x="540241" y="231001"/>
                    </a:lnTo>
                    <a:lnTo>
                      <a:pt x="540241" y="147029"/>
                    </a:lnTo>
                    <a:cubicBezTo>
                      <a:pt x="540241" y="129264"/>
                      <a:pt x="539311" y="117773"/>
                      <a:pt x="537452" y="112557"/>
                    </a:cubicBezTo>
                    <a:cubicBezTo>
                      <a:pt x="535592" y="107342"/>
                      <a:pt x="532572" y="103287"/>
                      <a:pt x="528389" y="100395"/>
                    </a:cubicBezTo>
                    <a:cubicBezTo>
                      <a:pt x="524205" y="97503"/>
                      <a:pt x="519170" y="96057"/>
                      <a:pt x="513283" y="96057"/>
                    </a:cubicBezTo>
                    <a:cubicBezTo>
                      <a:pt x="505743" y="96057"/>
                      <a:pt x="498978" y="98123"/>
                      <a:pt x="492987" y="102254"/>
                    </a:cubicBezTo>
                    <a:cubicBezTo>
                      <a:pt x="486997" y="106386"/>
                      <a:pt x="482891" y="111860"/>
                      <a:pt x="480670" y="118677"/>
                    </a:cubicBezTo>
                    <a:cubicBezTo>
                      <a:pt x="478449" y="125494"/>
                      <a:pt x="477339" y="138095"/>
                      <a:pt x="477339" y="156480"/>
                    </a:cubicBezTo>
                    <a:lnTo>
                      <a:pt x="477339" y="231001"/>
                    </a:lnTo>
                    <a:lnTo>
                      <a:pt x="433804" y="231001"/>
                    </a:lnTo>
                    <a:lnTo>
                      <a:pt x="433804" y="66466"/>
                    </a:lnTo>
                    <a:lnTo>
                      <a:pt x="474240" y="66466"/>
                    </a:lnTo>
                    <a:lnTo>
                      <a:pt x="474240" y="90635"/>
                    </a:lnTo>
                    <a:cubicBezTo>
                      <a:pt x="488598" y="72043"/>
                      <a:pt x="506673" y="62747"/>
                      <a:pt x="528466" y="62747"/>
                    </a:cubicBezTo>
                    <a:close/>
                    <a:moveTo>
                      <a:pt x="622508" y="3874"/>
                    </a:moveTo>
                    <a:lnTo>
                      <a:pt x="666043" y="3874"/>
                    </a:lnTo>
                    <a:lnTo>
                      <a:pt x="666043" y="44156"/>
                    </a:lnTo>
                    <a:lnTo>
                      <a:pt x="622508" y="44156"/>
                    </a:lnTo>
                    <a:close/>
                    <a:moveTo>
                      <a:pt x="334959" y="3874"/>
                    </a:moveTo>
                    <a:lnTo>
                      <a:pt x="378493" y="3874"/>
                    </a:lnTo>
                    <a:lnTo>
                      <a:pt x="378493" y="44156"/>
                    </a:lnTo>
                    <a:lnTo>
                      <a:pt x="334959" y="44156"/>
                    </a:lnTo>
                    <a:close/>
                    <a:moveTo>
                      <a:pt x="235804" y="3874"/>
                    </a:moveTo>
                    <a:lnTo>
                      <a:pt x="279338" y="3874"/>
                    </a:lnTo>
                    <a:lnTo>
                      <a:pt x="279338" y="231001"/>
                    </a:lnTo>
                    <a:lnTo>
                      <a:pt x="235804" y="231001"/>
                    </a:lnTo>
                    <a:close/>
                    <a:moveTo>
                      <a:pt x="106282" y="0"/>
                    </a:moveTo>
                    <a:cubicBezTo>
                      <a:pt x="134066" y="0"/>
                      <a:pt x="156635" y="8212"/>
                      <a:pt x="173986" y="24634"/>
                    </a:cubicBezTo>
                    <a:cubicBezTo>
                      <a:pt x="184315" y="34344"/>
                      <a:pt x="192062" y="48287"/>
                      <a:pt x="197227" y="66466"/>
                    </a:cubicBezTo>
                    <a:lnTo>
                      <a:pt x="151832" y="77311"/>
                    </a:lnTo>
                    <a:cubicBezTo>
                      <a:pt x="149146" y="65536"/>
                      <a:pt x="143543" y="56240"/>
                      <a:pt x="135022" y="49424"/>
                    </a:cubicBezTo>
                    <a:cubicBezTo>
                      <a:pt x="126500" y="42606"/>
                      <a:pt x="116146" y="39198"/>
                      <a:pt x="103958" y="39198"/>
                    </a:cubicBezTo>
                    <a:cubicBezTo>
                      <a:pt x="87122" y="39198"/>
                      <a:pt x="73464" y="45240"/>
                      <a:pt x="62980" y="57325"/>
                    </a:cubicBezTo>
                    <a:cubicBezTo>
                      <a:pt x="52496" y="69409"/>
                      <a:pt x="47254" y="88982"/>
                      <a:pt x="47254" y="116043"/>
                    </a:cubicBezTo>
                    <a:cubicBezTo>
                      <a:pt x="47254" y="144757"/>
                      <a:pt x="52419" y="165208"/>
                      <a:pt x="62747" y="177396"/>
                    </a:cubicBezTo>
                    <a:cubicBezTo>
                      <a:pt x="73076" y="189583"/>
                      <a:pt x="86503" y="195676"/>
                      <a:pt x="103029" y="195676"/>
                    </a:cubicBezTo>
                    <a:cubicBezTo>
                      <a:pt x="115217" y="195676"/>
                      <a:pt x="125701" y="191804"/>
                      <a:pt x="134479" y="184057"/>
                    </a:cubicBezTo>
                    <a:cubicBezTo>
                      <a:pt x="143259" y="176311"/>
                      <a:pt x="149559" y="164123"/>
                      <a:pt x="153381" y="147494"/>
                    </a:cubicBezTo>
                    <a:lnTo>
                      <a:pt x="197846" y="161592"/>
                    </a:lnTo>
                    <a:cubicBezTo>
                      <a:pt x="191029" y="186381"/>
                      <a:pt x="179693" y="204791"/>
                      <a:pt x="163839" y="216824"/>
                    </a:cubicBezTo>
                    <a:cubicBezTo>
                      <a:pt x="147984" y="228857"/>
                      <a:pt x="127869" y="234874"/>
                      <a:pt x="103494" y="234874"/>
                    </a:cubicBezTo>
                    <a:cubicBezTo>
                      <a:pt x="73334" y="234874"/>
                      <a:pt x="48545" y="224571"/>
                      <a:pt x="29127" y="203966"/>
                    </a:cubicBezTo>
                    <a:cubicBezTo>
                      <a:pt x="9710" y="183360"/>
                      <a:pt x="0" y="155189"/>
                      <a:pt x="0" y="119452"/>
                    </a:cubicBezTo>
                    <a:cubicBezTo>
                      <a:pt x="0" y="81649"/>
                      <a:pt x="9761" y="52290"/>
                      <a:pt x="29283" y="31374"/>
                    </a:cubicBezTo>
                    <a:cubicBezTo>
                      <a:pt x="48803" y="10458"/>
                      <a:pt x="74470" y="0"/>
                      <a:pt x="1062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4C9237A-9099-42C8-BC36-F3058A35F3AE}"/>
                  </a:ext>
                </a:extLst>
              </p:cNvPr>
              <p:cNvSpPr/>
              <p:nvPr/>
            </p:nvSpPr>
            <p:spPr>
              <a:xfrm>
                <a:off x="7225260" y="6297067"/>
                <a:ext cx="925859" cy="230846"/>
              </a:xfrm>
              <a:custGeom>
                <a:avLst/>
                <a:gdLst>
                  <a:gd name="connsiteX0" fmla="*/ 794634 w 925859"/>
                  <a:gd name="connsiteY0" fmla="*/ 148113 h 230846"/>
                  <a:gd name="connsiteX1" fmla="*/ 768141 w 925859"/>
                  <a:gd name="connsiteY1" fmla="*/ 154775 h 230846"/>
                  <a:gd name="connsiteX2" fmla="*/ 744437 w 925859"/>
                  <a:gd name="connsiteY2" fmla="*/ 162367 h 230846"/>
                  <a:gd name="connsiteX3" fmla="*/ 735915 w 925859"/>
                  <a:gd name="connsiteY3" fmla="*/ 177705 h 230846"/>
                  <a:gd name="connsiteX4" fmla="*/ 742733 w 925859"/>
                  <a:gd name="connsiteY4" fmla="*/ 193507 h 230846"/>
                  <a:gd name="connsiteX5" fmla="*/ 760084 w 925859"/>
                  <a:gd name="connsiteY5" fmla="*/ 200169 h 230846"/>
                  <a:gd name="connsiteX6" fmla="*/ 782549 w 925859"/>
                  <a:gd name="connsiteY6" fmla="*/ 192423 h 230846"/>
                  <a:gd name="connsiteX7" fmla="*/ 792930 w 925859"/>
                  <a:gd name="connsiteY7" fmla="*/ 178015 h 230846"/>
                  <a:gd name="connsiteX8" fmla="*/ 794634 w 925859"/>
                  <a:gd name="connsiteY8" fmla="*/ 156789 h 230846"/>
                  <a:gd name="connsiteX9" fmla="*/ 293281 w 925859"/>
                  <a:gd name="connsiteY9" fmla="*/ 92184 h 230846"/>
                  <a:gd name="connsiteX10" fmla="*/ 269732 w 925859"/>
                  <a:gd name="connsiteY10" fmla="*/ 102563 h 230846"/>
                  <a:gd name="connsiteX11" fmla="*/ 260591 w 925859"/>
                  <a:gd name="connsiteY11" fmla="*/ 130761 h 230846"/>
                  <a:gd name="connsiteX12" fmla="*/ 325661 w 925859"/>
                  <a:gd name="connsiteY12" fmla="*/ 130761 h 230846"/>
                  <a:gd name="connsiteX13" fmla="*/ 315901 w 925859"/>
                  <a:gd name="connsiteY13" fmla="*/ 102021 h 230846"/>
                  <a:gd name="connsiteX14" fmla="*/ 293281 w 925859"/>
                  <a:gd name="connsiteY14" fmla="*/ 92184 h 230846"/>
                  <a:gd name="connsiteX15" fmla="*/ 768141 w 925859"/>
                  <a:gd name="connsiteY15" fmla="*/ 58874 h 230846"/>
                  <a:gd name="connsiteX16" fmla="*/ 811521 w 925859"/>
                  <a:gd name="connsiteY16" fmla="*/ 65768 h 230846"/>
                  <a:gd name="connsiteX17" fmla="*/ 831584 w 925859"/>
                  <a:gd name="connsiteY17" fmla="*/ 83275 h 230846"/>
                  <a:gd name="connsiteX18" fmla="*/ 837395 w 925859"/>
                  <a:gd name="connsiteY18" fmla="*/ 122239 h 230846"/>
                  <a:gd name="connsiteX19" fmla="*/ 836930 w 925859"/>
                  <a:gd name="connsiteY19" fmla="*/ 173057 h 230846"/>
                  <a:gd name="connsiteX20" fmla="*/ 839021 w 925859"/>
                  <a:gd name="connsiteY20" fmla="*/ 205050 h 230846"/>
                  <a:gd name="connsiteX21" fmla="*/ 846845 w 925859"/>
                  <a:gd name="connsiteY21" fmla="*/ 227127 h 230846"/>
                  <a:gd name="connsiteX22" fmla="*/ 803775 w 925859"/>
                  <a:gd name="connsiteY22" fmla="*/ 227127 h 230846"/>
                  <a:gd name="connsiteX23" fmla="*/ 799592 w 925859"/>
                  <a:gd name="connsiteY23" fmla="*/ 214268 h 230846"/>
                  <a:gd name="connsiteX24" fmla="*/ 798042 w 925859"/>
                  <a:gd name="connsiteY24" fmla="*/ 209155 h 230846"/>
                  <a:gd name="connsiteX25" fmla="*/ 774184 w 925859"/>
                  <a:gd name="connsiteY25" fmla="*/ 225423 h 230846"/>
                  <a:gd name="connsiteX26" fmla="*/ 747071 w 925859"/>
                  <a:gd name="connsiteY26" fmla="*/ 230846 h 230846"/>
                  <a:gd name="connsiteX27" fmla="*/ 707022 w 925859"/>
                  <a:gd name="connsiteY27" fmla="*/ 217057 h 230846"/>
                  <a:gd name="connsiteX28" fmla="*/ 692380 w 925859"/>
                  <a:gd name="connsiteY28" fmla="*/ 182198 h 230846"/>
                  <a:gd name="connsiteX29" fmla="*/ 699042 w 925859"/>
                  <a:gd name="connsiteY29" fmla="*/ 157331 h 230846"/>
                  <a:gd name="connsiteX30" fmla="*/ 717712 w 925859"/>
                  <a:gd name="connsiteY30" fmla="*/ 140599 h 230846"/>
                  <a:gd name="connsiteX31" fmla="*/ 752338 w 925859"/>
                  <a:gd name="connsiteY31" fmla="*/ 130451 h 230846"/>
                  <a:gd name="connsiteX32" fmla="*/ 794634 w 925859"/>
                  <a:gd name="connsiteY32" fmla="*/ 119761 h 230846"/>
                  <a:gd name="connsiteX33" fmla="*/ 794634 w 925859"/>
                  <a:gd name="connsiteY33" fmla="*/ 115423 h 230846"/>
                  <a:gd name="connsiteX34" fmla="*/ 788437 w 925859"/>
                  <a:gd name="connsiteY34" fmla="*/ 97528 h 230846"/>
                  <a:gd name="connsiteX35" fmla="*/ 765043 w 925859"/>
                  <a:gd name="connsiteY35" fmla="*/ 92184 h 230846"/>
                  <a:gd name="connsiteX36" fmla="*/ 746916 w 925859"/>
                  <a:gd name="connsiteY36" fmla="*/ 96754 h 230846"/>
                  <a:gd name="connsiteX37" fmla="*/ 736381 w 925859"/>
                  <a:gd name="connsiteY37" fmla="*/ 112789 h 230846"/>
                  <a:gd name="connsiteX38" fmla="*/ 696873 w 925859"/>
                  <a:gd name="connsiteY38" fmla="*/ 105663 h 230846"/>
                  <a:gd name="connsiteX39" fmla="*/ 719803 w 925859"/>
                  <a:gd name="connsiteY39" fmla="*/ 70338 h 230846"/>
                  <a:gd name="connsiteX40" fmla="*/ 768141 w 925859"/>
                  <a:gd name="connsiteY40" fmla="*/ 58874 h 230846"/>
                  <a:gd name="connsiteX41" fmla="*/ 500732 w 925859"/>
                  <a:gd name="connsiteY41" fmla="*/ 58874 h 230846"/>
                  <a:gd name="connsiteX42" fmla="*/ 527071 w 925859"/>
                  <a:gd name="connsiteY42" fmla="*/ 64064 h 230846"/>
                  <a:gd name="connsiteX43" fmla="*/ 545119 w 925859"/>
                  <a:gd name="connsiteY43" fmla="*/ 77310 h 230846"/>
                  <a:gd name="connsiteX44" fmla="*/ 553641 w 925859"/>
                  <a:gd name="connsiteY44" fmla="*/ 95592 h 230846"/>
                  <a:gd name="connsiteX45" fmla="*/ 556043 w 925859"/>
                  <a:gd name="connsiteY45" fmla="*/ 124874 h 230846"/>
                  <a:gd name="connsiteX46" fmla="*/ 556043 w 925859"/>
                  <a:gd name="connsiteY46" fmla="*/ 227127 h 230846"/>
                  <a:gd name="connsiteX47" fmla="*/ 512507 w 925859"/>
                  <a:gd name="connsiteY47" fmla="*/ 227127 h 230846"/>
                  <a:gd name="connsiteX48" fmla="*/ 512507 w 925859"/>
                  <a:gd name="connsiteY48" fmla="*/ 143155 h 230846"/>
                  <a:gd name="connsiteX49" fmla="*/ 509718 w 925859"/>
                  <a:gd name="connsiteY49" fmla="*/ 108684 h 230846"/>
                  <a:gd name="connsiteX50" fmla="*/ 500655 w 925859"/>
                  <a:gd name="connsiteY50" fmla="*/ 96522 h 230846"/>
                  <a:gd name="connsiteX51" fmla="*/ 485549 w 925859"/>
                  <a:gd name="connsiteY51" fmla="*/ 92184 h 230846"/>
                  <a:gd name="connsiteX52" fmla="*/ 465253 w 925859"/>
                  <a:gd name="connsiteY52" fmla="*/ 98381 h 230846"/>
                  <a:gd name="connsiteX53" fmla="*/ 452937 w 925859"/>
                  <a:gd name="connsiteY53" fmla="*/ 114804 h 230846"/>
                  <a:gd name="connsiteX54" fmla="*/ 449606 w 925859"/>
                  <a:gd name="connsiteY54" fmla="*/ 152606 h 230846"/>
                  <a:gd name="connsiteX55" fmla="*/ 449606 w 925859"/>
                  <a:gd name="connsiteY55" fmla="*/ 227127 h 230846"/>
                  <a:gd name="connsiteX56" fmla="*/ 406070 w 925859"/>
                  <a:gd name="connsiteY56" fmla="*/ 227127 h 230846"/>
                  <a:gd name="connsiteX57" fmla="*/ 406070 w 925859"/>
                  <a:gd name="connsiteY57" fmla="*/ 62592 h 230846"/>
                  <a:gd name="connsiteX58" fmla="*/ 446507 w 925859"/>
                  <a:gd name="connsiteY58" fmla="*/ 62592 h 230846"/>
                  <a:gd name="connsiteX59" fmla="*/ 446507 w 925859"/>
                  <a:gd name="connsiteY59" fmla="*/ 86761 h 230846"/>
                  <a:gd name="connsiteX60" fmla="*/ 500732 w 925859"/>
                  <a:gd name="connsiteY60" fmla="*/ 58874 h 230846"/>
                  <a:gd name="connsiteX61" fmla="*/ 290648 w 925859"/>
                  <a:gd name="connsiteY61" fmla="*/ 58874 h 230846"/>
                  <a:gd name="connsiteX62" fmla="*/ 348592 w 925859"/>
                  <a:gd name="connsiteY62" fmla="*/ 83120 h 230846"/>
                  <a:gd name="connsiteX63" fmla="*/ 368887 w 925859"/>
                  <a:gd name="connsiteY63" fmla="*/ 157408 h 230846"/>
                  <a:gd name="connsiteX64" fmla="*/ 259816 w 925859"/>
                  <a:gd name="connsiteY64" fmla="*/ 157408 h 230846"/>
                  <a:gd name="connsiteX65" fmla="*/ 270352 w 925859"/>
                  <a:gd name="connsiteY65" fmla="*/ 187543 h 230846"/>
                  <a:gd name="connsiteX66" fmla="*/ 295451 w 925859"/>
                  <a:gd name="connsiteY66" fmla="*/ 198310 h 230846"/>
                  <a:gd name="connsiteX67" fmla="*/ 312648 w 925859"/>
                  <a:gd name="connsiteY67" fmla="*/ 192733 h 230846"/>
                  <a:gd name="connsiteX68" fmla="*/ 323183 w 925859"/>
                  <a:gd name="connsiteY68" fmla="*/ 174761 h 230846"/>
                  <a:gd name="connsiteX69" fmla="*/ 366563 w 925859"/>
                  <a:gd name="connsiteY69" fmla="*/ 182043 h 230846"/>
                  <a:gd name="connsiteX70" fmla="*/ 340148 w 925859"/>
                  <a:gd name="connsiteY70" fmla="*/ 218373 h 230846"/>
                  <a:gd name="connsiteX71" fmla="*/ 294985 w 925859"/>
                  <a:gd name="connsiteY71" fmla="*/ 230846 h 230846"/>
                  <a:gd name="connsiteX72" fmla="*/ 231465 w 925859"/>
                  <a:gd name="connsiteY72" fmla="*/ 202803 h 230846"/>
                  <a:gd name="connsiteX73" fmla="*/ 215197 w 925859"/>
                  <a:gd name="connsiteY73" fmla="*/ 146099 h 230846"/>
                  <a:gd name="connsiteX74" fmla="*/ 236577 w 925859"/>
                  <a:gd name="connsiteY74" fmla="*/ 82036 h 230846"/>
                  <a:gd name="connsiteX75" fmla="*/ 290648 w 925859"/>
                  <a:gd name="connsiteY75" fmla="*/ 58874 h 230846"/>
                  <a:gd name="connsiteX76" fmla="*/ 45859 w 925859"/>
                  <a:gd name="connsiteY76" fmla="*/ 38422 h 230846"/>
                  <a:gd name="connsiteX77" fmla="*/ 45859 w 925859"/>
                  <a:gd name="connsiteY77" fmla="*/ 188860 h 230846"/>
                  <a:gd name="connsiteX78" fmla="*/ 80099 w 925859"/>
                  <a:gd name="connsiteY78" fmla="*/ 188860 h 230846"/>
                  <a:gd name="connsiteX79" fmla="*/ 107831 w 925859"/>
                  <a:gd name="connsiteY79" fmla="*/ 186691 h 230846"/>
                  <a:gd name="connsiteX80" fmla="*/ 126345 w 925859"/>
                  <a:gd name="connsiteY80" fmla="*/ 177239 h 230846"/>
                  <a:gd name="connsiteX81" fmla="*/ 138352 w 925859"/>
                  <a:gd name="connsiteY81" fmla="*/ 155317 h 230846"/>
                  <a:gd name="connsiteX82" fmla="*/ 143000 w 925859"/>
                  <a:gd name="connsiteY82" fmla="*/ 113719 h 230846"/>
                  <a:gd name="connsiteX83" fmla="*/ 138352 w 925859"/>
                  <a:gd name="connsiteY83" fmla="*/ 73282 h 230846"/>
                  <a:gd name="connsiteX84" fmla="*/ 125338 w 925859"/>
                  <a:gd name="connsiteY84" fmla="*/ 51282 h 230846"/>
                  <a:gd name="connsiteX85" fmla="*/ 104112 w 925859"/>
                  <a:gd name="connsiteY85" fmla="*/ 40592 h 230846"/>
                  <a:gd name="connsiteX86" fmla="*/ 66465 w 925859"/>
                  <a:gd name="connsiteY86" fmla="*/ 38422 h 230846"/>
                  <a:gd name="connsiteX87" fmla="*/ 640479 w 925859"/>
                  <a:gd name="connsiteY87" fmla="*/ 4493 h 230846"/>
                  <a:gd name="connsiteX88" fmla="*/ 640479 w 925859"/>
                  <a:gd name="connsiteY88" fmla="*/ 62592 h 230846"/>
                  <a:gd name="connsiteX89" fmla="*/ 670225 w 925859"/>
                  <a:gd name="connsiteY89" fmla="*/ 62592 h 230846"/>
                  <a:gd name="connsiteX90" fmla="*/ 670225 w 925859"/>
                  <a:gd name="connsiteY90" fmla="*/ 97296 h 230846"/>
                  <a:gd name="connsiteX91" fmla="*/ 640479 w 925859"/>
                  <a:gd name="connsiteY91" fmla="*/ 97296 h 230846"/>
                  <a:gd name="connsiteX92" fmla="*/ 640479 w 925859"/>
                  <a:gd name="connsiteY92" fmla="*/ 163607 h 230846"/>
                  <a:gd name="connsiteX93" fmla="*/ 641331 w 925859"/>
                  <a:gd name="connsiteY93" fmla="*/ 187078 h 230846"/>
                  <a:gd name="connsiteX94" fmla="*/ 645204 w 925859"/>
                  <a:gd name="connsiteY94" fmla="*/ 192577 h 230846"/>
                  <a:gd name="connsiteX95" fmla="*/ 652564 w 925859"/>
                  <a:gd name="connsiteY95" fmla="*/ 194747 h 230846"/>
                  <a:gd name="connsiteX96" fmla="*/ 670070 w 925859"/>
                  <a:gd name="connsiteY96" fmla="*/ 190564 h 230846"/>
                  <a:gd name="connsiteX97" fmla="*/ 673789 w 925859"/>
                  <a:gd name="connsiteY97" fmla="*/ 224338 h 230846"/>
                  <a:gd name="connsiteX98" fmla="*/ 639394 w 925859"/>
                  <a:gd name="connsiteY98" fmla="*/ 230846 h 230846"/>
                  <a:gd name="connsiteX99" fmla="*/ 618169 w 925859"/>
                  <a:gd name="connsiteY99" fmla="*/ 226895 h 230846"/>
                  <a:gd name="connsiteX100" fmla="*/ 604303 w 925859"/>
                  <a:gd name="connsiteY100" fmla="*/ 216669 h 230846"/>
                  <a:gd name="connsiteX101" fmla="*/ 598183 w 925859"/>
                  <a:gd name="connsiteY101" fmla="*/ 199705 h 230846"/>
                  <a:gd name="connsiteX102" fmla="*/ 596789 w 925859"/>
                  <a:gd name="connsiteY102" fmla="*/ 169029 h 230846"/>
                  <a:gd name="connsiteX103" fmla="*/ 596789 w 925859"/>
                  <a:gd name="connsiteY103" fmla="*/ 97296 h 230846"/>
                  <a:gd name="connsiteX104" fmla="*/ 576803 w 925859"/>
                  <a:gd name="connsiteY104" fmla="*/ 97296 h 230846"/>
                  <a:gd name="connsiteX105" fmla="*/ 576803 w 925859"/>
                  <a:gd name="connsiteY105" fmla="*/ 62592 h 230846"/>
                  <a:gd name="connsiteX106" fmla="*/ 596789 w 925859"/>
                  <a:gd name="connsiteY106" fmla="*/ 62592 h 230846"/>
                  <a:gd name="connsiteX107" fmla="*/ 596789 w 925859"/>
                  <a:gd name="connsiteY107" fmla="*/ 29902 h 230846"/>
                  <a:gd name="connsiteX108" fmla="*/ 882325 w 925859"/>
                  <a:gd name="connsiteY108" fmla="*/ 0 h 230846"/>
                  <a:gd name="connsiteX109" fmla="*/ 925859 w 925859"/>
                  <a:gd name="connsiteY109" fmla="*/ 0 h 230846"/>
                  <a:gd name="connsiteX110" fmla="*/ 925859 w 925859"/>
                  <a:gd name="connsiteY110" fmla="*/ 227127 h 230846"/>
                  <a:gd name="connsiteX111" fmla="*/ 882325 w 925859"/>
                  <a:gd name="connsiteY111" fmla="*/ 227127 h 230846"/>
                  <a:gd name="connsiteX112" fmla="*/ 0 w 925859"/>
                  <a:gd name="connsiteY112" fmla="*/ 0 h 230846"/>
                  <a:gd name="connsiteX113" fmla="*/ 83817 w 925859"/>
                  <a:gd name="connsiteY113" fmla="*/ 0 h 230846"/>
                  <a:gd name="connsiteX114" fmla="*/ 127042 w 925859"/>
                  <a:gd name="connsiteY114" fmla="*/ 4338 h 230846"/>
                  <a:gd name="connsiteX115" fmla="*/ 161282 w 925859"/>
                  <a:gd name="connsiteY115" fmla="*/ 25254 h 230846"/>
                  <a:gd name="connsiteX116" fmla="*/ 182972 w 925859"/>
                  <a:gd name="connsiteY116" fmla="*/ 62050 h 230846"/>
                  <a:gd name="connsiteX117" fmla="*/ 190408 w 925859"/>
                  <a:gd name="connsiteY117" fmla="*/ 115733 h 230846"/>
                  <a:gd name="connsiteX118" fmla="*/ 183436 w 925859"/>
                  <a:gd name="connsiteY118" fmla="*/ 164071 h 230846"/>
                  <a:gd name="connsiteX119" fmla="*/ 159112 w 925859"/>
                  <a:gd name="connsiteY119" fmla="*/ 204198 h 230846"/>
                  <a:gd name="connsiteX120" fmla="*/ 126887 w 925859"/>
                  <a:gd name="connsiteY120" fmla="*/ 222325 h 230846"/>
                  <a:gd name="connsiteX121" fmla="*/ 86296 w 925859"/>
                  <a:gd name="connsiteY121" fmla="*/ 227127 h 230846"/>
                  <a:gd name="connsiteX122" fmla="*/ 0 w 925859"/>
                  <a:gd name="connsiteY122" fmla="*/ 227127 h 23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</a:cxnLst>
                <a:rect l="l" t="t" r="r" b="b"/>
                <a:pathLst>
                  <a:path w="925859" h="230846">
                    <a:moveTo>
                      <a:pt x="794634" y="148113"/>
                    </a:moveTo>
                    <a:cubicBezTo>
                      <a:pt x="789056" y="149973"/>
                      <a:pt x="780226" y="152193"/>
                      <a:pt x="768141" y="154775"/>
                    </a:cubicBezTo>
                    <a:cubicBezTo>
                      <a:pt x="756057" y="157357"/>
                      <a:pt x="748156" y="159888"/>
                      <a:pt x="744437" y="162367"/>
                    </a:cubicBezTo>
                    <a:cubicBezTo>
                      <a:pt x="738756" y="166395"/>
                      <a:pt x="735915" y="171508"/>
                      <a:pt x="735915" y="177705"/>
                    </a:cubicBezTo>
                    <a:cubicBezTo>
                      <a:pt x="735915" y="183799"/>
                      <a:pt x="738188" y="189066"/>
                      <a:pt x="742733" y="193507"/>
                    </a:cubicBezTo>
                    <a:cubicBezTo>
                      <a:pt x="747277" y="197949"/>
                      <a:pt x="753061" y="200169"/>
                      <a:pt x="760084" y="200169"/>
                    </a:cubicBezTo>
                    <a:cubicBezTo>
                      <a:pt x="767935" y="200169"/>
                      <a:pt x="775422" y="197588"/>
                      <a:pt x="782549" y="192423"/>
                    </a:cubicBezTo>
                    <a:cubicBezTo>
                      <a:pt x="787818" y="188498"/>
                      <a:pt x="791277" y="183696"/>
                      <a:pt x="792930" y="178015"/>
                    </a:cubicBezTo>
                    <a:cubicBezTo>
                      <a:pt x="794066" y="174297"/>
                      <a:pt x="794634" y="167221"/>
                      <a:pt x="794634" y="156789"/>
                    </a:cubicBezTo>
                    <a:close/>
                    <a:moveTo>
                      <a:pt x="293281" y="92184"/>
                    </a:moveTo>
                    <a:cubicBezTo>
                      <a:pt x="283779" y="92184"/>
                      <a:pt x="275929" y="95644"/>
                      <a:pt x="269732" y="102563"/>
                    </a:cubicBezTo>
                    <a:cubicBezTo>
                      <a:pt x="263535" y="109484"/>
                      <a:pt x="260488" y="118883"/>
                      <a:pt x="260591" y="130761"/>
                    </a:cubicBezTo>
                    <a:lnTo>
                      <a:pt x="325661" y="130761"/>
                    </a:lnTo>
                    <a:cubicBezTo>
                      <a:pt x="325352" y="118160"/>
                      <a:pt x="322098" y="108580"/>
                      <a:pt x="315901" y="102021"/>
                    </a:cubicBezTo>
                    <a:cubicBezTo>
                      <a:pt x="309704" y="95463"/>
                      <a:pt x="302164" y="92184"/>
                      <a:pt x="293281" y="92184"/>
                    </a:cubicBezTo>
                    <a:close/>
                    <a:moveTo>
                      <a:pt x="768141" y="58874"/>
                    </a:moveTo>
                    <a:cubicBezTo>
                      <a:pt x="787559" y="58874"/>
                      <a:pt x="802019" y="61171"/>
                      <a:pt x="811521" y="65768"/>
                    </a:cubicBezTo>
                    <a:cubicBezTo>
                      <a:pt x="821023" y="70364"/>
                      <a:pt x="827712" y="76200"/>
                      <a:pt x="831584" y="83275"/>
                    </a:cubicBezTo>
                    <a:cubicBezTo>
                      <a:pt x="835458" y="90350"/>
                      <a:pt x="837395" y="103338"/>
                      <a:pt x="837395" y="122239"/>
                    </a:cubicBezTo>
                    <a:lnTo>
                      <a:pt x="836930" y="173057"/>
                    </a:lnTo>
                    <a:cubicBezTo>
                      <a:pt x="836930" y="187517"/>
                      <a:pt x="837627" y="198181"/>
                      <a:pt x="839021" y="205050"/>
                    </a:cubicBezTo>
                    <a:cubicBezTo>
                      <a:pt x="840416" y="211918"/>
                      <a:pt x="843024" y="219278"/>
                      <a:pt x="846845" y="227127"/>
                    </a:cubicBezTo>
                    <a:lnTo>
                      <a:pt x="803775" y="227127"/>
                    </a:lnTo>
                    <a:cubicBezTo>
                      <a:pt x="802638" y="224235"/>
                      <a:pt x="801244" y="219949"/>
                      <a:pt x="799592" y="214268"/>
                    </a:cubicBezTo>
                    <a:cubicBezTo>
                      <a:pt x="798869" y="211686"/>
                      <a:pt x="798353" y="209982"/>
                      <a:pt x="798042" y="209155"/>
                    </a:cubicBezTo>
                    <a:cubicBezTo>
                      <a:pt x="790605" y="216385"/>
                      <a:pt x="782653" y="221808"/>
                      <a:pt x="774184" y="225423"/>
                    </a:cubicBezTo>
                    <a:cubicBezTo>
                      <a:pt x="765714" y="229038"/>
                      <a:pt x="756676" y="230846"/>
                      <a:pt x="747071" y="230846"/>
                    </a:cubicBezTo>
                    <a:cubicBezTo>
                      <a:pt x="730132" y="230846"/>
                      <a:pt x="716782" y="226250"/>
                      <a:pt x="707022" y="217057"/>
                    </a:cubicBezTo>
                    <a:cubicBezTo>
                      <a:pt x="697260" y="207865"/>
                      <a:pt x="692380" y="196245"/>
                      <a:pt x="692380" y="182198"/>
                    </a:cubicBezTo>
                    <a:cubicBezTo>
                      <a:pt x="692380" y="172902"/>
                      <a:pt x="694601" y="164613"/>
                      <a:pt x="699042" y="157331"/>
                    </a:cubicBezTo>
                    <a:cubicBezTo>
                      <a:pt x="703483" y="150050"/>
                      <a:pt x="709706" y="144472"/>
                      <a:pt x="717712" y="140599"/>
                    </a:cubicBezTo>
                    <a:cubicBezTo>
                      <a:pt x="725716" y="136726"/>
                      <a:pt x="737258" y="133344"/>
                      <a:pt x="752338" y="130451"/>
                    </a:cubicBezTo>
                    <a:cubicBezTo>
                      <a:pt x="772686" y="126629"/>
                      <a:pt x="786784" y="123066"/>
                      <a:pt x="794634" y="119761"/>
                    </a:cubicBezTo>
                    <a:lnTo>
                      <a:pt x="794634" y="115423"/>
                    </a:lnTo>
                    <a:cubicBezTo>
                      <a:pt x="794634" y="107056"/>
                      <a:pt x="792569" y="101092"/>
                      <a:pt x="788437" y="97528"/>
                    </a:cubicBezTo>
                    <a:cubicBezTo>
                      <a:pt x="784305" y="93965"/>
                      <a:pt x="776507" y="92184"/>
                      <a:pt x="765043" y="92184"/>
                    </a:cubicBezTo>
                    <a:cubicBezTo>
                      <a:pt x="757295" y="92184"/>
                      <a:pt x="751254" y="93707"/>
                      <a:pt x="746916" y="96754"/>
                    </a:cubicBezTo>
                    <a:cubicBezTo>
                      <a:pt x="742578" y="99801"/>
                      <a:pt x="739066" y="105146"/>
                      <a:pt x="736381" y="112789"/>
                    </a:cubicBezTo>
                    <a:lnTo>
                      <a:pt x="696873" y="105663"/>
                    </a:lnTo>
                    <a:cubicBezTo>
                      <a:pt x="701315" y="89756"/>
                      <a:pt x="708958" y="77981"/>
                      <a:pt x="719803" y="70338"/>
                    </a:cubicBezTo>
                    <a:cubicBezTo>
                      <a:pt x="730648" y="62695"/>
                      <a:pt x="746761" y="58874"/>
                      <a:pt x="768141" y="58874"/>
                    </a:cubicBezTo>
                    <a:close/>
                    <a:moveTo>
                      <a:pt x="500732" y="58874"/>
                    </a:moveTo>
                    <a:cubicBezTo>
                      <a:pt x="510338" y="58874"/>
                      <a:pt x="519117" y="60604"/>
                      <a:pt x="527071" y="64064"/>
                    </a:cubicBezTo>
                    <a:cubicBezTo>
                      <a:pt x="535024" y="67524"/>
                      <a:pt x="541040" y="71939"/>
                      <a:pt x="545119" y="77310"/>
                    </a:cubicBezTo>
                    <a:cubicBezTo>
                      <a:pt x="549199" y="82681"/>
                      <a:pt x="552040" y="88775"/>
                      <a:pt x="553641" y="95592"/>
                    </a:cubicBezTo>
                    <a:cubicBezTo>
                      <a:pt x="555242" y="102408"/>
                      <a:pt x="556043" y="112170"/>
                      <a:pt x="556043" y="124874"/>
                    </a:cubicBezTo>
                    <a:lnTo>
                      <a:pt x="556043" y="227127"/>
                    </a:lnTo>
                    <a:lnTo>
                      <a:pt x="512507" y="227127"/>
                    </a:lnTo>
                    <a:lnTo>
                      <a:pt x="512507" y="143155"/>
                    </a:lnTo>
                    <a:cubicBezTo>
                      <a:pt x="512507" y="125390"/>
                      <a:pt x="511577" y="113900"/>
                      <a:pt x="509718" y="108684"/>
                    </a:cubicBezTo>
                    <a:cubicBezTo>
                      <a:pt x="507859" y="103467"/>
                      <a:pt x="504838" y="99413"/>
                      <a:pt x="500655" y="96522"/>
                    </a:cubicBezTo>
                    <a:cubicBezTo>
                      <a:pt x="496471" y="93630"/>
                      <a:pt x="491436" y="92184"/>
                      <a:pt x="485549" y="92184"/>
                    </a:cubicBezTo>
                    <a:cubicBezTo>
                      <a:pt x="478009" y="92184"/>
                      <a:pt x="471244" y="94249"/>
                      <a:pt x="465253" y="98381"/>
                    </a:cubicBezTo>
                    <a:cubicBezTo>
                      <a:pt x="459263" y="102512"/>
                      <a:pt x="455157" y="107986"/>
                      <a:pt x="452937" y="114804"/>
                    </a:cubicBezTo>
                    <a:cubicBezTo>
                      <a:pt x="450715" y="121620"/>
                      <a:pt x="449606" y="134221"/>
                      <a:pt x="449606" y="152606"/>
                    </a:cubicBezTo>
                    <a:lnTo>
                      <a:pt x="449606" y="227127"/>
                    </a:lnTo>
                    <a:lnTo>
                      <a:pt x="406070" y="227127"/>
                    </a:lnTo>
                    <a:lnTo>
                      <a:pt x="406070" y="62592"/>
                    </a:lnTo>
                    <a:lnTo>
                      <a:pt x="446507" y="62592"/>
                    </a:lnTo>
                    <a:lnTo>
                      <a:pt x="446507" y="86761"/>
                    </a:lnTo>
                    <a:cubicBezTo>
                      <a:pt x="460864" y="68169"/>
                      <a:pt x="478939" y="58874"/>
                      <a:pt x="500732" y="58874"/>
                    </a:cubicBezTo>
                    <a:close/>
                    <a:moveTo>
                      <a:pt x="290648" y="58874"/>
                    </a:moveTo>
                    <a:cubicBezTo>
                      <a:pt x="315127" y="58874"/>
                      <a:pt x="334441" y="66956"/>
                      <a:pt x="348592" y="83120"/>
                    </a:cubicBezTo>
                    <a:cubicBezTo>
                      <a:pt x="362742" y="99284"/>
                      <a:pt x="369507" y="124048"/>
                      <a:pt x="368887" y="157408"/>
                    </a:cubicBezTo>
                    <a:lnTo>
                      <a:pt x="259816" y="157408"/>
                    </a:lnTo>
                    <a:cubicBezTo>
                      <a:pt x="260127" y="170320"/>
                      <a:pt x="263638" y="180365"/>
                      <a:pt x="270352" y="187543"/>
                    </a:cubicBezTo>
                    <a:cubicBezTo>
                      <a:pt x="277066" y="194721"/>
                      <a:pt x="285432" y="198310"/>
                      <a:pt x="295451" y="198310"/>
                    </a:cubicBezTo>
                    <a:cubicBezTo>
                      <a:pt x="302267" y="198310"/>
                      <a:pt x="308000" y="196451"/>
                      <a:pt x="312648" y="192733"/>
                    </a:cubicBezTo>
                    <a:cubicBezTo>
                      <a:pt x="317296" y="189014"/>
                      <a:pt x="320807" y="183024"/>
                      <a:pt x="323183" y="174761"/>
                    </a:cubicBezTo>
                    <a:lnTo>
                      <a:pt x="366563" y="182043"/>
                    </a:lnTo>
                    <a:cubicBezTo>
                      <a:pt x="360986" y="197949"/>
                      <a:pt x="352181" y="210059"/>
                      <a:pt x="340148" y="218373"/>
                    </a:cubicBezTo>
                    <a:cubicBezTo>
                      <a:pt x="328115" y="226689"/>
                      <a:pt x="313061" y="230846"/>
                      <a:pt x="294985" y="230846"/>
                    </a:cubicBezTo>
                    <a:cubicBezTo>
                      <a:pt x="266376" y="230846"/>
                      <a:pt x="245202" y="221498"/>
                      <a:pt x="231465" y="202803"/>
                    </a:cubicBezTo>
                    <a:cubicBezTo>
                      <a:pt x="220620" y="187826"/>
                      <a:pt x="215197" y="168925"/>
                      <a:pt x="215197" y="146099"/>
                    </a:cubicBezTo>
                    <a:cubicBezTo>
                      <a:pt x="215197" y="118831"/>
                      <a:pt x="222324" y="97477"/>
                      <a:pt x="236577" y="82036"/>
                    </a:cubicBezTo>
                    <a:cubicBezTo>
                      <a:pt x="250830" y="66594"/>
                      <a:pt x="268854" y="58874"/>
                      <a:pt x="290648" y="58874"/>
                    </a:cubicBezTo>
                    <a:close/>
                    <a:moveTo>
                      <a:pt x="45859" y="38422"/>
                    </a:moveTo>
                    <a:lnTo>
                      <a:pt x="45859" y="188860"/>
                    </a:lnTo>
                    <a:lnTo>
                      <a:pt x="80099" y="188860"/>
                    </a:lnTo>
                    <a:cubicBezTo>
                      <a:pt x="92906" y="188860"/>
                      <a:pt x="102150" y="188137"/>
                      <a:pt x="107831" y="186691"/>
                    </a:cubicBezTo>
                    <a:cubicBezTo>
                      <a:pt x="115268" y="184831"/>
                      <a:pt x="121439" y="181681"/>
                      <a:pt x="126345" y="177239"/>
                    </a:cubicBezTo>
                    <a:cubicBezTo>
                      <a:pt x="131251" y="172799"/>
                      <a:pt x="135254" y="165491"/>
                      <a:pt x="138352" y="155317"/>
                    </a:cubicBezTo>
                    <a:cubicBezTo>
                      <a:pt x="141451" y="145143"/>
                      <a:pt x="143000" y="131277"/>
                      <a:pt x="143000" y="113719"/>
                    </a:cubicBezTo>
                    <a:cubicBezTo>
                      <a:pt x="143000" y="96160"/>
                      <a:pt x="141451" y="82681"/>
                      <a:pt x="138352" y="73282"/>
                    </a:cubicBezTo>
                    <a:cubicBezTo>
                      <a:pt x="135254" y="63883"/>
                      <a:pt x="130915" y="56549"/>
                      <a:pt x="125338" y="51282"/>
                    </a:cubicBezTo>
                    <a:cubicBezTo>
                      <a:pt x="119761" y="46014"/>
                      <a:pt x="112685" y="42451"/>
                      <a:pt x="104112" y="40592"/>
                    </a:cubicBezTo>
                    <a:cubicBezTo>
                      <a:pt x="97709" y="39146"/>
                      <a:pt x="85159" y="38422"/>
                      <a:pt x="66465" y="38422"/>
                    </a:cubicBezTo>
                    <a:close/>
                    <a:moveTo>
                      <a:pt x="640479" y="4493"/>
                    </a:moveTo>
                    <a:lnTo>
                      <a:pt x="640479" y="62592"/>
                    </a:lnTo>
                    <a:lnTo>
                      <a:pt x="670225" y="62592"/>
                    </a:lnTo>
                    <a:lnTo>
                      <a:pt x="670225" y="97296"/>
                    </a:lnTo>
                    <a:lnTo>
                      <a:pt x="640479" y="97296"/>
                    </a:lnTo>
                    <a:lnTo>
                      <a:pt x="640479" y="163607"/>
                    </a:lnTo>
                    <a:cubicBezTo>
                      <a:pt x="640479" y="177033"/>
                      <a:pt x="640763" y="184857"/>
                      <a:pt x="641331" y="187078"/>
                    </a:cubicBezTo>
                    <a:cubicBezTo>
                      <a:pt x="641899" y="189298"/>
                      <a:pt x="643191" y="191132"/>
                      <a:pt x="645204" y="192577"/>
                    </a:cubicBezTo>
                    <a:cubicBezTo>
                      <a:pt x="647218" y="194024"/>
                      <a:pt x="649672" y="194747"/>
                      <a:pt x="652564" y="194747"/>
                    </a:cubicBezTo>
                    <a:cubicBezTo>
                      <a:pt x="656591" y="194747"/>
                      <a:pt x="662427" y="193353"/>
                      <a:pt x="670070" y="190564"/>
                    </a:cubicBezTo>
                    <a:lnTo>
                      <a:pt x="673789" y="224338"/>
                    </a:lnTo>
                    <a:cubicBezTo>
                      <a:pt x="663667" y="228677"/>
                      <a:pt x="652202" y="230846"/>
                      <a:pt x="639394" y="230846"/>
                    </a:cubicBezTo>
                    <a:cubicBezTo>
                      <a:pt x="631545" y="230846"/>
                      <a:pt x="624469" y="229529"/>
                      <a:pt x="618169" y="226895"/>
                    </a:cubicBezTo>
                    <a:cubicBezTo>
                      <a:pt x="611868" y="224261"/>
                      <a:pt x="607246" y="220853"/>
                      <a:pt x="604303" y="216669"/>
                    </a:cubicBezTo>
                    <a:cubicBezTo>
                      <a:pt x="601359" y="212487"/>
                      <a:pt x="599319" y="206832"/>
                      <a:pt x="598183" y="199705"/>
                    </a:cubicBezTo>
                    <a:cubicBezTo>
                      <a:pt x="597254" y="194644"/>
                      <a:pt x="596789" y="184418"/>
                      <a:pt x="596789" y="169029"/>
                    </a:cubicBezTo>
                    <a:lnTo>
                      <a:pt x="596789" y="97296"/>
                    </a:lnTo>
                    <a:lnTo>
                      <a:pt x="576803" y="97296"/>
                    </a:lnTo>
                    <a:lnTo>
                      <a:pt x="576803" y="62592"/>
                    </a:lnTo>
                    <a:lnTo>
                      <a:pt x="596789" y="62592"/>
                    </a:lnTo>
                    <a:lnTo>
                      <a:pt x="596789" y="29902"/>
                    </a:lnTo>
                    <a:close/>
                    <a:moveTo>
                      <a:pt x="882325" y="0"/>
                    </a:moveTo>
                    <a:lnTo>
                      <a:pt x="925859" y="0"/>
                    </a:lnTo>
                    <a:lnTo>
                      <a:pt x="925859" y="227127"/>
                    </a:lnTo>
                    <a:lnTo>
                      <a:pt x="882325" y="227127"/>
                    </a:lnTo>
                    <a:close/>
                    <a:moveTo>
                      <a:pt x="0" y="0"/>
                    </a:moveTo>
                    <a:lnTo>
                      <a:pt x="83817" y="0"/>
                    </a:lnTo>
                    <a:cubicBezTo>
                      <a:pt x="102718" y="0"/>
                      <a:pt x="117127" y="1446"/>
                      <a:pt x="127042" y="4338"/>
                    </a:cubicBezTo>
                    <a:cubicBezTo>
                      <a:pt x="140366" y="8264"/>
                      <a:pt x="151780" y="15235"/>
                      <a:pt x="161282" y="25254"/>
                    </a:cubicBezTo>
                    <a:cubicBezTo>
                      <a:pt x="170784" y="35272"/>
                      <a:pt x="178014" y="47538"/>
                      <a:pt x="182972" y="62050"/>
                    </a:cubicBezTo>
                    <a:cubicBezTo>
                      <a:pt x="187929" y="76561"/>
                      <a:pt x="190408" y="94456"/>
                      <a:pt x="190408" y="115733"/>
                    </a:cubicBezTo>
                    <a:cubicBezTo>
                      <a:pt x="190408" y="134427"/>
                      <a:pt x="188084" y="150540"/>
                      <a:pt x="183436" y="164071"/>
                    </a:cubicBezTo>
                    <a:cubicBezTo>
                      <a:pt x="177756" y="180597"/>
                      <a:pt x="169647" y="193972"/>
                      <a:pt x="159112" y="204198"/>
                    </a:cubicBezTo>
                    <a:cubicBezTo>
                      <a:pt x="151159" y="211944"/>
                      <a:pt x="140418" y="217986"/>
                      <a:pt x="126887" y="222325"/>
                    </a:cubicBezTo>
                    <a:cubicBezTo>
                      <a:pt x="116765" y="225526"/>
                      <a:pt x="103235" y="227127"/>
                      <a:pt x="86296" y="227127"/>
                    </a:cubicBezTo>
                    <a:lnTo>
                      <a:pt x="0" y="2271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7E7825-E873-41F3-9192-9455980F70F7}"/>
              </a:ext>
            </a:extLst>
          </p:cNvPr>
          <p:cNvSpPr/>
          <p:nvPr/>
        </p:nvSpPr>
        <p:spPr>
          <a:xfrm>
            <a:off x="6318716" y="2137626"/>
            <a:ext cx="1152128" cy="1152128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85BED4-AEAB-4352-A7D7-53F4BF599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538269"/>
              </p:ext>
            </p:extLst>
          </p:nvPr>
        </p:nvGraphicFramePr>
        <p:xfrm>
          <a:off x="6528750" y="2329354"/>
          <a:ext cx="2143210" cy="158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reeform 63">
            <a:extLst>
              <a:ext uri="{FF2B5EF4-FFF2-40B4-BE49-F238E27FC236}">
                <a16:creationId xmlns:a16="http://schemas.microsoft.com/office/drawing/2014/main" id="{DC337FB9-3579-4ECA-9BC6-B1A91221FE21}"/>
              </a:ext>
            </a:extLst>
          </p:cNvPr>
          <p:cNvSpPr/>
          <p:nvPr/>
        </p:nvSpPr>
        <p:spPr>
          <a:xfrm>
            <a:off x="1699907" y="1824691"/>
            <a:ext cx="4173377" cy="71574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69BEE-235A-49FB-A78D-5BEA39F95115}"/>
              </a:ext>
            </a:extLst>
          </p:cNvPr>
          <p:cNvSpPr/>
          <p:nvPr/>
        </p:nvSpPr>
        <p:spPr>
          <a:xfrm>
            <a:off x="953861" y="2126740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F86DF2B-C5AB-42FC-AFAF-9B7ED42D7D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6537637"/>
              </p:ext>
            </p:extLst>
          </p:nvPr>
        </p:nvGraphicFramePr>
        <p:xfrm>
          <a:off x="1169886" y="2316936"/>
          <a:ext cx="2143210" cy="158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2399AB-BC74-452D-AFBC-E13212377130}"/>
              </a:ext>
            </a:extLst>
          </p:cNvPr>
          <p:cNvSpPr txBox="1"/>
          <p:nvPr/>
        </p:nvSpPr>
        <p:spPr>
          <a:xfrm>
            <a:off x="3224482" y="2224796"/>
            <a:ext cx="2503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7293C-6B3B-4386-AA4A-EE34EAE6A82B}"/>
              </a:ext>
            </a:extLst>
          </p:cNvPr>
          <p:cNvSpPr txBox="1"/>
          <p:nvPr/>
        </p:nvSpPr>
        <p:spPr>
          <a:xfrm>
            <a:off x="3224482" y="1825100"/>
            <a:ext cx="250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Contents_Here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399FD-E018-4F9C-851F-11A839BC368A}"/>
              </a:ext>
            </a:extLst>
          </p:cNvPr>
          <p:cNvSpPr txBox="1"/>
          <p:nvPr/>
        </p:nvSpPr>
        <p:spPr>
          <a:xfrm>
            <a:off x="1123843" y="2338566"/>
            <a:ext cx="5760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109">
            <a:extLst>
              <a:ext uri="{FF2B5EF4-FFF2-40B4-BE49-F238E27FC236}">
                <a16:creationId xmlns:a16="http://schemas.microsoft.com/office/drawing/2014/main" id="{05927A7C-9481-4CA3-A7F5-451ED5641712}"/>
              </a:ext>
            </a:extLst>
          </p:cNvPr>
          <p:cNvSpPr/>
          <p:nvPr/>
        </p:nvSpPr>
        <p:spPr>
          <a:xfrm>
            <a:off x="7064762" y="1835577"/>
            <a:ext cx="4173377" cy="71574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90000"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79D8B-53D5-441D-AC94-112B5F5D134E}"/>
              </a:ext>
            </a:extLst>
          </p:cNvPr>
          <p:cNvSpPr txBox="1"/>
          <p:nvPr/>
        </p:nvSpPr>
        <p:spPr>
          <a:xfrm>
            <a:off x="8589337" y="2235682"/>
            <a:ext cx="2503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C610A-6124-4316-B784-DDFF7A86AE53}"/>
              </a:ext>
            </a:extLst>
          </p:cNvPr>
          <p:cNvSpPr txBox="1"/>
          <p:nvPr/>
        </p:nvSpPr>
        <p:spPr>
          <a:xfrm>
            <a:off x="8589337" y="1835986"/>
            <a:ext cx="250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Contents_Here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E31B14-ED5B-4C81-8B14-ADD723AD28D8}"/>
              </a:ext>
            </a:extLst>
          </p:cNvPr>
          <p:cNvSpPr txBox="1"/>
          <p:nvPr/>
        </p:nvSpPr>
        <p:spPr>
          <a:xfrm>
            <a:off x="6488698" y="2349452"/>
            <a:ext cx="5760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Freeform 115">
            <a:extLst>
              <a:ext uri="{FF2B5EF4-FFF2-40B4-BE49-F238E27FC236}">
                <a16:creationId xmlns:a16="http://schemas.microsoft.com/office/drawing/2014/main" id="{FBA2C5C8-3B4D-4781-ABB3-75B6AB6D6064}"/>
              </a:ext>
            </a:extLst>
          </p:cNvPr>
          <p:cNvSpPr/>
          <p:nvPr/>
        </p:nvSpPr>
        <p:spPr>
          <a:xfrm>
            <a:off x="1699907" y="4061125"/>
            <a:ext cx="4173377" cy="71574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90000"/>
                </a:schemeClr>
              </a:gs>
              <a:gs pos="10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2572EA-F149-4401-A038-C06AB68C751D}"/>
              </a:ext>
            </a:extLst>
          </p:cNvPr>
          <p:cNvSpPr/>
          <p:nvPr/>
        </p:nvSpPr>
        <p:spPr>
          <a:xfrm>
            <a:off x="953861" y="4363174"/>
            <a:ext cx="1152128" cy="1152128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8167FA-B033-4A7F-A2E0-78A6223231B5}"/>
              </a:ext>
            </a:extLst>
          </p:cNvPr>
          <p:cNvSpPr txBox="1"/>
          <p:nvPr/>
        </p:nvSpPr>
        <p:spPr>
          <a:xfrm>
            <a:off x="3224482" y="4461230"/>
            <a:ext cx="2503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5710C9-268F-49DC-9F41-98F53FC71C00}"/>
              </a:ext>
            </a:extLst>
          </p:cNvPr>
          <p:cNvSpPr txBox="1"/>
          <p:nvPr/>
        </p:nvSpPr>
        <p:spPr>
          <a:xfrm>
            <a:off x="3224482" y="4061534"/>
            <a:ext cx="250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Contents_Here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FD5EA-E79E-42C4-8E8D-020B453E1FE7}"/>
              </a:ext>
            </a:extLst>
          </p:cNvPr>
          <p:cNvSpPr txBox="1"/>
          <p:nvPr/>
        </p:nvSpPr>
        <p:spPr>
          <a:xfrm>
            <a:off x="1123843" y="4575000"/>
            <a:ext cx="5760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Freeform 121">
            <a:extLst>
              <a:ext uri="{FF2B5EF4-FFF2-40B4-BE49-F238E27FC236}">
                <a16:creationId xmlns:a16="http://schemas.microsoft.com/office/drawing/2014/main" id="{15DF98AE-2678-4777-923A-C5E4813C3802}"/>
              </a:ext>
            </a:extLst>
          </p:cNvPr>
          <p:cNvSpPr/>
          <p:nvPr/>
        </p:nvSpPr>
        <p:spPr>
          <a:xfrm>
            <a:off x="7064762" y="4072011"/>
            <a:ext cx="4173377" cy="71574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2F35A5-3C61-49A6-9CF5-E63175CFBB41}"/>
              </a:ext>
            </a:extLst>
          </p:cNvPr>
          <p:cNvSpPr/>
          <p:nvPr/>
        </p:nvSpPr>
        <p:spPr>
          <a:xfrm>
            <a:off x="6318716" y="4374060"/>
            <a:ext cx="1152128" cy="1152128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9A3105-51CE-4BDE-9094-3B76DA9AFA95}"/>
              </a:ext>
            </a:extLst>
          </p:cNvPr>
          <p:cNvSpPr txBox="1"/>
          <p:nvPr/>
        </p:nvSpPr>
        <p:spPr>
          <a:xfrm>
            <a:off x="8589337" y="4472116"/>
            <a:ext cx="2503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2D6E0B-5C4A-4144-BB21-BC8C2BE85F44}"/>
              </a:ext>
            </a:extLst>
          </p:cNvPr>
          <p:cNvSpPr txBox="1"/>
          <p:nvPr/>
        </p:nvSpPr>
        <p:spPr>
          <a:xfrm>
            <a:off x="8589337" y="4072420"/>
            <a:ext cx="250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Contents_Here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A8612D-7CC8-425C-BA96-FA0414159EA5}"/>
              </a:ext>
            </a:extLst>
          </p:cNvPr>
          <p:cNvSpPr txBox="1"/>
          <p:nvPr/>
        </p:nvSpPr>
        <p:spPr>
          <a:xfrm>
            <a:off x="6488698" y="4585886"/>
            <a:ext cx="5760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E1C9079-CCF1-4681-9FC1-61FA3610A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20265"/>
              </p:ext>
            </p:extLst>
          </p:nvPr>
        </p:nvGraphicFramePr>
        <p:xfrm>
          <a:off x="1169886" y="4575142"/>
          <a:ext cx="2143210" cy="158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8B7E1815-44A1-4312-A3A4-E68B3D0ED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955661"/>
              </p:ext>
            </p:extLst>
          </p:nvPr>
        </p:nvGraphicFramePr>
        <p:xfrm>
          <a:off x="6528750" y="4575142"/>
          <a:ext cx="2143210" cy="158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163F8-B0E6-4A4E-9132-8E4E2CD49A2A}"/>
              </a:ext>
            </a:extLst>
          </p:cNvPr>
          <p:cNvSpPr txBox="1"/>
          <p:nvPr/>
        </p:nvSpPr>
        <p:spPr>
          <a:xfrm>
            <a:off x="920809" y="1534911"/>
            <a:ext cx="3608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Proper Dental Care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108CC8-E40B-4D38-B806-C760D2766B14}"/>
              </a:ext>
            </a:extLst>
          </p:cNvPr>
          <p:cNvGrpSpPr/>
          <p:nvPr/>
        </p:nvGrpSpPr>
        <p:grpSpPr>
          <a:xfrm>
            <a:off x="860330" y="2409914"/>
            <a:ext cx="1744275" cy="3899028"/>
            <a:chOff x="1238450" y="173053"/>
            <a:chExt cx="1720890" cy="38467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611986A-97F4-475D-9C9A-303014079B20}"/>
                </a:ext>
              </a:extLst>
            </p:cNvPr>
            <p:cNvSpPr/>
            <p:nvPr/>
          </p:nvSpPr>
          <p:spPr>
            <a:xfrm>
              <a:off x="1238450" y="288464"/>
              <a:ext cx="1720890" cy="3142942"/>
            </a:xfrm>
            <a:custGeom>
              <a:avLst/>
              <a:gdLst>
                <a:gd name="connsiteX0" fmla="*/ 624687 w 635550"/>
                <a:gd name="connsiteY0" fmla="*/ 0 h 1160735"/>
                <a:gd name="connsiteX1" fmla="*/ 12351 w 635550"/>
                <a:gd name="connsiteY1" fmla="*/ 0 h 1160735"/>
                <a:gd name="connsiteX2" fmla="*/ 173 w 635550"/>
                <a:gd name="connsiteY2" fmla="*/ 11798 h 1160735"/>
                <a:gd name="connsiteX3" fmla="*/ 127663 w 635550"/>
                <a:gd name="connsiteY3" fmla="*/ 1046945 h 1160735"/>
                <a:gd name="connsiteX4" fmla="*/ 144789 w 635550"/>
                <a:gd name="connsiteY4" fmla="*/ 1097941 h 1160735"/>
                <a:gd name="connsiteX5" fmla="*/ 182085 w 635550"/>
                <a:gd name="connsiteY5" fmla="*/ 1164160 h 1160735"/>
                <a:gd name="connsiteX6" fmla="*/ 455333 w 635550"/>
                <a:gd name="connsiteY6" fmla="*/ 1164160 h 1160735"/>
                <a:gd name="connsiteX7" fmla="*/ 492629 w 635550"/>
                <a:gd name="connsiteY7" fmla="*/ 1097941 h 1160735"/>
                <a:gd name="connsiteX8" fmla="*/ 509755 w 635550"/>
                <a:gd name="connsiteY8" fmla="*/ 1046945 h 1160735"/>
                <a:gd name="connsiteX9" fmla="*/ 637245 w 635550"/>
                <a:gd name="connsiteY9" fmla="*/ 11798 h 1160735"/>
                <a:gd name="connsiteX10" fmla="*/ 624687 w 635550"/>
                <a:gd name="connsiteY10" fmla="*/ 0 h 1160735"/>
                <a:gd name="connsiteX11" fmla="*/ 268474 w 635550"/>
                <a:gd name="connsiteY11" fmla="*/ 1045423 h 1160735"/>
                <a:gd name="connsiteX12" fmla="*/ 268474 w 635550"/>
                <a:gd name="connsiteY12" fmla="*/ 1045423 h 1160735"/>
                <a:gd name="connsiteX13" fmla="*/ 268474 w 635550"/>
                <a:gd name="connsiteY13" fmla="*/ 1045423 h 1160735"/>
                <a:gd name="connsiteX14" fmla="*/ 268474 w 635550"/>
                <a:gd name="connsiteY14" fmla="*/ 1045423 h 1160735"/>
                <a:gd name="connsiteX15" fmla="*/ 268474 w 635550"/>
                <a:gd name="connsiteY15" fmla="*/ 1045423 h 1160735"/>
                <a:gd name="connsiteX16" fmla="*/ 268474 w 635550"/>
                <a:gd name="connsiteY16" fmla="*/ 1045423 h 1160735"/>
                <a:gd name="connsiteX17" fmla="*/ 368563 w 635550"/>
                <a:gd name="connsiteY17" fmla="*/ 1045423 h 1160735"/>
                <a:gd name="connsiteX18" fmla="*/ 368563 w 635550"/>
                <a:gd name="connsiteY18" fmla="*/ 1045423 h 1160735"/>
                <a:gd name="connsiteX19" fmla="*/ 368563 w 635550"/>
                <a:gd name="connsiteY19" fmla="*/ 1045423 h 1160735"/>
                <a:gd name="connsiteX20" fmla="*/ 368563 w 635550"/>
                <a:gd name="connsiteY20" fmla="*/ 1045423 h 1160735"/>
                <a:gd name="connsiteX21" fmla="*/ 368563 w 635550"/>
                <a:gd name="connsiteY21" fmla="*/ 1045423 h 1160735"/>
                <a:gd name="connsiteX22" fmla="*/ 368563 w 635550"/>
                <a:gd name="connsiteY22" fmla="*/ 1045423 h 1160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5550" h="1160735">
                  <a:moveTo>
                    <a:pt x="624687" y="0"/>
                  </a:moveTo>
                  <a:cubicBezTo>
                    <a:pt x="568362" y="0"/>
                    <a:pt x="68675" y="0"/>
                    <a:pt x="12351" y="0"/>
                  </a:cubicBezTo>
                  <a:cubicBezTo>
                    <a:pt x="3598" y="0"/>
                    <a:pt x="-969" y="3045"/>
                    <a:pt x="173" y="11798"/>
                  </a:cubicBezTo>
                  <a:cubicBezTo>
                    <a:pt x="37088" y="322342"/>
                    <a:pt x="123477" y="1012313"/>
                    <a:pt x="127663" y="1046945"/>
                  </a:cubicBezTo>
                  <a:cubicBezTo>
                    <a:pt x="129947" y="1065593"/>
                    <a:pt x="134513" y="1082338"/>
                    <a:pt x="144789" y="1097941"/>
                  </a:cubicBezTo>
                  <a:cubicBezTo>
                    <a:pt x="155064" y="1113925"/>
                    <a:pt x="178660" y="1154646"/>
                    <a:pt x="182085" y="1164160"/>
                  </a:cubicBezTo>
                  <a:cubicBezTo>
                    <a:pt x="216336" y="1164541"/>
                    <a:pt x="421082" y="1164541"/>
                    <a:pt x="455333" y="1164160"/>
                  </a:cubicBezTo>
                  <a:cubicBezTo>
                    <a:pt x="458759" y="1155027"/>
                    <a:pt x="482354" y="1113925"/>
                    <a:pt x="492629" y="1097941"/>
                  </a:cubicBezTo>
                  <a:cubicBezTo>
                    <a:pt x="502904" y="1082338"/>
                    <a:pt x="507852" y="1065593"/>
                    <a:pt x="509755" y="1046945"/>
                  </a:cubicBezTo>
                  <a:cubicBezTo>
                    <a:pt x="513941" y="1012313"/>
                    <a:pt x="600330" y="322722"/>
                    <a:pt x="637245" y="11798"/>
                  </a:cubicBezTo>
                  <a:cubicBezTo>
                    <a:pt x="638006" y="2664"/>
                    <a:pt x="633440" y="0"/>
                    <a:pt x="624687" y="0"/>
                  </a:cubicBezTo>
                  <a:close/>
                  <a:moveTo>
                    <a:pt x="268474" y="1045423"/>
                  </a:moveTo>
                  <a:cubicBezTo>
                    <a:pt x="268474" y="1045423"/>
                    <a:pt x="268474" y="1045423"/>
                    <a:pt x="268474" y="1045423"/>
                  </a:cubicBezTo>
                  <a:cubicBezTo>
                    <a:pt x="268474" y="1045423"/>
                    <a:pt x="268474" y="1045423"/>
                    <a:pt x="268474" y="1045423"/>
                  </a:cubicBezTo>
                  <a:cubicBezTo>
                    <a:pt x="268474" y="1045423"/>
                    <a:pt x="268474" y="1045423"/>
                    <a:pt x="268474" y="1045423"/>
                  </a:cubicBezTo>
                  <a:cubicBezTo>
                    <a:pt x="268474" y="1045423"/>
                    <a:pt x="268474" y="1045423"/>
                    <a:pt x="268474" y="1045423"/>
                  </a:cubicBezTo>
                  <a:cubicBezTo>
                    <a:pt x="268474" y="1045423"/>
                    <a:pt x="268474" y="1045423"/>
                    <a:pt x="268474" y="1045423"/>
                  </a:cubicBezTo>
                  <a:close/>
                  <a:moveTo>
                    <a:pt x="368563" y="1045423"/>
                  </a:moveTo>
                  <a:cubicBezTo>
                    <a:pt x="368563" y="1045423"/>
                    <a:pt x="368563" y="1045423"/>
                    <a:pt x="368563" y="1045423"/>
                  </a:cubicBezTo>
                  <a:cubicBezTo>
                    <a:pt x="368563" y="1045423"/>
                    <a:pt x="368563" y="1045423"/>
                    <a:pt x="368563" y="1045423"/>
                  </a:cubicBezTo>
                  <a:cubicBezTo>
                    <a:pt x="368563" y="1045423"/>
                    <a:pt x="368563" y="1045423"/>
                    <a:pt x="368563" y="1045423"/>
                  </a:cubicBezTo>
                  <a:cubicBezTo>
                    <a:pt x="368563" y="1045423"/>
                    <a:pt x="368563" y="1045423"/>
                    <a:pt x="368563" y="1045423"/>
                  </a:cubicBezTo>
                  <a:cubicBezTo>
                    <a:pt x="368563" y="1045423"/>
                    <a:pt x="368563" y="1045423"/>
                    <a:pt x="368563" y="1045423"/>
                  </a:cubicBezTo>
                  <a:close/>
                </a:path>
              </a:pathLst>
            </a:custGeom>
            <a:solidFill>
              <a:schemeClr val="accent2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3DF96E-1959-490F-9A3A-7755E3F41036}"/>
                </a:ext>
              </a:extLst>
            </p:cNvPr>
            <p:cNvSpPr/>
            <p:nvPr/>
          </p:nvSpPr>
          <p:spPr>
            <a:xfrm>
              <a:off x="1395982" y="514139"/>
              <a:ext cx="1401444" cy="2576182"/>
            </a:xfrm>
            <a:custGeom>
              <a:avLst/>
              <a:gdLst>
                <a:gd name="connsiteX0" fmla="*/ 445867 w 517573"/>
                <a:gd name="connsiteY0" fmla="*/ 7992 h 951422"/>
                <a:gd name="connsiteX1" fmla="*/ 260530 w 517573"/>
                <a:gd name="connsiteY1" fmla="*/ 0 h 951422"/>
                <a:gd name="connsiteX2" fmla="*/ 75193 w 517573"/>
                <a:gd name="connsiteY2" fmla="*/ 7992 h 951422"/>
                <a:gd name="connsiteX3" fmla="*/ 221 w 517573"/>
                <a:gd name="connsiteY3" fmla="*/ 124827 h 951422"/>
                <a:gd name="connsiteX4" fmla="*/ 106780 w 517573"/>
                <a:gd name="connsiteY4" fmla="*/ 901568 h 951422"/>
                <a:gd name="connsiteX5" fmla="*/ 158918 w 517573"/>
                <a:gd name="connsiteY5" fmla="*/ 953706 h 951422"/>
                <a:gd name="connsiteX6" fmla="*/ 362523 w 517573"/>
                <a:gd name="connsiteY6" fmla="*/ 953706 h 951422"/>
                <a:gd name="connsiteX7" fmla="*/ 414661 w 517573"/>
                <a:gd name="connsiteY7" fmla="*/ 901568 h 951422"/>
                <a:gd name="connsiteX8" fmla="*/ 521220 w 517573"/>
                <a:gd name="connsiteY8" fmla="*/ 124827 h 951422"/>
                <a:gd name="connsiteX9" fmla="*/ 445867 w 517573"/>
                <a:gd name="connsiteY9" fmla="*/ 7992 h 95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7573" h="951422">
                  <a:moveTo>
                    <a:pt x="445867" y="7992"/>
                  </a:moveTo>
                  <a:cubicBezTo>
                    <a:pt x="414661" y="4567"/>
                    <a:pt x="340069" y="1903"/>
                    <a:pt x="260530" y="0"/>
                  </a:cubicBezTo>
                  <a:cubicBezTo>
                    <a:pt x="180611" y="1903"/>
                    <a:pt x="106400" y="4186"/>
                    <a:pt x="75193" y="7992"/>
                  </a:cubicBezTo>
                  <a:cubicBezTo>
                    <a:pt x="-5868" y="17126"/>
                    <a:pt x="-160" y="89434"/>
                    <a:pt x="221" y="124827"/>
                  </a:cubicBezTo>
                  <a:lnTo>
                    <a:pt x="106780" y="901568"/>
                  </a:lnTo>
                  <a:cubicBezTo>
                    <a:pt x="106780" y="930110"/>
                    <a:pt x="130376" y="953706"/>
                    <a:pt x="158918" y="953706"/>
                  </a:cubicBezTo>
                  <a:lnTo>
                    <a:pt x="362523" y="953706"/>
                  </a:lnTo>
                  <a:cubicBezTo>
                    <a:pt x="391065" y="953706"/>
                    <a:pt x="414661" y="930110"/>
                    <a:pt x="414661" y="901568"/>
                  </a:cubicBezTo>
                  <a:lnTo>
                    <a:pt x="521220" y="124827"/>
                  </a:lnTo>
                  <a:cubicBezTo>
                    <a:pt x="521220" y="89434"/>
                    <a:pt x="526928" y="17126"/>
                    <a:pt x="445867" y="799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F5F455-6A37-42FB-BCB2-52C53C4E443D}"/>
                </a:ext>
              </a:extLst>
            </p:cNvPr>
            <p:cNvSpPr/>
            <p:nvPr/>
          </p:nvSpPr>
          <p:spPr>
            <a:xfrm>
              <a:off x="1537144" y="638824"/>
              <a:ext cx="1143827" cy="2339173"/>
            </a:xfrm>
            <a:custGeom>
              <a:avLst/>
              <a:gdLst>
                <a:gd name="connsiteX0" fmla="*/ 361386 w 422431"/>
                <a:gd name="connsiteY0" fmla="*/ 7231 h 863891"/>
                <a:gd name="connsiteX1" fmla="*/ 211061 w 422431"/>
                <a:gd name="connsiteY1" fmla="*/ 0 h 863891"/>
                <a:gd name="connsiteX2" fmla="*/ 60736 w 422431"/>
                <a:gd name="connsiteY2" fmla="*/ 7231 h 863891"/>
                <a:gd name="connsiteX3" fmla="*/ 226 w 422431"/>
                <a:gd name="connsiteY3" fmla="*/ 113029 h 863891"/>
                <a:gd name="connsiteX4" fmla="*/ 86614 w 422431"/>
                <a:gd name="connsiteY4" fmla="*/ 817081 h 863891"/>
                <a:gd name="connsiteX5" fmla="*/ 128858 w 422431"/>
                <a:gd name="connsiteY5" fmla="*/ 864272 h 863891"/>
                <a:gd name="connsiteX6" fmla="*/ 293644 w 422431"/>
                <a:gd name="connsiteY6" fmla="*/ 864272 h 863891"/>
                <a:gd name="connsiteX7" fmla="*/ 335887 w 422431"/>
                <a:gd name="connsiteY7" fmla="*/ 817081 h 863891"/>
                <a:gd name="connsiteX8" fmla="*/ 422277 w 422431"/>
                <a:gd name="connsiteY8" fmla="*/ 113029 h 863891"/>
                <a:gd name="connsiteX9" fmla="*/ 361386 w 422431"/>
                <a:gd name="connsiteY9" fmla="*/ 7231 h 86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431" h="863891">
                  <a:moveTo>
                    <a:pt x="361386" y="7231"/>
                  </a:moveTo>
                  <a:cubicBezTo>
                    <a:pt x="335887" y="3806"/>
                    <a:pt x="275758" y="1522"/>
                    <a:pt x="211061" y="0"/>
                  </a:cubicBezTo>
                  <a:cubicBezTo>
                    <a:pt x="146364" y="1522"/>
                    <a:pt x="86234" y="3806"/>
                    <a:pt x="60736" y="7231"/>
                  </a:cubicBezTo>
                  <a:cubicBezTo>
                    <a:pt x="-5103" y="15603"/>
                    <a:pt x="-155" y="81061"/>
                    <a:pt x="226" y="113029"/>
                  </a:cubicBezTo>
                  <a:lnTo>
                    <a:pt x="86614" y="817081"/>
                  </a:lnTo>
                  <a:cubicBezTo>
                    <a:pt x="86614" y="842960"/>
                    <a:pt x="105643" y="864272"/>
                    <a:pt x="128858" y="864272"/>
                  </a:cubicBezTo>
                  <a:lnTo>
                    <a:pt x="293644" y="864272"/>
                  </a:lnTo>
                  <a:cubicBezTo>
                    <a:pt x="316859" y="864272"/>
                    <a:pt x="335887" y="842960"/>
                    <a:pt x="335887" y="817081"/>
                  </a:cubicBezTo>
                  <a:lnTo>
                    <a:pt x="422277" y="113029"/>
                  </a:lnTo>
                  <a:cubicBezTo>
                    <a:pt x="422657" y="81442"/>
                    <a:pt x="427224" y="15984"/>
                    <a:pt x="361386" y="7231"/>
                  </a:cubicBezTo>
                  <a:close/>
                </a:path>
              </a:pathLst>
            </a:custGeom>
            <a:solidFill>
              <a:schemeClr val="bg1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AEE24F-3C08-4C14-A8E2-0C8F1BA11C27}"/>
                </a:ext>
              </a:extLst>
            </p:cNvPr>
            <p:cNvSpPr/>
            <p:nvPr/>
          </p:nvSpPr>
          <p:spPr>
            <a:xfrm>
              <a:off x="1680991" y="3422133"/>
              <a:ext cx="834684" cy="597674"/>
            </a:xfrm>
            <a:custGeom>
              <a:avLst/>
              <a:gdLst>
                <a:gd name="connsiteX0" fmla="*/ 284285 w 308260"/>
                <a:gd name="connsiteY0" fmla="*/ 222633 h 220729"/>
                <a:gd name="connsiteX1" fmla="*/ 25498 w 308260"/>
                <a:gd name="connsiteY1" fmla="*/ 222633 h 220729"/>
                <a:gd name="connsiteX2" fmla="*/ 0 w 308260"/>
                <a:gd name="connsiteY2" fmla="*/ 197135 h 220729"/>
                <a:gd name="connsiteX3" fmla="*/ 0 w 308260"/>
                <a:gd name="connsiteY3" fmla="*/ 25498 h 220729"/>
                <a:gd name="connsiteX4" fmla="*/ 25498 w 308260"/>
                <a:gd name="connsiteY4" fmla="*/ 0 h 220729"/>
                <a:gd name="connsiteX5" fmla="*/ 284285 w 308260"/>
                <a:gd name="connsiteY5" fmla="*/ 0 h 220729"/>
                <a:gd name="connsiteX6" fmla="*/ 309783 w 308260"/>
                <a:gd name="connsiteY6" fmla="*/ 25498 h 220729"/>
                <a:gd name="connsiteX7" fmla="*/ 309783 w 308260"/>
                <a:gd name="connsiteY7" fmla="*/ 197135 h 220729"/>
                <a:gd name="connsiteX8" fmla="*/ 284285 w 308260"/>
                <a:gd name="connsiteY8" fmla="*/ 222633 h 220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260" h="220729">
                  <a:moveTo>
                    <a:pt x="284285" y="222633"/>
                  </a:moveTo>
                  <a:lnTo>
                    <a:pt x="25498" y="222633"/>
                  </a:lnTo>
                  <a:cubicBezTo>
                    <a:pt x="11417" y="222633"/>
                    <a:pt x="0" y="211216"/>
                    <a:pt x="0" y="197135"/>
                  </a:cubicBezTo>
                  <a:lnTo>
                    <a:pt x="0" y="25498"/>
                  </a:lnTo>
                  <a:cubicBezTo>
                    <a:pt x="0" y="11417"/>
                    <a:pt x="11417" y="0"/>
                    <a:pt x="25498" y="0"/>
                  </a:cubicBezTo>
                  <a:lnTo>
                    <a:pt x="284285" y="0"/>
                  </a:lnTo>
                  <a:cubicBezTo>
                    <a:pt x="298366" y="0"/>
                    <a:pt x="309783" y="11417"/>
                    <a:pt x="309783" y="25498"/>
                  </a:cubicBezTo>
                  <a:lnTo>
                    <a:pt x="309783" y="197135"/>
                  </a:lnTo>
                  <a:cubicBezTo>
                    <a:pt x="309783" y="211216"/>
                    <a:pt x="298366" y="222633"/>
                    <a:pt x="284285" y="2226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E4747B-2942-4878-BE54-309C67C542E8}"/>
                </a:ext>
              </a:extLst>
            </p:cNvPr>
            <p:cNvSpPr/>
            <p:nvPr/>
          </p:nvSpPr>
          <p:spPr>
            <a:xfrm>
              <a:off x="1622764" y="722294"/>
              <a:ext cx="958340" cy="2174297"/>
            </a:xfrm>
            <a:custGeom>
              <a:avLst/>
              <a:gdLst>
                <a:gd name="connsiteX0" fmla="*/ 303886 w 353929"/>
                <a:gd name="connsiteY0" fmla="*/ 6470 h 803000"/>
                <a:gd name="connsiteX1" fmla="*/ 177537 w 353929"/>
                <a:gd name="connsiteY1" fmla="*/ 0 h 803000"/>
                <a:gd name="connsiteX2" fmla="*/ 51188 w 353929"/>
                <a:gd name="connsiteY2" fmla="*/ 6470 h 803000"/>
                <a:gd name="connsiteX3" fmla="*/ 192 w 353929"/>
                <a:gd name="connsiteY3" fmla="*/ 105037 h 803000"/>
                <a:gd name="connsiteX4" fmla="*/ 72881 w 353929"/>
                <a:gd name="connsiteY4" fmla="*/ 761899 h 803000"/>
                <a:gd name="connsiteX5" fmla="*/ 108273 w 353929"/>
                <a:gd name="connsiteY5" fmla="*/ 806045 h 803000"/>
                <a:gd name="connsiteX6" fmla="*/ 247181 w 353929"/>
                <a:gd name="connsiteY6" fmla="*/ 806045 h 803000"/>
                <a:gd name="connsiteX7" fmla="*/ 282574 w 353929"/>
                <a:gd name="connsiteY7" fmla="*/ 761899 h 803000"/>
                <a:gd name="connsiteX8" fmla="*/ 355263 w 353929"/>
                <a:gd name="connsiteY8" fmla="*/ 105037 h 803000"/>
                <a:gd name="connsiteX9" fmla="*/ 303886 w 353929"/>
                <a:gd name="connsiteY9" fmla="*/ 6470 h 80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3929" h="803000">
                  <a:moveTo>
                    <a:pt x="303886" y="6470"/>
                  </a:moveTo>
                  <a:cubicBezTo>
                    <a:pt x="282574" y="3425"/>
                    <a:pt x="231958" y="1142"/>
                    <a:pt x="177537" y="0"/>
                  </a:cubicBezTo>
                  <a:cubicBezTo>
                    <a:pt x="123116" y="1522"/>
                    <a:pt x="72500" y="3425"/>
                    <a:pt x="51188" y="6470"/>
                  </a:cubicBezTo>
                  <a:cubicBezTo>
                    <a:pt x="-3994" y="14462"/>
                    <a:pt x="-189" y="75353"/>
                    <a:pt x="192" y="105037"/>
                  </a:cubicBezTo>
                  <a:lnTo>
                    <a:pt x="72881" y="761899"/>
                  </a:lnTo>
                  <a:cubicBezTo>
                    <a:pt x="72881" y="786255"/>
                    <a:pt x="88865" y="806045"/>
                    <a:pt x="108273" y="806045"/>
                  </a:cubicBezTo>
                  <a:lnTo>
                    <a:pt x="247181" y="806045"/>
                  </a:lnTo>
                  <a:cubicBezTo>
                    <a:pt x="266590" y="806045"/>
                    <a:pt x="282574" y="786255"/>
                    <a:pt x="282574" y="761899"/>
                  </a:cubicBezTo>
                  <a:lnTo>
                    <a:pt x="355263" y="105037"/>
                  </a:lnTo>
                  <a:cubicBezTo>
                    <a:pt x="355263" y="75353"/>
                    <a:pt x="359069" y="14462"/>
                    <a:pt x="303886" y="64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D05AAA-CEEA-4506-9BDB-A44E3E30B7B8}"/>
                </a:ext>
              </a:extLst>
            </p:cNvPr>
            <p:cNvSpPr/>
            <p:nvPr/>
          </p:nvSpPr>
          <p:spPr>
            <a:xfrm>
              <a:off x="1741788" y="3489113"/>
              <a:ext cx="51522" cy="185484"/>
            </a:xfrm>
            <a:custGeom>
              <a:avLst/>
              <a:gdLst>
                <a:gd name="connsiteX0" fmla="*/ 10276 w 19028"/>
                <a:gd name="connsiteY0" fmla="*/ 69264 h 68502"/>
                <a:gd name="connsiteX1" fmla="*/ 10276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6 w 19028"/>
                <a:gd name="connsiteY4" fmla="*/ 0 h 68502"/>
                <a:gd name="connsiteX5" fmla="*/ 10276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6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6" y="69264"/>
                  </a:moveTo>
                  <a:lnTo>
                    <a:pt x="10276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6" y="0"/>
                  </a:cubicBezTo>
                  <a:lnTo>
                    <a:pt x="10276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316"/>
                    <a:pt x="15984" y="69264"/>
                    <a:pt x="10276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833449-84F5-4B59-96EC-8EB39483DEBD}"/>
                </a:ext>
              </a:extLst>
            </p:cNvPr>
            <p:cNvSpPr/>
            <p:nvPr/>
          </p:nvSpPr>
          <p:spPr>
            <a:xfrm>
              <a:off x="2006621" y="3492206"/>
              <a:ext cx="51522" cy="185484"/>
            </a:xfrm>
            <a:custGeom>
              <a:avLst/>
              <a:gdLst>
                <a:gd name="connsiteX0" fmla="*/ 10275 w 19028"/>
                <a:gd name="connsiteY0" fmla="*/ 69263 h 68502"/>
                <a:gd name="connsiteX1" fmla="*/ 10275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3"/>
                  </a:moveTo>
                  <a:lnTo>
                    <a:pt x="10275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3"/>
                    <a:pt x="10275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462326-D1C7-4343-913A-EA3BBD1B45D2}"/>
                </a:ext>
              </a:extLst>
            </p:cNvPr>
            <p:cNvSpPr/>
            <p:nvPr/>
          </p:nvSpPr>
          <p:spPr>
            <a:xfrm>
              <a:off x="1873689" y="3492206"/>
              <a:ext cx="51522" cy="185484"/>
            </a:xfrm>
            <a:custGeom>
              <a:avLst/>
              <a:gdLst>
                <a:gd name="connsiteX0" fmla="*/ 10275 w 19028"/>
                <a:gd name="connsiteY0" fmla="*/ 69263 h 68502"/>
                <a:gd name="connsiteX1" fmla="*/ 10275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3"/>
                  </a:moveTo>
                  <a:lnTo>
                    <a:pt x="10275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931" y="64697"/>
                    <a:pt x="15984" y="69263"/>
                    <a:pt x="10275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3D362A-69BA-4E48-A3C9-93E9B30F8130}"/>
                </a:ext>
              </a:extLst>
            </p:cNvPr>
            <p:cNvSpPr/>
            <p:nvPr/>
          </p:nvSpPr>
          <p:spPr>
            <a:xfrm>
              <a:off x="2139551" y="3492206"/>
              <a:ext cx="51522" cy="185484"/>
            </a:xfrm>
            <a:custGeom>
              <a:avLst/>
              <a:gdLst>
                <a:gd name="connsiteX0" fmla="*/ 10275 w 19028"/>
                <a:gd name="connsiteY0" fmla="*/ 69263 h 68502"/>
                <a:gd name="connsiteX1" fmla="*/ 10275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0 w 19028"/>
                <a:gd name="connsiteY6" fmla="*/ 10275 h 68502"/>
                <a:gd name="connsiteX7" fmla="*/ 20550 w 19028"/>
                <a:gd name="connsiteY7" fmla="*/ 58988 h 68502"/>
                <a:gd name="connsiteX8" fmla="*/ 10275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3"/>
                  </a:moveTo>
                  <a:lnTo>
                    <a:pt x="10275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0" y="4567"/>
                    <a:pt x="20550" y="10275"/>
                  </a:cubicBezTo>
                  <a:lnTo>
                    <a:pt x="20550" y="58988"/>
                  </a:lnTo>
                  <a:cubicBezTo>
                    <a:pt x="20550" y="64697"/>
                    <a:pt x="15984" y="69263"/>
                    <a:pt x="10275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2C65674-D7CA-4BF3-A059-591988EC2661}"/>
                </a:ext>
              </a:extLst>
            </p:cNvPr>
            <p:cNvSpPr/>
            <p:nvPr/>
          </p:nvSpPr>
          <p:spPr>
            <a:xfrm>
              <a:off x="2271452" y="3492206"/>
              <a:ext cx="51522" cy="185484"/>
            </a:xfrm>
            <a:custGeom>
              <a:avLst/>
              <a:gdLst>
                <a:gd name="connsiteX0" fmla="*/ 10276 w 19028"/>
                <a:gd name="connsiteY0" fmla="*/ 69263 h 68502"/>
                <a:gd name="connsiteX1" fmla="*/ 10276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6 w 19028"/>
                <a:gd name="connsiteY4" fmla="*/ 0 h 68502"/>
                <a:gd name="connsiteX5" fmla="*/ 10276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6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6" y="69263"/>
                  </a:moveTo>
                  <a:lnTo>
                    <a:pt x="10276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6" y="0"/>
                  </a:cubicBezTo>
                  <a:lnTo>
                    <a:pt x="10276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3"/>
                    <a:pt x="10276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49736B9-377B-444C-B8E7-3AE8708941CB}"/>
                </a:ext>
              </a:extLst>
            </p:cNvPr>
            <p:cNvSpPr/>
            <p:nvPr/>
          </p:nvSpPr>
          <p:spPr>
            <a:xfrm>
              <a:off x="2404382" y="3492206"/>
              <a:ext cx="51522" cy="185484"/>
            </a:xfrm>
            <a:custGeom>
              <a:avLst/>
              <a:gdLst>
                <a:gd name="connsiteX0" fmla="*/ 10275 w 19028"/>
                <a:gd name="connsiteY0" fmla="*/ 69263 h 68502"/>
                <a:gd name="connsiteX1" fmla="*/ 10275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3"/>
                  </a:moveTo>
                  <a:lnTo>
                    <a:pt x="10275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3"/>
                    <a:pt x="10275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DC09B3-1665-408E-AA6A-056E57E13D2C}"/>
                </a:ext>
              </a:extLst>
            </p:cNvPr>
            <p:cNvSpPr/>
            <p:nvPr/>
          </p:nvSpPr>
          <p:spPr>
            <a:xfrm>
              <a:off x="1741788" y="3772492"/>
              <a:ext cx="51522" cy="185484"/>
            </a:xfrm>
            <a:custGeom>
              <a:avLst/>
              <a:gdLst>
                <a:gd name="connsiteX0" fmla="*/ 10276 w 19028"/>
                <a:gd name="connsiteY0" fmla="*/ 69264 h 68502"/>
                <a:gd name="connsiteX1" fmla="*/ 10276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6 w 19028"/>
                <a:gd name="connsiteY4" fmla="*/ 0 h 68502"/>
                <a:gd name="connsiteX5" fmla="*/ 10276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6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6" y="69264"/>
                  </a:moveTo>
                  <a:lnTo>
                    <a:pt x="10276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6" y="0"/>
                  </a:cubicBezTo>
                  <a:lnTo>
                    <a:pt x="10276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4"/>
                    <a:pt x="10276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B11EBE-C953-47C8-9A52-86B4604F61A9}"/>
                </a:ext>
              </a:extLst>
            </p:cNvPr>
            <p:cNvSpPr/>
            <p:nvPr/>
          </p:nvSpPr>
          <p:spPr>
            <a:xfrm>
              <a:off x="2006621" y="3772492"/>
              <a:ext cx="51522" cy="185484"/>
            </a:xfrm>
            <a:custGeom>
              <a:avLst/>
              <a:gdLst>
                <a:gd name="connsiteX0" fmla="*/ 10275 w 19028"/>
                <a:gd name="connsiteY0" fmla="*/ 69264 h 68502"/>
                <a:gd name="connsiteX1" fmla="*/ 10275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4"/>
                  </a:moveTo>
                  <a:lnTo>
                    <a:pt x="10275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4"/>
                    <a:pt x="10275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860D3A0-EDD6-4B3F-957C-D301135668E9}"/>
                </a:ext>
              </a:extLst>
            </p:cNvPr>
            <p:cNvSpPr/>
            <p:nvPr/>
          </p:nvSpPr>
          <p:spPr>
            <a:xfrm>
              <a:off x="1873689" y="3772492"/>
              <a:ext cx="51522" cy="185484"/>
            </a:xfrm>
            <a:custGeom>
              <a:avLst/>
              <a:gdLst>
                <a:gd name="connsiteX0" fmla="*/ 10275 w 19028"/>
                <a:gd name="connsiteY0" fmla="*/ 69264 h 68502"/>
                <a:gd name="connsiteX1" fmla="*/ 10275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4"/>
                  </a:moveTo>
                  <a:lnTo>
                    <a:pt x="10275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931" y="64697"/>
                    <a:pt x="15984" y="69264"/>
                    <a:pt x="10275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BE29C44-52C5-497B-9E29-55EB6599716A}"/>
                </a:ext>
              </a:extLst>
            </p:cNvPr>
            <p:cNvSpPr/>
            <p:nvPr/>
          </p:nvSpPr>
          <p:spPr>
            <a:xfrm>
              <a:off x="2139551" y="3772492"/>
              <a:ext cx="51522" cy="185484"/>
            </a:xfrm>
            <a:custGeom>
              <a:avLst/>
              <a:gdLst>
                <a:gd name="connsiteX0" fmla="*/ 10275 w 19028"/>
                <a:gd name="connsiteY0" fmla="*/ 69264 h 68502"/>
                <a:gd name="connsiteX1" fmla="*/ 10275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0 w 19028"/>
                <a:gd name="connsiteY6" fmla="*/ 10275 h 68502"/>
                <a:gd name="connsiteX7" fmla="*/ 20550 w 19028"/>
                <a:gd name="connsiteY7" fmla="*/ 58988 h 68502"/>
                <a:gd name="connsiteX8" fmla="*/ 10275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4"/>
                  </a:moveTo>
                  <a:lnTo>
                    <a:pt x="10275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0" y="4567"/>
                    <a:pt x="20550" y="10275"/>
                  </a:cubicBezTo>
                  <a:lnTo>
                    <a:pt x="20550" y="58988"/>
                  </a:lnTo>
                  <a:cubicBezTo>
                    <a:pt x="20550" y="64697"/>
                    <a:pt x="15984" y="69264"/>
                    <a:pt x="10275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60AA91-0C02-4999-9AF6-DE06C64509FA}"/>
                </a:ext>
              </a:extLst>
            </p:cNvPr>
            <p:cNvSpPr/>
            <p:nvPr/>
          </p:nvSpPr>
          <p:spPr>
            <a:xfrm>
              <a:off x="2271452" y="3772492"/>
              <a:ext cx="51522" cy="185484"/>
            </a:xfrm>
            <a:custGeom>
              <a:avLst/>
              <a:gdLst>
                <a:gd name="connsiteX0" fmla="*/ 10276 w 19028"/>
                <a:gd name="connsiteY0" fmla="*/ 69264 h 68502"/>
                <a:gd name="connsiteX1" fmla="*/ 10276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6 w 19028"/>
                <a:gd name="connsiteY4" fmla="*/ 0 h 68502"/>
                <a:gd name="connsiteX5" fmla="*/ 10276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6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6" y="69264"/>
                  </a:moveTo>
                  <a:lnTo>
                    <a:pt x="10276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6" y="0"/>
                  </a:cubicBezTo>
                  <a:lnTo>
                    <a:pt x="10276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4"/>
                    <a:pt x="10276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306959E-CAFD-48E7-87DA-144FC5D01DCF}"/>
                </a:ext>
              </a:extLst>
            </p:cNvPr>
            <p:cNvSpPr/>
            <p:nvPr/>
          </p:nvSpPr>
          <p:spPr>
            <a:xfrm>
              <a:off x="2404382" y="3772492"/>
              <a:ext cx="51522" cy="185484"/>
            </a:xfrm>
            <a:custGeom>
              <a:avLst/>
              <a:gdLst>
                <a:gd name="connsiteX0" fmla="*/ 10275 w 19028"/>
                <a:gd name="connsiteY0" fmla="*/ 69264 h 68502"/>
                <a:gd name="connsiteX1" fmla="*/ 10275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4"/>
                  </a:moveTo>
                  <a:lnTo>
                    <a:pt x="10275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4"/>
                    <a:pt x="10275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56">
              <a:extLst>
                <a:ext uri="{FF2B5EF4-FFF2-40B4-BE49-F238E27FC236}">
                  <a16:creationId xmlns:a16="http://schemas.microsoft.com/office/drawing/2014/main" id="{B12B7DEE-3800-4FB2-87E5-09FDD69EEF8D}"/>
                </a:ext>
              </a:extLst>
            </p:cNvPr>
            <p:cNvSpPr/>
            <p:nvPr/>
          </p:nvSpPr>
          <p:spPr>
            <a:xfrm>
              <a:off x="1793310" y="1187133"/>
              <a:ext cx="629878" cy="816810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/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2FC6F4B-D25F-471C-98BB-BF9077ECE45A}"/>
                </a:ext>
              </a:extLst>
            </p:cNvPr>
            <p:cNvSpPr/>
            <p:nvPr/>
          </p:nvSpPr>
          <p:spPr>
            <a:xfrm>
              <a:off x="1238450" y="173053"/>
              <a:ext cx="1720890" cy="16645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D280514-918E-4381-AD4D-D3EC3FB71B30}"/>
              </a:ext>
            </a:extLst>
          </p:cNvPr>
          <p:cNvGrpSpPr/>
          <p:nvPr/>
        </p:nvGrpSpPr>
        <p:grpSpPr>
          <a:xfrm rot="15145723" flipH="1" flipV="1">
            <a:off x="1517764" y="3616298"/>
            <a:ext cx="4059746" cy="1326142"/>
            <a:chOff x="5005473" y="4141321"/>
            <a:chExt cx="6805425" cy="22230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3826DA-1360-45F8-8A02-97586B79F394}"/>
                </a:ext>
              </a:extLst>
            </p:cNvPr>
            <p:cNvGrpSpPr/>
            <p:nvPr/>
          </p:nvGrpSpPr>
          <p:grpSpPr>
            <a:xfrm>
              <a:off x="5090052" y="5237879"/>
              <a:ext cx="6720846" cy="1126476"/>
              <a:chOff x="3613677" y="4201880"/>
              <a:chExt cx="6720846" cy="1126476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5283686-EDCB-4A0D-BF69-2F04E753A2FC}"/>
                  </a:ext>
                </a:extLst>
              </p:cNvPr>
              <p:cNvSpPr/>
              <p:nvPr/>
            </p:nvSpPr>
            <p:spPr>
              <a:xfrm>
                <a:off x="3731164" y="4201880"/>
                <a:ext cx="1499709" cy="941610"/>
              </a:xfrm>
              <a:custGeom>
                <a:avLst/>
                <a:gdLst>
                  <a:gd name="connsiteX0" fmla="*/ 107118 w 1499709"/>
                  <a:gd name="connsiteY0" fmla="*/ 0 h 941610"/>
                  <a:gd name="connsiteX1" fmla="*/ 205763 w 1499709"/>
                  <a:gd name="connsiteY1" fmla="*/ 65599 h 941610"/>
                  <a:gd name="connsiteX2" fmla="*/ 214239 w 1499709"/>
                  <a:gd name="connsiteY2" fmla="*/ 107112 h 941610"/>
                  <a:gd name="connsiteX3" fmla="*/ 222715 w 1499709"/>
                  <a:gd name="connsiteY3" fmla="*/ 65599 h 941610"/>
                  <a:gd name="connsiteX4" fmla="*/ 321356 w 1499709"/>
                  <a:gd name="connsiteY4" fmla="*/ 0 h 941610"/>
                  <a:gd name="connsiteX5" fmla="*/ 420001 w 1499709"/>
                  <a:gd name="connsiteY5" fmla="*/ 65599 h 941610"/>
                  <a:gd name="connsiteX6" fmla="*/ 428477 w 1499709"/>
                  <a:gd name="connsiteY6" fmla="*/ 107112 h 941610"/>
                  <a:gd name="connsiteX7" fmla="*/ 436953 w 1499709"/>
                  <a:gd name="connsiteY7" fmla="*/ 65599 h 941610"/>
                  <a:gd name="connsiteX8" fmla="*/ 535594 w 1499709"/>
                  <a:gd name="connsiteY8" fmla="*/ 0 h 941610"/>
                  <a:gd name="connsiteX9" fmla="*/ 634239 w 1499709"/>
                  <a:gd name="connsiteY9" fmla="*/ 65599 h 941610"/>
                  <a:gd name="connsiteX10" fmla="*/ 642715 w 1499709"/>
                  <a:gd name="connsiteY10" fmla="*/ 107113 h 941610"/>
                  <a:gd name="connsiteX11" fmla="*/ 651190 w 1499709"/>
                  <a:gd name="connsiteY11" fmla="*/ 65599 h 941610"/>
                  <a:gd name="connsiteX12" fmla="*/ 749832 w 1499709"/>
                  <a:gd name="connsiteY12" fmla="*/ 0 h 941610"/>
                  <a:gd name="connsiteX13" fmla="*/ 848477 w 1499709"/>
                  <a:gd name="connsiteY13" fmla="*/ 65599 h 941610"/>
                  <a:gd name="connsiteX14" fmla="*/ 856953 w 1499709"/>
                  <a:gd name="connsiteY14" fmla="*/ 107113 h 941610"/>
                  <a:gd name="connsiteX15" fmla="*/ 865428 w 1499709"/>
                  <a:gd name="connsiteY15" fmla="*/ 65599 h 941610"/>
                  <a:gd name="connsiteX16" fmla="*/ 964070 w 1499709"/>
                  <a:gd name="connsiteY16" fmla="*/ 0 h 941610"/>
                  <a:gd name="connsiteX17" fmla="*/ 1062715 w 1499709"/>
                  <a:gd name="connsiteY17" fmla="*/ 65599 h 941610"/>
                  <a:gd name="connsiteX18" fmla="*/ 1071191 w 1499709"/>
                  <a:gd name="connsiteY18" fmla="*/ 107113 h 941610"/>
                  <a:gd name="connsiteX19" fmla="*/ 1079666 w 1499709"/>
                  <a:gd name="connsiteY19" fmla="*/ 65599 h 941610"/>
                  <a:gd name="connsiteX20" fmla="*/ 1178308 w 1499709"/>
                  <a:gd name="connsiteY20" fmla="*/ 0 h 941610"/>
                  <a:gd name="connsiteX21" fmla="*/ 1276953 w 1499709"/>
                  <a:gd name="connsiteY21" fmla="*/ 65599 h 941610"/>
                  <a:gd name="connsiteX22" fmla="*/ 1285428 w 1499709"/>
                  <a:gd name="connsiteY22" fmla="*/ 107106 h 941610"/>
                  <a:gd name="connsiteX23" fmla="*/ 1293902 w 1499709"/>
                  <a:gd name="connsiteY23" fmla="*/ 65599 h 941610"/>
                  <a:gd name="connsiteX24" fmla="*/ 1392543 w 1499709"/>
                  <a:gd name="connsiteY24" fmla="*/ 0 h 941610"/>
                  <a:gd name="connsiteX25" fmla="*/ 1499665 w 1499709"/>
                  <a:gd name="connsiteY25" fmla="*/ 107118 h 941610"/>
                  <a:gd name="connsiteX26" fmla="*/ 1499665 w 1499709"/>
                  <a:gd name="connsiteY26" fmla="*/ 834492 h 941610"/>
                  <a:gd name="connsiteX27" fmla="*/ 1394273 w 1499709"/>
                  <a:gd name="connsiteY27" fmla="*/ 941610 h 941610"/>
                  <a:gd name="connsiteX28" fmla="*/ 1293929 w 1499709"/>
                  <a:gd name="connsiteY28" fmla="*/ 876011 h 941610"/>
                  <a:gd name="connsiteX29" fmla="*/ 1285428 w 1499709"/>
                  <a:gd name="connsiteY29" fmla="*/ 834505 h 941610"/>
                  <a:gd name="connsiteX30" fmla="*/ 1277951 w 1499709"/>
                  <a:gd name="connsiteY30" fmla="*/ 876011 h 941610"/>
                  <a:gd name="connsiteX31" fmla="*/ 1180037 w 1499709"/>
                  <a:gd name="connsiteY31" fmla="*/ 941610 h 941610"/>
                  <a:gd name="connsiteX32" fmla="*/ 1079693 w 1499709"/>
                  <a:gd name="connsiteY32" fmla="*/ 876011 h 941610"/>
                  <a:gd name="connsiteX33" fmla="*/ 1071191 w 1499709"/>
                  <a:gd name="connsiteY33" fmla="*/ 834497 h 941610"/>
                  <a:gd name="connsiteX34" fmla="*/ 1063713 w 1499709"/>
                  <a:gd name="connsiteY34" fmla="*/ 876011 h 941610"/>
                  <a:gd name="connsiteX35" fmla="*/ 965799 w 1499709"/>
                  <a:gd name="connsiteY35" fmla="*/ 941610 h 941610"/>
                  <a:gd name="connsiteX36" fmla="*/ 865455 w 1499709"/>
                  <a:gd name="connsiteY36" fmla="*/ 876011 h 941610"/>
                  <a:gd name="connsiteX37" fmla="*/ 856953 w 1499709"/>
                  <a:gd name="connsiteY37" fmla="*/ 834497 h 941610"/>
                  <a:gd name="connsiteX38" fmla="*/ 849475 w 1499709"/>
                  <a:gd name="connsiteY38" fmla="*/ 876011 h 941610"/>
                  <a:gd name="connsiteX39" fmla="*/ 751561 w 1499709"/>
                  <a:gd name="connsiteY39" fmla="*/ 941610 h 941610"/>
                  <a:gd name="connsiteX40" fmla="*/ 651217 w 1499709"/>
                  <a:gd name="connsiteY40" fmla="*/ 876011 h 941610"/>
                  <a:gd name="connsiteX41" fmla="*/ 642715 w 1499709"/>
                  <a:gd name="connsiteY41" fmla="*/ 834497 h 941610"/>
                  <a:gd name="connsiteX42" fmla="*/ 635237 w 1499709"/>
                  <a:gd name="connsiteY42" fmla="*/ 876011 h 941610"/>
                  <a:gd name="connsiteX43" fmla="*/ 537323 w 1499709"/>
                  <a:gd name="connsiteY43" fmla="*/ 941610 h 941610"/>
                  <a:gd name="connsiteX44" fmla="*/ 436980 w 1499709"/>
                  <a:gd name="connsiteY44" fmla="*/ 876011 h 941610"/>
                  <a:gd name="connsiteX45" fmla="*/ 428477 w 1499709"/>
                  <a:gd name="connsiteY45" fmla="*/ 834498 h 941610"/>
                  <a:gd name="connsiteX46" fmla="*/ 420999 w 1499709"/>
                  <a:gd name="connsiteY46" fmla="*/ 876011 h 941610"/>
                  <a:gd name="connsiteX47" fmla="*/ 323085 w 1499709"/>
                  <a:gd name="connsiteY47" fmla="*/ 941610 h 941610"/>
                  <a:gd name="connsiteX48" fmla="*/ 222742 w 1499709"/>
                  <a:gd name="connsiteY48" fmla="*/ 876011 h 941610"/>
                  <a:gd name="connsiteX49" fmla="*/ 214239 w 1499709"/>
                  <a:gd name="connsiteY49" fmla="*/ 834498 h 941610"/>
                  <a:gd name="connsiteX50" fmla="*/ 206761 w 1499709"/>
                  <a:gd name="connsiteY50" fmla="*/ 876011 h 941610"/>
                  <a:gd name="connsiteX51" fmla="*/ 108847 w 1499709"/>
                  <a:gd name="connsiteY51" fmla="*/ 941610 h 941610"/>
                  <a:gd name="connsiteX52" fmla="*/ 0 w 1499709"/>
                  <a:gd name="connsiteY52" fmla="*/ 834492 h 941610"/>
                  <a:gd name="connsiteX53" fmla="*/ 0 w 1499709"/>
                  <a:gd name="connsiteY53" fmla="*/ 107118 h 941610"/>
                  <a:gd name="connsiteX54" fmla="*/ 107118 w 1499709"/>
                  <a:gd name="connsiteY54" fmla="*/ 0 h 94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499709" h="941610">
                    <a:moveTo>
                      <a:pt x="107118" y="0"/>
                    </a:moveTo>
                    <a:cubicBezTo>
                      <a:pt x="151177" y="0"/>
                      <a:pt x="189404" y="27212"/>
                      <a:pt x="205763" y="65599"/>
                    </a:cubicBezTo>
                    <a:lnTo>
                      <a:pt x="214239" y="107112"/>
                    </a:lnTo>
                    <a:lnTo>
                      <a:pt x="222715" y="65599"/>
                    </a:lnTo>
                    <a:cubicBezTo>
                      <a:pt x="239074" y="27212"/>
                      <a:pt x="277300" y="0"/>
                      <a:pt x="321356" y="0"/>
                    </a:cubicBezTo>
                    <a:cubicBezTo>
                      <a:pt x="365415" y="0"/>
                      <a:pt x="403642" y="27212"/>
                      <a:pt x="420001" y="65599"/>
                    </a:cubicBezTo>
                    <a:lnTo>
                      <a:pt x="428477" y="107112"/>
                    </a:lnTo>
                    <a:lnTo>
                      <a:pt x="436953" y="65599"/>
                    </a:lnTo>
                    <a:cubicBezTo>
                      <a:pt x="453312" y="27212"/>
                      <a:pt x="491538" y="0"/>
                      <a:pt x="535594" y="0"/>
                    </a:cubicBezTo>
                    <a:cubicBezTo>
                      <a:pt x="579653" y="0"/>
                      <a:pt x="617879" y="27212"/>
                      <a:pt x="634239" y="65599"/>
                    </a:cubicBezTo>
                    <a:lnTo>
                      <a:pt x="642715" y="107113"/>
                    </a:lnTo>
                    <a:lnTo>
                      <a:pt x="651190" y="65599"/>
                    </a:lnTo>
                    <a:cubicBezTo>
                      <a:pt x="667550" y="27212"/>
                      <a:pt x="705776" y="0"/>
                      <a:pt x="749832" y="0"/>
                    </a:cubicBezTo>
                    <a:cubicBezTo>
                      <a:pt x="793891" y="0"/>
                      <a:pt x="832117" y="27212"/>
                      <a:pt x="848477" y="65599"/>
                    </a:cubicBezTo>
                    <a:lnTo>
                      <a:pt x="856953" y="107113"/>
                    </a:lnTo>
                    <a:lnTo>
                      <a:pt x="865428" y="65599"/>
                    </a:lnTo>
                    <a:cubicBezTo>
                      <a:pt x="881788" y="27212"/>
                      <a:pt x="920014" y="0"/>
                      <a:pt x="964070" y="0"/>
                    </a:cubicBezTo>
                    <a:cubicBezTo>
                      <a:pt x="1008129" y="0"/>
                      <a:pt x="1046355" y="27212"/>
                      <a:pt x="1062715" y="65599"/>
                    </a:cubicBezTo>
                    <a:lnTo>
                      <a:pt x="1071191" y="107113"/>
                    </a:lnTo>
                    <a:lnTo>
                      <a:pt x="1079666" y="65599"/>
                    </a:lnTo>
                    <a:cubicBezTo>
                      <a:pt x="1096026" y="27212"/>
                      <a:pt x="1134252" y="0"/>
                      <a:pt x="1178308" y="0"/>
                    </a:cubicBezTo>
                    <a:cubicBezTo>
                      <a:pt x="1222367" y="0"/>
                      <a:pt x="1260593" y="27212"/>
                      <a:pt x="1276953" y="65599"/>
                    </a:cubicBezTo>
                    <a:lnTo>
                      <a:pt x="1285428" y="107106"/>
                    </a:lnTo>
                    <a:lnTo>
                      <a:pt x="1293902" y="65599"/>
                    </a:lnTo>
                    <a:cubicBezTo>
                      <a:pt x="1310261" y="27212"/>
                      <a:pt x="1348487" y="0"/>
                      <a:pt x="1392543" y="0"/>
                    </a:cubicBezTo>
                    <a:cubicBezTo>
                      <a:pt x="1451289" y="0"/>
                      <a:pt x="1499665" y="48377"/>
                      <a:pt x="1499665" y="107118"/>
                    </a:cubicBezTo>
                    <a:lnTo>
                      <a:pt x="1499665" y="834492"/>
                    </a:lnTo>
                    <a:cubicBezTo>
                      <a:pt x="1501391" y="893233"/>
                      <a:pt x="1453014" y="941610"/>
                      <a:pt x="1394273" y="941610"/>
                    </a:cubicBezTo>
                    <a:cubicBezTo>
                      <a:pt x="1348919" y="941610"/>
                      <a:pt x="1310369" y="914398"/>
                      <a:pt x="1293929" y="876011"/>
                    </a:cubicBezTo>
                    <a:lnTo>
                      <a:pt x="1285428" y="834505"/>
                    </a:lnTo>
                    <a:lnTo>
                      <a:pt x="1277951" y="876011"/>
                    </a:lnTo>
                    <a:cubicBezTo>
                      <a:pt x="1262319" y="914398"/>
                      <a:pt x="1224093" y="941610"/>
                      <a:pt x="1180037" y="941610"/>
                    </a:cubicBezTo>
                    <a:cubicBezTo>
                      <a:pt x="1134684" y="941610"/>
                      <a:pt x="1096134" y="914398"/>
                      <a:pt x="1079693" y="876011"/>
                    </a:cubicBezTo>
                    <a:lnTo>
                      <a:pt x="1071191" y="834497"/>
                    </a:lnTo>
                    <a:lnTo>
                      <a:pt x="1063713" y="876011"/>
                    </a:lnTo>
                    <a:cubicBezTo>
                      <a:pt x="1048081" y="914398"/>
                      <a:pt x="1009855" y="941610"/>
                      <a:pt x="965799" y="941610"/>
                    </a:cubicBezTo>
                    <a:cubicBezTo>
                      <a:pt x="920446" y="941610"/>
                      <a:pt x="881896" y="914398"/>
                      <a:pt x="865455" y="876011"/>
                    </a:cubicBezTo>
                    <a:lnTo>
                      <a:pt x="856953" y="834497"/>
                    </a:lnTo>
                    <a:lnTo>
                      <a:pt x="849475" y="876011"/>
                    </a:lnTo>
                    <a:cubicBezTo>
                      <a:pt x="833843" y="914398"/>
                      <a:pt x="795617" y="941610"/>
                      <a:pt x="751561" y="941610"/>
                    </a:cubicBezTo>
                    <a:cubicBezTo>
                      <a:pt x="706208" y="941610"/>
                      <a:pt x="667658" y="914398"/>
                      <a:pt x="651217" y="876011"/>
                    </a:cubicBezTo>
                    <a:lnTo>
                      <a:pt x="642715" y="834497"/>
                    </a:lnTo>
                    <a:lnTo>
                      <a:pt x="635237" y="876011"/>
                    </a:lnTo>
                    <a:cubicBezTo>
                      <a:pt x="619605" y="914398"/>
                      <a:pt x="581379" y="941610"/>
                      <a:pt x="537323" y="941610"/>
                    </a:cubicBezTo>
                    <a:cubicBezTo>
                      <a:pt x="491970" y="941610"/>
                      <a:pt x="453420" y="914398"/>
                      <a:pt x="436980" y="876011"/>
                    </a:cubicBezTo>
                    <a:lnTo>
                      <a:pt x="428477" y="834498"/>
                    </a:lnTo>
                    <a:lnTo>
                      <a:pt x="420999" y="876011"/>
                    </a:lnTo>
                    <a:cubicBezTo>
                      <a:pt x="405367" y="914398"/>
                      <a:pt x="367141" y="941610"/>
                      <a:pt x="323085" y="941610"/>
                    </a:cubicBezTo>
                    <a:cubicBezTo>
                      <a:pt x="277732" y="941610"/>
                      <a:pt x="239182" y="914398"/>
                      <a:pt x="222742" y="876011"/>
                    </a:cubicBezTo>
                    <a:lnTo>
                      <a:pt x="214239" y="834498"/>
                    </a:lnTo>
                    <a:lnTo>
                      <a:pt x="206761" y="876011"/>
                    </a:lnTo>
                    <a:cubicBezTo>
                      <a:pt x="191129" y="914398"/>
                      <a:pt x="152903" y="941610"/>
                      <a:pt x="108847" y="941610"/>
                    </a:cubicBezTo>
                    <a:cubicBezTo>
                      <a:pt x="48377" y="941610"/>
                      <a:pt x="0" y="893233"/>
                      <a:pt x="0" y="834492"/>
                    </a:cubicBezTo>
                    <a:lnTo>
                      <a:pt x="0" y="107118"/>
                    </a:lnTo>
                    <a:cubicBezTo>
                      <a:pt x="0" y="48377"/>
                      <a:pt x="48377" y="0"/>
                      <a:pt x="1071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0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2D6810F-6756-4002-90F4-C4E7A217B15F}"/>
                  </a:ext>
                </a:extLst>
              </p:cNvPr>
              <p:cNvSpPr/>
              <p:nvPr/>
            </p:nvSpPr>
            <p:spPr>
              <a:xfrm>
                <a:off x="3764877" y="4254643"/>
                <a:ext cx="1433462" cy="737743"/>
              </a:xfrm>
              <a:custGeom>
                <a:avLst/>
                <a:gdLst>
                  <a:gd name="connsiteX0" fmla="*/ 1360306 w 1433462"/>
                  <a:gd name="connsiteY0" fmla="*/ 0 h 737743"/>
                  <a:gd name="connsiteX1" fmla="*/ 1433462 w 1433462"/>
                  <a:gd name="connsiteY1" fmla="*/ 82930 h 737743"/>
                  <a:gd name="connsiteX2" fmla="*/ 1433462 w 1433462"/>
                  <a:gd name="connsiteY2" fmla="*/ 737743 h 737743"/>
                  <a:gd name="connsiteX3" fmla="*/ 1287155 w 1433462"/>
                  <a:gd name="connsiteY3" fmla="*/ 737743 h 737743"/>
                  <a:gd name="connsiteX4" fmla="*/ 1287155 w 1433462"/>
                  <a:gd name="connsiteY4" fmla="*/ 82930 h 737743"/>
                  <a:gd name="connsiteX5" fmla="*/ 1360306 w 1433462"/>
                  <a:gd name="connsiteY5" fmla="*/ 0 h 737743"/>
                  <a:gd name="connsiteX6" fmla="*/ 1145781 w 1433462"/>
                  <a:gd name="connsiteY6" fmla="*/ 0 h 737743"/>
                  <a:gd name="connsiteX7" fmla="*/ 1218937 w 1433462"/>
                  <a:gd name="connsiteY7" fmla="*/ 82930 h 737743"/>
                  <a:gd name="connsiteX8" fmla="*/ 1218937 w 1433462"/>
                  <a:gd name="connsiteY8" fmla="*/ 737743 h 737743"/>
                  <a:gd name="connsiteX9" fmla="*/ 1072630 w 1433462"/>
                  <a:gd name="connsiteY9" fmla="*/ 737743 h 737743"/>
                  <a:gd name="connsiteX10" fmla="*/ 1072630 w 1433462"/>
                  <a:gd name="connsiteY10" fmla="*/ 82930 h 737743"/>
                  <a:gd name="connsiteX11" fmla="*/ 1145781 w 1433462"/>
                  <a:gd name="connsiteY11" fmla="*/ 0 h 737743"/>
                  <a:gd name="connsiteX12" fmla="*/ 931255 w 1433462"/>
                  <a:gd name="connsiteY12" fmla="*/ 0 h 737743"/>
                  <a:gd name="connsiteX13" fmla="*/ 1004411 w 1433462"/>
                  <a:gd name="connsiteY13" fmla="*/ 82930 h 737743"/>
                  <a:gd name="connsiteX14" fmla="*/ 1004411 w 1433462"/>
                  <a:gd name="connsiteY14" fmla="*/ 737743 h 737743"/>
                  <a:gd name="connsiteX15" fmla="*/ 858104 w 1433462"/>
                  <a:gd name="connsiteY15" fmla="*/ 737743 h 737743"/>
                  <a:gd name="connsiteX16" fmla="*/ 858104 w 1433462"/>
                  <a:gd name="connsiteY16" fmla="*/ 82930 h 737743"/>
                  <a:gd name="connsiteX17" fmla="*/ 931255 w 1433462"/>
                  <a:gd name="connsiteY17" fmla="*/ 0 h 737743"/>
                  <a:gd name="connsiteX18" fmla="*/ 716729 w 1433462"/>
                  <a:gd name="connsiteY18" fmla="*/ 0 h 737743"/>
                  <a:gd name="connsiteX19" fmla="*/ 789885 w 1433462"/>
                  <a:gd name="connsiteY19" fmla="*/ 82930 h 737743"/>
                  <a:gd name="connsiteX20" fmla="*/ 789885 w 1433462"/>
                  <a:gd name="connsiteY20" fmla="*/ 737743 h 737743"/>
                  <a:gd name="connsiteX21" fmla="*/ 643578 w 1433462"/>
                  <a:gd name="connsiteY21" fmla="*/ 737743 h 737743"/>
                  <a:gd name="connsiteX22" fmla="*/ 643578 w 1433462"/>
                  <a:gd name="connsiteY22" fmla="*/ 82930 h 737743"/>
                  <a:gd name="connsiteX23" fmla="*/ 716729 w 1433462"/>
                  <a:gd name="connsiteY23" fmla="*/ 0 h 737743"/>
                  <a:gd name="connsiteX24" fmla="*/ 502203 w 1433462"/>
                  <a:gd name="connsiteY24" fmla="*/ 0 h 737743"/>
                  <a:gd name="connsiteX25" fmla="*/ 575359 w 1433462"/>
                  <a:gd name="connsiteY25" fmla="*/ 82930 h 737743"/>
                  <a:gd name="connsiteX26" fmla="*/ 575359 w 1433462"/>
                  <a:gd name="connsiteY26" fmla="*/ 737743 h 737743"/>
                  <a:gd name="connsiteX27" fmla="*/ 429052 w 1433462"/>
                  <a:gd name="connsiteY27" fmla="*/ 737743 h 737743"/>
                  <a:gd name="connsiteX28" fmla="*/ 429052 w 1433462"/>
                  <a:gd name="connsiteY28" fmla="*/ 82930 h 737743"/>
                  <a:gd name="connsiteX29" fmla="*/ 502203 w 1433462"/>
                  <a:gd name="connsiteY29" fmla="*/ 0 h 737743"/>
                  <a:gd name="connsiteX30" fmla="*/ 287677 w 1433462"/>
                  <a:gd name="connsiteY30" fmla="*/ 0 h 737743"/>
                  <a:gd name="connsiteX31" fmla="*/ 360833 w 1433462"/>
                  <a:gd name="connsiteY31" fmla="*/ 82930 h 737743"/>
                  <a:gd name="connsiteX32" fmla="*/ 360833 w 1433462"/>
                  <a:gd name="connsiteY32" fmla="*/ 737743 h 737743"/>
                  <a:gd name="connsiteX33" fmla="*/ 214526 w 1433462"/>
                  <a:gd name="connsiteY33" fmla="*/ 737743 h 737743"/>
                  <a:gd name="connsiteX34" fmla="*/ 214526 w 1433462"/>
                  <a:gd name="connsiteY34" fmla="*/ 82930 h 737743"/>
                  <a:gd name="connsiteX35" fmla="*/ 287677 w 1433462"/>
                  <a:gd name="connsiteY35" fmla="*/ 0 h 737743"/>
                  <a:gd name="connsiteX36" fmla="*/ 73151 w 1433462"/>
                  <a:gd name="connsiteY36" fmla="*/ 0 h 737743"/>
                  <a:gd name="connsiteX37" fmla="*/ 146307 w 1433462"/>
                  <a:gd name="connsiteY37" fmla="*/ 82930 h 737743"/>
                  <a:gd name="connsiteX38" fmla="*/ 146307 w 1433462"/>
                  <a:gd name="connsiteY38" fmla="*/ 737743 h 737743"/>
                  <a:gd name="connsiteX39" fmla="*/ 0 w 1433462"/>
                  <a:gd name="connsiteY39" fmla="*/ 737743 h 737743"/>
                  <a:gd name="connsiteX40" fmla="*/ 0 w 1433462"/>
                  <a:gd name="connsiteY40" fmla="*/ 82930 h 737743"/>
                  <a:gd name="connsiteX41" fmla="*/ 73151 w 1433462"/>
                  <a:gd name="connsiteY41" fmla="*/ 0 h 737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33462" h="737743">
                    <a:moveTo>
                      <a:pt x="1360306" y="0"/>
                    </a:moveTo>
                    <a:cubicBezTo>
                      <a:pt x="1401457" y="0"/>
                      <a:pt x="1433462" y="38013"/>
                      <a:pt x="1433462" y="82930"/>
                    </a:cubicBezTo>
                    <a:lnTo>
                      <a:pt x="1433462" y="737743"/>
                    </a:lnTo>
                    <a:lnTo>
                      <a:pt x="1287155" y="737743"/>
                    </a:lnTo>
                    <a:lnTo>
                      <a:pt x="1287155" y="82930"/>
                    </a:lnTo>
                    <a:cubicBezTo>
                      <a:pt x="1287155" y="36283"/>
                      <a:pt x="1320685" y="0"/>
                      <a:pt x="1360306" y="0"/>
                    </a:cubicBezTo>
                    <a:close/>
                    <a:moveTo>
                      <a:pt x="1145781" y="0"/>
                    </a:moveTo>
                    <a:cubicBezTo>
                      <a:pt x="1186932" y="0"/>
                      <a:pt x="1218937" y="38013"/>
                      <a:pt x="1218937" y="82930"/>
                    </a:cubicBezTo>
                    <a:lnTo>
                      <a:pt x="1218937" y="737743"/>
                    </a:lnTo>
                    <a:lnTo>
                      <a:pt x="1072630" y="737743"/>
                    </a:lnTo>
                    <a:lnTo>
                      <a:pt x="1072630" y="82930"/>
                    </a:lnTo>
                    <a:cubicBezTo>
                      <a:pt x="1072630" y="36283"/>
                      <a:pt x="1106160" y="0"/>
                      <a:pt x="1145781" y="0"/>
                    </a:cubicBezTo>
                    <a:close/>
                    <a:moveTo>
                      <a:pt x="931255" y="0"/>
                    </a:moveTo>
                    <a:cubicBezTo>
                      <a:pt x="972406" y="0"/>
                      <a:pt x="1004411" y="38013"/>
                      <a:pt x="1004411" y="82930"/>
                    </a:cubicBezTo>
                    <a:lnTo>
                      <a:pt x="1004411" y="737743"/>
                    </a:lnTo>
                    <a:lnTo>
                      <a:pt x="858104" y="737743"/>
                    </a:lnTo>
                    <a:lnTo>
                      <a:pt x="858104" y="82930"/>
                    </a:lnTo>
                    <a:cubicBezTo>
                      <a:pt x="858104" y="36283"/>
                      <a:pt x="891634" y="0"/>
                      <a:pt x="931255" y="0"/>
                    </a:cubicBezTo>
                    <a:close/>
                    <a:moveTo>
                      <a:pt x="716729" y="0"/>
                    </a:moveTo>
                    <a:cubicBezTo>
                      <a:pt x="757880" y="0"/>
                      <a:pt x="789885" y="38013"/>
                      <a:pt x="789885" y="82930"/>
                    </a:cubicBezTo>
                    <a:lnTo>
                      <a:pt x="789885" y="737743"/>
                    </a:lnTo>
                    <a:lnTo>
                      <a:pt x="643578" y="737743"/>
                    </a:lnTo>
                    <a:lnTo>
                      <a:pt x="643578" y="82930"/>
                    </a:lnTo>
                    <a:cubicBezTo>
                      <a:pt x="643578" y="36283"/>
                      <a:pt x="677108" y="0"/>
                      <a:pt x="716729" y="0"/>
                    </a:cubicBezTo>
                    <a:close/>
                    <a:moveTo>
                      <a:pt x="502203" y="0"/>
                    </a:moveTo>
                    <a:cubicBezTo>
                      <a:pt x="543354" y="0"/>
                      <a:pt x="575359" y="38013"/>
                      <a:pt x="575359" y="82930"/>
                    </a:cubicBezTo>
                    <a:lnTo>
                      <a:pt x="575359" y="737743"/>
                    </a:lnTo>
                    <a:lnTo>
                      <a:pt x="429052" y="737743"/>
                    </a:lnTo>
                    <a:lnTo>
                      <a:pt x="429052" y="82930"/>
                    </a:lnTo>
                    <a:cubicBezTo>
                      <a:pt x="429052" y="36283"/>
                      <a:pt x="462582" y="0"/>
                      <a:pt x="502203" y="0"/>
                    </a:cubicBezTo>
                    <a:close/>
                    <a:moveTo>
                      <a:pt x="287677" y="0"/>
                    </a:moveTo>
                    <a:cubicBezTo>
                      <a:pt x="328828" y="0"/>
                      <a:pt x="360833" y="38013"/>
                      <a:pt x="360833" y="82930"/>
                    </a:cubicBezTo>
                    <a:lnTo>
                      <a:pt x="360833" y="737743"/>
                    </a:lnTo>
                    <a:lnTo>
                      <a:pt x="214526" y="737743"/>
                    </a:lnTo>
                    <a:lnTo>
                      <a:pt x="214526" y="82930"/>
                    </a:lnTo>
                    <a:cubicBezTo>
                      <a:pt x="214526" y="36283"/>
                      <a:pt x="248056" y="0"/>
                      <a:pt x="287677" y="0"/>
                    </a:cubicBezTo>
                    <a:close/>
                    <a:moveTo>
                      <a:pt x="73151" y="0"/>
                    </a:moveTo>
                    <a:cubicBezTo>
                      <a:pt x="114302" y="0"/>
                      <a:pt x="146307" y="38013"/>
                      <a:pt x="146307" y="82930"/>
                    </a:cubicBezTo>
                    <a:lnTo>
                      <a:pt x="146307" y="737743"/>
                    </a:lnTo>
                    <a:lnTo>
                      <a:pt x="0" y="737743"/>
                    </a:lnTo>
                    <a:lnTo>
                      <a:pt x="0" y="82930"/>
                    </a:lnTo>
                    <a:cubicBezTo>
                      <a:pt x="0" y="36283"/>
                      <a:pt x="33530" y="0"/>
                      <a:pt x="731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0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4A127BA-479B-4B76-8E9E-9C775F7825EE}"/>
                  </a:ext>
                </a:extLst>
              </p:cNvPr>
              <p:cNvSpPr/>
              <p:nvPr/>
            </p:nvSpPr>
            <p:spPr>
              <a:xfrm>
                <a:off x="3613677" y="4585433"/>
                <a:ext cx="6720846" cy="742923"/>
              </a:xfrm>
              <a:custGeom>
                <a:avLst/>
                <a:gdLst>
                  <a:gd name="connsiteX0" fmla="*/ 1457199 w 1480413"/>
                  <a:gd name="connsiteY0" fmla="*/ 24737 h 163644"/>
                  <a:gd name="connsiteX1" fmla="*/ 1456438 w 1480413"/>
                  <a:gd name="connsiteY1" fmla="*/ 24357 h 163644"/>
                  <a:gd name="connsiteX2" fmla="*/ 1349498 w 1480413"/>
                  <a:gd name="connsiteY2" fmla="*/ 15603 h 163644"/>
                  <a:gd name="connsiteX3" fmla="*/ 1237991 w 1480413"/>
                  <a:gd name="connsiteY3" fmla="*/ 8753 h 163644"/>
                  <a:gd name="connsiteX4" fmla="*/ 1124962 w 1480413"/>
                  <a:gd name="connsiteY4" fmla="*/ 3806 h 163644"/>
                  <a:gd name="connsiteX5" fmla="*/ 1010030 w 1480413"/>
                  <a:gd name="connsiteY5" fmla="*/ 381 h 163644"/>
                  <a:gd name="connsiteX6" fmla="*/ 893576 w 1480413"/>
                  <a:gd name="connsiteY6" fmla="*/ 0 h 163644"/>
                  <a:gd name="connsiteX7" fmla="*/ 777122 w 1480413"/>
                  <a:gd name="connsiteY7" fmla="*/ 2283 h 163644"/>
                  <a:gd name="connsiteX8" fmla="*/ 661048 w 1480413"/>
                  <a:gd name="connsiteY8" fmla="*/ 8373 h 163644"/>
                  <a:gd name="connsiteX9" fmla="*/ 558295 w 1480413"/>
                  <a:gd name="connsiteY9" fmla="*/ 17126 h 163644"/>
                  <a:gd name="connsiteX10" fmla="*/ 537744 w 1480413"/>
                  <a:gd name="connsiteY10" fmla="*/ 22454 h 163644"/>
                  <a:gd name="connsiteX11" fmla="*/ 373338 w 1480413"/>
                  <a:gd name="connsiteY11" fmla="*/ 97806 h 163644"/>
                  <a:gd name="connsiteX12" fmla="*/ 354310 w 1480413"/>
                  <a:gd name="connsiteY12" fmla="*/ 101993 h 163644"/>
                  <a:gd name="connsiteX13" fmla="*/ 29684 w 1480413"/>
                  <a:gd name="connsiteY13" fmla="*/ 101993 h 163644"/>
                  <a:gd name="connsiteX14" fmla="*/ 0 w 1480413"/>
                  <a:gd name="connsiteY14" fmla="*/ 131677 h 163644"/>
                  <a:gd name="connsiteX15" fmla="*/ 0 w 1480413"/>
                  <a:gd name="connsiteY15" fmla="*/ 137385 h 163644"/>
                  <a:gd name="connsiteX16" fmla="*/ 29684 w 1480413"/>
                  <a:gd name="connsiteY16" fmla="*/ 167070 h 163644"/>
                  <a:gd name="connsiteX17" fmla="*/ 377524 w 1480413"/>
                  <a:gd name="connsiteY17" fmla="*/ 166689 h 163644"/>
                  <a:gd name="connsiteX18" fmla="*/ 393128 w 1480413"/>
                  <a:gd name="connsiteY18" fmla="*/ 163264 h 163644"/>
                  <a:gd name="connsiteX19" fmla="*/ 553347 w 1480413"/>
                  <a:gd name="connsiteY19" fmla="*/ 87150 h 163644"/>
                  <a:gd name="connsiteX20" fmla="*/ 570092 w 1480413"/>
                  <a:gd name="connsiteY20" fmla="*/ 82203 h 163644"/>
                  <a:gd name="connsiteX21" fmla="*/ 651915 w 1480413"/>
                  <a:gd name="connsiteY21" fmla="*/ 72689 h 163644"/>
                  <a:gd name="connsiteX22" fmla="*/ 750482 w 1480413"/>
                  <a:gd name="connsiteY22" fmla="*/ 64697 h 163644"/>
                  <a:gd name="connsiteX23" fmla="*/ 847908 w 1480413"/>
                  <a:gd name="connsiteY23" fmla="*/ 61272 h 163644"/>
                  <a:gd name="connsiteX24" fmla="*/ 946856 w 1480413"/>
                  <a:gd name="connsiteY24" fmla="*/ 60891 h 163644"/>
                  <a:gd name="connsiteX25" fmla="*/ 1046565 w 1480413"/>
                  <a:gd name="connsiteY25" fmla="*/ 62413 h 163644"/>
                  <a:gd name="connsiteX26" fmla="*/ 1147796 w 1480413"/>
                  <a:gd name="connsiteY26" fmla="*/ 65838 h 163644"/>
                  <a:gd name="connsiteX27" fmla="*/ 1250169 w 1480413"/>
                  <a:gd name="connsiteY27" fmla="*/ 72308 h 163644"/>
                  <a:gd name="connsiteX28" fmla="*/ 1354826 w 1480413"/>
                  <a:gd name="connsiteY28" fmla="*/ 77636 h 163644"/>
                  <a:gd name="connsiteX29" fmla="*/ 1452632 w 1480413"/>
                  <a:gd name="connsiteY29" fmla="*/ 84486 h 163644"/>
                  <a:gd name="connsiteX30" fmla="*/ 1482697 w 1480413"/>
                  <a:gd name="connsiteY30" fmla="*/ 54421 h 163644"/>
                  <a:gd name="connsiteX31" fmla="*/ 1457199 w 1480413"/>
                  <a:gd name="connsiteY31" fmla="*/ 24737 h 163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80413" h="163644">
                    <a:moveTo>
                      <a:pt x="1457199" y="24737"/>
                    </a:moveTo>
                    <a:lnTo>
                      <a:pt x="1456438" y="24357"/>
                    </a:lnTo>
                    <a:lnTo>
                      <a:pt x="1349498" y="15603"/>
                    </a:lnTo>
                    <a:lnTo>
                      <a:pt x="1237991" y="8753"/>
                    </a:lnTo>
                    <a:lnTo>
                      <a:pt x="1124962" y="3806"/>
                    </a:lnTo>
                    <a:lnTo>
                      <a:pt x="1010030" y="381"/>
                    </a:lnTo>
                    <a:lnTo>
                      <a:pt x="893576" y="0"/>
                    </a:lnTo>
                    <a:lnTo>
                      <a:pt x="777122" y="2283"/>
                    </a:lnTo>
                    <a:lnTo>
                      <a:pt x="661048" y="8373"/>
                    </a:lnTo>
                    <a:lnTo>
                      <a:pt x="558295" y="17126"/>
                    </a:lnTo>
                    <a:cubicBezTo>
                      <a:pt x="551064" y="17887"/>
                      <a:pt x="544214" y="19409"/>
                      <a:pt x="537744" y="22454"/>
                    </a:cubicBezTo>
                    <a:lnTo>
                      <a:pt x="373338" y="97806"/>
                    </a:lnTo>
                    <a:cubicBezTo>
                      <a:pt x="367249" y="100470"/>
                      <a:pt x="360779" y="101993"/>
                      <a:pt x="354310" y="101993"/>
                    </a:cubicBezTo>
                    <a:lnTo>
                      <a:pt x="29684" y="101993"/>
                    </a:lnTo>
                    <a:cubicBezTo>
                      <a:pt x="13320" y="101993"/>
                      <a:pt x="0" y="115312"/>
                      <a:pt x="0" y="131677"/>
                    </a:cubicBezTo>
                    <a:lnTo>
                      <a:pt x="0" y="137385"/>
                    </a:lnTo>
                    <a:cubicBezTo>
                      <a:pt x="0" y="153750"/>
                      <a:pt x="13320" y="167070"/>
                      <a:pt x="29684" y="167070"/>
                    </a:cubicBezTo>
                    <a:lnTo>
                      <a:pt x="377524" y="166689"/>
                    </a:lnTo>
                    <a:cubicBezTo>
                      <a:pt x="382852" y="166689"/>
                      <a:pt x="388180" y="165547"/>
                      <a:pt x="393128" y="163264"/>
                    </a:cubicBezTo>
                    <a:lnTo>
                      <a:pt x="553347" y="87150"/>
                    </a:lnTo>
                    <a:cubicBezTo>
                      <a:pt x="558675" y="84486"/>
                      <a:pt x="564384" y="82964"/>
                      <a:pt x="570092" y="82203"/>
                    </a:cubicBezTo>
                    <a:lnTo>
                      <a:pt x="651915" y="72689"/>
                    </a:lnTo>
                    <a:lnTo>
                      <a:pt x="750482" y="64697"/>
                    </a:lnTo>
                    <a:lnTo>
                      <a:pt x="847908" y="61272"/>
                    </a:lnTo>
                    <a:lnTo>
                      <a:pt x="946856" y="60891"/>
                    </a:lnTo>
                    <a:lnTo>
                      <a:pt x="1046565" y="62413"/>
                    </a:lnTo>
                    <a:lnTo>
                      <a:pt x="1147796" y="65838"/>
                    </a:lnTo>
                    <a:lnTo>
                      <a:pt x="1250169" y="72308"/>
                    </a:lnTo>
                    <a:lnTo>
                      <a:pt x="1354826" y="77636"/>
                    </a:lnTo>
                    <a:cubicBezTo>
                      <a:pt x="1354826" y="77636"/>
                      <a:pt x="1449207" y="84486"/>
                      <a:pt x="1452632" y="84486"/>
                    </a:cubicBezTo>
                    <a:cubicBezTo>
                      <a:pt x="1469377" y="84486"/>
                      <a:pt x="1482697" y="70786"/>
                      <a:pt x="1482697" y="54421"/>
                    </a:cubicBezTo>
                    <a:cubicBezTo>
                      <a:pt x="1482316" y="39579"/>
                      <a:pt x="1471660" y="27020"/>
                      <a:pt x="1457199" y="247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23B0B4EF-1143-470E-BDF9-2EE40545E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352">
              <a:off x="5192973" y="3953821"/>
              <a:ext cx="1528840" cy="1903839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2099E6-7BA2-4CE6-8661-6970E474252A}"/>
              </a:ext>
            </a:extLst>
          </p:cNvPr>
          <p:cNvGrpSpPr/>
          <p:nvPr/>
        </p:nvGrpSpPr>
        <p:grpSpPr>
          <a:xfrm>
            <a:off x="6273642" y="3163328"/>
            <a:ext cx="5459734" cy="738664"/>
            <a:chOff x="3017858" y="4283314"/>
            <a:chExt cx="2572466" cy="73866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CA189-9CE5-4162-A60D-AAAE5DD3B970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1AA211-C63E-408D-A5AF-3A1F4D24F2D8}"/>
                </a:ext>
              </a:extLst>
            </p:cNvPr>
            <p:cNvSpPr txBox="1"/>
            <p:nvPr/>
          </p:nvSpPr>
          <p:spPr>
            <a:xfrm>
              <a:off x="3017858" y="4283314"/>
              <a:ext cx="2568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A7B53E-7726-4444-8700-03CD2BB56D52}"/>
              </a:ext>
            </a:extLst>
          </p:cNvPr>
          <p:cNvGrpSpPr/>
          <p:nvPr/>
        </p:nvGrpSpPr>
        <p:grpSpPr>
          <a:xfrm>
            <a:off x="6273642" y="2016971"/>
            <a:ext cx="5459734" cy="738664"/>
            <a:chOff x="3017858" y="4283314"/>
            <a:chExt cx="2572466" cy="73866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D7D9BF-91CC-4F8D-959D-5A76E198E51F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D59B6F-450D-4824-9244-AB2218E3127D}"/>
                </a:ext>
              </a:extLst>
            </p:cNvPr>
            <p:cNvSpPr txBox="1"/>
            <p:nvPr/>
          </p:nvSpPr>
          <p:spPr>
            <a:xfrm>
              <a:off x="3017858" y="4283314"/>
              <a:ext cx="256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AEDC26-86C2-4F71-A25C-810E21E87E18}"/>
              </a:ext>
            </a:extLst>
          </p:cNvPr>
          <p:cNvGrpSpPr/>
          <p:nvPr/>
        </p:nvGrpSpPr>
        <p:grpSpPr>
          <a:xfrm>
            <a:off x="6273642" y="4309685"/>
            <a:ext cx="5459734" cy="738664"/>
            <a:chOff x="3017858" y="4283314"/>
            <a:chExt cx="2572466" cy="7386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B2F9628-5009-4AFF-A689-67DBE1148E1C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3D169E-06D4-4851-83F7-32D65C585A7E}"/>
                </a:ext>
              </a:extLst>
            </p:cNvPr>
            <p:cNvSpPr txBox="1"/>
            <p:nvPr/>
          </p:nvSpPr>
          <p:spPr>
            <a:xfrm>
              <a:off x="3017858" y="4283314"/>
              <a:ext cx="2568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BE8C3F-92B4-4C50-AFE7-5F68267FB5E6}"/>
              </a:ext>
            </a:extLst>
          </p:cNvPr>
          <p:cNvGrpSpPr/>
          <p:nvPr/>
        </p:nvGrpSpPr>
        <p:grpSpPr>
          <a:xfrm>
            <a:off x="6273642" y="5456041"/>
            <a:ext cx="5459734" cy="738664"/>
            <a:chOff x="3017858" y="4283314"/>
            <a:chExt cx="2572466" cy="73866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4439FF-8CFA-402C-ACF8-0C34BAF24D7E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9BD43D-AA2B-4EA7-836D-9808512B9103}"/>
                </a:ext>
              </a:extLst>
            </p:cNvPr>
            <p:cNvSpPr txBox="1"/>
            <p:nvPr/>
          </p:nvSpPr>
          <p:spPr>
            <a:xfrm>
              <a:off x="3017858" y="4283314"/>
              <a:ext cx="2568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121F8DB-5F06-4F73-B2F8-BEEE7EBB7420}"/>
              </a:ext>
            </a:extLst>
          </p:cNvPr>
          <p:cNvSpPr/>
          <p:nvPr/>
        </p:nvSpPr>
        <p:spPr>
          <a:xfrm>
            <a:off x="5524223" y="4410125"/>
            <a:ext cx="464810" cy="448500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E82EA81-1077-434F-B3C0-878B3EC0E89E}"/>
              </a:ext>
            </a:extLst>
          </p:cNvPr>
          <p:cNvSpPr/>
          <p:nvPr/>
        </p:nvSpPr>
        <p:spPr>
          <a:xfrm>
            <a:off x="5594896" y="5574044"/>
            <a:ext cx="323464" cy="535484"/>
          </a:xfrm>
          <a:custGeom>
            <a:avLst/>
            <a:gdLst>
              <a:gd name="connsiteX0" fmla="*/ 365907 w 1133475"/>
              <a:gd name="connsiteY0" fmla="*/ 423863 h 1876425"/>
              <a:gd name="connsiteX1" fmla="*/ 365907 w 1133475"/>
              <a:gd name="connsiteY1" fmla="*/ 338138 h 1876425"/>
              <a:gd name="connsiteX2" fmla="*/ 302090 w 1133475"/>
              <a:gd name="connsiteY2" fmla="*/ 241935 h 1876425"/>
              <a:gd name="connsiteX3" fmla="*/ 301138 w 1133475"/>
              <a:gd name="connsiteY3" fmla="*/ 60960 h 1876425"/>
              <a:gd name="connsiteX4" fmla="*/ 359240 w 1133475"/>
              <a:gd name="connsiteY4" fmla="*/ 0 h 1876425"/>
              <a:gd name="connsiteX5" fmla="*/ 783102 w 1133475"/>
              <a:gd name="connsiteY5" fmla="*/ 0 h 1876425"/>
              <a:gd name="connsiteX6" fmla="*/ 842157 w 1133475"/>
              <a:gd name="connsiteY6" fmla="*/ 60007 h 1876425"/>
              <a:gd name="connsiteX7" fmla="*/ 842157 w 1133475"/>
              <a:gd name="connsiteY7" fmla="*/ 260032 h 1876425"/>
              <a:gd name="connsiteX8" fmla="*/ 780245 w 1133475"/>
              <a:gd name="connsiteY8" fmla="*/ 330518 h 1876425"/>
              <a:gd name="connsiteX9" fmla="*/ 774530 w 1133475"/>
              <a:gd name="connsiteY9" fmla="*/ 350520 h 1876425"/>
              <a:gd name="connsiteX10" fmla="*/ 850730 w 1133475"/>
              <a:gd name="connsiteY10" fmla="*/ 430530 h 1876425"/>
              <a:gd name="connsiteX11" fmla="*/ 988842 w 1133475"/>
              <a:gd name="connsiteY11" fmla="*/ 433388 h 1876425"/>
              <a:gd name="connsiteX12" fmla="*/ 1138385 w 1133475"/>
              <a:gd name="connsiteY12" fmla="*/ 591503 h 1876425"/>
              <a:gd name="connsiteX13" fmla="*/ 1138385 w 1133475"/>
              <a:gd name="connsiteY13" fmla="*/ 739140 h 1876425"/>
              <a:gd name="connsiteX14" fmla="*/ 1031705 w 1133475"/>
              <a:gd name="connsiteY14" fmla="*/ 888682 h 1876425"/>
              <a:gd name="connsiteX15" fmla="*/ 998367 w 1133475"/>
              <a:gd name="connsiteY15" fmla="*/ 936307 h 1876425"/>
              <a:gd name="connsiteX16" fmla="*/ 998367 w 1133475"/>
              <a:gd name="connsiteY16" fmla="*/ 1369695 h 1876425"/>
              <a:gd name="connsiteX17" fmla="*/ 1029800 w 1133475"/>
              <a:gd name="connsiteY17" fmla="*/ 1418273 h 1876425"/>
              <a:gd name="connsiteX18" fmla="*/ 1138385 w 1133475"/>
              <a:gd name="connsiteY18" fmla="*/ 1575435 h 1876425"/>
              <a:gd name="connsiteX19" fmla="*/ 1138385 w 1133475"/>
              <a:gd name="connsiteY19" fmla="*/ 1699260 h 1876425"/>
              <a:gd name="connsiteX20" fmla="*/ 970745 w 1133475"/>
              <a:gd name="connsiteY20" fmla="*/ 1875473 h 1876425"/>
              <a:gd name="connsiteX21" fmla="*/ 170645 w 1133475"/>
              <a:gd name="connsiteY21" fmla="*/ 1875473 h 1876425"/>
              <a:gd name="connsiteX22" fmla="*/ 1100 w 1133475"/>
              <a:gd name="connsiteY22" fmla="*/ 1700213 h 1876425"/>
              <a:gd name="connsiteX23" fmla="*/ 1100 w 1133475"/>
              <a:gd name="connsiteY23" fmla="*/ 1576388 h 1876425"/>
              <a:gd name="connsiteX24" fmla="*/ 118257 w 1133475"/>
              <a:gd name="connsiteY24" fmla="*/ 1412557 h 1876425"/>
              <a:gd name="connsiteX25" fmla="*/ 143975 w 1133475"/>
              <a:gd name="connsiteY25" fmla="*/ 1377315 h 1876425"/>
              <a:gd name="connsiteX26" fmla="*/ 143975 w 1133475"/>
              <a:gd name="connsiteY26" fmla="*/ 929640 h 1876425"/>
              <a:gd name="connsiteX27" fmla="*/ 115400 w 1133475"/>
              <a:gd name="connsiteY27" fmla="*/ 890588 h 1876425"/>
              <a:gd name="connsiteX28" fmla="*/ 7767 w 1133475"/>
              <a:gd name="connsiteY28" fmla="*/ 762953 h 1876425"/>
              <a:gd name="connsiteX29" fmla="*/ 6815 w 1133475"/>
              <a:gd name="connsiteY29" fmla="*/ 573405 h 1876425"/>
              <a:gd name="connsiteX30" fmla="*/ 180170 w 1133475"/>
              <a:gd name="connsiteY30" fmla="*/ 429578 h 1876425"/>
              <a:gd name="connsiteX31" fmla="*/ 351620 w 1133475"/>
              <a:gd name="connsiteY31" fmla="*/ 428625 h 1876425"/>
              <a:gd name="connsiteX32" fmla="*/ 365907 w 1133475"/>
              <a:gd name="connsiteY32" fmla="*/ 423863 h 1876425"/>
              <a:gd name="connsiteX33" fmla="*/ 456395 w 1133475"/>
              <a:gd name="connsiteY33" fmla="*/ 330518 h 1876425"/>
              <a:gd name="connsiteX34" fmla="*/ 456395 w 1133475"/>
              <a:gd name="connsiteY34" fmla="*/ 431482 h 1876425"/>
              <a:gd name="connsiteX35" fmla="*/ 691663 w 1133475"/>
              <a:gd name="connsiteY35" fmla="*/ 431482 h 1876425"/>
              <a:gd name="connsiteX36" fmla="*/ 691663 w 1133475"/>
              <a:gd name="connsiteY36" fmla="*/ 330518 h 1876425"/>
              <a:gd name="connsiteX37" fmla="*/ 456395 w 1133475"/>
              <a:gd name="connsiteY37" fmla="*/ 330518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33475" h="1876425">
                <a:moveTo>
                  <a:pt x="365907" y="423863"/>
                </a:moveTo>
                <a:cubicBezTo>
                  <a:pt x="365907" y="394335"/>
                  <a:pt x="365907" y="366713"/>
                  <a:pt x="365907" y="338138"/>
                </a:cubicBezTo>
                <a:cubicBezTo>
                  <a:pt x="302090" y="315278"/>
                  <a:pt x="302090" y="315278"/>
                  <a:pt x="302090" y="241935"/>
                </a:cubicBezTo>
                <a:cubicBezTo>
                  <a:pt x="302090" y="181928"/>
                  <a:pt x="303995" y="120968"/>
                  <a:pt x="301138" y="60960"/>
                </a:cubicBezTo>
                <a:cubicBezTo>
                  <a:pt x="300185" y="18097"/>
                  <a:pt x="316377" y="0"/>
                  <a:pt x="359240" y="0"/>
                </a:cubicBezTo>
                <a:cubicBezTo>
                  <a:pt x="500210" y="953"/>
                  <a:pt x="642132" y="953"/>
                  <a:pt x="783102" y="0"/>
                </a:cubicBezTo>
                <a:cubicBezTo>
                  <a:pt x="825013" y="0"/>
                  <a:pt x="843110" y="17145"/>
                  <a:pt x="842157" y="60007"/>
                </a:cubicBezTo>
                <a:cubicBezTo>
                  <a:pt x="840252" y="126682"/>
                  <a:pt x="839300" y="193357"/>
                  <a:pt x="842157" y="260032"/>
                </a:cubicBezTo>
                <a:cubicBezTo>
                  <a:pt x="844063" y="306705"/>
                  <a:pt x="832632" y="335280"/>
                  <a:pt x="780245" y="330518"/>
                </a:cubicBezTo>
                <a:cubicBezTo>
                  <a:pt x="778340" y="339090"/>
                  <a:pt x="775482" y="344805"/>
                  <a:pt x="774530" y="350520"/>
                </a:cubicBezTo>
                <a:cubicBezTo>
                  <a:pt x="769767" y="430530"/>
                  <a:pt x="769767" y="430530"/>
                  <a:pt x="850730" y="430530"/>
                </a:cubicBezTo>
                <a:cubicBezTo>
                  <a:pt x="896450" y="430530"/>
                  <a:pt x="943122" y="428625"/>
                  <a:pt x="988842" y="433388"/>
                </a:cubicBezTo>
                <a:cubicBezTo>
                  <a:pt x="1073615" y="441960"/>
                  <a:pt x="1134575" y="506730"/>
                  <a:pt x="1138385" y="591503"/>
                </a:cubicBezTo>
                <a:cubicBezTo>
                  <a:pt x="1140290" y="641032"/>
                  <a:pt x="1141242" y="689610"/>
                  <a:pt x="1138385" y="739140"/>
                </a:cubicBezTo>
                <a:cubicBezTo>
                  <a:pt x="1134575" y="810578"/>
                  <a:pt x="1098380" y="862013"/>
                  <a:pt x="1031705" y="888682"/>
                </a:cubicBezTo>
                <a:cubicBezTo>
                  <a:pt x="1006940" y="898207"/>
                  <a:pt x="998367" y="909638"/>
                  <a:pt x="998367" y="936307"/>
                </a:cubicBezTo>
                <a:cubicBezTo>
                  <a:pt x="999320" y="1081088"/>
                  <a:pt x="999320" y="1224915"/>
                  <a:pt x="998367" y="1369695"/>
                </a:cubicBezTo>
                <a:cubicBezTo>
                  <a:pt x="998367" y="1393507"/>
                  <a:pt x="1002177" y="1407795"/>
                  <a:pt x="1029800" y="1418273"/>
                </a:cubicBezTo>
                <a:cubicBezTo>
                  <a:pt x="1099332" y="1444943"/>
                  <a:pt x="1137432" y="1499235"/>
                  <a:pt x="1138385" y="1575435"/>
                </a:cubicBezTo>
                <a:cubicBezTo>
                  <a:pt x="1139338" y="1616393"/>
                  <a:pt x="1139338" y="1658303"/>
                  <a:pt x="1138385" y="1699260"/>
                </a:cubicBezTo>
                <a:cubicBezTo>
                  <a:pt x="1137432" y="1801178"/>
                  <a:pt x="1071710" y="1874520"/>
                  <a:pt x="970745" y="1875473"/>
                </a:cubicBezTo>
                <a:cubicBezTo>
                  <a:pt x="704045" y="1878330"/>
                  <a:pt x="437345" y="1878330"/>
                  <a:pt x="170645" y="1875473"/>
                </a:cubicBezTo>
                <a:cubicBezTo>
                  <a:pt x="68727" y="1874520"/>
                  <a:pt x="3957" y="1802130"/>
                  <a:pt x="1100" y="1700213"/>
                </a:cubicBezTo>
                <a:cubicBezTo>
                  <a:pt x="147" y="1659255"/>
                  <a:pt x="-805" y="1617345"/>
                  <a:pt x="1100" y="1576388"/>
                </a:cubicBezTo>
                <a:cubicBezTo>
                  <a:pt x="4910" y="1497330"/>
                  <a:pt x="43010" y="1442085"/>
                  <a:pt x="118257" y="1412557"/>
                </a:cubicBezTo>
                <a:cubicBezTo>
                  <a:pt x="129688" y="1407795"/>
                  <a:pt x="143975" y="1389698"/>
                  <a:pt x="143975" y="1377315"/>
                </a:cubicBezTo>
                <a:cubicBezTo>
                  <a:pt x="145880" y="1227773"/>
                  <a:pt x="145880" y="1079182"/>
                  <a:pt x="143975" y="929640"/>
                </a:cubicBezTo>
                <a:cubicBezTo>
                  <a:pt x="143975" y="916305"/>
                  <a:pt x="128735" y="896303"/>
                  <a:pt x="115400" y="890588"/>
                </a:cubicBezTo>
                <a:cubicBezTo>
                  <a:pt x="55392" y="866775"/>
                  <a:pt x="14435" y="825818"/>
                  <a:pt x="7767" y="762953"/>
                </a:cubicBezTo>
                <a:cubicBezTo>
                  <a:pt x="1100" y="700088"/>
                  <a:pt x="-805" y="635318"/>
                  <a:pt x="6815" y="573405"/>
                </a:cubicBezTo>
                <a:cubicBezTo>
                  <a:pt x="18245" y="481965"/>
                  <a:pt x="84920" y="432435"/>
                  <a:pt x="180170" y="429578"/>
                </a:cubicBezTo>
                <a:cubicBezTo>
                  <a:pt x="237320" y="428625"/>
                  <a:pt x="294470" y="428625"/>
                  <a:pt x="351620" y="428625"/>
                </a:cubicBezTo>
                <a:cubicBezTo>
                  <a:pt x="354477" y="429578"/>
                  <a:pt x="357335" y="427672"/>
                  <a:pt x="365907" y="423863"/>
                </a:cubicBezTo>
                <a:close/>
                <a:moveTo>
                  <a:pt x="456395" y="330518"/>
                </a:moveTo>
                <a:cubicBezTo>
                  <a:pt x="456395" y="367665"/>
                  <a:pt x="456395" y="399097"/>
                  <a:pt x="456395" y="431482"/>
                </a:cubicBezTo>
                <a:cubicBezTo>
                  <a:pt x="536405" y="431482"/>
                  <a:pt x="613557" y="431482"/>
                  <a:pt x="691663" y="431482"/>
                </a:cubicBezTo>
                <a:cubicBezTo>
                  <a:pt x="691663" y="396240"/>
                  <a:pt x="691663" y="363855"/>
                  <a:pt x="691663" y="330518"/>
                </a:cubicBezTo>
                <a:cubicBezTo>
                  <a:pt x="611652" y="330518"/>
                  <a:pt x="535452" y="330518"/>
                  <a:pt x="456395" y="33051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5D9BF5C-489B-4784-A15E-455AFECE5562}"/>
              </a:ext>
            </a:extLst>
          </p:cNvPr>
          <p:cNvSpPr/>
          <p:nvPr/>
        </p:nvSpPr>
        <p:spPr>
          <a:xfrm>
            <a:off x="5619360" y="3237797"/>
            <a:ext cx="274537" cy="570821"/>
          </a:xfrm>
          <a:custGeom>
            <a:avLst/>
            <a:gdLst>
              <a:gd name="connsiteX0" fmla="*/ 727844 w 962025"/>
              <a:gd name="connsiteY0" fmla="*/ 368617 h 2000250"/>
              <a:gd name="connsiteX1" fmla="*/ 727844 w 962025"/>
              <a:gd name="connsiteY1" fmla="*/ 436245 h 2000250"/>
              <a:gd name="connsiteX2" fmla="*/ 812617 w 962025"/>
              <a:gd name="connsiteY2" fmla="*/ 436245 h 2000250"/>
              <a:gd name="connsiteX3" fmla="*/ 870719 w 962025"/>
              <a:gd name="connsiteY3" fmla="*/ 488632 h 2000250"/>
              <a:gd name="connsiteX4" fmla="*/ 943109 w 962025"/>
              <a:gd name="connsiteY4" fmla="*/ 1503998 h 2000250"/>
              <a:gd name="connsiteX5" fmla="*/ 962159 w 962025"/>
              <a:gd name="connsiteY5" fmla="*/ 1750695 h 2000250"/>
              <a:gd name="connsiteX6" fmla="*/ 905009 w 962025"/>
              <a:gd name="connsiteY6" fmla="*/ 1847850 h 2000250"/>
              <a:gd name="connsiteX7" fmla="*/ 905009 w 962025"/>
              <a:gd name="connsiteY7" fmla="*/ 1941195 h 2000250"/>
              <a:gd name="connsiteX8" fmla="*/ 847859 w 962025"/>
              <a:gd name="connsiteY8" fmla="*/ 2000250 h 2000250"/>
              <a:gd name="connsiteX9" fmla="*/ 114434 w 962025"/>
              <a:gd name="connsiteY9" fmla="*/ 2000250 h 2000250"/>
              <a:gd name="connsiteX10" fmla="*/ 60142 w 962025"/>
              <a:gd name="connsiteY10" fmla="*/ 1944053 h 2000250"/>
              <a:gd name="connsiteX11" fmla="*/ 60142 w 962025"/>
              <a:gd name="connsiteY11" fmla="*/ 1844040 h 2000250"/>
              <a:gd name="connsiteX12" fmla="*/ 2039 w 962025"/>
              <a:gd name="connsiteY12" fmla="*/ 1744028 h 2000250"/>
              <a:gd name="connsiteX13" fmla="*/ 91574 w 962025"/>
              <a:gd name="connsiteY13" fmla="*/ 516255 h 2000250"/>
              <a:gd name="connsiteX14" fmla="*/ 175394 w 962025"/>
              <a:gd name="connsiteY14" fmla="*/ 436245 h 2000250"/>
              <a:gd name="connsiteX15" fmla="*/ 234449 w 962025"/>
              <a:gd name="connsiteY15" fmla="*/ 436245 h 2000250"/>
              <a:gd name="connsiteX16" fmla="*/ 234449 w 962025"/>
              <a:gd name="connsiteY16" fmla="*/ 369570 h 2000250"/>
              <a:gd name="connsiteX17" fmla="*/ 208732 w 962025"/>
              <a:gd name="connsiteY17" fmla="*/ 365760 h 2000250"/>
              <a:gd name="connsiteX18" fmla="*/ 153487 w 962025"/>
              <a:gd name="connsiteY18" fmla="*/ 311467 h 2000250"/>
              <a:gd name="connsiteX19" fmla="*/ 153487 w 962025"/>
              <a:gd name="connsiteY19" fmla="*/ 54292 h 2000250"/>
              <a:gd name="connsiteX20" fmla="*/ 209684 w 962025"/>
              <a:gd name="connsiteY20" fmla="*/ 0 h 2000250"/>
              <a:gd name="connsiteX21" fmla="*/ 752609 w 962025"/>
              <a:gd name="connsiteY21" fmla="*/ 0 h 2000250"/>
              <a:gd name="connsiteX22" fmla="*/ 808807 w 962025"/>
              <a:gd name="connsiteY22" fmla="*/ 57150 h 2000250"/>
              <a:gd name="connsiteX23" fmla="*/ 808807 w 962025"/>
              <a:gd name="connsiteY23" fmla="*/ 280988 h 2000250"/>
              <a:gd name="connsiteX24" fmla="*/ 727844 w 962025"/>
              <a:gd name="connsiteY24" fmla="*/ 368617 h 2000250"/>
              <a:gd name="connsiteX25" fmla="*/ 141104 w 962025"/>
              <a:gd name="connsiteY25" fmla="*/ 1912620 h 2000250"/>
              <a:gd name="connsiteX26" fmla="*/ 820237 w 962025"/>
              <a:gd name="connsiteY26" fmla="*/ 1912620 h 2000250"/>
              <a:gd name="connsiteX27" fmla="*/ 820237 w 962025"/>
              <a:gd name="connsiteY27" fmla="*/ 1837373 h 2000250"/>
              <a:gd name="connsiteX28" fmla="*/ 141104 w 962025"/>
              <a:gd name="connsiteY28" fmla="*/ 1837373 h 2000250"/>
              <a:gd name="connsiteX29" fmla="*/ 141104 w 962025"/>
              <a:gd name="connsiteY29" fmla="*/ 1912620 h 2000250"/>
              <a:gd name="connsiteX30" fmla="*/ 644976 w 962025"/>
              <a:gd name="connsiteY30" fmla="*/ 365760 h 2000250"/>
              <a:gd name="connsiteX31" fmla="*/ 321126 w 962025"/>
              <a:gd name="connsiteY31" fmla="*/ 365760 h 2000250"/>
              <a:gd name="connsiteX32" fmla="*/ 321126 w 962025"/>
              <a:gd name="connsiteY32" fmla="*/ 435292 h 2000250"/>
              <a:gd name="connsiteX33" fmla="*/ 644976 w 962025"/>
              <a:gd name="connsiteY33" fmla="*/ 435292 h 2000250"/>
              <a:gd name="connsiteX34" fmla="*/ 644976 w 962025"/>
              <a:gd name="connsiteY34" fmla="*/ 36576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62025" h="2000250">
                <a:moveTo>
                  <a:pt x="727844" y="368617"/>
                </a:moveTo>
                <a:cubicBezTo>
                  <a:pt x="727844" y="390525"/>
                  <a:pt x="727844" y="408622"/>
                  <a:pt x="727844" y="436245"/>
                </a:cubicBezTo>
                <a:cubicBezTo>
                  <a:pt x="757372" y="436245"/>
                  <a:pt x="784994" y="436245"/>
                  <a:pt x="812617" y="436245"/>
                </a:cubicBezTo>
                <a:cubicBezTo>
                  <a:pt x="847859" y="436245"/>
                  <a:pt x="867862" y="449580"/>
                  <a:pt x="870719" y="488632"/>
                </a:cubicBezTo>
                <a:cubicBezTo>
                  <a:pt x="894532" y="826770"/>
                  <a:pt x="918344" y="1164907"/>
                  <a:pt x="943109" y="1503998"/>
                </a:cubicBezTo>
                <a:cubicBezTo>
                  <a:pt x="948824" y="1585913"/>
                  <a:pt x="955492" y="1668780"/>
                  <a:pt x="962159" y="1750695"/>
                </a:cubicBezTo>
                <a:cubicBezTo>
                  <a:pt x="967874" y="1820228"/>
                  <a:pt x="967874" y="1820228"/>
                  <a:pt x="905009" y="1847850"/>
                </a:cubicBezTo>
                <a:cubicBezTo>
                  <a:pt x="905009" y="1878330"/>
                  <a:pt x="905009" y="1909763"/>
                  <a:pt x="905009" y="1941195"/>
                </a:cubicBezTo>
                <a:cubicBezTo>
                  <a:pt x="905962" y="1980248"/>
                  <a:pt x="887864" y="2000250"/>
                  <a:pt x="847859" y="2000250"/>
                </a:cubicBezTo>
                <a:cubicBezTo>
                  <a:pt x="603067" y="2000250"/>
                  <a:pt x="359226" y="2000250"/>
                  <a:pt x="114434" y="2000250"/>
                </a:cubicBezTo>
                <a:cubicBezTo>
                  <a:pt x="77287" y="2000250"/>
                  <a:pt x="59189" y="1981200"/>
                  <a:pt x="60142" y="1944053"/>
                </a:cubicBezTo>
                <a:cubicBezTo>
                  <a:pt x="60142" y="1912620"/>
                  <a:pt x="60142" y="1881188"/>
                  <a:pt x="60142" y="1844040"/>
                </a:cubicBezTo>
                <a:cubicBezTo>
                  <a:pt x="-7486" y="1839278"/>
                  <a:pt x="-1771" y="1793557"/>
                  <a:pt x="2039" y="1744028"/>
                </a:cubicBezTo>
                <a:cubicBezTo>
                  <a:pt x="32519" y="1334453"/>
                  <a:pt x="62047" y="925830"/>
                  <a:pt x="91574" y="516255"/>
                </a:cubicBezTo>
                <a:cubicBezTo>
                  <a:pt x="97289" y="439103"/>
                  <a:pt x="100147" y="436245"/>
                  <a:pt x="175394" y="436245"/>
                </a:cubicBezTo>
                <a:cubicBezTo>
                  <a:pt x="194444" y="436245"/>
                  <a:pt x="212542" y="436245"/>
                  <a:pt x="234449" y="436245"/>
                </a:cubicBezTo>
                <a:cubicBezTo>
                  <a:pt x="234449" y="412432"/>
                  <a:pt x="234449" y="392430"/>
                  <a:pt x="234449" y="369570"/>
                </a:cubicBezTo>
                <a:cubicBezTo>
                  <a:pt x="226829" y="368617"/>
                  <a:pt x="217304" y="364807"/>
                  <a:pt x="208732" y="365760"/>
                </a:cubicBezTo>
                <a:cubicBezTo>
                  <a:pt x="168726" y="368617"/>
                  <a:pt x="153487" y="346710"/>
                  <a:pt x="153487" y="311467"/>
                </a:cubicBezTo>
                <a:cubicBezTo>
                  <a:pt x="153487" y="225742"/>
                  <a:pt x="153487" y="140017"/>
                  <a:pt x="153487" y="54292"/>
                </a:cubicBezTo>
                <a:cubicBezTo>
                  <a:pt x="153487" y="18097"/>
                  <a:pt x="169679" y="0"/>
                  <a:pt x="209684" y="0"/>
                </a:cubicBezTo>
                <a:cubicBezTo>
                  <a:pt x="390659" y="952"/>
                  <a:pt x="571634" y="952"/>
                  <a:pt x="752609" y="0"/>
                </a:cubicBezTo>
                <a:cubicBezTo>
                  <a:pt x="793567" y="0"/>
                  <a:pt x="809759" y="17145"/>
                  <a:pt x="808807" y="57150"/>
                </a:cubicBezTo>
                <a:cubicBezTo>
                  <a:pt x="807854" y="131445"/>
                  <a:pt x="808807" y="206692"/>
                  <a:pt x="808807" y="280988"/>
                </a:cubicBezTo>
                <a:cubicBezTo>
                  <a:pt x="806901" y="360045"/>
                  <a:pt x="806901" y="360045"/>
                  <a:pt x="727844" y="368617"/>
                </a:cubicBezTo>
                <a:close/>
                <a:moveTo>
                  <a:pt x="141104" y="1912620"/>
                </a:moveTo>
                <a:cubicBezTo>
                  <a:pt x="371609" y="1912620"/>
                  <a:pt x="595447" y="1912620"/>
                  <a:pt x="820237" y="1912620"/>
                </a:cubicBezTo>
                <a:cubicBezTo>
                  <a:pt x="820237" y="1885950"/>
                  <a:pt x="820237" y="1862138"/>
                  <a:pt x="820237" y="1837373"/>
                </a:cubicBezTo>
                <a:cubicBezTo>
                  <a:pt x="592589" y="1837373"/>
                  <a:pt x="367799" y="1837373"/>
                  <a:pt x="141104" y="1837373"/>
                </a:cubicBezTo>
                <a:cubicBezTo>
                  <a:pt x="141104" y="1863090"/>
                  <a:pt x="141104" y="1886903"/>
                  <a:pt x="141104" y="1912620"/>
                </a:cubicBezTo>
                <a:close/>
                <a:moveTo>
                  <a:pt x="644976" y="365760"/>
                </a:moveTo>
                <a:cubicBezTo>
                  <a:pt x="536392" y="365760"/>
                  <a:pt x="429712" y="365760"/>
                  <a:pt x="321126" y="365760"/>
                </a:cubicBezTo>
                <a:cubicBezTo>
                  <a:pt x="321126" y="389572"/>
                  <a:pt x="321126" y="411480"/>
                  <a:pt x="321126" y="435292"/>
                </a:cubicBezTo>
                <a:cubicBezTo>
                  <a:pt x="429712" y="435292"/>
                  <a:pt x="536392" y="435292"/>
                  <a:pt x="644976" y="435292"/>
                </a:cubicBezTo>
                <a:cubicBezTo>
                  <a:pt x="644976" y="411480"/>
                  <a:pt x="644976" y="390525"/>
                  <a:pt x="644976" y="36576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E60075B-1177-47AF-BC13-15FBB61A09D9}"/>
              </a:ext>
            </a:extLst>
          </p:cNvPr>
          <p:cNvSpPr/>
          <p:nvPr/>
        </p:nvSpPr>
        <p:spPr>
          <a:xfrm>
            <a:off x="5457451" y="2188847"/>
            <a:ext cx="598355" cy="441072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DD7616-E35C-47A8-BFA1-3AAD1A6EA657}"/>
              </a:ext>
            </a:extLst>
          </p:cNvPr>
          <p:cNvGrpSpPr/>
          <p:nvPr/>
        </p:nvGrpSpPr>
        <p:grpSpPr>
          <a:xfrm>
            <a:off x="525652" y="2857630"/>
            <a:ext cx="4797245" cy="1142740"/>
            <a:chOff x="6665542" y="2749602"/>
            <a:chExt cx="4797245" cy="114274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713CBD-4545-414F-B51A-D826BFEC164E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A2A770-7D4C-414F-841F-66A59EB2D9D2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968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902F5-34F0-43C0-8B16-6070F9DC9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2965DB-1D0C-445C-BF5C-1B43CF37D64D}"/>
              </a:ext>
            </a:extLst>
          </p:cNvPr>
          <p:cNvSpPr/>
          <p:nvPr/>
        </p:nvSpPr>
        <p:spPr>
          <a:xfrm>
            <a:off x="4093316" y="3485579"/>
            <a:ext cx="828000" cy="828000"/>
          </a:xfrm>
          <a:prstGeom prst="ellipse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226298-554C-4A82-9C3D-77B9780C383E}"/>
              </a:ext>
            </a:extLst>
          </p:cNvPr>
          <p:cNvSpPr/>
          <p:nvPr/>
        </p:nvSpPr>
        <p:spPr>
          <a:xfrm>
            <a:off x="5729665" y="3485579"/>
            <a:ext cx="828000" cy="828000"/>
          </a:xfrm>
          <a:prstGeom prst="ellips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5C0F1B-C13D-4D0E-9856-CE10EEB332F3}"/>
              </a:ext>
            </a:extLst>
          </p:cNvPr>
          <p:cNvSpPr/>
          <p:nvPr/>
        </p:nvSpPr>
        <p:spPr>
          <a:xfrm>
            <a:off x="7366014" y="3485579"/>
            <a:ext cx="828000" cy="828000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8747A1-0EA8-460E-BAD3-9EEA6227D7B5}"/>
              </a:ext>
            </a:extLst>
          </p:cNvPr>
          <p:cNvSpPr/>
          <p:nvPr/>
        </p:nvSpPr>
        <p:spPr>
          <a:xfrm>
            <a:off x="9002363" y="3485579"/>
            <a:ext cx="828000" cy="828000"/>
          </a:xfrm>
          <a:prstGeom prst="ellipse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E61615-11D5-4124-8E8F-9AF3CED1E4EF}"/>
              </a:ext>
            </a:extLst>
          </p:cNvPr>
          <p:cNvSpPr/>
          <p:nvPr/>
        </p:nvSpPr>
        <p:spPr>
          <a:xfrm>
            <a:off x="10638711" y="3485579"/>
            <a:ext cx="828000" cy="828000"/>
          </a:xfrm>
          <a:prstGeom prst="ellipse">
            <a:avLst/>
          </a:prstGeom>
          <a:solidFill>
            <a:schemeClr val="accent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11" name="Group 35">
            <a:extLst>
              <a:ext uri="{FF2B5EF4-FFF2-40B4-BE49-F238E27FC236}">
                <a16:creationId xmlns:a16="http://schemas.microsoft.com/office/drawing/2014/main" id="{F890CFEC-A016-40F5-AF57-72DC4500D7AD}"/>
              </a:ext>
            </a:extLst>
          </p:cNvPr>
          <p:cNvGrpSpPr/>
          <p:nvPr/>
        </p:nvGrpSpPr>
        <p:grpSpPr>
          <a:xfrm>
            <a:off x="3956776" y="4736327"/>
            <a:ext cx="7587524" cy="1362660"/>
            <a:chOff x="356293" y="3271893"/>
            <a:chExt cx="2645972" cy="13626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C62794-A947-4791-B02E-7BAA6A277625}"/>
                </a:ext>
              </a:extLst>
            </p:cNvPr>
            <p:cNvSpPr txBox="1"/>
            <p:nvPr/>
          </p:nvSpPr>
          <p:spPr>
            <a:xfrm>
              <a:off x="356293" y="3271893"/>
              <a:ext cx="2645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Simply Impress Your Audience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92552E-D3A4-4A16-BC4E-0D47014C93FC}"/>
                </a:ext>
              </a:extLst>
            </p:cNvPr>
            <p:cNvSpPr txBox="1"/>
            <p:nvPr/>
          </p:nvSpPr>
          <p:spPr>
            <a:xfrm>
              <a:off x="356293" y="3618890"/>
              <a:ext cx="26459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r>
                <a:rPr lang="ko-KR" altLang="en-US" sz="1200" dirty="0"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35">
            <a:extLst>
              <a:ext uri="{FF2B5EF4-FFF2-40B4-BE49-F238E27FC236}">
                <a16:creationId xmlns:a16="http://schemas.microsoft.com/office/drawing/2014/main" id="{B8EB42B3-E5E0-4BFF-ACE6-2F1D996E25E4}"/>
              </a:ext>
            </a:extLst>
          </p:cNvPr>
          <p:cNvGrpSpPr/>
          <p:nvPr/>
        </p:nvGrpSpPr>
        <p:grpSpPr>
          <a:xfrm>
            <a:off x="3956776" y="1695456"/>
            <a:ext cx="7587524" cy="1397496"/>
            <a:chOff x="356293" y="3271893"/>
            <a:chExt cx="2645972" cy="13974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116F9-26F3-41B3-B912-EA6F06C7E44B}"/>
                </a:ext>
              </a:extLst>
            </p:cNvPr>
            <p:cNvSpPr txBox="1"/>
            <p:nvPr/>
          </p:nvSpPr>
          <p:spPr>
            <a:xfrm>
              <a:off x="356293" y="3271893"/>
              <a:ext cx="2645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Simply Impress Your Audience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03ACC9-0748-449B-9FDE-39E049EC51FD}"/>
                </a:ext>
              </a:extLst>
            </p:cNvPr>
            <p:cNvSpPr txBox="1"/>
            <p:nvPr/>
          </p:nvSpPr>
          <p:spPr>
            <a:xfrm>
              <a:off x="356293" y="3653726"/>
              <a:ext cx="26459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r>
                <a:rPr lang="ko-KR" altLang="en-US" sz="1200" dirty="0"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2D6872-0643-4A3E-BB8F-AFC29479481B}"/>
              </a:ext>
            </a:extLst>
          </p:cNvPr>
          <p:cNvSpPr/>
          <p:nvPr/>
        </p:nvSpPr>
        <p:spPr>
          <a:xfrm>
            <a:off x="10899205" y="3681505"/>
            <a:ext cx="329293" cy="441609"/>
          </a:xfrm>
          <a:custGeom>
            <a:avLst/>
            <a:gdLst>
              <a:gd name="connsiteX0" fmla="*/ 354439 w 1228725"/>
              <a:gd name="connsiteY0" fmla="*/ 990534 h 1647825"/>
              <a:gd name="connsiteX1" fmla="*/ 354439 w 1228725"/>
              <a:gd name="connsiteY1" fmla="*/ 1056257 h 1647825"/>
              <a:gd name="connsiteX2" fmla="*/ 405874 w 1228725"/>
              <a:gd name="connsiteY2" fmla="*/ 1056257 h 1647825"/>
              <a:gd name="connsiteX3" fmla="*/ 891649 w 1228725"/>
              <a:gd name="connsiteY3" fmla="*/ 1056257 h 1647825"/>
              <a:gd name="connsiteX4" fmla="*/ 960229 w 1228725"/>
              <a:gd name="connsiteY4" fmla="*/ 1125789 h 1647825"/>
              <a:gd name="connsiteX5" fmla="*/ 960229 w 1228725"/>
              <a:gd name="connsiteY5" fmla="*/ 1211514 h 1647825"/>
              <a:gd name="connsiteX6" fmla="*/ 889744 w 1228725"/>
              <a:gd name="connsiteY6" fmla="*/ 1280094 h 1647825"/>
              <a:gd name="connsiteX7" fmla="*/ 527794 w 1228725"/>
              <a:gd name="connsiteY7" fmla="*/ 1280094 h 1647825"/>
              <a:gd name="connsiteX8" fmla="*/ 494457 w 1228725"/>
              <a:gd name="connsiteY8" fmla="*/ 1281047 h 1647825"/>
              <a:gd name="connsiteX9" fmla="*/ 464929 w 1228725"/>
              <a:gd name="connsiteY9" fmla="*/ 1302002 h 1647825"/>
              <a:gd name="connsiteX10" fmla="*/ 494457 w 1228725"/>
              <a:gd name="connsiteY10" fmla="*/ 1327719 h 1647825"/>
              <a:gd name="connsiteX11" fmla="*/ 775444 w 1228725"/>
              <a:gd name="connsiteY11" fmla="*/ 1328672 h 1647825"/>
              <a:gd name="connsiteX12" fmla="*/ 845929 w 1228725"/>
              <a:gd name="connsiteY12" fmla="*/ 1400109 h 1647825"/>
              <a:gd name="connsiteX13" fmla="*/ 722104 w 1228725"/>
              <a:gd name="connsiteY13" fmla="*/ 1523934 h 1647825"/>
              <a:gd name="connsiteX14" fmla="*/ 635427 w 1228725"/>
              <a:gd name="connsiteY14" fmla="*/ 1523934 h 1647825"/>
              <a:gd name="connsiteX15" fmla="*/ 631617 w 1228725"/>
              <a:gd name="connsiteY15" fmla="*/ 1589657 h 1647825"/>
              <a:gd name="connsiteX16" fmla="*/ 587802 w 1228725"/>
              <a:gd name="connsiteY16" fmla="*/ 1649664 h 1647825"/>
              <a:gd name="connsiteX17" fmla="*/ 545892 w 1228725"/>
              <a:gd name="connsiteY17" fmla="*/ 1591562 h 1647825"/>
              <a:gd name="connsiteX18" fmla="*/ 545892 w 1228725"/>
              <a:gd name="connsiteY18" fmla="*/ 1501074 h 1647825"/>
              <a:gd name="connsiteX19" fmla="*/ 608757 w 1228725"/>
              <a:gd name="connsiteY19" fmla="*/ 1437257 h 1647825"/>
              <a:gd name="connsiteX20" fmla="*/ 718294 w 1228725"/>
              <a:gd name="connsiteY20" fmla="*/ 1437257 h 1647825"/>
              <a:gd name="connsiteX21" fmla="*/ 762109 w 1228725"/>
              <a:gd name="connsiteY21" fmla="*/ 1432494 h 1647825"/>
              <a:gd name="connsiteX22" fmla="*/ 763062 w 1228725"/>
              <a:gd name="connsiteY22" fmla="*/ 1417254 h 1647825"/>
              <a:gd name="connsiteX23" fmla="*/ 719247 w 1228725"/>
              <a:gd name="connsiteY23" fmla="*/ 1409634 h 1647825"/>
              <a:gd name="connsiteX24" fmla="*/ 443022 w 1228725"/>
              <a:gd name="connsiteY24" fmla="*/ 1408682 h 1647825"/>
              <a:gd name="connsiteX25" fmla="*/ 379204 w 1228725"/>
              <a:gd name="connsiteY25" fmla="*/ 1343912 h 1647825"/>
              <a:gd name="connsiteX26" fmla="*/ 379204 w 1228725"/>
              <a:gd name="connsiteY26" fmla="*/ 1258187 h 1647825"/>
              <a:gd name="connsiteX27" fmla="*/ 441117 w 1228725"/>
              <a:gd name="connsiteY27" fmla="*/ 1196274 h 1647825"/>
              <a:gd name="connsiteX28" fmla="*/ 845929 w 1228725"/>
              <a:gd name="connsiteY28" fmla="*/ 1197227 h 1647825"/>
              <a:gd name="connsiteX29" fmla="*/ 873552 w 1228725"/>
              <a:gd name="connsiteY29" fmla="*/ 1195322 h 1647825"/>
              <a:gd name="connsiteX30" fmla="*/ 876409 w 1228725"/>
              <a:gd name="connsiteY30" fmla="*/ 1139124 h 1647825"/>
              <a:gd name="connsiteX31" fmla="*/ 822117 w 1228725"/>
              <a:gd name="connsiteY31" fmla="*/ 1139124 h 1647825"/>
              <a:gd name="connsiteX32" fmla="*/ 341104 w 1228725"/>
              <a:gd name="connsiteY32" fmla="*/ 1139124 h 1647825"/>
              <a:gd name="connsiteX33" fmla="*/ 268714 w 1228725"/>
              <a:gd name="connsiteY33" fmla="*/ 1064829 h 1647825"/>
              <a:gd name="connsiteX34" fmla="*/ 268714 w 1228725"/>
              <a:gd name="connsiteY34" fmla="*/ 989582 h 1647825"/>
              <a:gd name="connsiteX35" fmla="*/ 216327 w 1228725"/>
              <a:gd name="connsiteY35" fmla="*/ 989582 h 1647825"/>
              <a:gd name="connsiteX36" fmla="*/ 108694 w 1228725"/>
              <a:gd name="connsiteY36" fmla="*/ 914334 h 1647825"/>
              <a:gd name="connsiteX37" fmla="*/ 63927 w 1228725"/>
              <a:gd name="connsiteY37" fmla="*/ 664779 h 1647825"/>
              <a:gd name="connsiteX38" fmla="*/ 52497 w 1228725"/>
              <a:gd name="connsiteY38" fmla="*/ 614297 h 1647825"/>
              <a:gd name="connsiteX39" fmla="*/ 2014 w 1228725"/>
              <a:gd name="connsiteY39" fmla="*/ 387602 h 1647825"/>
              <a:gd name="connsiteX40" fmla="*/ 392539 w 1228725"/>
              <a:gd name="connsiteY40" fmla="*/ 5649 h 1647825"/>
              <a:gd name="connsiteX41" fmla="*/ 576372 w 1228725"/>
              <a:gd name="connsiteY41" fmla="*/ 75182 h 1647825"/>
              <a:gd name="connsiteX42" fmla="*/ 651619 w 1228725"/>
              <a:gd name="connsiteY42" fmla="*/ 74229 h 1647825"/>
              <a:gd name="connsiteX43" fmla="*/ 957372 w 1228725"/>
              <a:gd name="connsiteY43" fmla="*/ 11364 h 1647825"/>
              <a:gd name="connsiteX44" fmla="*/ 1225024 w 1228725"/>
              <a:gd name="connsiteY44" fmla="*/ 418082 h 1647825"/>
              <a:gd name="connsiteX45" fmla="*/ 1205974 w 1228725"/>
              <a:gd name="connsiteY45" fmla="*/ 516189 h 1647825"/>
              <a:gd name="connsiteX46" fmla="*/ 1162159 w 1228725"/>
              <a:gd name="connsiteY46" fmla="*/ 771459 h 1647825"/>
              <a:gd name="connsiteX47" fmla="*/ 1094532 w 1228725"/>
              <a:gd name="connsiteY47" fmla="*/ 967674 h 1647825"/>
              <a:gd name="connsiteX48" fmla="*/ 1037382 w 1228725"/>
              <a:gd name="connsiteY48" fmla="*/ 987677 h 1647825"/>
              <a:gd name="connsiteX49" fmla="*/ 408732 w 1228725"/>
              <a:gd name="connsiteY49" fmla="*/ 988629 h 1647825"/>
              <a:gd name="connsiteX50" fmla="*/ 354439 w 1228725"/>
              <a:gd name="connsiteY50" fmla="*/ 990534 h 1647825"/>
              <a:gd name="connsiteX51" fmla="*/ 1057384 w 1228725"/>
              <a:gd name="connsiteY51" fmla="*/ 832419 h 1647825"/>
              <a:gd name="connsiteX52" fmla="*/ 173464 w 1228725"/>
              <a:gd name="connsiteY52" fmla="*/ 832419 h 1647825"/>
              <a:gd name="connsiteX53" fmla="*/ 263952 w 1228725"/>
              <a:gd name="connsiteY53" fmla="*/ 906714 h 1647825"/>
              <a:gd name="connsiteX54" fmla="*/ 967849 w 1228725"/>
              <a:gd name="connsiteY54" fmla="*/ 906714 h 1647825"/>
              <a:gd name="connsiteX55" fmla="*/ 1057384 w 1228725"/>
              <a:gd name="connsiteY55" fmla="*/ 832419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8725" h="1647825">
                <a:moveTo>
                  <a:pt x="354439" y="990534"/>
                </a:moveTo>
                <a:cubicBezTo>
                  <a:pt x="354439" y="1015299"/>
                  <a:pt x="354439" y="1032444"/>
                  <a:pt x="354439" y="1056257"/>
                </a:cubicBezTo>
                <a:cubicBezTo>
                  <a:pt x="372537" y="1056257"/>
                  <a:pt x="389682" y="1056257"/>
                  <a:pt x="405874" y="1056257"/>
                </a:cubicBezTo>
                <a:cubicBezTo>
                  <a:pt x="567799" y="1056257"/>
                  <a:pt x="729724" y="1056257"/>
                  <a:pt x="891649" y="1056257"/>
                </a:cubicBezTo>
                <a:cubicBezTo>
                  <a:pt x="950704" y="1056257"/>
                  <a:pt x="960229" y="1066734"/>
                  <a:pt x="960229" y="1125789"/>
                </a:cubicBezTo>
                <a:cubicBezTo>
                  <a:pt x="960229" y="1154364"/>
                  <a:pt x="960229" y="1182939"/>
                  <a:pt x="960229" y="1211514"/>
                </a:cubicBezTo>
                <a:cubicBezTo>
                  <a:pt x="960229" y="1269617"/>
                  <a:pt x="949752" y="1280094"/>
                  <a:pt x="889744" y="1280094"/>
                </a:cubicBezTo>
                <a:cubicBezTo>
                  <a:pt x="768777" y="1280094"/>
                  <a:pt x="648762" y="1280094"/>
                  <a:pt x="527794" y="1280094"/>
                </a:cubicBezTo>
                <a:cubicBezTo>
                  <a:pt x="516364" y="1280094"/>
                  <a:pt x="504934" y="1277237"/>
                  <a:pt x="494457" y="1281047"/>
                </a:cubicBezTo>
                <a:cubicBezTo>
                  <a:pt x="483979" y="1284857"/>
                  <a:pt x="474454" y="1295334"/>
                  <a:pt x="464929" y="1302002"/>
                </a:cubicBezTo>
                <a:cubicBezTo>
                  <a:pt x="474454" y="1310574"/>
                  <a:pt x="484932" y="1326767"/>
                  <a:pt x="494457" y="1327719"/>
                </a:cubicBezTo>
                <a:cubicBezTo>
                  <a:pt x="587802" y="1329624"/>
                  <a:pt x="682099" y="1328672"/>
                  <a:pt x="775444" y="1328672"/>
                </a:cubicBezTo>
                <a:cubicBezTo>
                  <a:pt x="839262" y="1328672"/>
                  <a:pt x="845929" y="1335339"/>
                  <a:pt x="845929" y="1400109"/>
                </a:cubicBezTo>
                <a:cubicBezTo>
                  <a:pt x="845929" y="1529649"/>
                  <a:pt x="856407" y="1524887"/>
                  <a:pt x="722104" y="1523934"/>
                </a:cubicBezTo>
                <a:cubicBezTo>
                  <a:pt x="695434" y="1523934"/>
                  <a:pt x="668764" y="1523934"/>
                  <a:pt x="635427" y="1523934"/>
                </a:cubicBezTo>
                <a:cubicBezTo>
                  <a:pt x="634474" y="1547747"/>
                  <a:pt x="631617" y="1568702"/>
                  <a:pt x="631617" y="1589657"/>
                </a:cubicBezTo>
                <a:cubicBezTo>
                  <a:pt x="631617" y="1621089"/>
                  <a:pt x="624949" y="1650617"/>
                  <a:pt x="587802" y="1649664"/>
                </a:cubicBezTo>
                <a:cubicBezTo>
                  <a:pt x="554464" y="1648712"/>
                  <a:pt x="544939" y="1622042"/>
                  <a:pt x="545892" y="1591562"/>
                </a:cubicBezTo>
                <a:cubicBezTo>
                  <a:pt x="546844" y="1561082"/>
                  <a:pt x="546844" y="1531554"/>
                  <a:pt x="545892" y="1501074"/>
                </a:cubicBezTo>
                <a:cubicBezTo>
                  <a:pt x="543987" y="1456307"/>
                  <a:pt x="563989" y="1436304"/>
                  <a:pt x="608757" y="1437257"/>
                </a:cubicBezTo>
                <a:cubicBezTo>
                  <a:pt x="644952" y="1438209"/>
                  <a:pt x="682099" y="1438209"/>
                  <a:pt x="718294" y="1437257"/>
                </a:cubicBezTo>
                <a:cubicBezTo>
                  <a:pt x="732582" y="1437257"/>
                  <a:pt x="746869" y="1434399"/>
                  <a:pt x="762109" y="1432494"/>
                </a:cubicBezTo>
                <a:cubicBezTo>
                  <a:pt x="762109" y="1427732"/>
                  <a:pt x="763062" y="1422017"/>
                  <a:pt x="763062" y="1417254"/>
                </a:cubicBezTo>
                <a:cubicBezTo>
                  <a:pt x="748774" y="1414397"/>
                  <a:pt x="733534" y="1409634"/>
                  <a:pt x="719247" y="1409634"/>
                </a:cubicBezTo>
                <a:cubicBezTo>
                  <a:pt x="626854" y="1408682"/>
                  <a:pt x="535414" y="1409634"/>
                  <a:pt x="443022" y="1408682"/>
                </a:cubicBezTo>
                <a:cubicBezTo>
                  <a:pt x="390634" y="1408682"/>
                  <a:pt x="380157" y="1398204"/>
                  <a:pt x="379204" y="1343912"/>
                </a:cubicBezTo>
                <a:cubicBezTo>
                  <a:pt x="379204" y="1315337"/>
                  <a:pt x="380157" y="1286762"/>
                  <a:pt x="379204" y="1258187"/>
                </a:cubicBezTo>
                <a:cubicBezTo>
                  <a:pt x="377299" y="1214372"/>
                  <a:pt x="395397" y="1195322"/>
                  <a:pt x="441117" y="1196274"/>
                </a:cubicBezTo>
                <a:cubicBezTo>
                  <a:pt x="576372" y="1198179"/>
                  <a:pt x="710674" y="1197227"/>
                  <a:pt x="845929" y="1197227"/>
                </a:cubicBezTo>
                <a:cubicBezTo>
                  <a:pt x="853549" y="1197227"/>
                  <a:pt x="861169" y="1196274"/>
                  <a:pt x="873552" y="1195322"/>
                </a:cubicBezTo>
                <a:cubicBezTo>
                  <a:pt x="874504" y="1178177"/>
                  <a:pt x="875457" y="1161984"/>
                  <a:pt x="876409" y="1139124"/>
                </a:cubicBezTo>
                <a:cubicBezTo>
                  <a:pt x="856407" y="1139124"/>
                  <a:pt x="839262" y="1139124"/>
                  <a:pt x="822117" y="1139124"/>
                </a:cubicBezTo>
                <a:cubicBezTo>
                  <a:pt x="662097" y="1139124"/>
                  <a:pt x="501124" y="1139124"/>
                  <a:pt x="341104" y="1139124"/>
                </a:cubicBezTo>
                <a:cubicBezTo>
                  <a:pt x="275382" y="1139124"/>
                  <a:pt x="268714" y="1132457"/>
                  <a:pt x="268714" y="1064829"/>
                </a:cubicBezTo>
                <a:cubicBezTo>
                  <a:pt x="268714" y="1041969"/>
                  <a:pt x="268714" y="1018157"/>
                  <a:pt x="268714" y="989582"/>
                </a:cubicBezTo>
                <a:cubicBezTo>
                  <a:pt x="247759" y="989582"/>
                  <a:pt x="231567" y="989582"/>
                  <a:pt x="216327" y="989582"/>
                </a:cubicBezTo>
                <a:cubicBezTo>
                  <a:pt x="137269" y="989582"/>
                  <a:pt x="139174" y="988629"/>
                  <a:pt x="108694" y="914334"/>
                </a:cubicBezTo>
                <a:cubicBezTo>
                  <a:pt x="76309" y="834324"/>
                  <a:pt x="53449" y="753362"/>
                  <a:pt x="63927" y="664779"/>
                </a:cubicBezTo>
                <a:cubicBezTo>
                  <a:pt x="65832" y="648587"/>
                  <a:pt x="56307" y="631442"/>
                  <a:pt x="52497" y="614297"/>
                </a:cubicBezTo>
                <a:cubicBezTo>
                  <a:pt x="35352" y="539049"/>
                  <a:pt x="9634" y="463802"/>
                  <a:pt x="2014" y="387602"/>
                </a:cubicBezTo>
                <a:cubicBezTo>
                  <a:pt x="-20846" y="152334"/>
                  <a:pt x="153462" y="-19116"/>
                  <a:pt x="392539" y="5649"/>
                </a:cubicBezTo>
                <a:cubicBezTo>
                  <a:pt x="455404" y="12317"/>
                  <a:pt x="517317" y="45654"/>
                  <a:pt x="576372" y="75182"/>
                </a:cubicBezTo>
                <a:cubicBezTo>
                  <a:pt x="605899" y="90422"/>
                  <a:pt x="623044" y="96137"/>
                  <a:pt x="651619" y="74229"/>
                </a:cubicBezTo>
                <a:cubicBezTo>
                  <a:pt x="743059" y="4697"/>
                  <a:pt x="846882" y="-15306"/>
                  <a:pt x="957372" y="11364"/>
                </a:cubicBezTo>
                <a:cubicBezTo>
                  <a:pt x="1157397" y="59942"/>
                  <a:pt x="1253599" y="207579"/>
                  <a:pt x="1225024" y="418082"/>
                </a:cubicBezTo>
                <a:cubicBezTo>
                  <a:pt x="1220262" y="451419"/>
                  <a:pt x="1216452" y="484757"/>
                  <a:pt x="1205974" y="516189"/>
                </a:cubicBezTo>
                <a:cubicBezTo>
                  <a:pt x="1177399" y="599057"/>
                  <a:pt x="1168827" y="683829"/>
                  <a:pt x="1162159" y="771459"/>
                </a:cubicBezTo>
                <a:cubicBezTo>
                  <a:pt x="1157397" y="838134"/>
                  <a:pt x="1122154" y="903857"/>
                  <a:pt x="1094532" y="967674"/>
                </a:cubicBezTo>
                <a:cubicBezTo>
                  <a:pt x="1088817" y="981009"/>
                  <a:pt x="1057384" y="987677"/>
                  <a:pt x="1037382" y="987677"/>
                </a:cubicBezTo>
                <a:cubicBezTo>
                  <a:pt x="827832" y="989582"/>
                  <a:pt x="618282" y="988629"/>
                  <a:pt x="408732" y="988629"/>
                </a:cubicBezTo>
                <a:cubicBezTo>
                  <a:pt x="393492" y="990534"/>
                  <a:pt x="376347" y="990534"/>
                  <a:pt x="354439" y="990534"/>
                </a:cubicBezTo>
                <a:close/>
                <a:moveTo>
                  <a:pt x="1057384" y="832419"/>
                </a:moveTo>
                <a:cubicBezTo>
                  <a:pt x="761157" y="832419"/>
                  <a:pt x="467787" y="832419"/>
                  <a:pt x="173464" y="832419"/>
                </a:cubicBezTo>
                <a:cubicBezTo>
                  <a:pt x="193467" y="906714"/>
                  <a:pt x="193467" y="906714"/>
                  <a:pt x="263952" y="906714"/>
                </a:cubicBezTo>
                <a:cubicBezTo>
                  <a:pt x="498267" y="906714"/>
                  <a:pt x="733534" y="906714"/>
                  <a:pt x="967849" y="906714"/>
                </a:cubicBezTo>
                <a:cubicBezTo>
                  <a:pt x="1038334" y="906714"/>
                  <a:pt x="1038334" y="906714"/>
                  <a:pt x="1057384" y="8324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06E8A1-A434-4A63-A106-7AB7EBBDA97F}"/>
              </a:ext>
            </a:extLst>
          </p:cNvPr>
          <p:cNvSpPr/>
          <p:nvPr/>
        </p:nvSpPr>
        <p:spPr>
          <a:xfrm>
            <a:off x="9255835" y="3684058"/>
            <a:ext cx="329293" cy="439056"/>
          </a:xfrm>
          <a:custGeom>
            <a:avLst/>
            <a:gdLst>
              <a:gd name="connsiteX0" fmla="*/ 679748 w 1228725"/>
              <a:gd name="connsiteY0" fmla="*/ 401923 h 1638300"/>
              <a:gd name="connsiteX1" fmla="*/ 575926 w 1228725"/>
              <a:gd name="connsiteY1" fmla="*/ 570516 h 1638300"/>
              <a:gd name="connsiteX2" fmla="*/ 553065 w 1228725"/>
              <a:gd name="connsiteY2" fmla="*/ 611473 h 1638300"/>
              <a:gd name="connsiteX3" fmla="*/ 565448 w 1228725"/>
              <a:gd name="connsiteY3" fmla="*/ 672433 h 1638300"/>
              <a:gd name="connsiteX4" fmla="*/ 626408 w 1228725"/>
              <a:gd name="connsiteY4" fmla="*/ 661956 h 1638300"/>
              <a:gd name="connsiteX5" fmla="*/ 804526 w 1228725"/>
              <a:gd name="connsiteY5" fmla="*/ 375253 h 1638300"/>
              <a:gd name="connsiteX6" fmla="*/ 758806 w 1228725"/>
              <a:gd name="connsiteY6" fmla="*/ 307626 h 1638300"/>
              <a:gd name="connsiteX7" fmla="*/ 608310 w 1228725"/>
              <a:gd name="connsiteY7" fmla="*/ 307626 h 1638300"/>
              <a:gd name="connsiteX8" fmla="*/ 665460 w 1228725"/>
              <a:gd name="connsiteY8" fmla="*/ 139033 h 1638300"/>
              <a:gd name="connsiteX9" fmla="*/ 838815 w 1228725"/>
              <a:gd name="connsiteY9" fmla="*/ 4731 h 1638300"/>
              <a:gd name="connsiteX10" fmla="*/ 1227435 w 1228725"/>
              <a:gd name="connsiteY10" fmla="*/ 389541 h 1638300"/>
              <a:gd name="connsiteX11" fmla="*/ 1176953 w 1228725"/>
              <a:gd name="connsiteY11" fmla="*/ 620998 h 1638300"/>
              <a:gd name="connsiteX12" fmla="*/ 1166476 w 1228725"/>
              <a:gd name="connsiteY12" fmla="*/ 723868 h 1638300"/>
              <a:gd name="connsiteX13" fmla="*/ 1027410 w 1228725"/>
              <a:gd name="connsiteY13" fmla="*/ 1362996 h 1638300"/>
              <a:gd name="connsiteX14" fmla="*/ 863581 w 1228725"/>
              <a:gd name="connsiteY14" fmla="*/ 1588738 h 1638300"/>
              <a:gd name="connsiteX15" fmla="*/ 806431 w 1228725"/>
              <a:gd name="connsiteY15" fmla="*/ 1629696 h 1638300"/>
              <a:gd name="connsiteX16" fmla="*/ 687368 w 1228725"/>
              <a:gd name="connsiteY16" fmla="*/ 1551591 h 1638300"/>
              <a:gd name="connsiteX17" fmla="*/ 718801 w 1228725"/>
              <a:gd name="connsiteY17" fmla="*/ 1355376 h 1638300"/>
              <a:gd name="connsiteX18" fmla="*/ 675938 w 1228725"/>
              <a:gd name="connsiteY18" fmla="*/ 1048671 h 1638300"/>
              <a:gd name="connsiteX19" fmla="*/ 617835 w 1228725"/>
              <a:gd name="connsiteY19" fmla="*/ 996283 h 1638300"/>
              <a:gd name="connsiteX20" fmla="*/ 557828 w 1228725"/>
              <a:gd name="connsiteY20" fmla="*/ 1045813 h 1638300"/>
              <a:gd name="connsiteX21" fmla="*/ 535920 w 1228725"/>
              <a:gd name="connsiteY21" fmla="*/ 1492536 h 1638300"/>
              <a:gd name="connsiteX22" fmla="*/ 545445 w 1228725"/>
              <a:gd name="connsiteY22" fmla="*/ 1538256 h 1638300"/>
              <a:gd name="connsiteX23" fmla="*/ 513060 w 1228725"/>
              <a:gd name="connsiteY23" fmla="*/ 1619218 h 1638300"/>
              <a:gd name="connsiteX24" fmla="*/ 421620 w 1228725"/>
              <a:gd name="connsiteY24" fmla="*/ 1624933 h 1638300"/>
              <a:gd name="connsiteX25" fmla="*/ 318751 w 1228725"/>
              <a:gd name="connsiteY25" fmla="*/ 1535398 h 1638300"/>
              <a:gd name="connsiteX26" fmla="*/ 92056 w 1228725"/>
              <a:gd name="connsiteY26" fmla="*/ 1020096 h 1638300"/>
              <a:gd name="connsiteX27" fmla="*/ 65385 w 1228725"/>
              <a:gd name="connsiteY27" fmla="*/ 674338 h 1638300"/>
              <a:gd name="connsiteX28" fmla="*/ 49193 w 1228725"/>
              <a:gd name="connsiteY28" fmla="*/ 605758 h 1638300"/>
              <a:gd name="connsiteX29" fmla="*/ 9188 w 1228725"/>
              <a:gd name="connsiteY29" fmla="*/ 269526 h 1638300"/>
              <a:gd name="connsiteX30" fmla="*/ 463531 w 1228725"/>
              <a:gd name="connsiteY30" fmla="*/ 17113 h 1638300"/>
              <a:gd name="connsiteX31" fmla="*/ 550208 w 1228725"/>
              <a:gd name="connsiteY31" fmla="*/ 185706 h 1638300"/>
              <a:gd name="connsiteX32" fmla="*/ 500678 w 1228725"/>
              <a:gd name="connsiteY32" fmla="*/ 324771 h 1638300"/>
              <a:gd name="connsiteX33" fmla="*/ 553065 w 1228725"/>
              <a:gd name="connsiteY33" fmla="*/ 400018 h 1638300"/>
              <a:gd name="connsiteX34" fmla="*/ 679748 w 1228725"/>
              <a:gd name="connsiteY34" fmla="*/ 401923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28725" h="1638300">
                <a:moveTo>
                  <a:pt x="679748" y="401923"/>
                </a:moveTo>
                <a:cubicBezTo>
                  <a:pt x="641648" y="463836"/>
                  <a:pt x="608310" y="517176"/>
                  <a:pt x="575926" y="570516"/>
                </a:cubicBezTo>
                <a:cubicBezTo>
                  <a:pt x="567353" y="583851"/>
                  <a:pt x="554018" y="597186"/>
                  <a:pt x="553065" y="611473"/>
                </a:cubicBezTo>
                <a:cubicBezTo>
                  <a:pt x="552113" y="631476"/>
                  <a:pt x="553065" y="659098"/>
                  <a:pt x="565448" y="672433"/>
                </a:cubicBezTo>
                <a:cubicBezTo>
                  <a:pt x="584498" y="694341"/>
                  <a:pt x="611168" y="684816"/>
                  <a:pt x="626408" y="661956"/>
                </a:cubicBezTo>
                <a:cubicBezTo>
                  <a:pt x="687368" y="566706"/>
                  <a:pt x="747376" y="472408"/>
                  <a:pt x="804526" y="375253"/>
                </a:cubicBezTo>
                <a:cubicBezTo>
                  <a:pt x="823576" y="342868"/>
                  <a:pt x="799763" y="309531"/>
                  <a:pt x="758806" y="307626"/>
                </a:cubicBezTo>
                <a:cubicBezTo>
                  <a:pt x="711181" y="305721"/>
                  <a:pt x="663556" y="307626"/>
                  <a:pt x="608310" y="307626"/>
                </a:cubicBezTo>
                <a:cubicBezTo>
                  <a:pt x="629265" y="247618"/>
                  <a:pt x="654983" y="195231"/>
                  <a:pt x="665460" y="139033"/>
                </a:cubicBezTo>
                <a:cubicBezTo>
                  <a:pt x="684510" y="39021"/>
                  <a:pt x="754043" y="13303"/>
                  <a:pt x="838815" y="4731"/>
                </a:cubicBezTo>
                <a:cubicBezTo>
                  <a:pt x="1073131" y="-18129"/>
                  <a:pt x="1252201" y="156178"/>
                  <a:pt x="1227435" y="389541"/>
                </a:cubicBezTo>
                <a:cubicBezTo>
                  <a:pt x="1218863" y="467646"/>
                  <a:pt x="1193145" y="542893"/>
                  <a:pt x="1176953" y="620998"/>
                </a:cubicBezTo>
                <a:cubicBezTo>
                  <a:pt x="1170285" y="654336"/>
                  <a:pt x="1166476" y="689578"/>
                  <a:pt x="1166476" y="723868"/>
                </a:cubicBezTo>
                <a:cubicBezTo>
                  <a:pt x="1167428" y="947706"/>
                  <a:pt x="1133138" y="1164876"/>
                  <a:pt x="1027410" y="1362996"/>
                </a:cubicBezTo>
                <a:cubicBezTo>
                  <a:pt x="983595" y="1443958"/>
                  <a:pt x="920731" y="1515396"/>
                  <a:pt x="863581" y="1588738"/>
                </a:cubicBezTo>
                <a:cubicBezTo>
                  <a:pt x="849293" y="1606836"/>
                  <a:pt x="827385" y="1620171"/>
                  <a:pt x="806431" y="1629696"/>
                </a:cubicBezTo>
                <a:cubicBezTo>
                  <a:pt x="744518" y="1658271"/>
                  <a:pt x="681653" y="1618266"/>
                  <a:pt x="687368" y="1551591"/>
                </a:cubicBezTo>
                <a:cubicBezTo>
                  <a:pt x="693083" y="1485868"/>
                  <a:pt x="711181" y="1421098"/>
                  <a:pt x="718801" y="1355376"/>
                </a:cubicBezTo>
                <a:cubicBezTo>
                  <a:pt x="732135" y="1249648"/>
                  <a:pt x="723563" y="1145826"/>
                  <a:pt x="675938" y="1048671"/>
                </a:cubicBezTo>
                <a:cubicBezTo>
                  <a:pt x="664508" y="1025811"/>
                  <a:pt x="637838" y="997236"/>
                  <a:pt x="617835" y="996283"/>
                </a:cubicBezTo>
                <a:cubicBezTo>
                  <a:pt x="597833" y="995331"/>
                  <a:pt x="569258" y="1022953"/>
                  <a:pt x="557828" y="1045813"/>
                </a:cubicBezTo>
                <a:cubicBezTo>
                  <a:pt x="487343" y="1190593"/>
                  <a:pt x="501631" y="1341088"/>
                  <a:pt x="535920" y="1492536"/>
                </a:cubicBezTo>
                <a:cubicBezTo>
                  <a:pt x="539731" y="1507776"/>
                  <a:pt x="548303" y="1524921"/>
                  <a:pt x="545445" y="1538256"/>
                </a:cubicBezTo>
                <a:cubicBezTo>
                  <a:pt x="538778" y="1566831"/>
                  <a:pt x="533063" y="1605883"/>
                  <a:pt x="513060" y="1619218"/>
                </a:cubicBezTo>
                <a:cubicBezTo>
                  <a:pt x="490201" y="1634458"/>
                  <a:pt x="446385" y="1637316"/>
                  <a:pt x="421620" y="1624933"/>
                </a:cubicBezTo>
                <a:cubicBezTo>
                  <a:pt x="382568" y="1603978"/>
                  <a:pt x="348278" y="1569688"/>
                  <a:pt x="318751" y="1535398"/>
                </a:cubicBezTo>
                <a:cubicBezTo>
                  <a:pt x="191115" y="1386808"/>
                  <a:pt x="121583" y="1210596"/>
                  <a:pt x="92056" y="1020096"/>
                </a:cubicBezTo>
                <a:cubicBezTo>
                  <a:pt x="74910" y="906748"/>
                  <a:pt x="74910" y="789591"/>
                  <a:pt x="65385" y="674338"/>
                </a:cubicBezTo>
                <a:cubicBezTo>
                  <a:pt x="63481" y="651478"/>
                  <a:pt x="56813" y="627666"/>
                  <a:pt x="49193" y="605758"/>
                </a:cubicBezTo>
                <a:cubicBezTo>
                  <a:pt x="11093" y="496221"/>
                  <a:pt x="-14624" y="384778"/>
                  <a:pt x="9188" y="269526"/>
                </a:cubicBezTo>
                <a:cubicBezTo>
                  <a:pt x="52051" y="70453"/>
                  <a:pt x="263506" y="-45752"/>
                  <a:pt x="463531" y="17113"/>
                </a:cubicBezTo>
                <a:cubicBezTo>
                  <a:pt x="586403" y="55213"/>
                  <a:pt x="592118" y="66643"/>
                  <a:pt x="550208" y="185706"/>
                </a:cubicBezTo>
                <a:cubicBezTo>
                  <a:pt x="534015" y="232378"/>
                  <a:pt x="516870" y="278098"/>
                  <a:pt x="500678" y="324771"/>
                </a:cubicBezTo>
                <a:cubicBezTo>
                  <a:pt x="484485" y="372396"/>
                  <a:pt x="501631" y="398113"/>
                  <a:pt x="553065" y="400018"/>
                </a:cubicBezTo>
                <a:cubicBezTo>
                  <a:pt x="593070" y="402876"/>
                  <a:pt x="632123" y="401923"/>
                  <a:pt x="679748" y="40192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11AC8ED-E3B7-4BC1-9F29-F7521FA90EE5}"/>
              </a:ext>
            </a:extLst>
          </p:cNvPr>
          <p:cNvSpPr/>
          <p:nvPr/>
        </p:nvSpPr>
        <p:spPr>
          <a:xfrm>
            <a:off x="4347835" y="3684623"/>
            <a:ext cx="326740" cy="439056"/>
          </a:xfrm>
          <a:custGeom>
            <a:avLst/>
            <a:gdLst>
              <a:gd name="connsiteX0" fmla="*/ 1222071 w 1219200"/>
              <a:gd name="connsiteY0" fmla="*/ 359222 h 1638300"/>
              <a:gd name="connsiteX1" fmla="*/ 1195401 w 1219200"/>
              <a:gd name="connsiteY1" fmla="*/ 517337 h 1638300"/>
              <a:gd name="connsiteX2" fmla="*/ 1151586 w 1219200"/>
              <a:gd name="connsiteY2" fmla="*/ 821184 h 1638300"/>
              <a:gd name="connsiteX3" fmla="*/ 927748 w 1219200"/>
              <a:gd name="connsiteY3" fmla="*/ 1502222 h 1638300"/>
              <a:gd name="connsiteX4" fmla="*/ 830593 w 1219200"/>
              <a:gd name="connsiteY4" fmla="*/ 1606045 h 1638300"/>
              <a:gd name="connsiteX5" fmla="*/ 708673 w 1219200"/>
              <a:gd name="connsiteY5" fmla="*/ 1623189 h 1638300"/>
              <a:gd name="connsiteX6" fmla="*/ 681051 w 1219200"/>
              <a:gd name="connsiteY6" fmla="*/ 1507937 h 1638300"/>
              <a:gd name="connsiteX7" fmla="*/ 687718 w 1219200"/>
              <a:gd name="connsiteY7" fmla="*/ 1104077 h 1638300"/>
              <a:gd name="connsiteX8" fmla="*/ 656286 w 1219200"/>
              <a:gd name="connsiteY8" fmla="*/ 1029782 h 1638300"/>
              <a:gd name="connsiteX9" fmla="*/ 554368 w 1219200"/>
              <a:gd name="connsiteY9" fmla="*/ 1027877 h 1638300"/>
              <a:gd name="connsiteX10" fmla="*/ 499123 w 1219200"/>
              <a:gd name="connsiteY10" fmla="*/ 1261239 h 1638300"/>
              <a:gd name="connsiteX11" fmla="*/ 530556 w 1219200"/>
              <a:gd name="connsiteY11" fmla="*/ 1515557 h 1638300"/>
              <a:gd name="connsiteX12" fmla="*/ 498171 w 1219200"/>
              <a:gd name="connsiteY12" fmla="*/ 1625095 h 1638300"/>
              <a:gd name="connsiteX13" fmla="*/ 380061 w 1219200"/>
              <a:gd name="connsiteY13" fmla="*/ 1608902 h 1638300"/>
              <a:gd name="connsiteX14" fmla="*/ 136221 w 1219200"/>
              <a:gd name="connsiteY14" fmla="*/ 1234570 h 1638300"/>
              <a:gd name="connsiteX15" fmla="*/ 50496 w 1219200"/>
              <a:gd name="connsiteY15" fmla="*/ 721172 h 1638300"/>
              <a:gd name="connsiteX16" fmla="*/ 28588 w 1219200"/>
              <a:gd name="connsiteY16" fmla="*/ 577344 h 1638300"/>
              <a:gd name="connsiteX17" fmla="*/ 1918 w 1219200"/>
              <a:gd name="connsiteY17" fmla="*/ 462092 h 1638300"/>
              <a:gd name="connsiteX18" fmla="*/ 59068 w 1219200"/>
              <a:gd name="connsiteY18" fmla="*/ 402084 h 1638300"/>
              <a:gd name="connsiteX19" fmla="*/ 176226 w 1219200"/>
              <a:gd name="connsiteY19" fmla="*/ 393512 h 1638300"/>
              <a:gd name="connsiteX20" fmla="*/ 351486 w 1219200"/>
              <a:gd name="connsiteY20" fmla="*/ 85854 h 1638300"/>
              <a:gd name="connsiteX21" fmla="*/ 425781 w 1219200"/>
              <a:gd name="connsiteY21" fmla="*/ 10607 h 1638300"/>
              <a:gd name="connsiteX22" fmla="*/ 566751 w 1219200"/>
              <a:gd name="connsiteY22" fmla="*/ 75377 h 1638300"/>
              <a:gd name="connsiteX23" fmla="*/ 641046 w 1219200"/>
              <a:gd name="connsiteY23" fmla="*/ 75377 h 1638300"/>
              <a:gd name="connsiteX24" fmla="*/ 1093484 w 1219200"/>
              <a:gd name="connsiteY24" fmla="*/ 78234 h 1638300"/>
              <a:gd name="connsiteX25" fmla="*/ 1222071 w 1219200"/>
              <a:gd name="connsiteY25" fmla="*/ 35922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" h="1638300">
                <a:moveTo>
                  <a:pt x="1222071" y="359222"/>
                </a:moveTo>
                <a:cubicBezTo>
                  <a:pt x="1213498" y="412562"/>
                  <a:pt x="1214451" y="468759"/>
                  <a:pt x="1195401" y="517337"/>
                </a:cubicBezTo>
                <a:cubicBezTo>
                  <a:pt x="1157301" y="616397"/>
                  <a:pt x="1157301" y="718314"/>
                  <a:pt x="1151586" y="821184"/>
                </a:cubicBezTo>
                <a:cubicBezTo>
                  <a:pt x="1138251" y="1067882"/>
                  <a:pt x="1080148" y="1301245"/>
                  <a:pt x="927748" y="1502222"/>
                </a:cubicBezTo>
                <a:cubicBezTo>
                  <a:pt x="899173" y="1540322"/>
                  <a:pt x="864883" y="1574612"/>
                  <a:pt x="830593" y="1606045"/>
                </a:cubicBezTo>
                <a:cubicBezTo>
                  <a:pt x="790588" y="1642239"/>
                  <a:pt x="742963" y="1647002"/>
                  <a:pt x="708673" y="1623189"/>
                </a:cubicBezTo>
                <a:cubicBezTo>
                  <a:pt x="664858" y="1593662"/>
                  <a:pt x="669621" y="1551752"/>
                  <a:pt x="681051" y="1507937"/>
                </a:cubicBezTo>
                <a:cubicBezTo>
                  <a:pt x="713436" y="1373634"/>
                  <a:pt x="727723" y="1239332"/>
                  <a:pt x="687718" y="1104077"/>
                </a:cubicBezTo>
                <a:cubicBezTo>
                  <a:pt x="680098" y="1078359"/>
                  <a:pt x="669621" y="1053595"/>
                  <a:pt x="656286" y="1029782"/>
                </a:cubicBezTo>
                <a:cubicBezTo>
                  <a:pt x="628663" y="978347"/>
                  <a:pt x="583896" y="977394"/>
                  <a:pt x="554368" y="1027877"/>
                </a:cubicBezTo>
                <a:cubicBezTo>
                  <a:pt x="512458" y="1099314"/>
                  <a:pt x="495313" y="1180277"/>
                  <a:pt x="499123" y="1261239"/>
                </a:cubicBezTo>
                <a:cubicBezTo>
                  <a:pt x="502933" y="1346012"/>
                  <a:pt x="516268" y="1430784"/>
                  <a:pt x="530556" y="1515557"/>
                </a:cubicBezTo>
                <a:cubicBezTo>
                  <a:pt x="538176" y="1559372"/>
                  <a:pt x="540081" y="1598425"/>
                  <a:pt x="498171" y="1625095"/>
                </a:cubicBezTo>
                <a:cubicBezTo>
                  <a:pt x="455308" y="1651764"/>
                  <a:pt x="415303" y="1638430"/>
                  <a:pt x="380061" y="1608902"/>
                </a:cubicBezTo>
                <a:cubicBezTo>
                  <a:pt x="261951" y="1507937"/>
                  <a:pt x="188608" y="1378397"/>
                  <a:pt x="136221" y="1234570"/>
                </a:cubicBezTo>
                <a:cubicBezTo>
                  <a:pt x="75261" y="1068834"/>
                  <a:pt x="57163" y="895479"/>
                  <a:pt x="50496" y="721172"/>
                </a:cubicBezTo>
                <a:cubicBezTo>
                  <a:pt x="48591" y="673547"/>
                  <a:pt x="38113" y="624969"/>
                  <a:pt x="28588" y="577344"/>
                </a:cubicBezTo>
                <a:cubicBezTo>
                  <a:pt x="20968" y="538292"/>
                  <a:pt x="8586" y="501144"/>
                  <a:pt x="1918" y="462092"/>
                </a:cubicBezTo>
                <a:cubicBezTo>
                  <a:pt x="-5702" y="413514"/>
                  <a:pt x="8586" y="401132"/>
                  <a:pt x="59068" y="402084"/>
                </a:cubicBezTo>
                <a:cubicBezTo>
                  <a:pt x="98121" y="403037"/>
                  <a:pt x="139078" y="403989"/>
                  <a:pt x="176226" y="393512"/>
                </a:cubicBezTo>
                <a:cubicBezTo>
                  <a:pt x="309576" y="355412"/>
                  <a:pt x="384823" y="218252"/>
                  <a:pt x="351486" y="85854"/>
                </a:cubicBezTo>
                <a:cubicBezTo>
                  <a:pt x="332436" y="9654"/>
                  <a:pt x="349581" y="-10348"/>
                  <a:pt x="425781" y="10607"/>
                </a:cubicBezTo>
                <a:cubicBezTo>
                  <a:pt x="475311" y="24894"/>
                  <a:pt x="522936" y="47754"/>
                  <a:pt x="566751" y="75377"/>
                </a:cubicBezTo>
                <a:cubicBezTo>
                  <a:pt x="595326" y="93474"/>
                  <a:pt x="612471" y="95379"/>
                  <a:pt x="641046" y="75377"/>
                </a:cubicBezTo>
                <a:cubicBezTo>
                  <a:pt x="782968" y="-26541"/>
                  <a:pt x="953466" y="-24636"/>
                  <a:pt x="1093484" y="78234"/>
                </a:cubicBezTo>
                <a:cubicBezTo>
                  <a:pt x="1177304" y="140147"/>
                  <a:pt x="1217309" y="230634"/>
                  <a:pt x="1222071" y="3592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E01972F-66A6-426A-952E-C8054F91EC20}"/>
              </a:ext>
            </a:extLst>
          </p:cNvPr>
          <p:cNvSpPr/>
          <p:nvPr/>
        </p:nvSpPr>
        <p:spPr>
          <a:xfrm>
            <a:off x="7621961" y="3685067"/>
            <a:ext cx="328851" cy="438919"/>
          </a:xfrm>
          <a:custGeom>
            <a:avLst/>
            <a:gdLst>
              <a:gd name="connsiteX0" fmla="*/ 174965 w 256431"/>
              <a:gd name="connsiteY0" fmla="*/ 130696 h 342260"/>
              <a:gd name="connsiteX1" fmla="*/ 242841 w 256431"/>
              <a:gd name="connsiteY1" fmla="*/ 130696 h 342260"/>
              <a:gd name="connsiteX2" fmla="*/ 180738 w 256431"/>
              <a:gd name="connsiteY2" fmla="*/ 330543 h 342260"/>
              <a:gd name="connsiteX3" fmla="*/ 176358 w 256431"/>
              <a:gd name="connsiteY3" fmla="*/ 334723 h 342260"/>
              <a:gd name="connsiteX4" fmla="*/ 149885 w 256431"/>
              <a:gd name="connsiteY4" fmla="*/ 339103 h 342260"/>
              <a:gd name="connsiteX5" fmla="*/ 143714 w 256431"/>
              <a:gd name="connsiteY5" fmla="*/ 314221 h 342260"/>
              <a:gd name="connsiteX6" fmla="*/ 148491 w 256431"/>
              <a:gd name="connsiteY6" fmla="*/ 245349 h 342260"/>
              <a:gd name="connsiteX7" fmla="*/ 138539 w 256431"/>
              <a:gd name="connsiteY7" fmla="*/ 215492 h 342260"/>
              <a:gd name="connsiteX8" fmla="*/ 127591 w 256431"/>
              <a:gd name="connsiteY8" fmla="*/ 207530 h 342260"/>
              <a:gd name="connsiteX9" fmla="*/ 116643 w 256431"/>
              <a:gd name="connsiteY9" fmla="*/ 215890 h 342260"/>
              <a:gd name="connsiteX10" fmla="*/ 105895 w 256431"/>
              <a:gd name="connsiteY10" fmla="*/ 279586 h 342260"/>
              <a:gd name="connsiteX11" fmla="*/ 112065 w 256431"/>
              <a:gd name="connsiteY11" fmla="*/ 314818 h 342260"/>
              <a:gd name="connsiteX12" fmla="*/ 105496 w 256431"/>
              <a:gd name="connsiteY12" fmla="*/ 339500 h 342260"/>
              <a:gd name="connsiteX13" fmla="*/ 80018 w 256431"/>
              <a:gd name="connsiteY13" fmla="*/ 335122 h 342260"/>
              <a:gd name="connsiteX14" fmla="*/ 34236 w 256431"/>
              <a:gd name="connsiteY14" fmla="*/ 268639 h 342260"/>
              <a:gd name="connsiteX15" fmla="*/ 13336 w 256431"/>
              <a:gd name="connsiteY15" fmla="*/ 131691 h 342260"/>
              <a:gd name="connsiteX16" fmla="*/ 80018 w 256431"/>
              <a:gd name="connsiteY16" fmla="*/ 131691 h 342260"/>
              <a:gd name="connsiteX17" fmla="*/ 109876 w 256431"/>
              <a:gd name="connsiteY17" fmla="*/ 152791 h 342260"/>
              <a:gd name="connsiteX18" fmla="*/ 151676 w 256431"/>
              <a:gd name="connsiteY18" fmla="*/ 152791 h 342260"/>
              <a:gd name="connsiteX19" fmla="*/ 174965 w 256431"/>
              <a:gd name="connsiteY19" fmla="*/ 130696 h 342260"/>
              <a:gd name="connsiteX20" fmla="*/ 98131 w 256431"/>
              <a:gd name="connsiteY20" fmla="*/ 109796 h 342260"/>
              <a:gd name="connsiteX21" fmla="*/ 158244 w 256431"/>
              <a:gd name="connsiteY21" fmla="*/ 109796 h 342260"/>
              <a:gd name="connsiteX22" fmla="*/ 158045 w 256431"/>
              <a:gd name="connsiteY22" fmla="*/ 131493 h 342260"/>
              <a:gd name="connsiteX23" fmla="*/ 153268 w 256431"/>
              <a:gd name="connsiteY23" fmla="*/ 136071 h 342260"/>
              <a:gd name="connsiteX24" fmla="*/ 98131 w 256431"/>
              <a:gd name="connsiteY24" fmla="*/ 136270 h 342260"/>
              <a:gd name="connsiteX25" fmla="*/ 98131 w 256431"/>
              <a:gd name="connsiteY25" fmla="*/ 109796 h 342260"/>
              <a:gd name="connsiteX26" fmla="*/ 81231 w 256431"/>
              <a:gd name="connsiteY26" fmla="*/ 318 h 342260"/>
              <a:gd name="connsiteX27" fmla="*/ 117838 w 256431"/>
              <a:gd name="connsiteY27" fmla="*/ 13853 h 342260"/>
              <a:gd name="connsiteX28" fmla="*/ 138141 w 256431"/>
              <a:gd name="connsiteY28" fmla="*/ 13853 h 342260"/>
              <a:gd name="connsiteX29" fmla="*/ 251600 w 256431"/>
              <a:gd name="connsiteY29" fmla="*/ 45303 h 342260"/>
              <a:gd name="connsiteX30" fmla="*/ 249809 w 256431"/>
              <a:gd name="connsiteY30" fmla="*/ 113976 h 342260"/>
              <a:gd name="connsiteX31" fmla="*/ 175165 w 256431"/>
              <a:gd name="connsiteY31" fmla="*/ 113976 h 342260"/>
              <a:gd name="connsiteX32" fmla="*/ 150881 w 256431"/>
              <a:gd name="connsiteY32" fmla="*/ 93474 h 342260"/>
              <a:gd name="connsiteX33" fmla="*/ 106094 w 256431"/>
              <a:gd name="connsiteY33" fmla="*/ 93474 h 342260"/>
              <a:gd name="connsiteX34" fmla="*/ 80615 w 256431"/>
              <a:gd name="connsiteY34" fmla="*/ 113976 h 342260"/>
              <a:gd name="connsiteX35" fmla="*/ 10350 w 256431"/>
              <a:gd name="connsiteY35" fmla="*/ 113777 h 342260"/>
              <a:gd name="connsiteX36" fmla="*/ 4180 w 256431"/>
              <a:gd name="connsiteY36" fmla="*/ 107805 h 342260"/>
              <a:gd name="connsiteX37" fmla="*/ 0 w 256431"/>
              <a:gd name="connsiteY37" fmla="*/ 68393 h 342260"/>
              <a:gd name="connsiteX38" fmla="*/ 81231 w 256431"/>
              <a:gd name="connsiteY38" fmla="*/ 318 h 3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6431" h="342260">
                <a:moveTo>
                  <a:pt x="174965" y="130696"/>
                </a:moveTo>
                <a:cubicBezTo>
                  <a:pt x="197657" y="130696"/>
                  <a:pt x="219752" y="130696"/>
                  <a:pt x="242841" y="130696"/>
                </a:cubicBezTo>
                <a:cubicBezTo>
                  <a:pt x="244235" y="204345"/>
                  <a:pt x="234680" y="274212"/>
                  <a:pt x="180738" y="330543"/>
                </a:cubicBezTo>
                <a:cubicBezTo>
                  <a:pt x="179344" y="331937"/>
                  <a:pt x="177951" y="333330"/>
                  <a:pt x="176358" y="334723"/>
                </a:cubicBezTo>
                <a:cubicBezTo>
                  <a:pt x="167003" y="342486"/>
                  <a:pt x="157648" y="344079"/>
                  <a:pt x="149885" y="339103"/>
                </a:cubicBezTo>
                <a:cubicBezTo>
                  <a:pt x="140131" y="332733"/>
                  <a:pt x="141326" y="323377"/>
                  <a:pt x="143714" y="314221"/>
                </a:cubicBezTo>
                <a:cubicBezTo>
                  <a:pt x="149487" y="291529"/>
                  <a:pt x="152870" y="268639"/>
                  <a:pt x="148491" y="245349"/>
                </a:cubicBezTo>
                <a:cubicBezTo>
                  <a:pt x="146501" y="234999"/>
                  <a:pt x="142918" y="225046"/>
                  <a:pt x="138539" y="215492"/>
                </a:cubicBezTo>
                <a:cubicBezTo>
                  <a:pt x="136946" y="211710"/>
                  <a:pt x="131373" y="207331"/>
                  <a:pt x="127591" y="207530"/>
                </a:cubicBezTo>
                <a:cubicBezTo>
                  <a:pt x="123809" y="207530"/>
                  <a:pt x="118634" y="211909"/>
                  <a:pt x="116643" y="215890"/>
                </a:cubicBezTo>
                <a:cubicBezTo>
                  <a:pt x="106094" y="235795"/>
                  <a:pt x="103506" y="257492"/>
                  <a:pt x="105895" y="279586"/>
                </a:cubicBezTo>
                <a:cubicBezTo>
                  <a:pt x="107089" y="291330"/>
                  <a:pt x="109876" y="303074"/>
                  <a:pt x="112065" y="314818"/>
                </a:cubicBezTo>
                <a:cubicBezTo>
                  <a:pt x="113658" y="324174"/>
                  <a:pt x="115449" y="333529"/>
                  <a:pt x="105496" y="339500"/>
                </a:cubicBezTo>
                <a:cubicBezTo>
                  <a:pt x="95942" y="345074"/>
                  <a:pt x="87382" y="341491"/>
                  <a:pt x="80018" y="335122"/>
                </a:cubicBezTo>
                <a:cubicBezTo>
                  <a:pt x="58918" y="317008"/>
                  <a:pt x="44786" y="293918"/>
                  <a:pt x="34236" y="268639"/>
                </a:cubicBezTo>
                <a:cubicBezTo>
                  <a:pt x="16321" y="225046"/>
                  <a:pt x="10947" y="179464"/>
                  <a:pt x="13336" y="131691"/>
                </a:cubicBezTo>
                <a:cubicBezTo>
                  <a:pt x="35828" y="131691"/>
                  <a:pt x="57923" y="131691"/>
                  <a:pt x="80018" y="131691"/>
                </a:cubicBezTo>
                <a:cubicBezTo>
                  <a:pt x="86188" y="152194"/>
                  <a:pt x="86984" y="152791"/>
                  <a:pt x="109876" y="152791"/>
                </a:cubicBezTo>
                <a:cubicBezTo>
                  <a:pt x="123809" y="152791"/>
                  <a:pt x="137743" y="152791"/>
                  <a:pt x="151676" y="152791"/>
                </a:cubicBezTo>
                <a:cubicBezTo>
                  <a:pt x="168197" y="152194"/>
                  <a:pt x="172975" y="148013"/>
                  <a:pt x="174965" y="130696"/>
                </a:cubicBezTo>
                <a:close/>
                <a:moveTo>
                  <a:pt x="98131" y="109796"/>
                </a:moveTo>
                <a:cubicBezTo>
                  <a:pt x="117837" y="109796"/>
                  <a:pt x="137344" y="109796"/>
                  <a:pt x="158244" y="109796"/>
                </a:cubicBezTo>
                <a:cubicBezTo>
                  <a:pt x="158244" y="117161"/>
                  <a:pt x="158642" y="124327"/>
                  <a:pt x="158045" y="131493"/>
                </a:cubicBezTo>
                <a:cubicBezTo>
                  <a:pt x="157846" y="133085"/>
                  <a:pt x="155060" y="136071"/>
                  <a:pt x="153268" y="136071"/>
                </a:cubicBezTo>
                <a:cubicBezTo>
                  <a:pt x="135155" y="136469"/>
                  <a:pt x="117041" y="136270"/>
                  <a:pt x="98131" y="136270"/>
                </a:cubicBezTo>
                <a:cubicBezTo>
                  <a:pt x="98131" y="127114"/>
                  <a:pt x="98131" y="118953"/>
                  <a:pt x="98131" y="109796"/>
                </a:cubicBezTo>
                <a:close/>
                <a:moveTo>
                  <a:pt x="81231" y="318"/>
                </a:moveTo>
                <a:cubicBezTo>
                  <a:pt x="94288" y="1487"/>
                  <a:pt x="107040" y="5891"/>
                  <a:pt x="117838" y="13853"/>
                </a:cubicBezTo>
                <a:cubicBezTo>
                  <a:pt x="125800" y="19626"/>
                  <a:pt x="130578" y="19228"/>
                  <a:pt x="138141" y="13853"/>
                </a:cubicBezTo>
                <a:cubicBezTo>
                  <a:pt x="177952" y="-13815"/>
                  <a:pt x="236672" y="2707"/>
                  <a:pt x="251600" y="45303"/>
                </a:cubicBezTo>
                <a:cubicBezTo>
                  <a:pt x="259562" y="68194"/>
                  <a:pt x="256776" y="90886"/>
                  <a:pt x="249809" y="113976"/>
                </a:cubicBezTo>
                <a:cubicBezTo>
                  <a:pt x="224530" y="113976"/>
                  <a:pt x="199847" y="113976"/>
                  <a:pt x="175165" y="113976"/>
                </a:cubicBezTo>
                <a:cubicBezTo>
                  <a:pt x="172179" y="96459"/>
                  <a:pt x="168795" y="93474"/>
                  <a:pt x="150881" y="93474"/>
                </a:cubicBezTo>
                <a:cubicBezTo>
                  <a:pt x="135952" y="93474"/>
                  <a:pt x="121023" y="93474"/>
                  <a:pt x="106094" y="93474"/>
                </a:cubicBezTo>
                <a:cubicBezTo>
                  <a:pt x="86985" y="93474"/>
                  <a:pt x="84397" y="95663"/>
                  <a:pt x="80615" y="113976"/>
                </a:cubicBezTo>
                <a:cubicBezTo>
                  <a:pt x="57326" y="113976"/>
                  <a:pt x="33838" y="114175"/>
                  <a:pt x="10350" y="113777"/>
                </a:cubicBezTo>
                <a:cubicBezTo>
                  <a:pt x="8161" y="113777"/>
                  <a:pt x="4578" y="110194"/>
                  <a:pt x="4180" y="107805"/>
                </a:cubicBezTo>
                <a:cubicBezTo>
                  <a:pt x="2189" y="94668"/>
                  <a:pt x="0" y="81531"/>
                  <a:pt x="0" y="68393"/>
                </a:cubicBezTo>
                <a:cubicBezTo>
                  <a:pt x="149" y="22413"/>
                  <a:pt x="42062" y="-3190"/>
                  <a:pt x="81231" y="31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F4A59E4-8298-40F4-AAD1-2BCA348FFF8A}"/>
              </a:ext>
            </a:extLst>
          </p:cNvPr>
          <p:cNvSpPr/>
          <p:nvPr/>
        </p:nvSpPr>
        <p:spPr>
          <a:xfrm>
            <a:off x="5898121" y="3640440"/>
            <a:ext cx="418817" cy="492670"/>
          </a:xfrm>
          <a:custGeom>
            <a:avLst/>
            <a:gdLst>
              <a:gd name="connsiteX0" fmla="*/ 9686 w 326585"/>
              <a:gd name="connsiteY0" fmla="*/ 90755 h 384174"/>
              <a:gd name="connsiteX1" fmla="*/ 32378 w 326585"/>
              <a:gd name="connsiteY1" fmla="*/ 92148 h 384174"/>
              <a:gd name="connsiteX2" fmla="*/ 32179 w 326585"/>
              <a:gd name="connsiteY2" fmla="*/ 93143 h 384174"/>
              <a:gd name="connsiteX3" fmla="*/ 52880 w 326585"/>
              <a:gd name="connsiteY3" fmla="*/ 93541 h 384174"/>
              <a:gd name="connsiteX4" fmla="*/ 63431 w 326585"/>
              <a:gd name="connsiteY4" fmla="*/ 102300 h 384174"/>
              <a:gd name="connsiteX5" fmla="*/ 52880 w 326585"/>
              <a:gd name="connsiteY5" fmla="*/ 110660 h 384174"/>
              <a:gd name="connsiteX6" fmla="*/ 8492 w 326585"/>
              <a:gd name="connsiteY6" fmla="*/ 107475 h 384174"/>
              <a:gd name="connsiteX7" fmla="*/ 132 w 326585"/>
              <a:gd name="connsiteY7" fmla="*/ 99115 h 384174"/>
              <a:gd name="connsiteX8" fmla="*/ 9686 w 326585"/>
              <a:gd name="connsiteY8" fmla="*/ 90755 h 384174"/>
              <a:gd name="connsiteX9" fmla="*/ 147777 w 326585"/>
              <a:gd name="connsiteY9" fmla="*/ 41514 h 384174"/>
              <a:gd name="connsiteX10" fmla="*/ 190822 w 326585"/>
              <a:gd name="connsiteY10" fmla="*/ 57115 h 384174"/>
              <a:gd name="connsiteX11" fmla="*/ 207144 w 326585"/>
              <a:gd name="connsiteY11" fmla="*/ 57314 h 384174"/>
              <a:gd name="connsiteX12" fmla="*/ 294926 w 326585"/>
              <a:gd name="connsiteY12" fmla="*/ 54129 h 384174"/>
              <a:gd name="connsiteX13" fmla="*/ 326575 w 326585"/>
              <a:gd name="connsiteY13" fmla="*/ 109067 h 384174"/>
              <a:gd name="connsiteX14" fmla="*/ 318214 w 326585"/>
              <a:gd name="connsiteY14" fmla="*/ 163607 h 384174"/>
              <a:gd name="connsiteX15" fmla="*/ 313835 w 326585"/>
              <a:gd name="connsiteY15" fmla="*/ 212772 h 384174"/>
              <a:gd name="connsiteX16" fmla="*/ 272234 w 326585"/>
              <a:gd name="connsiteY16" fmla="*/ 347928 h 384174"/>
              <a:gd name="connsiteX17" fmla="*/ 246755 w 326585"/>
              <a:gd name="connsiteY17" fmla="*/ 376989 h 384174"/>
              <a:gd name="connsiteX18" fmla="*/ 220481 w 326585"/>
              <a:gd name="connsiteY18" fmla="*/ 380771 h 384174"/>
              <a:gd name="connsiteX19" fmla="*/ 214907 w 326585"/>
              <a:gd name="connsiteY19" fmla="*/ 356487 h 384174"/>
              <a:gd name="connsiteX20" fmla="*/ 217495 w 326585"/>
              <a:gd name="connsiteY20" fmla="*/ 276867 h 384174"/>
              <a:gd name="connsiteX21" fmla="*/ 209533 w 326585"/>
              <a:gd name="connsiteY21" fmla="*/ 256564 h 384174"/>
              <a:gd name="connsiteX22" fmla="*/ 188433 w 326585"/>
              <a:gd name="connsiteY22" fmla="*/ 256564 h 384174"/>
              <a:gd name="connsiteX23" fmla="*/ 177486 w 326585"/>
              <a:gd name="connsiteY23" fmla="*/ 326032 h 384174"/>
              <a:gd name="connsiteX24" fmla="*/ 183059 w 326585"/>
              <a:gd name="connsiteY24" fmla="*/ 356288 h 384174"/>
              <a:gd name="connsiteX25" fmla="*/ 176689 w 326585"/>
              <a:gd name="connsiteY25" fmla="*/ 381169 h 384174"/>
              <a:gd name="connsiteX26" fmla="*/ 150415 w 326585"/>
              <a:gd name="connsiteY26" fmla="*/ 376392 h 384174"/>
              <a:gd name="connsiteX27" fmla="*/ 97865 w 326585"/>
              <a:gd name="connsiteY27" fmla="*/ 290004 h 384174"/>
              <a:gd name="connsiteX28" fmla="*/ 83932 w 326585"/>
              <a:gd name="connsiteY28" fmla="*/ 188886 h 384174"/>
              <a:gd name="connsiteX29" fmla="*/ 71790 w 326585"/>
              <a:gd name="connsiteY29" fmla="*/ 126982 h 384174"/>
              <a:gd name="connsiteX30" fmla="*/ 103837 w 326585"/>
              <a:gd name="connsiteY30" fmla="*/ 53532 h 384174"/>
              <a:gd name="connsiteX31" fmla="*/ 147777 w 326585"/>
              <a:gd name="connsiteY31" fmla="*/ 41514 h 384174"/>
              <a:gd name="connsiteX32" fmla="*/ 15458 w 326585"/>
              <a:gd name="connsiteY32" fmla="*/ 32034 h 384174"/>
              <a:gd name="connsiteX33" fmla="*/ 55866 w 326585"/>
              <a:gd name="connsiteY33" fmla="*/ 55323 h 384174"/>
              <a:gd name="connsiteX34" fmla="*/ 66813 w 326585"/>
              <a:gd name="connsiteY34" fmla="*/ 62091 h 384174"/>
              <a:gd name="connsiteX35" fmla="*/ 71591 w 326585"/>
              <a:gd name="connsiteY35" fmla="*/ 67665 h 384174"/>
              <a:gd name="connsiteX36" fmla="*/ 59250 w 326585"/>
              <a:gd name="connsiteY36" fmla="*/ 77219 h 384174"/>
              <a:gd name="connsiteX37" fmla="*/ 4510 w 326585"/>
              <a:gd name="connsiteY37" fmla="*/ 44973 h 384174"/>
              <a:gd name="connsiteX38" fmla="*/ 2321 w 326585"/>
              <a:gd name="connsiteY38" fmla="*/ 33826 h 384174"/>
              <a:gd name="connsiteX39" fmla="*/ 15458 w 326585"/>
              <a:gd name="connsiteY39" fmla="*/ 32034 h 384174"/>
              <a:gd name="connsiteX40" fmla="*/ 63380 w 326585"/>
              <a:gd name="connsiteY40" fmla="*/ 37 h 384174"/>
              <a:gd name="connsiteX41" fmla="*/ 68406 w 326585"/>
              <a:gd name="connsiteY41" fmla="*/ 1779 h 384174"/>
              <a:gd name="connsiteX42" fmla="*/ 95079 w 326585"/>
              <a:gd name="connsiteY42" fmla="*/ 42186 h 384174"/>
              <a:gd name="connsiteX43" fmla="*/ 95875 w 326585"/>
              <a:gd name="connsiteY43" fmla="*/ 46366 h 384174"/>
              <a:gd name="connsiteX44" fmla="*/ 90103 w 326585"/>
              <a:gd name="connsiteY44" fmla="*/ 52338 h 384174"/>
              <a:gd name="connsiteX45" fmla="*/ 80548 w 326585"/>
              <a:gd name="connsiteY45" fmla="*/ 49949 h 384174"/>
              <a:gd name="connsiteX46" fmla="*/ 55468 w 326585"/>
              <a:gd name="connsiteY46" fmla="*/ 11930 h 384174"/>
              <a:gd name="connsiteX47" fmla="*/ 58056 w 326585"/>
              <a:gd name="connsiteY47" fmla="*/ 983 h 384174"/>
              <a:gd name="connsiteX48" fmla="*/ 63380 w 326585"/>
              <a:gd name="connsiteY48" fmla="*/ 37 h 3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26585" h="384174">
                <a:moveTo>
                  <a:pt x="9686" y="90755"/>
                </a:moveTo>
                <a:cubicBezTo>
                  <a:pt x="17250" y="91153"/>
                  <a:pt x="24814" y="91750"/>
                  <a:pt x="32378" y="92148"/>
                </a:cubicBezTo>
                <a:cubicBezTo>
                  <a:pt x="32179" y="92546"/>
                  <a:pt x="32179" y="92745"/>
                  <a:pt x="32179" y="93143"/>
                </a:cubicBezTo>
                <a:cubicBezTo>
                  <a:pt x="39146" y="93143"/>
                  <a:pt x="46312" y="92148"/>
                  <a:pt x="52880" y="93541"/>
                </a:cubicBezTo>
                <a:cubicBezTo>
                  <a:pt x="57061" y="94537"/>
                  <a:pt x="62833" y="98916"/>
                  <a:pt x="63431" y="102300"/>
                </a:cubicBezTo>
                <a:cubicBezTo>
                  <a:pt x="64227" y="108072"/>
                  <a:pt x="59251" y="111257"/>
                  <a:pt x="52880" y="110660"/>
                </a:cubicBezTo>
                <a:cubicBezTo>
                  <a:pt x="38151" y="109465"/>
                  <a:pt x="23222" y="109067"/>
                  <a:pt x="8492" y="107475"/>
                </a:cubicBezTo>
                <a:cubicBezTo>
                  <a:pt x="5307" y="107077"/>
                  <a:pt x="729" y="102499"/>
                  <a:pt x="132" y="99115"/>
                </a:cubicBezTo>
                <a:cubicBezTo>
                  <a:pt x="-864" y="93143"/>
                  <a:pt x="3914" y="90556"/>
                  <a:pt x="9686" y="90755"/>
                </a:cubicBezTo>
                <a:close/>
                <a:moveTo>
                  <a:pt x="147777" y="41514"/>
                </a:moveTo>
                <a:cubicBezTo>
                  <a:pt x="162358" y="41937"/>
                  <a:pt x="176789" y="46963"/>
                  <a:pt x="190822" y="57115"/>
                </a:cubicBezTo>
                <a:cubicBezTo>
                  <a:pt x="196993" y="61494"/>
                  <a:pt x="200774" y="61693"/>
                  <a:pt x="207144" y="57314"/>
                </a:cubicBezTo>
                <a:cubicBezTo>
                  <a:pt x="235608" y="37011"/>
                  <a:pt x="265267" y="37210"/>
                  <a:pt x="294926" y="54129"/>
                </a:cubicBezTo>
                <a:cubicBezTo>
                  <a:pt x="316025" y="66072"/>
                  <a:pt x="326973" y="85380"/>
                  <a:pt x="326575" y="109067"/>
                </a:cubicBezTo>
                <a:cubicBezTo>
                  <a:pt x="326176" y="127380"/>
                  <a:pt x="323788" y="146290"/>
                  <a:pt x="318214" y="163607"/>
                </a:cubicBezTo>
                <a:cubicBezTo>
                  <a:pt x="313039" y="180128"/>
                  <a:pt x="315030" y="196450"/>
                  <a:pt x="313835" y="212772"/>
                </a:cubicBezTo>
                <a:cubicBezTo>
                  <a:pt x="310452" y="261142"/>
                  <a:pt x="300101" y="307321"/>
                  <a:pt x="272234" y="347928"/>
                </a:cubicBezTo>
                <a:cubicBezTo>
                  <a:pt x="265068" y="358478"/>
                  <a:pt x="256111" y="368032"/>
                  <a:pt x="246755" y="376989"/>
                </a:cubicBezTo>
                <a:cubicBezTo>
                  <a:pt x="237997" y="385349"/>
                  <a:pt x="227845" y="386146"/>
                  <a:pt x="220481" y="380771"/>
                </a:cubicBezTo>
                <a:cubicBezTo>
                  <a:pt x="211523" y="374402"/>
                  <a:pt x="212519" y="365643"/>
                  <a:pt x="214907" y="356487"/>
                </a:cubicBezTo>
                <a:cubicBezTo>
                  <a:pt x="221476" y="330212"/>
                  <a:pt x="224262" y="303540"/>
                  <a:pt x="217495" y="276867"/>
                </a:cubicBezTo>
                <a:cubicBezTo>
                  <a:pt x="215703" y="269900"/>
                  <a:pt x="212917" y="263132"/>
                  <a:pt x="209533" y="256564"/>
                </a:cubicBezTo>
                <a:cubicBezTo>
                  <a:pt x="204158" y="246014"/>
                  <a:pt x="194206" y="245815"/>
                  <a:pt x="188433" y="256564"/>
                </a:cubicBezTo>
                <a:cubicBezTo>
                  <a:pt x="176490" y="278260"/>
                  <a:pt x="174699" y="301947"/>
                  <a:pt x="177486" y="326032"/>
                </a:cubicBezTo>
                <a:cubicBezTo>
                  <a:pt x="178680" y="336184"/>
                  <a:pt x="180869" y="346336"/>
                  <a:pt x="183059" y="356288"/>
                </a:cubicBezTo>
                <a:cubicBezTo>
                  <a:pt x="186045" y="369027"/>
                  <a:pt x="184452" y="376193"/>
                  <a:pt x="176689" y="381169"/>
                </a:cubicBezTo>
                <a:cubicBezTo>
                  <a:pt x="168926" y="385947"/>
                  <a:pt x="159571" y="384553"/>
                  <a:pt x="150415" y="376392"/>
                </a:cubicBezTo>
                <a:cubicBezTo>
                  <a:pt x="124140" y="352904"/>
                  <a:pt x="108415" y="323047"/>
                  <a:pt x="97865" y="290004"/>
                </a:cubicBezTo>
                <a:cubicBezTo>
                  <a:pt x="88709" y="260744"/>
                  <a:pt x="84330" y="231085"/>
                  <a:pt x="83932" y="188886"/>
                </a:cubicBezTo>
                <a:cubicBezTo>
                  <a:pt x="81344" y="175749"/>
                  <a:pt x="75174" y="151465"/>
                  <a:pt x="71790" y="126982"/>
                </a:cubicBezTo>
                <a:cubicBezTo>
                  <a:pt x="67610" y="96726"/>
                  <a:pt x="75372" y="69655"/>
                  <a:pt x="103837" y="53532"/>
                </a:cubicBezTo>
                <a:cubicBezTo>
                  <a:pt x="118467" y="45271"/>
                  <a:pt x="133197" y="41091"/>
                  <a:pt x="147777" y="41514"/>
                </a:cubicBezTo>
                <a:close/>
                <a:moveTo>
                  <a:pt x="15458" y="32034"/>
                </a:moveTo>
                <a:cubicBezTo>
                  <a:pt x="29392" y="39001"/>
                  <a:pt x="42529" y="47361"/>
                  <a:pt x="55866" y="55323"/>
                </a:cubicBezTo>
                <a:cubicBezTo>
                  <a:pt x="59648" y="57513"/>
                  <a:pt x="63429" y="59504"/>
                  <a:pt x="66813" y="62091"/>
                </a:cubicBezTo>
                <a:cubicBezTo>
                  <a:pt x="69202" y="63883"/>
                  <a:pt x="70595" y="66470"/>
                  <a:pt x="71591" y="67665"/>
                </a:cubicBezTo>
                <a:cubicBezTo>
                  <a:pt x="71989" y="75826"/>
                  <a:pt x="65619" y="80802"/>
                  <a:pt x="59250" y="77219"/>
                </a:cubicBezTo>
                <a:cubicBezTo>
                  <a:pt x="40737" y="67068"/>
                  <a:pt x="22425" y="56319"/>
                  <a:pt x="4510" y="44973"/>
                </a:cubicBezTo>
                <a:cubicBezTo>
                  <a:pt x="2321" y="43579"/>
                  <a:pt x="2918" y="37608"/>
                  <a:pt x="2321" y="33826"/>
                </a:cubicBezTo>
                <a:cubicBezTo>
                  <a:pt x="6700" y="33229"/>
                  <a:pt x="12273" y="30442"/>
                  <a:pt x="15458" y="32034"/>
                </a:cubicBezTo>
                <a:close/>
                <a:moveTo>
                  <a:pt x="63380" y="37"/>
                </a:moveTo>
                <a:cubicBezTo>
                  <a:pt x="65570" y="187"/>
                  <a:pt x="67710" y="784"/>
                  <a:pt x="68406" y="1779"/>
                </a:cubicBezTo>
                <a:cubicBezTo>
                  <a:pt x="77762" y="14916"/>
                  <a:pt x="86321" y="28651"/>
                  <a:pt x="95079" y="42186"/>
                </a:cubicBezTo>
                <a:cubicBezTo>
                  <a:pt x="95477" y="42783"/>
                  <a:pt x="95278" y="43978"/>
                  <a:pt x="95875" y="46366"/>
                </a:cubicBezTo>
                <a:cubicBezTo>
                  <a:pt x="94283" y="47959"/>
                  <a:pt x="92690" y="51740"/>
                  <a:pt x="90103" y="52338"/>
                </a:cubicBezTo>
                <a:cubicBezTo>
                  <a:pt x="87117" y="52935"/>
                  <a:pt x="82141" y="52138"/>
                  <a:pt x="80548" y="49949"/>
                </a:cubicBezTo>
                <a:cubicBezTo>
                  <a:pt x="71591" y="37608"/>
                  <a:pt x="63231" y="24869"/>
                  <a:pt x="55468" y="11930"/>
                </a:cubicBezTo>
                <a:cubicBezTo>
                  <a:pt x="54074" y="9542"/>
                  <a:pt x="55667" y="3371"/>
                  <a:pt x="58056" y="983"/>
                </a:cubicBezTo>
                <a:cubicBezTo>
                  <a:pt x="58952" y="187"/>
                  <a:pt x="61191" y="-112"/>
                  <a:pt x="63380" y="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74AE6D-4439-4EE6-983C-845865F6BE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021197-1809-4918-B7E0-7E79382DCEDB}"/>
              </a:ext>
            </a:extLst>
          </p:cNvPr>
          <p:cNvGrpSpPr/>
          <p:nvPr/>
        </p:nvGrpSpPr>
        <p:grpSpPr>
          <a:xfrm>
            <a:off x="4640393" y="1786794"/>
            <a:ext cx="2911215" cy="1028499"/>
            <a:chOff x="762000" y="509226"/>
            <a:chExt cx="6638926" cy="23454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61CDBD-1405-466D-8005-F32E8DE07AD4}"/>
                </a:ext>
              </a:extLst>
            </p:cNvPr>
            <p:cNvSpPr/>
            <p:nvPr/>
          </p:nvSpPr>
          <p:spPr>
            <a:xfrm>
              <a:off x="762000" y="509226"/>
              <a:ext cx="6629400" cy="18624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5651409-85AB-4018-98CB-D087A6F5FF1D}"/>
                </a:ext>
              </a:extLst>
            </p:cNvPr>
            <p:cNvGrpSpPr/>
            <p:nvPr/>
          </p:nvGrpSpPr>
          <p:grpSpPr>
            <a:xfrm>
              <a:off x="771526" y="1078975"/>
              <a:ext cx="6629400" cy="1775708"/>
              <a:chOff x="742950" y="774174"/>
              <a:chExt cx="7305675" cy="195685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5636C1A-5A48-4EF4-A766-7E97F6E0C87A}"/>
                  </a:ext>
                </a:extLst>
              </p:cNvPr>
              <p:cNvGrpSpPr/>
              <p:nvPr/>
            </p:nvGrpSpPr>
            <p:grpSpPr>
              <a:xfrm>
                <a:off x="745492" y="774174"/>
                <a:ext cx="7289009" cy="1956851"/>
                <a:chOff x="2104451" y="2044380"/>
                <a:chExt cx="7289009" cy="1956851"/>
              </a:xfrm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193A5166-EFE9-49F7-B137-3351BF8E89B6}"/>
                    </a:ext>
                  </a:extLst>
                </p:cNvPr>
                <p:cNvSpPr/>
                <p:nvPr/>
              </p:nvSpPr>
              <p:spPr>
                <a:xfrm flipH="1">
                  <a:off x="9164888" y="2237782"/>
                  <a:ext cx="228572" cy="1340906"/>
                </a:xfrm>
                <a:custGeom>
                  <a:avLst/>
                  <a:gdLst>
                    <a:gd name="connsiteX0" fmla="*/ 294243 w 357870"/>
                    <a:gd name="connsiteY0" fmla="*/ 403418 h 2147223"/>
                    <a:gd name="connsiteX1" fmla="*/ 250322 w 357870"/>
                    <a:gd name="connsiteY1" fmla="*/ 890610 h 2147223"/>
                    <a:gd name="connsiteX2" fmla="*/ 278789 w 357870"/>
                    <a:gd name="connsiteY2" fmla="*/ 1613671 h 2147223"/>
                    <a:gd name="connsiteX3" fmla="*/ 361750 w 357870"/>
                    <a:gd name="connsiteY3" fmla="*/ 2000009 h 2147223"/>
                    <a:gd name="connsiteX4" fmla="*/ 363377 w 357870"/>
                    <a:gd name="connsiteY4" fmla="*/ 2018716 h 2147223"/>
                    <a:gd name="connsiteX5" fmla="*/ 213722 w 357870"/>
                    <a:gd name="connsiteY5" fmla="*/ 2124450 h 2147223"/>
                    <a:gd name="connsiteX6" fmla="*/ 2253 w 357870"/>
                    <a:gd name="connsiteY6" fmla="*/ 2151290 h 2147223"/>
                    <a:gd name="connsiteX7" fmla="*/ 2253 w 357870"/>
                    <a:gd name="connsiteY7" fmla="*/ 815782 h 2147223"/>
                    <a:gd name="connsiteX8" fmla="*/ 2253 w 357870"/>
                    <a:gd name="connsiteY8" fmla="*/ 402604 h 2147223"/>
                    <a:gd name="connsiteX9" fmla="*/ 2253 w 357870"/>
                    <a:gd name="connsiteY9" fmla="*/ 192762 h 2147223"/>
                    <a:gd name="connsiteX10" fmla="*/ 8760 w 357870"/>
                    <a:gd name="connsiteY10" fmla="*/ 0 h 2147223"/>
                    <a:gd name="connsiteX11" fmla="*/ 164921 w 357870"/>
                    <a:gd name="connsiteY11" fmla="*/ 209029 h 2147223"/>
                    <a:gd name="connsiteX12" fmla="*/ 232429 w 357870"/>
                    <a:gd name="connsiteY12" fmla="*/ 324524 h 2147223"/>
                    <a:gd name="connsiteX13" fmla="*/ 259269 w 357870"/>
                    <a:gd name="connsiteY13" fmla="*/ 374137 h 2147223"/>
                    <a:gd name="connsiteX14" fmla="*/ 294243 w 357870"/>
                    <a:gd name="connsiteY14" fmla="*/ 403418 h 2147223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32429 w 363377"/>
                    <a:gd name="connsiteY12" fmla="*/ 324524 h 2153220"/>
                    <a:gd name="connsiteX13" fmla="*/ 294243 w 363377"/>
                    <a:gd name="connsiteY13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70920"/>
                    <a:gd name="connsiteY0" fmla="*/ 403418 h 2153220"/>
                    <a:gd name="connsiteX1" fmla="*/ 250322 w 370920"/>
                    <a:gd name="connsiteY1" fmla="*/ 890610 h 2153220"/>
                    <a:gd name="connsiteX2" fmla="*/ 278789 w 370920"/>
                    <a:gd name="connsiteY2" fmla="*/ 1613671 h 2153220"/>
                    <a:gd name="connsiteX3" fmla="*/ 361750 w 370920"/>
                    <a:gd name="connsiteY3" fmla="*/ 2000009 h 2153220"/>
                    <a:gd name="connsiteX4" fmla="*/ 350024 w 370920"/>
                    <a:gd name="connsiteY4" fmla="*/ 1974351 h 2153220"/>
                    <a:gd name="connsiteX5" fmla="*/ 363377 w 370920"/>
                    <a:gd name="connsiteY5" fmla="*/ 2018716 h 2153220"/>
                    <a:gd name="connsiteX6" fmla="*/ 213722 w 370920"/>
                    <a:gd name="connsiteY6" fmla="*/ 2124450 h 2153220"/>
                    <a:gd name="connsiteX7" fmla="*/ 2253 w 370920"/>
                    <a:gd name="connsiteY7" fmla="*/ 2151290 h 2153220"/>
                    <a:gd name="connsiteX8" fmla="*/ 2253 w 370920"/>
                    <a:gd name="connsiteY8" fmla="*/ 815782 h 2153220"/>
                    <a:gd name="connsiteX9" fmla="*/ 2253 w 370920"/>
                    <a:gd name="connsiteY9" fmla="*/ 402604 h 2153220"/>
                    <a:gd name="connsiteX10" fmla="*/ 2253 w 370920"/>
                    <a:gd name="connsiteY10" fmla="*/ 192762 h 2153220"/>
                    <a:gd name="connsiteX11" fmla="*/ 8760 w 370920"/>
                    <a:gd name="connsiteY11" fmla="*/ 0 h 2153220"/>
                    <a:gd name="connsiteX12" fmla="*/ 164921 w 370920"/>
                    <a:gd name="connsiteY12" fmla="*/ 209029 h 2153220"/>
                    <a:gd name="connsiteX13" fmla="*/ 294243 w 370920"/>
                    <a:gd name="connsiteY13" fmla="*/ 403418 h 2153220"/>
                    <a:gd name="connsiteX0" fmla="*/ 294243 w 377541"/>
                    <a:gd name="connsiteY0" fmla="*/ 403418 h 2153220"/>
                    <a:gd name="connsiteX1" fmla="*/ 250322 w 377541"/>
                    <a:gd name="connsiteY1" fmla="*/ 890610 h 2153220"/>
                    <a:gd name="connsiteX2" fmla="*/ 278789 w 377541"/>
                    <a:gd name="connsiteY2" fmla="*/ 1613671 h 2153220"/>
                    <a:gd name="connsiteX3" fmla="*/ 361750 w 377541"/>
                    <a:gd name="connsiteY3" fmla="*/ 2000009 h 2153220"/>
                    <a:gd name="connsiteX4" fmla="*/ 363377 w 377541"/>
                    <a:gd name="connsiteY4" fmla="*/ 2018716 h 2153220"/>
                    <a:gd name="connsiteX5" fmla="*/ 213722 w 377541"/>
                    <a:gd name="connsiteY5" fmla="*/ 2124450 h 2153220"/>
                    <a:gd name="connsiteX6" fmla="*/ 2253 w 377541"/>
                    <a:gd name="connsiteY6" fmla="*/ 2151290 h 2153220"/>
                    <a:gd name="connsiteX7" fmla="*/ 2253 w 377541"/>
                    <a:gd name="connsiteY7" fmla="*/ 815782 h 2153220"/>
                    <a:gd name="connsiteX8" fmla="*/ 2253 w 377541"/>
                    <a:gd name="connsiteY8" fmla="*/ 402604 h 2153220"/>
                    <a:gd name="connsiteX9" fmla="*/ 2253 w 377541"/>
                    <a:gd name="connsiteY9" fmla="*/ 192762 h 2153220"/>
                    <a:gd name="connsiteX10" fmla="*/ 8760 w 377541"/>
                    <a:gd name="connsiteY10" fmla="*/ 0 h 2153220"/>
                    <a:gd name="connsiteX11" fmla="*/ 164921 w 377541"/>
                    <a:gd name="connsiteY11" fmla="*/ 209029 h 2153220"/>
                    <a:gd name="connsiteX12" fmla="*/ 294243 w 377541"/>
                    <a:gd name="connsiteY12" fmla="*/ 403418 h 2153220"/>
                    <a:gd name="connsiteX0" fmla="*/ 294243 w 364424"/>
                    <a:gd name="connsiteY0" fmla="*/ 403418 h 2153220"/>
                    <a:gd name="connsiteX1" fmla="*/ 250322 w 364424"/>
                    <a:gd name="connsiteY1" fmla="*/ 890610 h 2153220"/>
                    <a:gd name="connsiteX2" fmla="*/ 278789 w 364424"/>
                    <a:gd name="connsiteY2" fmla="*/ 1613671 h 2153220"/>
                    <a:gd name="connsiteX3" fmla="*/ 363377 w 364424"/>
                    <a:gd name="connsiteY3" fmla="*/ 2018716 h 2153220"/>
                    <a:gd name="connsiteX4" fmla="*/ 213722 w 364424"/>
                    <a:gd name="connsiteY4" fmla="*/ 2124450 h 2153220"/>
                    <a:gd name="connsiteX5" fmla="*/ 2253 w 364424"/>
                    <a:gd name="connsiteY5" fmla="*/ 2151290 h 2153220"/>
                    <a:gd name="connsiteX6" fmla="*/ 2253 w 364424"/>
                    <a:gd name="connsiteY6" fmla="*/ 815782 h 2153220"/>
                    <a:gd name="connsiteX7" fmla="*/ 2253 w 364424"/>
                    <a:gd name="connsiteY7" fmla="*/ 402604 h 2153220"/>
                    <a:gd name="connsiteX8" fmla="*/ 2253 w 364424"/>
                    <a:gd name="connsiteY8" fmla="*/ 192762 h 2153220"/>
                    <a:gd name="connsiteX9" fmla="*/ 8760 w 364424"/>
                    <a:gd name="connsiteY9" fmla="*/ 0 h 2153220"/>
                    <a:gd name="connsiteX10" fmla="*/ 164921 w 364424"/>
                    <a:gd name="connsiteY10" fmla="*/ 209029 h 2153220"/>
                    <a:gd name="connsiteX11" fmla="*/ 294243 w 364424"/>
                    <a:gd name="connsiteY11" fmla="*/ 403418 h 2153220"/>
                    <a:gd name="connsiteX0" fmla="*/ 294243 w 363376"/>
                    <a:gd name="connsiteY0" fmla="*/ 403418 h 2153220"/>
                    <a:gd name="connsiteX1" fmla="*/ 250322 w 363376"/>
                    <a:gd name="connsiteY1" fmla="*/ 890610 h 2153220"/>
                    <a:gd name="connsiteX2" fmla="*/ 278789 w 363376"/>
                    <a:gd name="connsiteY2" fmla="*/ 1613671 h 2153220"/>
                    <a:gd name="connsiteX3" fmla="*/ 363377 w 363376"/>
                    <a:gd name="connsiteY3" fmla="*/ 2018716 h 2153220"/>
                    <a:gd name="connsiteX4" fmla="*/ 213722 w 363376"/>
                    <a:gd name="connsiteY4" fmla="*/ 2124450 h 2153220"/>
                    <a:gd name="connsiteX5" fmla="*/ 2253 w 363376"/>
                    <a:gd name="connsiteY5" fmla="*/ 2151290 h 2153220"/>
                    <a:gd name="connsiteX6" fmla="*/ 2253 w 363376"/>
                    <a:gd name="connsiteY6" fmla="*/ 815782 h 2153220"/>
                    <a:gd name="connsiteX7" fmla="*/ 2253 w 363376"/>
                    <a:gd name="connsiteY7" fmla="*/ 402604 h 2153220"/>
                    <a:gd name="connsiteX8" fmla="*/ 2253 w 363376"/>
                    <a:gd name="connsiteY8" fmla="*/ 192762 h 2153220"/>
                    <a:gd name="connsiteX9" fmla="*/ 8760 w 363376"/>
                    <a:gd name="connsiteY9" fmla="*/ 0 h 2153220"/>
                    <a:gd name="connsiteX10" fmla="*/ 164921 w 363376"/>
                    <a:gd name="connsiteY10" fmla="*/ 209029 h 2153220"/>
                    <a:gd name="connsiteX11" fmla="*/ 294243 w 363376"/>
                    <a:gd name="connsiteY11" fmla="*/ 403418 h 2153220"/>
                    <a:gd name="connsiteX0" fmla="*/ 294243 w 363378"/>
                    <a:gd name="connsiteY0" fmla="*/ 403418 h 2131745"/>
                    <a:gd name="connsiteX1" fmla="*/ 250322 w 363378"/>
                    <a:gd name="connsiteY1" fmla="*/ 890610 h 2131745"/>
                    <a:gd name="connsiteX2" fmla="*/ 278789 w 363378"/>
                    <a:gd name="connsiteY2" fmla="*/ 1613671 h 2131745"/>
                    <a:gd name="connsiteX3" fmla="*/ 363377 w 363378"/>
                    <a:gd name="connsiteY3" fmla="*/ 2018716 h 2131745"/>
                    <a:gd name="connsiteX4" fmla="*/ 213722 w 363378"/>
                    <a:gd name="connsiteY4" fmla="*/ 2124450 h 2131745"/>
                    <a:gd name="connsiteX5" fmla="*/ 2253 w 363378"/>
                    <a:gd name="connsiteY5" fmla="*/ 2116321 h 2131745"/>
                    <a:gd name="connsiteX6" fmla="*/ 2253 w 363378"/>
                    <a:gd name="connsiteY6" fmla="*/ 815782 h 2131745"/>
                    <a:gd name="connsiteX7" fmla="*/ 2253 w 363378"/>
                    <a:gd name="connsiteY7" fmla="*/ 402604 h 2131745"/>
                    <a:gd name="connsiteX8" fmla="*/ 2253 w 363378"/>
                    <a:gd name="connsiteY8" fmla="*/ 192762 h 2131745"/>
                    <a:gd name="connsiteX9" fmla="*/ 8760 w 363378"/>
                    <a:gd name="connsiteY9" fmla="*/ 0 h 2131745"/>
                    <a:gd name="connsiteX10" fmla="*/ 164921 w 363378"/>
                    <a:gd name="connsiteY10" fmla="*/ 209029 h 2131745"/>
                    <a:gd name="connsiteX11" fmla="*/ 294243 w 363378"/>
                    <a:gd name="connsiteY11" fmla="*/ 403418 h 213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3378" h="2131745">
                      <a:moveTo>
                        <a:pt x="294243" y="403418"/>
                      </a:moveTo>
                      <a:cubicBezTo>
                        <a:pt x="287736" y="566086"/>
                        <a:pt x="258456" y="727128"/>
                        <a:pt x="250322" y="890610"/>
                      </a:cubicBezTo>
                      <a:cubicBezTo>
                        <a:pt x="238936" y="1131359"/>
                        <a:pt x="243816" y="1375362"/>
                        <a:pt x="278789" y="1613671"/>
                      </a:cubicBezTo>
                      <a:cubicBezTo>
                        <a:pt x="297631" y="1801688"/>
                        <a:pt x="344248" y="1933586"/>
                        <a:pt x="363377" y="2018716"/>
                      </a:cubicBezTo>
                      <a:cubicBezTo>
                        <a:pt x="335723" y="2076463"/>
                        <a:pt x="273909" y="2108183"/>
                        <a:pt x="213722" y="2124450"/>
                      </a:cubicBezTo>
                      <a:cubicBezTo>
                        <a:pt x="153535" y="2140717"/>
                        <a:pt x="2253" y="2126082"/>
                        <a:pt x="2253" y="2116321"/>
                      </a:cubicBezTo>
                      <a:lnTo>
                        <a:pt x="2253" y="815782"/>
                      </a:lnTo>
                      <a:lnTo>
                        <a:pt x="2253" y="402604"/>
                      </a:lnTo>
                      <a:lnTo>
                        <a:pt x="2253" y="192762"/>
                      </a:lnTo>
                      <a:cubicBezTo>
                        <a:pt x="2253" y="128508"/>
                        <a:pt x="-5880" y="62627"/>
                        <a:pt x="8760" y="0"/>
                      </a:cubicBezTo>
                      <a:cubicBezTo>
                        <a:pt x="65694" y="65881"/>
                        <a:pt x="118561" y="135828"/>
                        <a:pt x="164921" y="209029"/>
                      </a:cubicBezTo>
                      <a:cubicBezTo>
                        <a:pt x="212502" y="276265"/>
                        <a:pt x="240047" y="304808"/>
                        <a:pt x="294243" y="40341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CD3DF71D-76E4-4205-A063-94A0938DFFD4}"/>
                    </a:ext>
                  </a:extLst>
                </p:cNvPr>
                <p:cNvSpPr/>
                <p:nvPr/>
              </p:nvSpPr>
              <p:spPr>
                <a:xfrm flipH="1">
                  <a:off x="7198653" y="2086837"/>
                  <a:ext cx="1145999" cy="1795739"/>
                </a:xfrm>
                <a:custGeom>
                  <a:avLst/>
                  <a:gdLst>
                    <a:gd name="connsiteX0" fmla="*/ 1820419 w 1821886"/>
                    <a:gd name="connsiteY0" fmla="*/ 1327383 h 2854831"/>
                    <a:gd name="connsiteX1" fmla="*/ 1554456 w 1821886"/>
                    <a:gd name="connsiteY1" fmla="*/ 802777 h 2854831"/>
                    <a:gd name="connsiteX2" fmla="*/ 1358441 w 1821886"/>
                    <a:gd name="connsiteY2" fmla="*/ 496147 h 2854831"/>
                    <a:gd name="connsiteX3" fmla="*/ 1023343 w 1821886"/>
                    <a:gd name="connsiteY3" fmla="*/ 104929 h 2854831"/>
                    <a:gd name="connsiteX4" fmla="*/ 845222 w 1821886"/>
                    <a:gd name="connsiteY4" fmla="*/ 13835 h 2854831"/>
                    <a:gd name="connsiteX5" fmla="*/ 604472 w 1821886"/>
                    <a:gd name="connsiteY5" fmla="*/ 59382 h 2854831"/>
                    <a:gd name="connsiteX6" fmla="*/ 163641 w 1821886"/>
                    <a:gd name="connsiteY6" fmla="*/ 702736 h 2854831"/>
                    <a:gd name="connsiteX7" fmla="*/ 1786 w 1821886"/>
                    <a:gd name="connsiteY7" fmla="*/ 1904856 h 2854831"/>
                    <a:gd name="connsiteX8" fmla="*/ 17239 w 1821886"/>
                    <a:gd name="connsiteY8" fmla="*/ 2261100 h 2854831"/>
                    <a:gd name="connsiteX9" fmla="*/ 111587 w 1821886"/>
                    <a:gd name="connsiteY9" fmla="*/ 2553903 h 2854831"/>
                    <a:gd name="connsiteX10" fmla="*/ 419843 w 1821886"/>
                    <a:gd name="connsiteY10" fmla="*/ 2747478 h 2854831"/>
                    <a:gd name="connsiteX11" fmla="*/ 987556 w 1821886"/>
                    <a:gd name="connsiteY11" fmla="*/ 2858906 h 2854831"/>
                    <a:gd name="connsiteX12" fmla="*/ 1602443 w 1821886"/>
                    <a:gd name="connsiteY12" fmla="*/ 2752359 h 2854831"/>
                    <a:gd name="connsiteX13" fmla="*/ 1776498 w 1821886"/>
                    <a:gd name="connsiteY13" fmla="*/ 2592130 h 2854831"/>
                    <a:gd name="connsiteX14" fmla="*/ 1778938 w 1821886"/>
                    <a:gd name="connsiteY14" fmla="*/ 2430275 h 2854831"/>
                    <a:gd name="connsiteX15" fmla="*/ 1791952 w 1821886"/>
                    <a:gd name="connsiteY15" fmla="*/ 2003270 h 2854831"/>
                    <a:gd name="connsiteX16" fmla="*/ 1809032 w 1821886"/>
                    <a:gd name="connsiteY16" fmla="*/ 1642146 h 2854831"/>
                    <a:gd name="connsiteX17" fmla="*/ 1819606 w 1821886"/>
                    <a:gd name="connsiteY17" fmla="*/ 1461584 h 2854831"/>
                    <a:gd name="connsiteX18" fmla="*/ 1820419 w 1821886"/>
                    <a:gd name="connsiteY18" fmla="*/ 1327383 h 2854831"/>
                    <a:gd name="connsiteX19" fmla="*/ 1820419 w 1821886"/>
                    <a:gd name="connsiteY19" fmla="*/ 1327383 h 285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821886" h="2854831">
                      <a:moveTo>
                        <a:pt x="1820419" y="1327383"/>
                      </a:moveTo>
                      <a:cubicBezTo>
                        <a:pt x="1726071" y="1154954"/>
                        <a:pt x="1650430" y="973579"/>
                        <a:pt x="1554456" y="802777"/>
                      </a:cubicBezTo>
                      <a:cubicBezTo>
                        <a:pt x="1495082" y="697042"/>
                        <a:pt x="1433268" y="591308"/>
                        <a:pt x="1358441" y="496147"/>
                      </a:cubicBezTo>
                      <a:cubicBezTo>
                        <a:pt x="1254333" y="364385"/>
                        <a:pt x="1157545" y="207410"/>
                        <a:pt x="1023343" y="104929"/>
                      </a:cubicBezTo>
                      <a:cubicBezTo>
                        <a:pt x="972916" y="65889"/>
                        <a:pt x="904595" y="35795"/>
                        <a:pt x="845222" y="13835"/>
                      </a:cubicBezTo>
                      <a:cubicBezTo>
                        <a:pt x="758194" y="-17885"/>
                        <a:pt x="678486" y="8142"/>
                        <a:pt x="604472" y="59382"/>
                      </a:cubicBezTo>
                      <a:cubicBezTo>
                        <a:pt x="392190" y="207410"/>
                        <a:pt x="257175" y="467680"/>
                        <a:pt x="163641" y="702736"/>
                      </a:cubicBezTo>
                      <a:cubicBezTo>
                        <a:pt x="13172" y="1082567"/>
                        <a:pt x="-7161" y="1500625"/>
                        <a:pt x="1786" y="1904856"/>
                      </a:cubicBezTo>
                      <a:cubicBezTo>
                        <a:pt x="4226" y="2023604"/>
                        <a:pt x="9106" y="2142352"/>
                        <a:pt x="17239" y="2261100"/>
                      </a:cubicBezTo>
                      <a:cubicBezTo>
                        <a:pt x="24559" y="2363581"/>
                        <a:pt x="46519" y="2470942"/>
                        <a:pt x="111587" y="2553903"/>
                      </a:cubicBezTo>
                      <a:cubicBezTo>
                        <a:pt x="186414" y="2649877"/>
                        <a:pt x="310042" y="2704371"/>
                        <a:pt x="419843" y="2747478"/>
                      </a:cubicBezTo>
                      <a:cubicBezTo>
                        <a:pt x="595525" y="2815799"/>
                        <a:pt x="798048" y="2846706"/>
                        <a:pt x="987556" y="2858906"/>
                      </a:cubicBezTo>
                      <a:cubicBezTo>
                        <a:pt x="1190892" y="2871920"/>
                        <a:pt x="1418628" y="2850773"/>
                        <a:pt x="1602443" y="2752359"/>
                      </a:cubicBezTo>
                      <a:cubicBezTo>
                        <a:pt x="1667511" y="2717385"/>
                        <a:pt x="1757791" y="2671024"/>
                        <a:pt x="1776498" y="2592130"/>
                      </a:cubicBezTo>
                      <a:cubicBezTo>
                        <a:pt x="1787885" y="2542516"/>
                        <a:pt x="1778938" y="2481515"/>
                        <a:pt x="1778938" y="2430275"/>
                      </a:cubicBezTo>
                      <a:cubicBezTo>
                        <a:pt x="1779752" y="2287127"/>
                        <a:pt x="1788699" y="2145605"/>
                        <a:pt x="1791952" y="2003270"/>
                      </a:cubicBezTo>
                      <a:cubicBezTo>
                        <a:pt x="1794392" y="1882896"/>
                        <a:pt x="1801712" y="1762521"/>
                        <a:pt x="1809032" y="1642146"/>
                      </a:cubicBezTo>
                      <a:cubicBezTo>
                        <a:pt x="1813099" y="1581959"/>
                        <a:pt x="1814725" y="1521772"/>
                        <a:pt x="1819606" y="1461584"/>
                      </a:cubicBezTo>
                      <a:cubicBezTo>
                        <a:pt x="1822859" y="1419290"/>
                        <a:pt x="1840752" y="1368050"/>
                        <a:pt x="1820419" y="1327383"/>
                      </a:cubicBezTo>
                      <a:cubicBezTo>
                        <a:pt x="1820419" y="1327383"/>
                        <a:pt x="1820419" y="1327383"/>
                        <a:pt x="1820419" y="132738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72CA2C45-14FF-4A58-810C-914EA01EA8AF}"/>
                    </a:ext>
                  </a:extLst>
                </p:cNvPr>
                <p:cNvSpPr/>
                <p:nvPr/>
              </p:nvSpPr>
              <p:spPr>
                <a:xfrm flipH="1">
                  <a:off x="8314449" y="2055728"/>
                  <a:ext cx="936240" cy="1739463"/>
                </a:xfrm>
                <a:custGeom>
                  <a:avLst/>
                  <a:gdLst>
                    <a:gd name="connsiteX0" fmla="*/ 1491640 w 1488416"/>
                    <a:gd name="connsiteY0" fmla="*/ 1253669 h 2765363"/>
                    <a:gd name="connsiteX1" fmla="*/ 1449346 w 1488416"/>
                    <a:gd name="connsiteY1" fmla="*/ 1108081 h 2765363"/>
                    <a:gd name="connsiteX2" fmla="*/ 1323278 w 1488416"/>
                    <a:gd name="connsiteY2" fmla="*/ 807144 h 2765363"/>
                    <a:gd name="connsiteX3" fmla="*/ 865366 w 1488416"/>
                    <a:gd name="connsiteY3" fmla="*/ 193071 h 2765363"/>
                    <a:gd name="connsiteX4" fmla="*/ 458695 w 1488416"/>
                    <a:gd name="connsiteY4" fmla="*/ 2749 h 2765363"/>
                    <a:gd name="connsiteX5" fmla="*/ 174839 w 1488416"/>
                    <a:gd name="connsiteY5" fmla="*/ 292299 h 2765363"/>
                    <a:gd name="connsiteX6" fmla="*/ 22744 w 1488416"/>
                    <a:gd name="connsiteY6" fmla="*/ 991773 h 2765363"/>
                    <a:gd name="connsiteX7" fmla="*/ 1597 w 1488416"/>
                    <a:gd name="connsiteY7" fmla="*/ 1509059 h 2765363"/>
                    <a:gd name="connsiteX8" fmla="*/ 31691 w 1488416"/>
                    <a:gd name="connsiteY8" fmla="*/ 1844156 h 2765363"/>
                    <a:gd name="connsiteX9" fmla="*/ 141492 w 1488416"/>
                    <a:gd name="connsiteY9" fmla="*/ 2328094 h 2765363"/>
                    <a:gd name="connsiteX10" fmla="*/ 438362 w 1488416"/>
                    <a:gd name="connsiteY10" fmla="*/ 2742899 h 2765363"/>
                    <a:gd name="connsiteX11" fmla="*/ 653897 w 1488416"/>
                    <a:gd name="connsiteY11" fmla="*/ 2764046 h 2765363"/>
                    <a:gd name="connsiteX12" fmla="*/ 1215104 w 1488416"/>
                    <a:gd name="connsiteY12" fmla="*/ 2466363 h 2765363"/>
                    <a:gd name="connsiteX13" fmla="*/ 1435519 w 1488416"/>
                    <a:gd name="connsiteY13" fmla="*/ 2207720 h 2765363"/>
                    <a:gd name="connsiteX14" fmla="*/ 1455853 w 1488416"/>
                    <a:gd name="connsiteY14" fmla="*/ 1707514 h 2765363"/>
                    <a:gd name="connsiteX15" fmla="*/ 1491640 w 1488416"/>
                    <a:gd name="connsiteY15" fmla="*/ 1253669 h 2765363"/>
                    <a:gd name="connsiteX16" fmla="*/ 1491640 w 1488416"/>
                    <a:gd name="connsiteY16" fmla="*/ 1253669 h 276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8416" h="2765363">
                      <a:moveTo>
                        <a:pt x="1491640" y="1253669"/>
                      </a:moveTo>
                      <a:cubicBezTo>
                        <a:pt x="1489200" y="1204869"/>
                        <a:pt x="1465613" y="1155255"/>
                        <a:pt x="1449346" y="1108081"/>
                      </a:cubicBezTo>
                      <a:cubicBezTo>
                        <a:pt x="1414372" y="1003160"/>
                        <a:pt x="1379399" y="903119"/>
                        <a:pt x="1323278" y="807144"/>
                      </a:cubicBezTo>
                      <a:cubicBezTo>
                        <a:pt x="1193143" y="585915"/>
                        <a:pt x="1055688" y="367126"/>
                        <a:pt x="865366" y="193071"/>
                      </a:cubicBezTo>
                      <a:cubicBezTo>
                        <a:pt x="756379" y="94656"/>
                        <a:pt x="616484" y="-19212"/>
                        <a:pt x="458695" y="2749"/>
                      </a:cubicBezTo>
                      <a:cubicBezTo>
                        <a:pt x="314734" y="23082"/>
                        <a:pt x="226079" y="171111"/>
                        <a:pt x="174839" y="292299"/>
                      </a:cubicBezTo>
                      <a:cubicBezTo>
                        <a:pt x="80491" y="515154"/>
                        <a:pt x="41451" y="751837"/>
                        <a:pt x="22744" y="991773"/>
                      </a:cubicBezTo>
                      <a:cubicBezTo>
                        <a:pt x="9730" y="1164202"/>
                        <a:pt x="-4910" y="1335817"/>
                        <a:pt x="1597" y="1509059"/>
                      </a:cubicBezTo>
                      <a:cubicBezTo>
                        <a:pt x="5664" y="1620487"/>
                        <a:pt x="5664" y="1735168"/>
                        <a:pt x="31691" y="1844156"/>
                      </a:cubicBezTo>
                      <a:cubicBezTo>
                        <a:pt x="69918" y="2006011"/>
                        <a:pt x="92691" y="2168679"/>
                        <a:pt x="141492" y="2328094"/>
                      </a:cubicBezTo>
                      <a:cubicBezTo>
                        <a:pt x="187852" y="2480189"/>
                        <a:pt x="277320" y="2681898"/>
                        <a:pt x="438362" y="2742899"/>
                      </a:cubicBezTo>
                      <a:cubicBezTo>
                        <a:pt x="506682" y="2768926"/>
                        <a:pt x="577443" y="2777059"/>
                        <a:pt x="653897" y="2764046"/>
                      </a:cubicBezTo>
                      <a:cubicBezTo>
                        <a:pt x="860486" y="2728259"/>
                        <a:pt x="1053249" y="2592431"/>
                        <a:pt x="1215104" y="2466363"/>
                      </a:cubicBezTo>
                      <a:cubicBezTo>
                        <a:pt x="1289931" y="2407802"/>
                        <a:pt x="1435519" y="2315081"/>
                        <a:pt x="1435519" y="2207720"/>
                      </a:cubicBezTo>
                      <a:cubicBezTo>
                        <a:pt x="1435519" y="2040984"/>
                        <a:pt x="1442839" y="1873436"/>
                        <a:pt x="1455853" y="1707514"/>
                      </a:cubicBezTo>
                      <a:cubicBezTo>
                        <a:pt x="1465613" y="1558673"/>
                        <a:pt x="1497333" y="1404138"/>
                        <a:pt x="1491640" y="1253669"/>
                      </a:cubicBezTo>
                      <a:cubicBezTo>
                        <a:pt x="1491640" y="1253669"/>
                        <a:pt x="1491640" y="1253669"/>
                        <a:pt x="1491640" y="125366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BDD5B2F7-6A2D-40F0-96AA-D97C9A75A569}"/>
                    </a:ext>
                  </a:extLst>
                </p:cNvPr>
                <p:cNvSpPr/>
                <p:nvPr/>
              </p:nvSpPr>
              <p:spPr>
                <a:xfrm flipH="1">
                  <a:off x="8576303" y="3578688"/>
                  <a:ext cx="5116" cy="5116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A122DE0C-CFAB-40B0-9E84-F8339E1AB686}"/>
                    </a:ext>
                  </a:extLst>
                </p:cNvPr>
                <p:cNvSpPr/>
                <p:nvPr/>
              </p:nvSpPr>
              <p:spPr>
                <a:xfrm>
                  <a:off x="2104451" y="2237782"/>
                  <a:ext cx="228572" cy="1340906"/>
                </a:xfrm>
                <a:custGeom>
                  <a:avLst/>
                  <a:gdLst>
                    <a:gd name="connsiteX0" fmla="*/ 294243 w 357870"/>
                    <a:gd name="connsiteY0" fmla="*/ 403418 h 2147223"/>
                    <a:gd name="connsiteX1" fmla="*/ 250322 w 357870"/>
                    <a:gd name="connsiteY1" fmla="*/ 890610 h 2147223"/>
                    <a:gd name="connsiteX2" fmla="*/ 278789 w 357870"/>
                    <a:gd name="connsiteY2" fmla="*/ 1613671 h 2147223"/>
                    <a:gd name="connsiteX3" fmla="*/ 361750 w 357870"/>
                    <a:gd name="connsiteY3" fmla="*/ 2000009 h 2147223"/>
                    <a:gd name="connsiteX4" fmla="*/ 363377 w 357870"/>
                    <a:gd name="connsiteY4" fmla="*/ 2018716 h 2147223"/>
                    <a:gd name="connsiteX5" fmla="*/ 213722 w 357870"/>
                    <a:gd name="connsiteY5" fmla="*/ 2124450 h 2147223"/>
                    <a:gd name="connsiteX6" fmla="*/ 2253 w 357870"/>
                    <a:gd name="connsiteY6" fmla="*/ 2151290 h 2147223"/>
                    <a:gd name="connsiteX7" fmla="*/ 2253 w 357870"/>
                    <a:gd name="connsiteY7" fmla="*/ 815782 h 2147223"/>
                    <a:gd name="connsiteX8" fmla="*/ 2253 w 357870"/>
                    <a:gd name="connsiteY8" fmla="*/ 402604 h 2147223"/>
                    <a:gd name="connsiteX9" fmla="*/ 2253 w 357870"/>
                    <a:gd name="connsiteY9" fmla="*/ 192762 h 2147223"/>
                    <a:gd name="connsiteX10" fmla="*/ 8760 w 357870"/>
                    <a:gd name="connsiteY10" fmla="*/ 0 h 2147223"/>
                    <a:gd name="connsiteX11" fmla="*/ 164921 w 357870"/>
                    <a:gd name="connsiteY11" fmla="*/ 209029 h 2147223"/>
                    <a:gd name="connsiteX12" fmla="*/ 232429 w 357870"/>
                    <a:gd name="connsiteY12" fmla="*/ 324524 h 2147223"/>
                    <a:gd name="connsiteX13" fmla="*/ 259269 w 357870"/>
                    <a:gd name="connsiteY13" fmla="*/ 374137 h 2147223"/>
                    <a:gd name="connsiteX14" fmla="*/ 294243 w 357870"/>
                    <a:gd name="connsiteY14" fmla="*/ 403418 h 2147223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32429 w 363377"/>
                    <a:gd name="connsiteY12" fmla="*/ 324524 h 2153220"/>
                    <a:gd name="connsiteX13" fmla="*/ 294243 w 363377"/>
                    <a:gd name="connsiteY13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70920"/>
                    <a:gd name="connsiteY0" fmla="*/ 403418 h 2153220"/>
                    <a:gd name="connsiteX1" fmla="*/ 250322 w 370920"/>
                    <a:gd name="connsiteY1" fmla="*/ 890610 h 2153220"/>
                    <a:gd name="connsiteX2" fmla="*/ 278789 w 370920"/>
                    <a:gd name="connsiteY2" fmla="*/ 1613671 h 2153220"/>
                    <a:gd name="connsiteX3" fmla="*/ 361750 w 370920"/>
                    <a:gd name="connsiteY3" fmla="*/ 2000009 h 2153220"/>
                    <a:gd name="connsiteX4" fmla="*/ 350024 w 370920"/>
                    <a:gd name="connsiteY4" fmla="*/ 1974351 h 2153220"/>
                    <a:gd name="connsiteX5" fmla="*/ 363377 w 370920"/>
                    <a:gd name="connsiteY5" fmla="*/ 2018716 h 2153220"/>
                    <a:gd name="connsiteX6" fmla="*/ 213722 w 370920"/>
                    <a:gd name="connsiteY6" fmla="*/ 2124450 h 2153220"/>
                    <a:gd name="connsiteX7" fmla="*/ 2253 w 370920"/>
                    <a:gd name="connsiteY7" fmla="*/ 2151290 h 2153220"/>
                    <a:gd name="connsiteX8" fmla="*/ 2253 w 370920"/>
                    <a:gd name="connsiteY8" fmla="*/ 815782 h 2153220"/>
                    <a:gd name="connsiteX9" fmla="*/ 2253 w 370920"/>
                    <a:gd name="connsiteY9" fmla="*/ 402604 h 2153220"/>
                    <a:gd name="connsiteX10" fmla="*/ 2253 w 370920"/>
                    <a:gd name="connsiteY10" fmla="*/ 192762 h 2153220"/>
                    <a:gd name="connsiteX11" fmla="*/ 8760 w 370920"/>
                    <a:gd name="connsiteY11" fmla="*/ 0 h 2153220"/>
                    <a:gd name="connsiteX12" fmla="*/ 164921 w 370920"/>
                    <a:gd name="connsiteY12" fmla="*/ 209029 h 2153220"/>
                    <a:gd name="connsiteX13" fmla="*/ 294243 w 370920"/>
                    <a:gd name="connsiteY13" fmla="*/ 403418 h 2153220"/>
                    <a:gd name="connsiteX0" fmla="*/ 294243 w 377541"/>
                    <a:gd name="connsiteY0" fmla="*/ 403418 h 2153220"/>
                    <a:gd name="connsiteX1" fmla="*/ 250322 w 377541"/>
                    <a:gd name="connsiteY1" fmla="*/ 890610 h 2153220"/>
                    <a:gd name="connsiteX2" fmla="*/ 278789 w 377541"/>
                    <a:gd name="connsiteY2" fmla="*/ 1613671 h 2153220"/>
                    <a:gd name="connsiteX3" fmla="*/ 361750 w 377541"/>
                    <a:gd name="connsiteY3" fmla="*/ 2000009 h 2153220"/>
                    <a:gd name="connsiteX4" fmla="*/ 363377 w 377541"/>
                    <a:gd name="connsiteY4" fmla="*/ 2018716 h 2153220"/>
                    <a:gd name="connsiteX5" fmla="*/ 213722 w 377541"/>
                    <a:gd name="connsiteY5" fmla="*/ 2124450 h 2153220"/>
                    <a:gd name="connsiteX6" fmla="*/ 2253 w 377541"/>
                    <a:gd name="connsiteY6" fmla="*/ 2151290 h 2153220"/>
                    <a:gd name="connsiteX7" fmla="*/ 2253 w 377541"/>
                    <a:gd name="connsiteY7" fmla="*/ 815782 h 2153220"/>
                    <a:gd name="connsiteX8" fmla="*/ 2253 w 377541"/>
                    <a:gd name="connsiteY8" fmla="*/ 402604 h 2153220"/>
                    <a:gd name="connsiteX9" fmla="*/ 2253 w 377541"/>
                    <a:gd name="connsiteY9" fmla="*/ 192762 h 2153220"/>
                    <a:gd name="connsiteX10" fmla="*/ 8760 w 377541"/>
                    <a:gd name="connsiteY10" fmla="*/ 0 h 2153220"/>
                    <a:gd name="connsiteX11" fmla="*/ 164921 w 377541"/>
                    <a:gd name="connsiteY11" fmla="*/ 209029 h 2153220"/>
                    <a:gd name="connsiteX12" fmla="*/ 294243 w 377541"/>
                    <a:gd name="connsiteY12" fmla="*/ 403418 h 2153220"/>
                    <a:gd name="connsiteX0" fmla="*/ 294243 w 364424"/>
                    <a:gd name="connsiteY0" fmla="*/ 403418 h 2153220"/>
                    <a:gd name="connsiteX1" fmla="*/ 250322 w 364424"/>
                    <a:gd name="connsiteY1" fmla="*/ 890610 h 2153220"/>
                    <a:gd name="connsiteX2" fmla="*/ 278789 w 364424"/>
                    <a:gd name="connsiteY2" fmla="*/ 1613671 h 2153220"/>
                    <a:gd name="connsiteX3" fmla="*/ 363377 w 364424"/>
                    <a:gd name="connsiteY3" fmla="*/ 2018716 h 2153220"/>
                    <a:gd name="connsiteX4" fmla="*/ 213722 w 364424"/>
                    <a:gd name="connsiteY4" fmla="*/ 2124450 h 2153220"/>
                    <a:gd name="connsiteX5" fmla="*/ 2253 w 364424"/>
                    <a:gd name="connsiteY5" fmla="*/ 2151290 h 2153220"/>
                    <a:gd name="connsiteX6" fmla="*/ 2253 w 364424"/>
                    <a:gd name="connsiteY6" fmla="*/ 815782 h 2153220"/>
                    <a:gd name="connsiteX7" fmla="*/ 2253 w 364424"/>
                    <a:gd name="connsiteY7" fmla="*/ 402604 h 2153220"/>
                    <a:gd name="connsiteX8" fmla="*/ 2253 w 364424"/>
                    <a:gd name="connsiteY8" fmla="*/ 192762 h 2153220"/>
                    <a:gd name="connsiteX9" fmla="*/ 8760 w 364424"/>
                    <a:gd name="connsiteY9" fmla="*/ 0 h 2153220"/>
                    <a:gd name="connsiteX10" fmla="*/ 164921 w 364424"/>
                    <a:gd name="connsiteY10" fmla="*/ 209029 h 2153220"/>
                    <a:gd name="connsiteX11" fmla="*/ 294243 w 364424"/>
                    <a:gd name="connsiteY11" fmla="*/ 403418 h 2153220"/>
                    <a:gd name="connsiteX0" fmla="*/ 294243 w 363376"/>
                    <a:gd name="connsiteY0" fmla="*/ 403418 h 2153220"/>
                    <a:gd name="connsiteX1" fmla="*/ 250322 w 363376"/>
                    <a:gd name="connsiteY1" fmla="*/ 890610 h 2153220"/>
                    <a:gd name="connsiteX2" fmla="*/ 278789 w 363376"/>
                    <a:gd name="connsiteY2" fmla="*/ 1613671 h 2153220"/>
                    <a:gd name="connsiteX3" fmla="*/ 363377 w 363376"/>
                    <a:gd name="connsiteY3" fmla="*/ 2018716 h 2153220"/>
                    <a:gd name="connsiteX4" fmla="*/ 213722 w 363376"/>
                    <a:gd name="connsiteY4" fmla="*/ 2124450 h 2153220"/>
                    <a:gd name="connsiteX5" fmla="*/ 2253 w 363376"/>
                    <a:gd name="connsiteY5" fmla="*/ 2151290 h 2153220"/>
                    <a:gd name="connsiteX6" fmla="*/ 2253 w 363376"/>
                    <a:gd name="connsiteY6" fmla="*/ 815782 h 2153220"/>
                    <a:gd name="connsiteX7" fmla="*/ 2253 w 363376"/>
                    <a:gd name="connsiteY7" fmla="*/ 402604 h 2153220"/>
                    <a:gd name="connsiteX8" fmla="*/ 2253 w 363376"/>
                    <a:gd name="connsiteY8" fmla="*/ 192762 h 2153220"/>
                    <a:gd name="connsiteX9" fmla="*/ 8760 w 363376"/>
                    <a:gd name="connsiteY9" fmla="*/ 0 h 2153220"/>
                    <a:gd name="connsiteX10" fmla="*/ 164921 w 363376"/>
                    <a:gd name="connsiteY10" fmla="*/ 209029 h 2153220"/>
                    <a:gd name="connsiteX11" fmla="*/ 294243 w 363376"/>
                    <a:gd name="connsiteY11" fmla="*/ 403418 h 2153220"/>
                    <a:gd name="connsiteX0" fmla="*/ 294243 w 363378"/>
                    <a:gd name="connsiteY0" fmla="*/ 403418 h 2131745"/>
                    <a:gd name="connsiteX1" fmla="*/ 250322 w 363378"/>
                    <a:gd name="connsiteY1" fmla="*/ 890610 h 2131745"/>
                    <a:gd name="connsiteX2" fmla="*/ 278789 w 363378"/>
                    <a:gd name="connsiteY2" fmla="*/ 1613671 h 2131745"/>
                    <a:gd name="connsiteX3" fmla="*/ 363377 w 363378"/>
                    <a:gd name="connsiteY3" fmla="*/ 2018716 h 2131745"/>
                    <a:gd name="connsiteX4" fmla="*/ 213722 w 363378"/>
                    <a:gd name="connsiteY4" fmla="*/ 2124450 h 2131745"/>
                    <a:gd name="connsiteX5" fmla="*/ 2253 w 363378"/>
                    <a:gd name="connsiteY5" fmla="*/ 2116321 h 2131745"/>
                    <a:gd name="connsiteX6" fmla="*/ 2253 w 363378"/>
                    <a:gd name="connsiteY6" fmla="*/ 815782 h 2131745"/>
                    <a:gd name="connsiteX7" fmla="*/ 2253 w 363378"/>
                    <a:gd name="connsiteY7" fmla="*/ 402604 h 2131745"/>
                    <a:gd name="connsiteX8" fmla="*/ 2253 w 363378"/>
                    <a:gd name="connsiteY8" fmla="*/ 192762 h 2131745"/>
                    <a:gd name="connsiteX9" fmla="*/ 8760 w 363378"/>
                    <a:gd name="connsiteY9" fmla="*/ 0 h 2131745"/>
                    <a:gd name="connsiteX10" fmla="*/ 164921 w 363378"/>
                    <a:gd name="connsiteY10" fmla="*/ 209029 h 2131745"/>
                    <a:gd name="connsiteX11" fmla="*/ 294243 w 363378"/>
                    <a:gd name="connsiteY11" fmla="*/ 403418 h 213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3378" h="2131745">
                      <a:moveTo>
                        <a:pt x="294243" y="403418"/>
                      </a:moveTo>
                      <a:cubicBezTo>
                        <a:pt x="287736" y="566086"/>
                        <a:pt x="258456" y="727128"/>
                        <a:pt x="250322" y="890610"/>
                      </a:cubicBezTo>
                      <a:cubicBezTo>
                        <a:pt x="238936" y="1131359"/>
                        <a:pt x="243816" y="1375362"/>
                        <a:pt x="278789" y="1613671"/>
                      </a:cubicBezTo>
                      <a:cubicBezTo>
                        <a:pt x="297631" y="1801688"/>
                        <a:pt x="344248" y="1933586"/>
                        <a:pt x="363377" y="2018716"/>
                      </a:cubicBezTo>
                      <a:cubicBezTo>
                        <a:pt x="335723" y="2076463"/>
                        <a:pt x="273909" y="2108183"/>
                        <a:pt x="213722" y="2124450"/>
                      </a:cubicBezTo>
                      <a:cubicBezTo>
                        <a:pt x="153535" y="2140717"/>
                        <a:pt x="2253" y="2126082"/>
                        <a:pt x="2253" y="2116321"/>
                      </a:cubicBezTo>
                      <a:lnTo>
                        <a:pt x="2253" y="815782"/>
                      </a:lnTo>
                      <a:lnTo>
                        <a:pt x="2253" y="402604"/>
                      </a:lnTo>
                      <a:lnTo>
                        <a:pt x="2253" y="192762"/>
                      </a:lnTo>
                      <a:cubicBezTo>
                        <a:pt x="2253" y="128508"/>
                        <a:pt x="-5880" y="62627"/>
                        <a:pt x="8760" y="0"/>
                      </a:cubicBezTo>
                      <a:cubicBezTo>
                        <a:pt x="65694" y="65881"/>
                        <a:pt x="118561" y="135828"/>
                        <a:pt x="164921" y="209029"/>
                      </a:cubicBezTo>
                      <a:cubicBezTo>
                        <a:pt x="212502" y="276265"/>
                        <a:pt x="240047" y="304808"/>
                        <a:pt x="294243" y="40341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4E0183E5-C0C7-4FA1-B2FA-C680CDA625C4}"/>
                    </a:ext>
                  </a:extLst>
                </p:cNvPr>
                <p:cNvSpPr/>
                <p:nvPr/>
              </p:nvSpPr>
              <p:spPr>
                <a:xfrm>
                  <a:off x="3153259" y="2086837"/>
                  <a:ext cx="1145999" cy="1795739"/>
                </a:xfrm>
                <a:custGeom>
                  <a:avLst/>
                  <a:gdLst>
                    <a:gd name="connsiteX0" fmla="*/ 1820419 w 1821886"/>
                    <a:gd name="connsiteY0" fmla="*/ 1327383 h 2854831"/>
                    <a:gd name="connsiteX1" fmla="*/ 1554456 w 1821886"/>
                    <a:gd name="connsiteY1" fmla="*/ 802777 h 2854831"/>
                    <a:gd name="connsiteX2" fmla="*/ 1358441 w 1821886"/>
                    <a:gd name="connsiteY2" fmla="*/ 496147 h 2854831"/>
                    <a:gd name="connsiteX3" fmla="*/ 1023343 w 1821886"/>
                    <a:gd name="connsiteY3" fmla="*/ 104929 h 2854831"/>
                    <a:gd name="connsiteX4" fmla="*/ 845222 w 1821886"/>
                    <a:gd name="connsiteY4" fmla="*/ 13835 h 2854831"/>
                    <a:gd name="connsiteX5" fmla="*/ 604472 w 1821886"/>
                    <a:gd name="connsiteY5" fmla="*/ 59382 h 2854831"/>
                    <a:gd name="connsiteX6" fmla="*/ 163641 w 1821886"/>
                    <a:gd name="connsiteY6" fmla="*/ 702736 h 2854831"/>
                    <a:gd name="connsiteX7" fmla="*/ 1786 w 1821886"/>
                    <a:gd name="connsiteY7" fmla="*/ 1904856 h 2854831"/>
                    <a:gd name="connsiteX8" fmla="*/ 17239 w 1821886"/>
                    <a:gd name="connsiteY8" fmla="*/ 2261100 h 2854831"/>
                    <a:gd name="connsiteX9" fmla="*/ 111587 w 1821886"/>
                    <a:gd name="connsiteY9" fmla="*/ 2553903 h 2854831"/>
                    <a:gd name="connsiteX10" fmla="*/ 419843 w 1821886"/>
                    <a:gd name="connsiteY10" fmla="*/ 2747478 h 2854831"/>
                    <a:gd name="connsiteX11" fmla="*/ 987556 w 1821886"/>
                    <a:gd name="connsiteY11" fmla="*/ 2858906 h 2854831"/>
                    <a:gd name="connsiteX12" fmla="*/ 1602443 w 1821886"/>
                    <a:gd name="connsiteY12" fmla="*/ 2752359 h 2854831"/>
                    <a:gd name="connsiteX13" fmla="*/ 1776498 w 1821886"/>
                    <a:gd name="connsiteY13" fmla="*/ 2592130 h 2854831"/>
                    <a:gd name="connsiteX14" fmla="*/ 1778938 w 1821886"/>
                    <a:gd name="connsiteY14" fmla="*/ 2430275 h 2854831"/>
                    <a:gd name="connsiteX15" fmla="*/ 1791952 w 1821886"/>
                    <a:gd name="connsiteY15" fmla="*/ 2003270 h 2854831"/>
                    <a:gd name="connsiteX16" fmla="*/ 1809032 w 1821886"/>
                    <a:gd name="connsiteY16" fmla="*/ 1642146 h 2854831"/>
                    <a:gd name="connsiteX17" fmla="*/ 1819606 w 1821886"/>
                    <a:gd name="connsiteY17" fmla="*/ 1461584 h 2854831"/>
                    <a:gd name="connsiteX18" fmla="*/ 1820419 w 1821886"/>
                    <a:gd name="connsiteY18" fmla="*/ 1327383 h 2854831"/>
                    <a:gd name="connsiteX19" fmla="*/ 1820419 w 1821886"/>
                    <a:gd name="connsiteY19" fmla="*/ 1327383 h 285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821886" h="2854831">
                      <a:moveTo>
                        <a:pt x="1820419" y="1327383"/>
                      </a:moveTo>
                      <a:cubicBezTo>
                        <a:pt x="1726071" y="1154954"/>
                        <a:pt x="1650430" y="973579"/>
                        <a:pt x="1554456" y="802777"/>
                      </a:cubicBezTo>
                      <a:cubicBezTo>
                        <a:pt x="1495082" y="697042"/>
                        <a:pt x="1433268" y="591308"/>
                        <a:pt x="1358441" y="496147"/>
                      </a:cubicBezTo>
                      <a:cubicBezTo>
                        <a:pt x="1254333" y="364385"/>
                        <a:pt x="1157545" y="207410"/>
                        <a:pt x="1023343" y="104929"/>
                      </a:cubicBezTo>
                      <a:cubicBezTo>
                        <a:pt x="972916" y="65889"/>
                        <a:pt x="904595" y="35795"/>
                        <a:pt x="845222" y="13835"/>
                      </a:cubicBezTo>
                      <a:cubicBezTo>
                        <a:pt x="758194" y="-17885"/>
                        <a:pt x="678486" y="8142"/>
                        <a:pt x="604472" y="59382"/>
                      </a:cubicBezTo>
                      <a:cubicBezTo>
                        <a:pt x="392190" y="207410"/>
                        <a:pt x="257175" y="467680"/>
                        <a:pt x="163641" y="702736"/>
                      </a:cubicBezTo>
                      <a:cubicBezTo>
                        <a:pt x="13172" y="1082567"/>
                        <a:pt x="-7161" y="1500625"/>
                        <a:pt x="1786" y="1904856"/>
                      </a:cubicBezTo>
                      <a:cubicBezTo>
                        <a:pt x="4226" y="2023604"/>
                        <a:pt x="9106" y="2142352"/>
                        <a:pt x="17239" y="2261100"/>
                      </a:cubicBezTo>
                      <a:cubicBezTo>
                        <a:pt x="24559" y="2363581"/>
                        <a:pt x="46519" y="2470942"/>
                        <a:pt x="111587" y="2553903"/>
                      </a:cubicBezTo>
                      <a:cubicBezTo>
                        <a:pt x="186414" y="2649877"/>
                        <a:pt x="310042" y="2704371"/>
                        <a:pt x="419843" y="2747478"/>
                      </a:cubicBezTo>
                      <a:cubicBezTo>
                        <a:pt x="595525" y="2815799"/>
                        <a:pt x="798048" y="2846706"/>
                        <a:pt x="987556" y="2858906"/>
                      </a:cubicBezTo>
                      <a:cubicBezTo>
                        <a:pt x="1190892" y="2871920"/>
                        <a:pt x="1418628" y="2850773"/>
                        <a:pt x="1602443" y="2752359"/>
                      </a:cubicBezTo>
                      <a:cubicBezTo>
                        <a:pt x="1667511" y="2717385"/>
                        <a:pt x="1757791" y="2671024"/>
                        <a:pt x="1776498" y="2592130"/>
                      </a:cubicBezTo>
                      <a:cubicBezTo>
                        <a:pt x="1787885" y="2542516"/>
                        <a:pt x="1778938" y="2481515"/>
                        <a:pt x="1778938" y="2430275"/>
                      </a:cubicBezTo>
                      <a:cubicBezTo>
                        <a:pt x="1779752" y="2287127"/>
                        <a:pt x="1788699" y="2145605"/>
                        <a:pt x="1791952" y="2003270"/>
                      </a:cubicBezTo>
                      <a:cubicBezTo>
                        <a:pt x="1794392" y="1882896"/>
                        <a:pt x="1801712" y="1762521"/>
                        <a:pt x="1809032" y="1642146"/>
                      </a:cubicBezTo>
                      <a:cubicBezTo>
                        <a:pt x="1813099" y="1581959"/>
                        <a:pt x="1814725" y="1521772"/>
                        <a:pt x="1819606" y="1461584"/>
                      </a:cubicBezTo>
                      <a:cubicBezTo>
                        <a:pt x="1822859" y="1419290"/>
                        <a:pt x="1840752" y="1368050"/>
                        <a:pt x="1820419" y="1327383"/>
                      </a:cubicBezTo>
                      <a:cubicBezTo>
                        <a:pt x="1820419" y="1327383"/>
                        <a:pt x="1820419" y="1327383"/>
                        <a:pt x="1820419" y="132738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B02F8D3-99BD-4C0E-82F6-4709281646E6}"/>
                    </a:ext>
                  </a:extLst>
                </p:cNvPr>
                <p:cNvSpPr/>
                <p:nvPr/>
              </p:nvSpPr>
              <p:spPr>
                <a:xfrm>
                  <a:off x="2247222" y="2055728"/>
                  <a:ext cx="936240" cy="1739463"/>
                </a:xfrm>
                <a:custGeom>
                  <a:avLst/>
                  <a:gdLst>
                    <a:gd name="connsiteX0" fmla="*/ 1491640 w 1488416"/>
                    <a:gd name="connsiteY0" fmla="*/ 1253669 h 2765363"/>
                    <a:gd name="connsiteX1" fmla="*/ 1449346 w 1488416"/>
                    <a:gd name="connsiteY1" fmla="*/ 1108081 h 2765363"/>
                    <a:gd name="connsiteX2" fmla="*/ 1323278 w 1488416"/>
                    <a:gd name="connsiteY2" fmla="*/ 807144 h 2765363"/>
                    <a:gd name="connsiteX3" fmla="*/ 865366 w 1488416"/>
                    <a:gd name="connsiteY3" fmla="*/ 193071 h 2765363"/>
                    <a:gd name="connsiteX4" fmla="*/ 458695 w 1488416"/>
                    <a:gd name="connsiteY4" fmla="*/ 2749 h 2765363"/>
                    <a:gd name="connsiteX5" fmla="*/ 174839 w 1488416"/>
                    <a:gd name="connsiteY5" fmla="*/ 292299 h 2765363"/>
                    <a:gd name="connsiteX6" fmla="*/ 22744 w 1488416"/>
                    <a:gd name="connsiteY6" fmla="*/ 991773 h 2765363"/>
                    <a:gd name="connsiteX7" fmla="*/ 1597 w 1488416"/>
                    <a:gd name="connsiteY7" fmla="*/ 1509059 h 2765363"/>
                    <a:gd name="connsiteX8" fmla="*/ 31691 w 1488416"/>
                    <a:gd name="connsiteY8" fmla="*/ 1844156 h 2765363"/>
                    <a:gd name="connsiteX9" fmla="*/ 141492 w 1488416"/>
                    <a:gd name="connsiteY9" fmla="*/ 2328094 h 2765363"/>
                    <a:gd name="connsiteX10" fmla="*/ 438362 w 1488416"/>
                    <a:gd name="connsiteY10" fmla="*/ 2742899 h 2765363"/>
                    <a:gd name="connsiteX11" fmla="*/ 653897 w 1488416"/>
                    <a:gd name="connsiteY11" fmla="*/ 2764046 h 2765363"/>
                    <a:gd name="connsiteX12" fmla="*/ 1215104 w 1488416"/>
                    <a:gd name="connsiteY12" fmla="*/ 2466363 h 2765363"/>
                    <a:gd name="connsiteX13" fmla="*/ 1435519 w 1488416"/>
                    <a:gd name="connsiteY13" fmla="*/ 2207720 h 2765363"/>
                    <a:gd name="connsiteX14" fmla="*/ 1455853 w 1488416"/>
                    <a:gd name="connsiteY14" fmla="*/ 1707514 h 2765363"/>
                    <a:gd name="connsiteX15" fmla="*/ 1491640 w 1488416"/>
                    <a:gd name="connsiteY15" fmla="*/ 1253669 h 2765363"/>
                    <a:gd name="connsiteX16" fmla="*/ 1491640 w 1488416"/>
                    <a:gd name="connsiteY16" fmla="*/ 1253669 h 276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8416" h="2765363">
                      <a:moveTo>
                        <a:pt x="1491640" y="1253669"/>
                      </a:moveTo>
                      <a:cubicBezTo>
                        <a:pt x="1489200" y="1204869"/>
                        <a:pt x="1465613" y="1155255"/>
                        <a:pt x="1449346" y="1108081"/>
                      </a:cubicBezTo>
                      <a:cubicBezTo>
                        <a:pt x="1414372" y="1003160"/>
                        <a:pt x="1379399" y="903119"/>
                        <a:pt x="1323278" y="807144"/>
                      </a:cubicBezTo>
                      <a:cubicBezTo>
                        <a:pt x="1193143" y="585915"/>
                        <a:pt x="1055688" y="367126"/>
                        <a:pt x="865366" y="193071"/>
                      </a:cubicBezTo>
                      <a:cubicBezTo>
                        <a:pt x="756379" y="94656"/>
                        <a:pt x="616484" y="-19212"/>
                        <a:pt x="458695" y="2749"/>
                      </a:cubicBezTo>
                      <a:cubicBezTo>
                        <a:pt x="314734" y="23082"/>
                        <a:pt x="226079" y="171111"/>
                        <a:pt x="174839" y="292299"/>
                      </a:cubicBezTo>
                      <a:cubicBezTo>
                        <a:pt x="80491" y="515154"/>
                        <a:pt x="41451" y="751837"/>
                        <a:pt x="22744" y="991773"/>
                      </a:cubicBezTo>
                      <a:cubicBezTo>
                        <a:pt x="9730" y="1164202"/>
                        <a:pt x="-4910" y="1335817"/>
                        <a:pt x="1597" y="1509059"/>
                      </a:cubicBezTo>
                      <a:cubicBezTo>
                        <a:pt x="5664" y="1620487"/>
                        <a:pt x="5664" y="1735168"/>
                        <a:pt x="31691" y="1844156"/>
                      </a:cubicBezTo>
                      <a:cubicBezTo>
                        <a:pt x="69918" y="2006011"/>
                        <a:pt x="92691" y="2168679"/>
                        <a:pt x="141492" y="2328094"/>
                      </a:cubicBezTo>
                      <a:cubicBezTo>
                        <a:pt x="187852" y="2480189"/>
                        <a:pt x="277320" y="2681898"/>
                        <a:pt x="438362" y="2742899"/>
                      </a:cubicBezTo>
                      <a:cubicBezTo>
                        <a:pt x="506682" y="2768926"/>
                        <a:pt x="577443" y="2777059"/>
                        <a:pt x="653897" y="2764046"/>
                      </a:cubicBezTo>
                      <a:cubicBezTo>
                        <a:pt x="860486" y="2728259"/>
                        <a:pt x="1053249" y="2592431"/>
                        <a:pt x="1215104" y="2466363"/>
                      </a:cubicBezTo>
                      <a:cubicBezTo>
                        <a:pt x="1289931" y="2407802"/>
                        <a:pt x="1435519" y="2315081"/>
                        <a:pt x="1435519" y="2207720"/>
                      </a:cubicBezTo>
                      <a:cubicBezTo>
                        <a:pt x="1435519" y="2040984"/>
                        <a:pt x="1442839" y="1873436"/>
                        <a:pt x="1455853" y="1707514"/>
                      </a:cubicBezTo>
                      <a:cubicBezTo>
                        <a:pt x="1465613" y="1558673"/>
                        <a:pt x="1497333" y="1404138"/>
                        <a:pt x="1491640" y="1253669"/>
                      </a:cubicBezTo>
                      <a:cubicBezTo>
                        <a:pt x="1491640" y="1253669"/>
                        <a:pt x="1491640" y="1253669"/>
                        <a:pt x="1491640" y="125366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46945191-96DA-4DBA-B5D4-61A3EC070C9E}"/>
                    </a:ext>
                  </a:extLst>
                </p:cNvPr>
                <p:cNvSpPr/>
                <p:nvPr/>
              </p:nvSpPr>
              <p:spPr>
                <a:xfrm>
                  <a:off x="2916492" y="3578688"/>
                  <a:ext cx="5116" cy="5116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E8B68320-8935-42D8-BB3F-1329DBEE7415}"/>
                    </a:ext>
                  </a:extLst>
                </p:cNvPr>
                <p:cNvSpPr/>
                <p:nvPr/>
              </p:nvSpPr>
              <p:spPr>
                <a:xfrm>
                  <a:off x="4267475" y="2052010"/>
                  <a:ext cx="1493891" cy="1949221"/>
                </a:xfrm>
                <a:custGeom>
                  <a:avLst/>
                  <a:gdLst>
                    <a:gd name="connsiteX0" fmla="*/ 2376043 w 2374959"/>
                    <a:gd name="connsiteY0" fmla="*/ 2668646 h 3098834"/>
                    <a:gd name="connsiteX1" fmla="*/ 2374416 w 2374959"/>
                    <a:gd name="connsiteY1" fmla="*/ 2056199 h 3098834"/>
                    <a:gd name="connsiteX2" fmla="*/ 2295522 w 2374959"/>
                    <a:gd name="connsiteY2" fmla="*/ 1418539 h 3098834"/>
                    <a:gd name="connsiteX3" fmla="*/ 2128787 w 2374959"/>
                    <a:gd name="connsiteY3" fmla="*/ 853266 h 3098834"/>
                    <a:gd name="connsiteX4" fmla="*/ 1880717 w 2374959"/>
                    <a:gd name="connsiteY4" fmla="*/ 390474 h 3098834"/>
                    <a:gd name="connsiteX5" fmla="*/ 1485433 w 2374959"/>
                    <a:gd name="connsiteY5" fmla="*/ 68391 h 3098834"/>
                    <a:gd name="connsiteX6" fmla="*/ 1175550 w 2374959"/>
                    <a:gd name="connsiteY6" fmla="*/ 70 h 3098834"/>
                    <a:gd name="connsiteX7" fmla="*/ 870546 w 2374959"/>
                    <a:gd name="connsiteY7" fmla="*/ 80591 h 3098834"/>
                    <a:gd name="connsiteX8" fmla="*/ 648504 w 2374959"/>
                    <a:gd name="connsiteY8" fmla="*/ 239193 h 3098834"/>
                    <a:gd name="connsiteX9" fmla="*/ 89738 w 2374959"/>
                    <a:gd name="connsiteY9" fmla="*/ 1201377 h 3098834"/>
                    <a:gd name="connsiteX10" fmla="*/ 19790 w 2374959"/>
                    <a:gd name="connsiteY10" fmla="*/ 2472631 h 3098834"/>
                    <a:gd name="connsiteX11" fmla="*/ 36057 w 2374959"/>
                    <a:gd name="connsiteY11" fmla="*/ 2679220 h 3098834"/>
                    <a:gd name="connsiteX12" fmla="*/ 88111 w 2374959"/>
                    <a:gd name="connsiteY12" fmla="*/ 2871982 h 3098834"/>
                    <a:gd name="connsiteX13" fmla="*/ 576930 w 2374959"/>
                    <a:gd name="connsiteY13" fmla="*/ 3066370 h 3098834"/>
                    <a:gd name="connsiteX14" fmla="*/ 1239804 w 2374959"/>
                    <a:gd name="connsiteY14" fmla="*/ 3102971 h 3098834"/>
                    <a:gd name="connsiteX15" fmla="*/ 1727809 w 2374959"/>
                    <a:gd name="connsiteY15" fmla="*/ 3087517 h 3098834"/>
                    <a:gd name="connsiteX16" fmla="*/ 2204428 w 2374959"/>
                    <a:gd name="connsiteY16" fmla="*/ 3023263 h 3098834"/>
                    <a:gd name="connsiteX17" fmla="*/ 2367909 w 2374959"/>
                    <a:gd name="connsiteY17" fmla="*/ 2809354 h 3098834"/>
                    <a:gd name="connsiteX18" fmla="*/ 2376043 w 2374959"/>
                    <a:gd name="connsiteY18" fmla="*/ 2668646 h 309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74959" h="3098834">
                      <a:moveTo>
                        <a:pt x="2376043" y="2668646"/>
                      </a:moveTo>
                      <a:cubicBezTo>
                        <a:pt x="2374416" y="2465311"/>
                        <a:pt x="2384990" y="2260348"/>
                        <a:pt x="2374416" y="2056199"/>
                      </a:cubicBezTo>
                      <a:cubicBezTo>
                        <a:pt x="2363843" y="1842290"/>
                        <a:pt x="2337002" y="1628381"/>
                        <a:pt x="2295522" y="1418539"/>
                      </a:cubicBezTo>
                      <a:cubicBezTo>
                        <a:pt x="2257295" y="1223337"/>
                        <a:pt x="2207681" y="1035455"/>
                        <a:pt x="2128787" y="853266"/>
                      </a:cubicBezTo>
                      <a:cubicBezTo>
                        <a:pt x="2059653" y="692224"/>
                        <a:pt x="1983198" y="534436"/>
                        <a:pt x="1880717" y="390474"/>
                      </a:cubicBezTo>
                      <a:cubicBezTo>
                        <a:pt x="1778236" y="245699"/>
                        <a:pt x="1647288" y="138338"/>
                        <a:pt x="1485433" y="68391"/>
                      </a:cubicBezTo>
                      <a:cubicBezTo>
                        <a:pt x="1386205" y="25284"/>
                        <a:pt x="1283724" y="-1557"/>
                        <a:pt x="1175550" y="70"/>
                      </a:cubicBezTo>
                      <a:cubicBezTo>
                        <a:pt x="1068188" y="2510"/>
                        <a:pt x="966521" y="34230"/>
                        <a:pt x="870546" y="80591"/>
                      </a:cubicBezTo>
                      <a:cubicBezTo>
                        <a:pt x="787585" y="120445"/>
                        <a:pt x="716824" y="178192"/>
                        <a:pt x="648504" y="239193"/>
                      </a:cubicBezTo>
                      <a:cubicBezTo>
                        <a:pt x="364647" y="492955"/>
                        <a:pt x="187339" y="838626"/>
                        <a:pt x="89738" y="1201377"/>
                      </a:cubicBezTo>
                      <a:cubicBezTo>
                        <a:pt x="-21690" y="1615368"/>
                        <a:pt x="-8677" y="2048879"/>
                        <a:pt x="19790" y="2472631"/>
                      </a:cubicBezTo>
                      <a:cubicBezTo>
                        <a:pt x="24670" y="2541765"/>
                        <a:pt x="27110" y="2610899"/>
                        <a:pt x="36057" y="2679220"/>
                      </a:cubicBezTo>
                      <a:cubicBezTo>
                        <a:pt x="45004" y="2748354"/>
                        <a:pt x="66964" y="2806914"/>
                        <a:pt x="88111" y="2871982"/>
                      </a:cubicBezTo>
                      <a:cubicBezTo>
                        <a:pt x="175952" y="3054984"/>
                        <a:pt x="402874" y="3047664"/>
                        <a:pt x="576930" y="3066370"/>
                      </a:cubicBezTo>
                      <a:cubicBezTo>
                        <a:pt x="797345" y="3089957"/>
                        <a:pt x="1018575" y="3102157"/>
                        <a:pt x="1239804" y="3102971"/>
                      </a:cubicBezTo>
                      <a:cubicBezTo>
                        <a:pt x="1402472" y="3103784"/>
                        <a:pt x="1565141" y="3098904"/>
                        <a:pt x="1727809" y="3087517"/>
                      </a:cubicBezTo>
                      <a:cubicBezTo>
                        <a:pt x="1885597" y="3076944"/>
                        <a:pt x="2053146" y="3072877"/>
                        <a:pt x="2204428" y="3023263"/>
                      </a:cubicBezTo>
                      <a:cubicBezTo>
                        <a:pt x="2310162" y="2988290"/>
                        <a:pt x="2352456" y="2907769"/>
                        <a:pt x="2367909" y="2809354"/>
                      </a:cubicBezTo>
                      <a:cubicBezTo>
                        <a:pt x="2374416" y="2763807"/>
                        <a:pt x="2376856" y="2716633"/>
                        <a:pt x="2376043" y="266864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50F5182-1E9E-4046-8AAB-95035C8D689C}"/>
                    </a:ext>
                  </a:extLst>
                </p:cNvPr>
                <p:cNvSpPr/>
                <p:nvPr/>
              </p:nvSpPr>
              <p:spPr>
                <a:xfrm>
                  <a:off x="5751725" y="2044380"/>
                  <a:ext cx="1493891" cy="1949221"/>
                </a:xfrm>
                <a:custGeom>
                  <a:avLst/>
                  <a:gdLst>
                    <a:gd name="connsiteX0" fmla="*/ 3135 w 2374959"/>
                    <a:gd name="connsiteY0" fmla="*/ 2668646 h 3098834"/>
                    <a:gd name="connsiteX1" fmla="*/ 4762 w 2374959"/>
                    <a:gd name="connsiteY1" fmla="*/ 2056199 h 3098834"/>
                    <a:gd name="connsiteX2" fmla="*/ 83656 w 2374959"/>
                    <a:gd name="connsiteY2" fmla="*/ 1418539 h 3098834"/>
                    <a:gd name="connsiteX3" fmla="*/ 250391 w 2374959"/>
                    <a:gd name="connsiteY3" fmla="*/ 853266 h 3098834"/>
                    <a:gd name="connsiteX4" fmla="*/ 498461 w 2374959"/>
                    <a:gd name="connsiteY4" fmla="*/ 390474 h 3098834"/>
                    <a:gd name="connsiteX5" fmla="*/ 893745 w 2374959"/>
                    <a:gd name="connsiteY5" fmla="*/ 68391 h 3098834"/>
                    <a:gd name="connsiteX6" fmla="*/ 1203629 w 2374959"/>
                    <a:gd name="connsiteY6" fmla="*/ 70 h 3098834"/>
                    <a:gd name="connsiteX7" fmla="*/ 1508632 w 2374959"/>
                    <a:gd name="connsiteY7" fmla="*/ 80591 h 3098834"/>
                    <a:gd name="connsiteX8" fmla="*/ 1730674 w 2374959"/>
                    <a:gd name="connsiteY8" fmla="*/ 239193 h 3098834"/>
                    <a:gd name="connsiteX9" fmla="*/ 2289441 w 2374959"/>
                    <a:gd name="connsiteY9" fmla="*/ 1201377 h 3098834"/>
                    <a:gd name="connsiteX10" fmla="*/ 2359388 w 2374959"/>
                    <a:gd name="connsiteY10" fmla="*/ 2472631 h 3098834"/>
                    <a:gd name="connsiteX11" fmla="*/ 2343121 w 2374959"/>
                    <a:gd name="connsiteY11" fmla="*/ 2679220 h 3098834"/>
                    <a:gd name="connsiteX12" fmla="*/ 2291067 w 2374959"/>
                    <a:gd name="connsiteY12" fmla="*/ 2871982 h 3098834"/>
                    <a:gd name="connsiteX13" fmla="*/ 1802248 w 2374959"/>
                    <a:gd name="connsiteY13" fmla="*/ 3066370 h 3098834"/>
                    <a:gd name="connsiteX14" fmla="*/ 1139374 w 2374959"/>
                    <a:gd name="connsiteY14" fmla="*/ 3102971 h 3098834"/>
                    <a:gd name="connsiteX15" fmla="*/ 651369 w 2374959"/>
                    <a:gd name="connsiteY15" fmla="*/ 3087517 h 3098834"/>
                    <a:gd name="connsiteX16" fmla="*/ 174751 w 2374959"/>
                    <a:gd name="connsiteY16" fmla="*/ 3023263 h 3098834"/>
                    <a:gd name="connsiteX17" fmla="*/ 11269 w 2374959"/>
                    <a:gd name="connsiteY17" fmla="*/ 2809354 h 3098834"/>
                    <a:gd name="connsiteX18" fmla="*/ 3135 w 2374959"/>
                    <a:gd name="connsiteY18" fmla="*/ 2668646 h 309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74959" h="3098834">
                      <a:moveTo>
                        <a:pt x="3135" y="2668646"/>
                      </a:moveTo>
                      <a:cubicBezTo>
                        <a:pt x="4762" y="2465311"/>
                        <a:pt x="-5811" y="2260348"/>
                        <a:pt x="4762" y="2056199"/>
                      </a:cubicBezTo>
                      <a:cubicBezTo>
                        <a:pt x="15335" y="1842290"/>
                        <a:pt x="42176" y="1628381"/>
                        <a:pt x="83656" y="1418539"/>
                      </a:cubicBezTo>
                      <a:cubicBezTo>
                        <a:pt x="121883" y="1223337"/>
                        <a:pt x="171497" y="1035455"/>
                        <a:pt x="250391" y="853266"/>
                      </a:cubicBezTo>
                      <a:cubicBezTo>
                        <a:pt x="319526" y="692224"/>
                        <a:pt x="395979" y="534436"/>
                        <a:pt x="498461" y="390474"/>
                      </a:cubicBezTo>
                      <a:cubicBezTo>
                        <a:pt x="600942" y="245699"/>
                        <a:pt x="731890" y="138338"/>
                        <a:pt x="893745" y="68391"/>
                      </a:cubicBezTo>
                      <a:cubicBezTo>
                        <a:pt x="992973" y="25284"/>
                        <a:pt x="1095454" y="-1557"/>
                        <a:pt x="1203629" y="70"/>
                      </a:cubicBezTo>
                      <a:cubicBezTo>
                        <a:pt x="1310989" y="2510"/>
                        <a:pt x="1412657" y="34230"/>
                        <a:pt x="1508632" y="80591"/>
                      </a:cubicBezTo>
                      <a:cubicBezTo>
                        <a:pt x="1591593" y="120445"/>
                        <a:pt x="1662353" y="178192"/>
                        <a:pt x="1730674" y="239193"/>
                      </a:cubicBezTo>
                      <a:cubicBezTo>
                        <a:pt x="2014530" y="492955"/>
                        <a:pt x="2191840" y="838626"/>
                        <a:pt x="2289441" y="1201377"/>
                      </a:cubicBezTo>
                      <a:cubicBezTo>
                        <a:pt x="2400868" y="1615368"/>
                        <a:pt x="2387855" y="2048879"/>
                        <a:pt x="2359388" y="2472631"/>
                      </a:cubicBezTo>
                      <a:cubicBezTo>
                        <a:pt x="2354508" y="2541765"/>
                        <a:pt x="2352068" y="2610899"/>
                        <a:pt x="2343121" y="2679220"/>
                      </a:cubicBezTo>
                      <a:cubicBezTo>
                        <a:pt x="2334174" y="2748354"/>
                        <a:pt x="2312214" y="2806914"/>
                        <a:pt x="2291067" y="2871982"/>
                      </a:cubicBezTo>
                      <a:cubicBezTo>
                        <a:pt x="2203227" y="3054984"/>
                        <a:pt x="1976304" y="3047664"/>
                        <a:pt x="1802248" y="3066370"/>
                      </a:cubicBezTo>
                      <a:cubicBezTo>
                        <a:pt x="1581833" y="3089957"/>
                        <a:pt x="1360604" y="3102157"/>
                        <a:pt x="1139374" y="3102971"/>
                      </a:cubicBezTo>
                      <a:cubicBezTo>
                        <a:pt x="976706" y="3103784"/>
                        <a:pt x="814038" y="3098904"/>
                        <a:pt x="651369" y="3087517"/>
                      </a:cubicBezTo>
                      <a:cubicBezTo>
                        <a:pt x="493580" y="3076944"/>
                        <a:pt x="326032" y="3072877"/>
                        <a:pt x="174751" y="3023263"/>
                      </a:cubicBezTo>
                      <a:cubicBezTo>
                        <a:pt x="69016" y="2988290"/>
                        <a:pt x="26722" y="2907769"/>
                        <a:pt x="11269" y="2809354"/>
                      </a:cubicBezTo>
                      <a:cubicBezTo>
                        <a:pt x="4762" y="2763807"/>
                        <a:pt x="2322" y="2716633"/>
                        <a:pt x="3135" y="266864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685D186-9FFF-4095-B83E-E487B756AAA1}"/>
                  </a:ext>
                </a:extLst>
              </p:cNvPr>
              <p:cNvSpPr/>
              <p:nvPr/>
            </p:nvSpPr>
            <p:spPr>
              <a:xfrm>
                <a:off x="2170427" y="1733550"/>
                <a:ext cx="335562" cy="335562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8BF312B-3FA6-4AAD-994C-77661D1E68E0}"/>
                  </a:ext>
                </a:extLst>
              </p:cNvPr>
              <p:cNvSpPr/>
              <p:nvPr/>
            </p:nvSpPr>
            <p:spPr>
              <a:xfrm>
                <a:off x="3473696" y="1823655"/>
                <a:ext cx="361962" cy="361962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964BC68-8BD1-4A62-A18E-D13F60C1BD6D}"/>
                  </a:ext>
                </a:extLst>
              </p:cNvPr>
              <p:cNvSpPr/>
              <p:nvPr/>
            </p:nvSpPr>
            <p:spPr>
              <a:xfrm>
                <a:off x="4959515" y="1806696"/>
                <a:ext cx="361962" cy="361962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F0C12C3-D093-45FB-957D-BE9055511D4B}"/>
                  </a:ext>
                </a:extLst>
              </p:cNvPr>
              <p:cNvSpPr/>
              <p:nvPr/>
            </p:nvSpPr>
            <p:spPr>
              <a:xfrm>
                <a:off x="6262784" y="1733550"/>
                <a:ext cx="335562" cy="335562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50AB169-9BCE-4271-9BF0-BB96A7D73AF8}"/>
                  </a:ext>
                </a:extLst>
              </p:cNvPr>
              <p:cNvSpPr/>
              <p:nvPr/>
            </p:nvSpPr>
            <p:spPr>
              <a:xfrm>
                <a:off x="7337944" y="1626595"/>
                <a:ext cx="310800" cy="310800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24E573C-8A93-4DD1-99C6-B0B619BEB242}"/>
                  </a:ext>
                </a:extLst>
              </p:cNvPr>
              <p:cNvSpPr/>
              <p:nvPr/>
            </p:nvSpPr>
            <p:spPr>
              <a:xfrm>
                <a:off x="1145499" y="1618965"/>
                <a:ext cx="310800" cy="310800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4263ACC-BFC0-4F24-893F-CD2F4DCD5281}"/>
                  </a:ext>
                </a:extLst>
              </p:cNvPr>
              <p:cNvSpPr/>
              <p:nvPr/>
            </p:nvSpPr>
            <p:spPr>
              <a:xfrm>
                <a:off x="742950" y="1666873"/>
                <a:ext cx="7305675" cy="361961"/>
              </a:xfrm>
              <a:custGeom>
                <a:avLst/>
                <a:gdLst>
                  <a:gd name="connsiteX0" fmla="*/ 0 w 7305675"/>
                  <a:gd name="connsiteY0" fmla="*/ 38100 h 381168"/>
                  <a:gd name="connsiteX1" fmla="*/ 3667125 w 7305675"/>
                  <a:gd name="connsiteY1" fmla="*/ 381000 h 381168"/>
                  <a:gd name="connsiteX2" fmla="*/ 7305675 w 7305675"/>
                  <a:gd name="connsiteY2" fmla="*/ 0 h 381168"/>
                  <a:gd name="connsiteX0" fmla="*/ 0 w 7305675"/>
                  <a:gd name="connsiteY0" fmla="*/ 0 h 390534"/>
                  <a:gd name="connsiteX1" fmla="*/ 3667125 w 7305675"/>
                  <a:gd name="connsiteY1" fmla="*/ 390525 h 390534"/>
                  <a:gd name="connsiteX2" fmla="*/ 7305675 w 7305675"/>
                  <a:gd name="connsiteY2" fmla="*/ 9525 h 390534"/>
                  <a:gd name="connsiteX0" fmla="*/ 0 w 7305675"/>
                  <a:gd name="connsiteY0" fmla="*/ 0 h 361961"/>
                  <a:gd name="connsiteX1" fmla="*/ 3667125 w 7305675"/>
                  <a:gd name="connsiteY1" fmla="*/ 361950 h 361961"/>
                  <a:gd name="connsiteX2" fmla="*/ 7305675 w 7305675"/>
                  <a:gd name="connsiteY2" fmla="*/ 9525 h 361961"/>
                  <a:gd name="connsiteX0" fmla="*/ 0 w 7305675"/>
                  <a:gd name="connsiteY0" fmla="*/ 0 h 361961"/>
                  <a:gd name="connsiteX1" fmla="*/ 3676650 w 7305675"/>
                  <a:gd name="connsiteY1" fmla="*/ 361950 h 361961"/>
                  <a:gd name="connsiteX2" fmla="*/ 7305675 w 7305675"/>
                  <a:gd name="connsiteY2" fmla="*/ 9525 h 361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5675" h="361961">
                    <a:moveTo>
                      <a:pt x="0" y="0"/>
                    </a:moveTo>
                    <a:cubicBezTo>
                      <a:pt x="1224756" y="174625"/>
                      <a:pt x="2459038" y="360363"/>
                      <a:pt x="3676650" y="361950"/>
                    </a:cubicBezTo>
                    <a:cubicBezTo>
                      <a:pt x="4894262" y="363537"/>
                      <a:pt x="6095206" y="196850"/>
                      <a:pt x="7305675" y="9525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0DBCAC-772E-4FAF-B1F4-4497275148E8}"/>
              </a:ext>
            </a:extLst>
          </p:cNvPr>
          <p:cNvGrpSpPr/>
          <p:nvPr/>
        </p:nvGrpSpPr>
        <p:grpSpPr>
          <a:xfrm>
            <a:off x="8339523" y="1786794"/>
            <a:ext cx="2911215" cy="1029977"/>
            <a:chOff x="5057775" y="4300176"/>
            <a:chExt cx="6629400" cy="23454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595170D-B7BB-444A-A877-416D3A224771}"/>
                </a:ext>
              </a:extLst>
            </p:cNvPr>
            <p:cNvSpPr/>
            <p:nvPr/>
          </p:nvSpPr>
          <p:spPr>
            <a:xfrm>
              <a:off x="5057775" y="4300176"/>
              <a:ext cx="6629400" cy="18624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0BEE548-0368-4EA7-8976-2A67942597F3}"/>
                </a:ext>
              </a:extLst>
            </p:cNvPr>
            <p:cNvGrpSpPr/>
            <p:nvPr/>
          </p:nvGrpSpPr>
          <p:grpSpPr>
            <a:xfrm>
              <a:off x="5069608" y="4869925"/>
              <a:ext cx="6614277" cy="1775708"/>
              <a:chOff x="2104451" y="2044380"/>
              <a:chExt cx="7289009" cy="195685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497D5B3-2CE9-4B1E-A4E2-FCCAFD2F7B57}"/>
                  </a:ext>
                </a:extLst>
              </p:cNvPr>
              <p:cNvSpPr/>
              <p:nvPr/>
            </p:nvSpPr>
            <p:spPr>
              <a:xfrm flipH="1">
                <a:off x="9164888" y="2237782"/>
                <a:ext cx="228572" cy="1340906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0C47F15-B46A-4D51-8E48-CCBCF9C773D9}"/>
                  </a:ext>
                </a:extLst>
              </p:cNvPr>
              <p:cNvSpPr/>
              <p:nvPr/>
            </p:nvSpPr>
            <p:spPr>
              <a:xfrm flipH="1">
                <a:off x="7198653" y="2086837"/>
                <a:ext cx="1145999" cy="1795739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DF406D4-426E-4EE0-AC5C-BCA5CE64178D}"/>
                  </a:ext>
                </a:extLst>
              </p:cNvPr>
              <p:cNvSpPr/>
              <p:nvPr/>
            </p:nvSpPr>
            <p:spPr>
              <a:xfrm flipH="1">
                <a:off x="8314449" y="2055728"/>
                <a:ext cx="936240" cy="1739463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C4C75D8-101C-41A6-944A-CB252BA91D91}"/>
                  </a:ext>
                </a:extLst>
              </p:cNvPr>
              <p:cNvSpPr/>
              <p:nvPr/>
            </p:nvSpPr>
            <p:spPr>
              <a:xfrm flipH="1">
                <a:off x="8576303" y="3578688"/>
                <a:ext cx="5116" cy="511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E9BC2EF-2D46-4E56-85A0-A2A3DAC60BF3}"/>
                  </a:ext>
                </a:extLst>
              </p:cNvPr>
              <p:cNvSpPr/>
              <p:nvPr/>
            </p:nvSpPr>
            <p:spPr>
              <a:xfrm>
                <a:off x="2104451" y="2237782"/>
                <a:ext cx="228572" cy="1340906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4BA13DF-0A7C-4B99-BE19-C19997141F14}"/>
                  </a:ext>
                </a:extLst>
              </p:cNvPr>
              <p:cNvSpPr/>
              <p:nvPr/>
            </p:nvSpPr>
            <p:spPr>
              <a:xfrm>
                <a:off x="3153259" y="2086837"/>
                <a:ext cx="1145999" cy="1795739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5AF84FB-FD8B-44C9-8435-337F6955DBD7}"/>
                  </a:ext>
                </a:extLst>
              </p:cNvPr>
              <p:cNvSpPr/>
              <p:nvPr/>
            </p:nvSpPr>
            <p:spPr>
              <a:xfrm>
                <a:off x="2247222" y="2055728"/>
                <a:ext cx="936240" cy="1739463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4E1CC37-2F62-4245-800A-A56320A38A2A}"/>
                  </a:ext>
                </a:extLst>
              </p:cNvPr>
              <p:cNvSpPr/>
              <p:nvPr/>
            </p:nvSpPr>
            <p:spPr>
              <a:xfrm>
                <a:off x="2916492" y="3578688"/>
                <a:ext cx="5116" cy="511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D9410E9-CABE-4766-8E6F-5138D49D8F1E}"/>
                  </a:ext>
                </a:extLst>
              </p:cNvPr>
              <p:cNvSpPr/>
              <p:nvPr/>
            </p:nvSpPr>
            <p:spPr>
              <a:xfrm>
                <a:off x="4267475" y="2052010"/>
                <a:ext cx="1493891" cy="1949221"/>
              </a:xfrm>
              <a:custGeom>
                <a:avLst/>
                <a:gdLst>
                  <a:gd name="connsiteX0" fmla="*/ 2376043 w 2374959"/>
                  <a:gd name="connsiteY0" fmla="*/ 2668646 h 3098834"/>
                  <a:gd name="connsiteX1" fmla="*/ 2374416 w 2374959"/>
                  <a:gd name="connsiteY1" fmla="*/ 2056199 h 3098834"/>
                  <a:gd name="connsiteX2" fmla="*/ 2295522 w 2374959"/>
                  <a:gd name="connsiteY2" fmla="*/ 1418539 h 3098834"/>
                  <a:gd name="connsiteX3" fmla="*/ 2128787 w 2374959"/>
                  <a:gd name="connsiteY3" fmla="*/ 853266 h 3098834"/>
                  <a:gd name="connsiteX4" fmla="*/ 1880717 w 2374959"/>
                  <a:gd name="connsiteY4" fmla="*/ 390474 h 3098834"/>
                  <a:gd name="connsiteX5" fmla="*/ 1485433 w 2374959"/>
                  <a:gd name="connsiteY5" fmla="*/ 68391 h 3098834"/>
                  <a:gd name="connsiteX6" fmla="*/ 1175550 w 2374959"/>
                  <a:gd name="connsiteY6" fmla="*/ 70 h 3098834"/>
                  <a:gd name="connsiteX7" fmla="*/ 870546 w 2374959"/>
                  <a:gd name="connsiteY7" fmla="*/ 80591 h 3098834"/>
                  <a:gd name="connsiteX8" fmla="*/ 648504 w 2374959"/>
                  <a:gd name="connsiteY8" fmla="*/ 239193 h 3098834"/>
                  <a:gd name="connsiteX9" fmla="*/ 89738 w 2374959"/>
                  <a:gd name="connsiteY9" fmla="*/ 1201377 h 3098834"/>
                  <a:gd name="connsiteX10" fmla="*/ 19790 w 2374959"/>
                  <a:gd name="connsiteY10" fmla="*/ 2472631 h 3098834"/>
                  <a:gd name="connsiteX11" fmla="*/ 36057 w 2374959"/>
                  <a:gd name="connsiteY11" fmla="*/ 2679220 h 3098834"/>
                  <a:gd name="connsiteX12" fmla="*/ 88111 w 2374959"/>
                  <a:gd name="connsiteY12" fmla="*/ 2871982 h 3098834"/>
                  <a:gd name="connsiteX13" fmla="*/ 576930 w 2374959"/>
                  <a:gd name="connsiteY13" fmla="*/ 3066370 h 3098834"/>
                  <a:gd name="connsiteX14" fmla="*/ 1239804 w 2374959"/>
                  <a:gd name="connsiteY14" fmla="*/ 3102971 h 3098834"/>
                  <a:gd name="connsiteX15" fmla="*/ 1727809 w 2374959"/>
                  <a:gd name="connsiteY15" fmla="*/ 3087517 h 3098834"/>
                  <a:gd name="connsiteX16" fmla="*/ 2204428 w 2374959"/>
                  <a:gd name="connsiteY16" fmla="*/ 3023263 h 3098834"/>
                  <a:gd name="connsiteX17" fmla="*/ 2367909 w 2374959"/>
                  <a:gd name="connsiteY17" fmla="*/ 2809354 h 3098834"/>
                  <a:gd name="connsiteX18" fmla="*/ 2376043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2376043" y="2668646"/>
                    </a:moveTo>
                    <a:cubicBezTo>
                      <a:pt x="2374416" y="2465311"/>
                      <a:pt x="2384990" y="2260348"/>
                      <a:pt x="2374416" y="2056199"/>
                    </a:cubicBezTo>
                    <a:cubicBezTo>
                      <a:pt x="2363843" y="1842290"/>
                      <a:pt x="2337002" y="1628381"/>
                      <a:pt x="2295522" y="1418539"/>
                    </a:cubicBezTo>
                    <a:cubicBezTo>
                      <a:pt x="2257295" y="1223337"/>
                      <a:pt x="2207681" y="1035455"/>
                      <a:pt x="2128787" y="853266"/>
                    </a:cubicBezTo>
                    <a:cubicBezTo>
                      <a:pt x="2059653" y="692224"/>
                      <a:pt x="1983198" y="534436"/>
                      <a:pt x="1880717" y="390474"/>
                    </a:cubicBezTo>
                    <a:cubicBezTo>
                      <a:pt x="1778236" y="245699"/>
                      <a:pt x="1647288" y="138338"/>
                      <a:pt x="1485433" y="68391"/>
                    </a:cubicBezTo>
                    <a:cubicBezTo>
                      <a:pt x="1386205" y="25284"/>
                      <a:pt x="1283724" y="-1557"/>
                      <a:pt x="1175550" y="70"/>
                    </a:cubicBezTo>
                    <a:cubicBezTo>
                      <a:pt x="1068188" y="2510"/>
                      <a:pt x="966521" y="34230"/>
                      <a:pt x="870546" y="80591"/>
                    </a:cubicBezTo>
                    <a:cubicBezTo>
                      <a:pt x="787585" y="120445"/>
                      <a:pt x="716824" y="178192"/>
                      <a:pt x="648504" y="239193"/>
                    </a:cubicBezTo>
                    <a:cubicBezTo>
                      <a:pt x="364647" y="492955"/>
                      <a:pt x="187339" y="838626"/>
                      <a:pt x="89738" y="1201377"/>
                    </a:cubicBezTo>
                    <a:cubicBezTo>
                      <a:pt x="-21690" y="1615368"/>
                      <a:pt x="-8677" y="2048879"/>
                      <a:pt x="19790" y="2472631"/>
                    </a:cubicBezTo>
                    <a:cubicBezTo>
                      <a:pt x="24670" y="2541765"/>
                      <a:pt x="27110" y="2610899"/>
                      <a:pt x="36057" y="2679220"/>
                    </a:cubicBezTo>
                    <a:cubicBezTo>
                      <a:pt x="45004" y="2748354"/>
                      <a:pt x="66964" y="2806914"/>
                      <a:pt x="88111" y="2871982"/>
                    </a:cubicBezTo>
                    <a:cubicBezTo>
                      <a:pt x="175952" y="3054984"/>
                      <a:pt x="402874" y="3047664"/>
                      <a:pt x="576930" y="3066370"/>
                    </a:cubicBezTo>
                    <a:cubicBezTo>
                      <a:pt x="797345" y="3089957"/>
                      <a:pt x="1018575" y="3102157"/>
                      <a:pt x="1239804" y="3102971"/>
                    </a:cubicBezTo>
                    <a:cubicBezTo>
                      <a:pt x="1402472" y="3103784"/>
                      <a:pt x="1565141" y="3098904"/>
                      <a:pt x="1727809" y="3087517"/>
                    </a:cubicBezTo>
                    <a:cubicBezTo>
                      <a:pt x="1885597" y="3076944"/>
                      <a:pt x="2053146" y="3072877"/>
                      <a:pt x="2204428" y="3023263"/>
                    </a:cubicBezTo>
                    <a:cubicBezTo>
                      <a:pt x="2310162" y="2988290"/>
                      <a:pt x="2352456" y="2907769"/>
                      <a:pt x="2367909" y="2809354"/>
                    </a:cubicBezTo>
                    <a:cubicBezTo>
                      <a:pt x="2374416" y="2763807"/>
                      <a:pt x="2376856" y="2716633"/>
                      <a:pt x="2376043" y="26686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8372BBF-64BA-44C6-A8E9-009F6AFE1620}"/>
                  </a:ext>
                </a:extLst>
              </p:cNvPr>
              <p:cNvSpPr/>
              <p:nvPr/>
            </p:nvSpPr>
            <p:spPr>
              <a:xfrm>
                <a:off x="5751725" y="2044380"/>
                <a:ext cx="1493891" cy="1949221"/>
              </a:xfrm>
              <a:custGeom>
                <a:avLst/>
                <a:gdLst>
                  <a:gd name="connsiteX0" fmla="*/ 3135 w 2374959"/>
                  <a:gd name="connsiteY0" fmla="*/ 2668646 h 3098834"/>
                  <a:gd name="connsiteX1" fmla="*/ 4762 w 2374959"/>
                  <a:gd name="connsiteY1" fmla="*/ 2056199 h 3098834"/>
                  <a:gd name="connsiteX2" fmla="*/ 83656 w 2374959"/>
                  <a:gd name="connsiteY2" fmla="*/ 1418539 h 3098834"/>
                  <a:gd name="connsiteX3" fmla="*/ 250391 w 2374959"/>
                  <a:gd name="connsiteY3" fmla="*/ 853266 h 3098834"/>
                  <a:gd name="connsiteX4" fmla="*/ 498461 w 2374959"/>
                  <a:gd name="connsiteY4" fmla="*/ 390474 h 3098834"/>
                  <a:gd name="connsiteX5" fmla="*/ 893745 w 2374959"/>
                  <a:gd name="connsiteY5" fmla="*/ 68391 h 3098834"/>
                  <a:gd name="connsiteX6" fmla="*/ 1203629 w 2374959"/>
                  <a:gd name="connsiteY6" fmla="*/ 70 h 3098834"/>
                  <a:gd name="connsiteX7" fmla="*/ 1508632 w 2374959"/>
                  <a:gd name="connsiteY7" fmla="*/ 80591 h 3098834"/>
                  <a:gd name="connsiteX8" fmla="*/ 1730674 w 2374959"/>
                  <a:gd name="connsiteY8" fmla="*/ 239193 h 3098834"/>
                  <a:gd name="connsiteX9" fmla="*/ 2289441 w 2374959"/>
                  <a:gd name="connsiteY9" fmla="*/ 1201377 h 3098834"/>
                  <a:gd name="connsiteX10" fmla="*/ 2359388 w 2374959"/>
                  <a:gd name="connsiteY10" fmla="*/ 2472631 h 3098834"/>
                  <a:gd name="connsiteX11" fmla="*/ 2343121 w 2374959"/>
                  <a:gd name="connsiteY11" fmla="*/ 2679220 h 3098834"/>
                  <a:gd name="connsiteX12" fmla="*/ 2291067 w 2374959"/>
                  <a:gd name="connsiteY12" fmla="*/ 2871982 h 3098834"/>
                  <a:gd name="connsiteX13" fmla="*/ 1802248 w 2374959"/>
                  <a:gd name="connsiteY13" fmla="*/ 3066370 h 3098834"/>
                  <a:gd name="connsiteX14" fmla="*/ 1139374 w 2374959"/>
                  <a:gd name="connsiteY14" fmla="*/ 3102971 h 3098834"/>
                  <a:gd name="connsiteX15" fmla="*/ 651369 w 2374959"/>
                  <a:gd name="connsiteY15" fmla="*/ 3087517 h 3098834"/>
                  <a:gd name="connsiteX16" fmla="*/ 174751 w 2374959"/>
                  <a:gd name="connsiteY16" fmla="*/ 3023263 h 3098834"/>
                  <a:gd name="connsiteX17" fmla="*/ 11269 w 2374959"/>
                  <a:gd name="connsiteY17" fmla="*/ 2809354 h 3098834"/>
                  <a:gd name="connsiteX18" fmla="*/ 3135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3135" y="2668646"/>
                    </a:moveTo>
                    <a:cubicBezTo>
                      <a:pt x="4762" y="2465311"/>
                      <a:pt x="-5811" y="2260348"/>
                      <a:pt x="4762" y="2056199"/>
                    </a:cubicBezTo>
                    <a:cubicBezTo>
                      <a:pt x="15335" y="1842290"/>
                      <a:pt x="42176" y="1628381"/>
                      <a:pt x="83656" y="1418539"/>
                    </a:cubicBezTo>
                    <a:cubicBezTo>
                      <a:pt x="121883" y="1223337"/>
                      <a:pt x="171497" y="1035455"/>
                      <a:pt x="250391" y="853266"/>
                    </a:cubicBezTo>
                    <a:cubicBezTo>
                      <a:pt x="319526" y="692224"/>
                      <a:pt x="395979" y="534436"/>
                      <a:pt x="498461" y="390474"/>
                    </a:cubicBezTo>
                    <a:cubicBezTo>
                      <a:pt x="600942" y="245699"/>
                      <a:pt x="731890" y="138338"/>
                      <a:pt x="893745" y="68391"/>
                    </a:cubicBezTo>
                    <a:cubicBezTo>
                      <a:pt x="992973" y="25284"/>
                      <a:pt x="1095454" y="-1557"/>
                      <a:pt x="1203629" y="70"/>
                    </a:cubicBezTo>
                    <a:cubicBezTo>
                      <a:pt x="1310989" y="2510"/>
                      <a:pt x="1412657" y="34230"/>
                      <a:pt x="1508632" y="80591"/>
                    </a:cubicBezTo>
                    <a:cubicBezTo>
                      <a:pt x="1591593" y="120445"/>
                      <a:pt x="1662353" y="178192"/>
                      <a:pt x="1730674" y="239193"/>
                    </a:cubicBezTo>
                    <a:cubicBezTo>
                      <a:pt x="2014530" y="492955"/>
                      <a:pt x="2191840" y="838626"/>
                      <a:pt x="2289441" y="1201377"/>
                    </a:cubicBezTo>
                    <a:cubicBezTo>
                      <a:pt x="2400868" y="1615368"/>
                      <a:pt x="2387855" y="2048879"/>
                      <a:pt x="2359388" y="2472631"/>
                    </a:cubicBezTo>
                    <a:cubicBezTo>
                      <a:pt x="2354508" y="2541765"/>
                      <a:pt x="2352068" y="2610899"/>
                      <a:pt x="2343121" y="2679220"/>
                    </a:cubicBezTo>
                    <a:cubicBezTo>
                      <a:pt x="2334174" y="2748354"/>
                      <a:pt x="2312214" y="2806914"/>
                      <a:pt x="2291067" y="2871982"/>
                    </a:cubicBezTo>
                    <a:cubicBezTo>
                      <a:pt x="2203227" y="3054984"/>
                      <a:pt x="1976304" y="3047664"/>
                      <a:pt x="1802248" y="3066370"/>
                    </a:cubicBezTo>
                    <a:cubicBezTo>
                      <a:pt x="1581833" y="3089957"/>
                      <a:pt x="1360604" y="3102157"/>
                      <a:pt x="1139374" y="3102971"/>
                    </a:cubicBezTo>
                    <a:cubicBezTo>
                      <a:pt x="976706" y="3103784"/>
                      <a:pt x="814038" y="3098904"/>
                      <a:pt x="651369" y="3087517"/>
                    </a:cubicBezTo>
                    <a:cubicBezTo>
                      <a:pt x="493580" y="3076944"/>
                      <a:pt x="326032" y="3072877"/>
                      <a:pt x="174751" y="3023263"/>
                    </a:cubicBezTo>
                    <a:cubicBezTo>
                      <a:pt x="69016" y="2988290"/>
                      <a:pt x="26722" y="2907769"/>
                      <a:pt x="11269" y="2809354"/>
                    </a:cubicBezTo>
                    <a:cubicBezTo>
                      <a:pt x="4762" y="2763807"/>
                      <a:pt x="2322" y="2716633"/>
                      <a:pt x="3135" y="26686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E894A1-7769-4B4E-A8DA-3F7BEF56B9F7}"/>
              </a:ext>
            </a:extLst>
          </p:cNvPr>
          <p:cNvGrpSpPr/>
          <p:nvPr/>
        </p:nvGrpSpPr>
        <p:grpSpPr>
          <a:xfrm>
            <a:off x="941984" y="1786794"/>
            <a:ext cx="2911215" cy="1019853"/>
            <a:chOff x="6160678" y="4457213"/>
            <a:chExt cx="2487369" cy="87137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9C0BE1-BB09-4F56-B4E8-CA2EBB530F0D}"/>
                </a:ext>
              </a:extLst>
            </p:cNvPr>
            <p:cNvSpPr/>
            <p:nvPr/>
          </p:nvSpPr>
          <p:spPr>
            <a:xfrm>
              <a:off x="6160678" y="4457213"/>
              <a:ext cx="2487369" cy="6988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44998AA-45E2-4F60-93C6-596A7F15EE9F}"/>
                </a:ext>
              </a:extLst>
            </p:cNvPr>
            <p:cNvGrpSpPr/>
            <p:nvPr/>
          </p:nvGrpSpPr>
          <p:grpSpPr>
            <a:xfrm>
              <a:off x="6165118" y="4609862"/>
              <a:ext cx="2481695" cy="718723"/>
              <a:chOff x="6165118" y="4609862"/>
              <a:chExt cx="2481695" cy="71872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7D0FEDB-2816-40F4-AE58-5EE3A59042DF}"/>
                  </a:ext>
                </a:extLst>
              </p:cNvPr>
              <p:cNvSpPr/>
              <p:nvPr/>
            </p:nvSpPr>
            <p:spPr>
              <a:xfrm flipH="1">
                <a:off x="8568991" y="4736832"/>
                <a:ext cx="77822" cy="456540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FA73BED-25ED-4B80-A5B0-DE3731A73E14}"/>
                  </a:ext>
                </a:extLst>
              </p:cNvPr>
              <p:cNvSpPr/>
              <p:nvPr/>
            </p:nvSpPr>
            <p:spPr>
              <a:xfrm rot="20941682" flipH="1">
                <a:off x="7827913" y="4640552"/>
                <a:ext cx="438241" cy="612794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  <a:gd name="connsiteX0" fmla="*/ 1820419 w 1829987"/>
                  <a:gd name="connsiteY0" fmla="*/ 1327383 h 2862372"/>
                  <a:gd name="connsiteX1" fmla="*/ 1554456 w 1829987"/>
                  <a:gd name="connsiteY1" fmla="*/ 802777 h 2862372"/>
                  <a:gd name="connsiteX2" fmla="*/ 1358441 w 1829987"/>
                  <a:gd name="connsiteY2" fmla="*/ 496147 h 2862372"/>
                  <a:gd name="connsiteX3" fmla="*/ 1023343 w 1829987"/>
                  <a:gd name="connsiteY3" fmla="*/ 104929 h 2862372"/>
                  <a:gd name="connsiteX4" fmla="*/ 845222 w 1829987"/>
                  <a:gd name="connsiteY4" fmla="*/ 13835 h 2862372"/>
                  <a:gd name="connsiteX5" fmla="*/ 604472 w 1829987"/>
                  <a:gd name="connsiteY5" fmla="*/ 59382 h 2862372"/>
                  <a:gd name="connsiteX6" fmla="*/ 163641 w 1829987"/>
                  <a:gd name="connsiteY6" fmla="*/ 702736 h 2862372"/>
                  <a:gd name="connsiteX7" fmla="*/ 1786 w 1829987"/>
                  <a:gd name="connsiteY7" fmla="*/ 1904856 h 2862372"/>
                  <a:gd name="connsiteX8" fmla="*/ 17239 w 1829987"/>
                  <a:gd name="connsiteY8" fmla="*/ 2261100 h 2862372"/>
                  <a:gd name="connsiteX9" fmla="*/ 111587 w 1829987"/>
                  <a:gd name="connsiteY9" fmla="*/ 2553903 h 2862372"/>
                  <a:gd name="connsiteX10" fmla="*/ 419843 w 1829987"/>
                  <a:gd name="connsiteY10" fmla="*/ 2747478 h 2862372"/>
                  <a:gd name="connsiteX11" fmla="*/ 987556 w 1829987"/>
                  <a:gd name="connsiteY11" fmla="*/ 2858906 h 2862372"/>
                  <a:gd name="connsiteX12" fmla="*/ 1602443 w 1829987"/>
                  <a:gd name="connsiteY12" fmla="*/ 2752359 h 2862372"/>
                  <a:gd name="connsiteX13" fmla="*/ 1776498 w 1829987"/>
                  <a:gd name="connsiteY13" fmla="*/ 2592130 h 2862372"/>
                  <a:gd name="connsiteX14" fmla="*/ 1791952 w 1829987"/>
                  <a:gd name="connsiteY14" fmla="*/ 2003270 h 2862372"/>
                  <a:gd name="connsiteX15" fmla="*/ 1809032 w 1829987"/>
                  <a:gd name="connsiteY15" fmla="*/ 1642146 h 2862372"/>
                  <a:gd name="connsiteX16" fmla="*/ 1819606 w 1829987"/>
                  <a:gd name="connsiteY16" fmla="*/ 1461584 h 2862372"/>
                  <a:gd name="connsiteX17" fmla="*/ 1820419 w 1829987"/>
                  <a:gd name="connsiteY17" fmla="*/ 1327383 h 2862372"/>
                  <a:gd name="connsiteX18" fmla="*/ 1820419 w 1829987"/>
                  <a:gd name="connsiteY18" fmla="*/ 1327383 h 2862372"/>
                  <a:gd name="connsiteX0" fmla="*/ 1820419 w 1829987"/>
                  <a:gd name="connsiteY0" fmla="*/ 1327383 h 2862372"/>
                  <a:gd name="connsiteX1" fmla="*/ 1554456 w 1829987"/>
                  <a:gd name="connsiteY1" fmla="*/ 802777 h 2862372"/>
                  <a:gd name="connsiteX2" fmla="*/ 1358441 w 1829987"/>
                  <a:gd name="connsiteY2" fmla="*/ 496147 h 2862372"/>
                  <a:gd name="connsiteX3" fmla="*/ 1023343 w 1829987"/>
                  <a:gd name="connsiteY3" fmla="*/ 104929 h 2862372"/>
                  <a:gd name="connsiteX4" fmla="*/ 845222 w 1829987"/>
                  <a:gd name="connsiteY4" fmla="*/ 13835 h 2862372"/>
                  <a:gd name="connsiteX5" fmla="*/ 604472 w 1829987"/>
                  <a:gd name="connsiteY5" fmla="*/ 59382 h 2862372"/>
                  <a:gd name="connsiteX6" fmla="*/ 163641 w 1829987"/>
                  <a:gd name="connsiteY6" fmla="*/ 702736 h 2862372"/>
                  <a:gd name="connsiteX7" fmla="*/ 1786 w 1829987"/>
                  <a:gd name="connsiteY7" fmla="*/ 1904856 h 2862372"/>
                  <a:gd name="connsiteX8" fmla="*/ 17239 w 1829987"/>
                  <a:gd name="connsiteY8" fmla="*/ 2261100 h 2862372"/>
                  <a:gd name="connsiteX9" fmla="*/ 111587 w 1829987"/>
                  <a:gd name="connsiteY9" fmla="*/ 2553903 h 2862372"/>
                  <a:gd name="connsiteX10" fmla="*/ 419843 w 1829987"/>
                  <a:gd name="connsiteY10" fmla="*/ 2747478 h 2862372"/>
                  <a:gd name="connsiteX11" fmla="*/ 987556 w 1829987"/>
                  <a:gd name="connsiteY11" fmla="*/ 2858906 h 2862372"/>
                  <a:gd name="connsiteX12" fmla="*/ 1602443 w 1829987"/>
                  <a:gd name="connsiteY12" fmla="*/ 2752359 h 2862372"/>
                  <a:gd name="connsiteX13" fmla="*/ 1776498 w 1829987"/>
                  <a:gd name="connsiteY13" fmla="*/ 2592130 h 2862372"/>
                  <a:gd name="connsiteX14" fmla="*/ 1809032 w 1829987"/>
                  <a:gd name="connsiteY14" fmla="*/ 1642146 h 2862372"/>
                  <a:gd name="connsiteX15" fmla="*/ 1819606 w 1829987"/>
                  <a:gd name="connsiteY15" fmla="*/ 1461584 h 2862372"/>
                  <a:gd name="connsiteX16" fmla="*/ 1820419 w 1829987"/>
                  <a:gd name="connsiteY16" fmla="*/ 1327383 h 2862372"/>
                  <a:gd name="connsiteX17" fmla="*/ 1820419 w 1829987"/>
                  <a:gd name="connsiteY17" fmla="*/ 1327383 h 2862372"/>
                  <a:gd name="connsiteX0" fmla="*/ 1820419 w 1829987"/>
                  <a:gd name="connsiteY0" fmla="*/ 1327383 h 2862372"/>
                  <a:gd name="connsiteX1" fmla="*/ 1554456 w 1829987"/>
                  <a:gd name="connsiteY1" fmla="*/ 802777 h 2862372"/>
                  <a:gd name="connsiteX2" fmla="*/ 1358441 w 1829987"/>
                  <a:gd name="connsiteY2" fmla="*/ 496147 h 2862372"/>
                  <a:gd name="connsiteX3" fmla="*/ 1023343 w 1829987"/>
                  <a:gd name="connsiteY3" fmla="*/ 104929 h 2862372"/>
                  <a:gd name="connsiteX4" fmla="*/ 845222 w 1829987"/>
                  <a:gd name="connsiteY4" fmla="*/ 13835 h 2862372"/>
                  <a:gd name="connsiteX5" fmla="*/ 604472 w 1829987"/>
                  <a:gd name="connsiteY5" fmla="*/ 59382 h 2862372"/>
                  <a:gd name="connsiteX6" fmla="*/ 163641 w 1829987"/>
                  <a:gd name="connsiteY6" fmla="*/ 702736 h 2862372"/>
                  <a:gd name="connsiteX7" fmla="*/ 1786 w 1829987"/>
                  <a:gd name="connsiteY7" fmla="*/ 1904856 h 2862372"/>
                  <a:gd name="connsiteX8" fmla="*/ 17239 w 1829987"/>
                  <a:gd name="connsiteY8" fmla="*/ 2261100 h 2862372"/>
                  <a:gd name="connsiteX9" fmla="*/ 111587 w 1829987"/>
                  <a:gd name="connsiteY9" fmla="*/ 2553903 h 2862372"/>
                  <a:gd name="connsiteX10" fmla="*/ 419843 w 1829987"/>
                  <a:gd name="connsiteY10" fmla="*/ 2747478 h 2862372"/>
                  <a:gd name="connsiteX11" fmla="*/ 987556 w 1829987"/>
                  <a:gd name="connsiteY11" fmla="*/ 2858906 h 2862372"/>
                  <a:gd name="connsiteX12" fmla="*/ 1602443 w 1829987"/>
                  <a:gd name="connsiteY12" fmla="*/ 2752359 h 2862372"/>
                  <a:gd name="connsiteX13" fmla="*/ 1776498 w 1829987"/>
                  <a:gd name="connsiteY13" fmla="*/ 2592130 h 2862372"/>
                  <a:gd name="connsiteX14" fmla="*/ 1819606 w 1829987"/>
                  <a:gd name="connsiteY14" fmla="*/ 1461584 h 2862372"/>
                  <a:gd name="connsiteX15" fmla="*/ 1820419 w 1829987"/>
                  <a:gd name="connsiteY15" fmla="*/ 1327383 h 2862372"/>
                  <a:gd name="connsiteX16" fmla="*/ 1820419 w 1829987"/>
                  <a:gd name="connsiteY16" fmla="*/ 1327383 h 2862372"/>
                  <a:gd name="connsiteX0" fmla="*/ 1820419 w 2046304"/>
                  <a:gd name="connsiteY0" fmla="*/ 1327383 h 2861354"/>
                  <a:gd name="connsiteX1" fmla="*/ 1554456 w 2046304"/>
                  <a:gd name="connsiteY1" fmla="*/ 802777 h 2861354"/>
                  <a:gd name="connsiteX2" fmla="*/ 1358441 w 2046304"/>
                  <a:gd name="connsiteY2" fmla="*/ 496147 h 2861354"/>
                  <a:gd name="connsiteX3" fmla="*/ 1023343 w 2046304"/>
                  <a:gd name="connsiteY3" fmla="*/ 104929 h 2861354"/>
                  <a:gd name="connsiteX4" fmla="*/ 845222 w 2046304"/>
                  <a:gd name="connsiteY4" fmla="*/ 13835 h 2861354"/>
                  <a:gd name="connsiteX5" fmla="*/ 604472 w 2046304"/>
                  <a:gd name="connsiteY5" fmla="*/ 59382 h 2861354"/>
                  <a:gd name="connsiteX6" fmla="*/ 163641 w 2046304"/>
                  <a:gd name="connsiteY6" fmla="*/ 702736 h 2861354"/>
                  <a:gd name="connsiteX7" fmla="*/ 1786 w 2046304"/>
                  <a:gd name="connsiteY7" fmla="*/ 1904856 h 2861354"/>
                  <a:gd name="connsiteX8" fmla="*/ 17239 w 2046304"/>
                  <a:gd name="connsiteY8" fmla="*/ 2261100 h 2861354"/>
                  <a:gd name="connsiteX9" fmla="*/ 111587 w 2046304"/>
                  <a:gd name="connsiteY9" fmla="*/ 2553903 h 2861354"/>
                  <a:gd name="connsiteX10" fmla="*/ 419843 w 2046304"/>
                  <a:gd name="connsiteY10" fmla="*/ 2747478 h 2861354"/>
                  <a:gd name="connsiteX11" fmla="*/ 987556 w 2046304"/>
                  <a:gd name="connsiteY11" fmla="*/ 2858906 h 2861354"/>
                  <a:gd name="connsiteX12" fmla="*/ 1602443 w 2046304"/>
                  <a:gd name="connsiteY12" fmla="*/ 2752359 h 2861354"/>
                  <a:gd name="connsiteX13" fmla="*/ 2042927 w 2046304"/>
                  <a:gd name="connsiteY13" fmla="*/ 2377381 h 2861354"/>
                  <a:gd name="connsiteX14" fmla="*/ 1819606 w 2046304"/>
                  <a:gd name="connsiteY14" fmla="*/ 1461584 h 2861354"/>
                  <a:gd name="connsiteX15" fmla="*/ 1820419 w 2046304"/>
                  <a:gd name="connsiteY15" fmla="*/ 1327383 h 2861354"/>
                  <a:gd name="connsiteX16" fmla="*/ 1820419 w 2046304"/>
                  <a:gd name="connsiteY16" fmla="*/ 1327383 h 2861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6304" h="2861354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26548" y="2832613"/>
                      <a:pt x="1602443" y="2752359"/>
                    </a:cubicBezTo>
                    <a:cubicBezTo>
                      <a:pt x="1778338" y="2672105"/>
                      <a:pt x="2024220" y="2456275"/>
                      <a:pt x="2042927" y="2377381"/>
                    </a:cubicBezTo>
                    <a:cubicBezTo>
                      <a:pt x="2079121" y="2162252"/>
                      <a:pt x="1812286" y="1672375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lnTo>
                      <a:pt x="1820419" y="132738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55397B1-9B1B-4B81-B95B-19F4A4F34EC7}"/>
                  </a:ext>
                </a:extLst>
              </p:cNvPr>
              <p:cNvSpPr/>
              <p:nvPr/>
            </p:nvSpPr>
            <p:spPr>
              <a:xfrm flipH="1">
                <a:off x="8275641" y="4650070"/>
                <a:ext cx="318762" cy="592237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01AE884-DA7F-4F63-97DB-53F337FC8254}"/>
                  </a:ext>
                </a:extLst>
              </p:cNvPr>
              <p:cNvSpPr/>
              <p:nvPr/>
            </p:nvSpPr>
            <p:spPr>
              <a:xfrm flipH="1">
                <a:off x="8368595" y="5193371"/>
                <a:ext cx="1742" cy="174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E4903C0-BCEE-48C4-9ADF-9DF1C786D46E}"/>
                  </a:ext>
                </a:extLst>
              </p:cNvPr>
              <p:cNvSpPr/>
              <p:nvPr/>
            </p:nvSpPr>
            <p:spPr>
              <a:xfrm rot="295291">
                <a:off x="6165118" y="4736832"/>
                <a:ext cx="112392" cy="456540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93C5996-C174-4EC5-933F-6F31912BD065}"/>
                  </a:ext>
                </a:extLst>
              </p:cNvPr>
              <p:cNvSpPr/>
              <p:nvPr/>
            </p:nvSpPr>
            <p:spPr>
              <a:xfrm rot="636498">
                <a:off x="6241854" y="4677669"/>
                <a:ext cx="349516" cy="593262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  <a:gd name="connsiteX0" fmla="*/ 1491640 w 1620568"/>
                  <a:gd name="connsiteY0" fmla="*/ 1253669 h 2770149"/>
                  <a:gd name="connsiteX1" fmla="*/ 1449346 w 1620568"/>
                  <a:gd name="connsiteY1" fmla="*/ 1108081 h 2770149"/>
                  <a:gd name="connsiteX2" fmla="*/ 1323278 w 1620568"/>
                  <a:gd name="connsiteY2" fmla="*/ 807144 h 2770149"/>
                  <a:gd name="connsiteX3" fmla="*/ 865366 w 1620568"/>
                  <a:gd name="connsiteY3" fmla="*/ 193071 h 2770149"/>
                  <a:gd name="connsiteX4" fmla="*/ 458695 w 1620568"/>
                  <a:gd name="connsiteY4" fmla="*/ 2749 h 2770149"/>
                  <a:gd name="connsiteX5" fmla="*/ 174839 w 1620568"/>
                  <a:gd name="connsiteY5" fmla="*/ 292299 h 2770149"/>
                  <a:gd name="connsiteX6" fmla="*/ 22744 w 1620568"/>
                  <a:gd name="connsiteY6" fmla="*/ 991773 h 2770149"/>
                  <a:gd name="connsiteX7" fmla="*/ 1597 w 1620568"/>
                  <a:gd name="connsiteY7" fmla="*/ 1509059 h 2770149"/>
                  <a:gd name="connsiteX8" fmla="*/ 31691 w 1620568"/>
                  <a:gd name="connsiteY8" fmla="*/ 1844156 h 2770149"/>
                  <a:gd name="connsiteX9" fmla="*/ 141492 w 1620568"/>
                  <a:gd name="connsiteY9" fmla="*/ 2328094 h 2770149"/>
                  <a:gd name="connsiteX10" fmla="*/ 438362 w 1620568"/>
                  <a:gd name="connsiteY10" fmla="*/ 2742899 h 2770149"/>
                  <a:gd name="connsiteX11" fmla="*/ 653897 w 1620568"/>
                  <a:gd name="connsiteY11" fmla="*/ 2764046 h 2770149"/>
                  <a:gd name="connsiteX12" fmla="*/ 1215104 w 1620568"/>
                  <a:gd name="connsiteY12" fmla="*/ 2466363 h 2770149"/>
                  <a:gd name="connsiteX13" fmla="*/ 1620569 w 1620568"/>
                  <a:gd name="connsiteY13" fmla="*/ 2199715 h 2770149"/>
                  <a:gd name="connsiteX14" fmla="*/ 1455853 w 1620568"/>
                  <a:gd name="connsiteY14" fmla="*/ 1707514 h 2770149"/>
                  <a:gd name="connsiteX15" fmla="*/ 1491640 w 1620568"/>
                  <a:gd name="connsiteY15" fmla="*/ 1253669 h 2770149"/>
                  <a:gd name="connsiteX16" fmla="*/ 1491640 w 1620568"/>
                  <a:gd name="connsiteY16" fmla="*/ 1253669 h 2770149"/>
                  <a:gd name="connsiteX0" fmla="*/ 1491640 w 1632017"/>
                  <a:gd name="connsiteY0" fmla="*/ 1253669 h 2770149"/>
                  <a:gd name="connsiteX1" fmla="*/ 1449346 w 1632017"/>
                  <a:gd name="connsiteY1" fmla="*/ 1108081 h 2770149"/>
                  <a:gd name="connsiteX2" fmla="*/ 1323278 w 1632017"/>
                  <a:gd name="connsiteY2" fmla="*/ 807144 h 2770149"/>
                  <a:gd name="connsiteX3" fmla="*/ 865366 w 1632017"/>
                  <a:gd name="connsiteY3" fmla="*/ 193071 h 2770149"/>
                  <a:gd name="connsiteX4" fmla="*/ 458695 w 1632017"/>
                  <a:gd name="connsiteY4" fmla="*/ 2749 h 2770149"/>
                  <a:gd name="connsiteX5" fmla="*/ 174839 w 1632017"/>
                  <a:gd name="connsiteY5" fmla="*/ 292299 h 2770149"/>
                  <a:gd name="connsiteX6" fmla="*/ 22744 w 1632017"/>
                  <a:gd name="connsiteY6" fmla="*/ 991773 h 2770149"/>
                  <a:gd name="connsiteX7" fmla="*/ 1597 w 1632017"/>
                  <a:gd name="connsiteY7" fmla="*/ 1509059 h 2770149"/>
                  <a:gd name="connsiteX8" fmla="*/ 31691 w 1632017"/>
                  <a:gd name="connsiteY8" fmla="*/ 1844156 h 2770149"/>
                  <a:gd name="connsiteX9" fmla="*/ 141492 w 1632017"/>
                  <a:gd name="connsiteY9" fmla="*/ 2328094 h 2770149"/>
                  <a:gd name="connsiteX10" fmla="*/ 438362 w 1632017"/>
                  <a:gd name="connsiteY10" fmla="*/ 2742899 h 2770149"/>
                  <a:gd name="connsiteX11" fmla="*/ 653897 w 1632017"/>
                  <a:gd name="connsiteY11" fmla="*/ 2764046 h 2770149"/>
                  <a:gd name="connsiteX12" fmla="*/ 1215104 w 1632017"/>
                  <a:gd name="connsiteY12" fmla="*/ 2466363 h 2770149"/>
                  <a:gd name="connsiteX13" fmla="*/ 1620569 w 1632017"/>
                  <a:gd name="connsiteY13" fmla="*/ 2199715 h 2770149"/>
                  <a:gd name="connsiteX14" fmla="*/ 1535498 w 1632017"/>
                  <a:gd name="connsiteY14" fmla="*/ 1705921 h 2770149"/>
                  <a:gd name="connsiteX15" fmla="*/ 1491640 w 1632017"/>
                  <a:gd name="connsiteY15" fmla="*/ 1253669 h 2770149"/>
                  <a:gd name="connsiteX16" fmla="*/ 1491640 w 1632017"/>
                  <a:gd name="connsiteY16" fmla="*/ 1253669 h 2770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32017" h="2770149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992" y="2560418"/>
                      <a:pt x="1215104" y="2466363"/>
                    </a:cubicBezTo>
                    <a:cubicBezTo>
                      <a:pt x="1376216" y="2372308"/>
                      <a:pt x="1567170" y="2326455"/>
                      <a:pt x="1620569" y="2199715"/>
                    </a:cubicBezTo>
                    <a:cubicBezTo>
                      <a:pt x="1673968" y="2072975"/>
                      <a:pt x="1522484" y="1871843"/>
                      <a:pt x="1535498" y="1705921"/>
                    </a:cubicBezTo>
                    <a:cubicBezTo>
                      <a:pt x="1545258" y="1557080"/>
                      <a:pt x="1497333" y="1404138"/>
                      <a:pt x="1491640" y="1253669"/>
                    </a:cubicBezTo>
                    <a:lnTo>
                      <a:pt x="1491640" y="125366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19EB28C-CA98-453A-A63F-83731E2D715D}"/>
                  </a:ext>
                </a:extLst>
              </p:cNvPr>
              <p:cNvSpPr/>
              <p:nvPr/>
            </p:nvSpPr>
            <p:spPr>
              <a:xfrm>
                <a:off x="6441594" y="5193371"/>
                <a:ext cx="1742" cy="174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C4A4C0B-6DD2-47B6-A6CD-73B50330E6C7}"/>
                  </a:ext>
                </a:extLst>
              </p:cNvPr>
              <p:cNvSpPr/>
              <p:nvPr/>
            </p:nvSpPr>
            <p:spPr>
              <a:xfrm>
                <a:off x="6534626" y="4699709"/>
                <a:ext cx="390179" cy="611397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637C4F9-2AA3-495C-A420-E15CB2AB7C1A}"/>
                  </a:ext>
                </a:extLst>
              </p:cNvPr>
              <p:cNvSpPr/>
              <p:nvPr/>
            </p:nvSpPr>
            <p:spPr>
              <a:xfrm rot="21301314">
                <a:off x="6894022" y="4664932"/>
                <a:ext cx="508626" cy="663653"/>
              </a:xfrm>
              <a:custGeom>
                <a:avLst/>
                <a:gdLst>
                  <a:gd name="connsiteX0" fmla="*/ 2376043 w 2374959"/>
                  <a:gd name="connsiteY0" fmla="*/ 2668646 h 3098834"/>
                  <a:gd name="connsiteX1" fmla="*/ 2374416 w 2374959"/>
                  <a:gd name="connsiteY1" fmla="*/ 2056199 h 3098834"/>
                  <a:gd name="connsiteX2" fmla="*/ 2295522 w 2374959"/>
                  <a:gd name="connsiteY2" fmla="*/ 1418539 h 3098834"/>
                  <a:gd name="connsiteX3" fmla="*/ 2128787 w 2374959"/>
                  <a:gd name="connsiteY3" fmla="*/ 853266 h 3098834"/>
                  <a:gd name="connsiteX4" fmla="*/ 1880717 w 2374959"/>
                  <a:gd name="connsiteY4" fmla="*/ 390474 h 3098834"/>
                  <a:gd name="connsiteX5" fmla="*/ 1485433 w 2374959"/>
                  <a:gd name="connsiteY5" fmla="*/ 68391 h 3098834"/>
                  <a:gd name="connsiteX6" fmla="*/ 1175550 w 2374959"/>
                  <a:gd name="connsiteY6" fmla="*/ 70 h 3098834"/>
                  <a:gd name="connsiteX7" fmla="*/ 870546 w 2374959"/>
                  <a:gd name="connsiteY7" fmla="*/ 80591 h 3098834"/>
                  <a:gd name="connsiteX8" fmla="*/ 648504 w 2374959"/>
                  <a:gd name="connsiteY8" fmla="*/ 239193 h 3098834"/>
                  <a:gd name="connsiteX9" fmla="*/ 89738 w 2374959"/>
                  <a:gd name="connsiteY9" fmla="*/ 1201377 h 3098834"/>
                  <a:gd name="connsiteX10" fmla="*/ 19790 w 2374959"/>
                  <a:gd name="connsiteY10" fmla="*/ 2472631 h 3098834"/>
                  <a:gd name="connsiteX11" fmla="*/ 36057 w 2374959"/>
                  <a:gd name="connsiteY11" fmla="*/ 2679220 h 3098834"/>
                  <a:gd name="connsiteX12" fmla="*/ 88111 w 2374959"/>
                  <a:gd name="connsiteY12" fmla="*/ 2871982 h 3098834"/>
                  <a:gd name="connsiteX13" fmla="*/ 576930 w 2374959"/>
                  <a:gd name="connsiteY13" fmla="*/ 3066370 h 3098834"/>
                  <a:gd name="connsiteX14" fmla="*/ 1239804 w 2374959"/>
                  <a:gd name="connsiteY14" fmla="*/ 3102971 h 3098834"/>
                  <a:gd name="connsiteX15" fmla="*/ 1727809 w 2374959"/>
                  <a:gd name="connsiteY15" fmla="*/ 3087517 h 3098834"/>
                  <a:gd name="connsiteX16" fmla="*/ 2204428 w 2374959"/>
                  <a:gd name="connsiteY16" fmla="*/ 3023263 h 3098834"/>
                  <a:gd name="connsiteX17" fmla="*/ 2367909 w 2374959"/>
                  <a:gd name="connsiteY17" fmla="*/ 2809354 h 3098834"/>
                  <a:gd name="connsiteX18" fmla="*/ 2376043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2376043" y="2668646"/>
                    </a:moveTo>
                    <a:cubicBezTo>
                      <a:pt x="2374416" y="2465311"/>
                      <a:pt x="2384990" y="2260348"/>
                      <a:pt x="2374416" y="2056199"/>
                    </a:cubicBezTo>
                    <a:cubicBezTo>
                      <a:pt x="2363843" y="1842290"/>
                      <a:pt x="2337002" y="1628381"/>
                      <a:pt x="2295522" y="1418539"/>
                    </a:cubicBezTo>
                    <a:cubicBezTo>
                      <a:pt x="2257295" y="1223337"/>
                      <a:pt x="2207681" y="1035455"/>
                      <a:pt x="2128787" y="853266"/>
                    </a:cubicBezTo>
                    <a:cubicBezTo>
                      <a:pt x="2059653" y="692224"/>
                      <a:pt x="1983198" y="534436"/>
                      <a:pt x="1880717" y="390474"/>
                    </a:cubicBezTo>
                    <a:cubicBezTo>
                      <a:pt x="1778236" y="245699"/>
                      <a:pt x="1647288" y="138338"/>
                      <a:pt x="1485433" y="68391"/>
                    </a:cubicBezTo>
                    <a:cubicBezTo>
                      <a:pt x="1386205" y="25284"/>
                      <a:pt x="1283724" y="-1557"/>
                      <a:pt x="1175550" y="70"/>
                    </a:cubicBezTo>
                    <a:cubicBezTo>
                      <a:pt x="1068188" y="2510"/>
                      <a:pt x="966521" y="34230"/>
                      <a:pt x="870546" y="80591"/>
                    </a:cubicBezTo>
                    <a:cubicBezTo>
                      <a:pt x="787585" y="120445"/>
                      <a:pt x="716824" y="178192"/>
                      <a:pt x="648504" y="239193"/>
                    </a:cubicBezTo>
                    <a:cubicBezTo>
                      <a:pt x="364647" y="492955"/>
                      <a:pt x="187339" y="838626"/>
                      <a:pt x="89738" y="1201377"/>
                    </a:cubicBezTo>
                    <a:cubicBezTo>
                      <a:pt x="-21690" y="1615368"/>
                      <a:pt x="-8677" y="2048879"/>
                      <a:pt x="19790" y="2472631"/>
                    </a:cubicBezTo>
                    <a:cubicBezTo>
                      <a:pt x="24670" y="2541765"/>
                      <a:pt x="27110" y="2610899"/>
                      <a:pt x="36057" y="2679220"/>
                    </a:cubicBezTo>
                    <a:cubicBezTo>
                      <a:pt x="45004" y="2748354"/>
                      <a:pt x="66964" y="2806914"/>
                      <a:pt x="88111" y="2871982"/>
                    </a:cubicBezTo>
                    <a:cubicBezTo>
                      <a:pt x="175952" y="3054984"/>
                      <a:pt x="402874" y="3047664"/>
                      <a:pt x="576930" y="3066370"/>
                    </a:cubicBezTo>
                    <a:cubicBezTo>
                      <a:pt x="797345" y="3089957"/>
                      <a:pt x="1018575" y="3102157"/>
                      <a:pt x="1239804" y="3102971"/>
                    </a:cubicBezTo>
                    <a:cubicBezTo>
                      <a:pt x="1402472" y="3103784"/>
                      <a:pt x="1565141" y="3098904"/>
                      <a:pt x="1727809" y="3087517"/>
                    </a:cubicBezTo>
                    <a:cubicBezTo>
                      <a:pt x="1885597" y="3076944"/>
                      <a:pt x="2053146" y="3072877"/>
                      <a:pt x="2204428" y="3023263"/>
                    </a:cubicBezTo>
                    <a:cubicBezTo>
                      <a:pt x="2310162" y="2988290"/>
                      <a:pt x="2352456" y="2907769"/>
                      <a:pt x="2367909" y="2809354"/>
                    </a:cubicBezTo>
                    <a:cubicBezTo>
                      <a:pt x="2374416" y="2763807"/>
                      <a:pt x="2376856" y="2716633"/>
                      <a:pt x="2376043" y="26686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E8060D5-2256-4360-A392-330BFB84C950}"/>
                  </a:ext>
                </a:extLst>
              </p:cNvPr>
              <p:cNvSpPr/>
              <p:nvPr/>
            </p:nvSpPr>
            <p:spPr>
              <a:xfrm rot="739613">
                <a:off x="7408571" y="4609862"/>
                <a:ext cx="508626" cy="663653"/>
              </a:xfrm>
              <a:custGeom>
                <a:avLst/>
                <a:gdLst>
                  <a:gd name="connsiteX0" fmla="*/ 3135 w 2374959"/>
                  <a:gd name="connsiteY0" fmla="*/ 2668646 h 3098834"/>
                  <a:gd name="connsiteX1" fmla="*/ 4762 w 2374959"/>
                  <a:gd name="connsiteY1" fmla="*/ 2056199 h 3098834"/>
                  <a:gd name="connsiteX2" fmla="*/ 83656 w 2374959"/>
                  <a:gd name="connsiteY2" fmla="*/ 1418539 h 3098834"/>
                  <a:gd name="connsiteX3" fmla="*/ 250391 w 2374959"/>
                  <a:gd name="connsiteY3" fmla="*/ 853266 h 3098834"/>
                  <a:gd name="connsiteX4" fmla="*/ 498461 w 2374959"/>
                  <a:gd name="connsiteY4" fmla="*/ 390474 h 3098834"/>
                  <a:gd name="connsiteX5" fmla="*/ 893745 w 2374959"/>
                  <a:gd name="connsiteY5" fmla="*/ 68391 h 3098834"/>
                  <a:gd name="connsiteX6" fmla="*/ 1203629 w 2374959"/>
                  <a:gd name="connsiteY6" fmla="*/ 70 h 3098834"/>
                  <a:gd name="connsiteX7" fmla="*/ 1508632 w 2374959"/>
                  <a:gd name="connsiteY7" fmla="*/ 80591 h 3098834"/>
                  <a:gd name="connsiteX8" fmla="*/ 1730674 w 2374959"/>
                  <a:gd name="connsiteY8" fmla="*/ 239193 h 3098834"/>
                  <a:gd name="connsiteX9" fmla="*/ 2289441 w 2374959"/>
                  <a:gd name="connsiteY9" fmla="*/ 1201377 h 3098834"/>
                  <a:gd name="connsiteX10" fmla="*/ 2359388 w 2374959"/>
                  <a:gd name="connsiteY10" fmla="*/ 2472631 h 3098834"/>
                  <a:gd name="connsiteX11" fmla="*/ 2343121 w 2374959"/>
                  <a:gd name="connsiteY11" fmla="*/ 2679220 h 3098834"/>
                  <a:gd name="connsiteX12" fmla="*/ 2291067 w 2374959"/>
                  <a:gd name="connsiteY12" fmla="*/ 2871982 h 3098834"/>
                  <a:gd name="connsiteX13" fmla="*/ 1802248 w 2374959"/>
                  <a:gd name="connsiteY13" fmla="*/ 3066370 h 3098834"/>
                  <a:gd name="connsiteX14" fmla="*/ 1139374 w 2374959"/>
                  <a:gd name="connsiteY14" fmla="*/ 3102971 h 3098834"/>
                  <a:gd name="connsiteX15" fmla="*/ 651369 w 2374959"/>
                  <a:gd name="connsiteY15" fmla="*/ 3087517 h 3098834"/>
                  <a:gd name="connsiteX16" fmla="*/ 174751 w 2374959"/>
                  <a:gd name="connsiteY16" fmla="*/ 3023263 h 3098834"/>
                  <a:gd name="connsiteX17" fmla="*/ 11269 w 2374959"/>
                  <a:gd name="connsiteY17" fmla="*/ 2809354 h 3098834"/>
                  <a:gd name="connsiteX18" fmla="*/ 3135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3135" y="2668646"/>
                    </a:moveTo>
                    <a:cubicBezTo>
                      <a:pt x="4762" y="2465311"/>
                      <a:pt x="-5811" y="2260348"/>
                      <a:pt x="4762" y="2056199"/>
                    </a:cubicBezTo>
                    <a:cubicBezTo>
                      <a:pt x="15335" y="1842290"/>
                      <a:pt x="42176" y="1628381"/>
                      <a:pt x="83656" y="1418539"/>
                    </a:cubicBezTo>
                    <a:cubicBezTo>
                      <a:pt x="121883" y="1223337"/>
                      <a:pt x="171497" y="1035455"/>
                      <a:pt x="250391" y="853266"/>
                    </a:cubicBezTo>
                    <a:cubicBezTo>
                      <a:pt x="319526" y="692224"/>
                      <a:pt x="395979" y="534436"/>
                      <a:pt x="498461" y="390474"/>
                    </a:cubicBezTo>
                    <a:cubicBezTo>
                      <a:pt x="600942" y="245699"/>
                      <a:pt x="731890" y="138338"/>
                      <a:pt x="893745" y="68391"/>
                    </a:cubicBezTo>
                    <a:cubicBezTo>
                      <a:pt x="992973" y="25284"/>
                      <a:pt x="1095454" y="-1557"/>
                      <a:pt x="1203629" y="70"/>
                    </a:cubicBezTo>
                    <a:cubicBezTo>
                      <a:pt x="1310989" y="2510"/>
                      <a:pt x="1412657" y="34230"/>
                      <a:pt x="1508632" y="80591"/>
                    </a:cubicBezTo>
                    <a:cubicBezTo>
                      <a:pt x="1591593" y="120445"/>
                      <a:pt x="1662353" y="178192"/>
                      <a:pt x="1730674" y="239193"/>
                    </a:cubicBezTo>
                    <a:cubicBezTo>
                      <a:pt x="2014530" y="492955"/>
                      <a:pt x="2191840" y="838626"/>
                      <a:pt x="2289441" y="1201377"/>
                    </a:cubicBezTo>
                    <a:cubicBezTo>
                      <a:pt x="2400868" y="1615368"/>
                      <a:pt x="2387855" y="2048879"/>
                      <a:pt x="2359388" y="2472631"/>
                    </a:cubicBezTo>
                    <a:cubicBezTo>
                      <a:pt x="2354508" y="2541765"/>
                      <a:pt x="2352068" y="2610899"/>
                      <a:pt x="2343121" y="2679220"/>
                    </a:cubicBezTo>
                    <a:cubicBezTo>
                      <a:pt x="2334174" y="2748354"/>
                      <a:pt x="2312214" y="2806914"/>
                      <a:pt x="2291067" y="2871982"/>
                    </a:cubicBezTo>
                    <a:cubicBezTo>
                      <a:pt x="2203227" y="3054984"/>
                      <a:pt x="1976304" y="3047664"/>
                      <a:pt x="1802248" y="3066370"/>
                    </a:cubicBezTo>
                    <a:cubicBezTo>
                      <a:pt x="1581833" y="3089957"/>
                      <a:pt x="1360604" y="3102157"/>
                      <a:pt x="1139374" y="3102971"/>
                    </a:cubicBezTo>
                    <a:cubicBezTo>
                      <a:pt x="976706" y="3103784"/>
                      <a:pt x="814038" y="3098904"/>
                      <a:pt x="651369" y="3087517"/>
                    </a:cubicBezTo>
                    <a:cubicBezTo>
                      <a:pt x="493580" y="3076944"/>
                      <a:pt x="326032" y="3072877"/>
                      <a:pt x="174751" y="3023263"/>
                    </a:cubicBezTo>
                    <a:cubicBezTo>
                      <a:pt x="69016" y="2988290"/>
                      <a:pt x="26722" y="2907769"/>
                      <a:pt x="11269" y="2809354"/>
                    </a:cubicBezTo>
                    <a:cubicBezTo>
                      <a:pt x="4762" y="2763807"/>
                      <a:pt x="2322" y="2716633"/>
                      <a:pt x="3135" y="26686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0CDDE80-C234-41DD-AB80-13FA03F2CE5B}"/>
              </a:ext>
            </a:extLst>
          </p:cNvPr>
          <p:cNvSpPr txBox="1"/>
          <p:nvPr/>
        </p:nvSpPr>
        <p:spPr>
          <a:xfrm>
            <a:off x="1357932" y="3125673"/>
            <a:ext cx="2079318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BEFORE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189FBD-6507-4996-B561-0DAF32E12D93}"/>
              </a:ext>
            </a:extLst>
          </p:cNvPr>
          <p:cNvSpPr txBox="1"/>
          <p:nvPr/>
        </p:nvSpPr>
        <p:spPr>
          <a:xfrm>
            <a:off x="8755471" y="3125673"/>
            <a:ext cx="2079318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4"/>
                </a:solidFill>
              </a:rPr>
              <a:t>AFTE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9DAC8-C152-4C1D-B9EB-464B788B1592}"/>
              </a:ext>
            </a:extLst>
          </p:cNvPr>
          <p:cNvSpPr txBox="1"/>
          <p:nvPr/>
        </p:nvSpPr>
        <p:spPr>
          <a:xfrm>
            <a:off x="4544744" y="3125673"/>
            <a:ext cx="3102512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2800" b="0" i="0" strike="noStrike" dirty="0">
                <a:solidFill>
                  <a:schemeClr val="accent2"/>
                </a:solidFill>
                <a:effectLst/>
              </a:rPr>
              <a:t>DENTAL BRACES</a:t>
            </a:r>
            <a:endParaRPr lang="en-US" altLang="ko-KR" sz="2800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15625C-0760-4CB1-94A1-4975E3136E93}"/>
              </a:ext>
            </a:extLst>
          </p:cNvPr>
          <p:cNvSpPr txBox="1"/>
          <p:nvPr/>
        </p:nvSpPr>
        <p:spPr>
          <a:xfrm>
            <a:off x="933965" y="3613693"/>
            <a:ext cx="2927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E2F800-BEAB-4419-8603-A8E03E5C4AD5}"/>
              </a:ext>
            </a:extLst>
          </p:cNvPr>
          <p:cNvSpPr txBox="1"/>
          <p:nvPr/>
        </p:nvSpPr>
        <p:spPr>
          <a:xfrm>
            <a:off x="4632374" y="3613693"/>
            <a:ext cx="2927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7094E3-40E7-48B0-AD96-32B41CF0D2B7}"/>
              </a:ext>
            </a:extLst>
          </p:cNvPr>
          <p:cNvSpPr txBox="1"/>
          <p:nvPr/>
        </p:nvSpPr>
        <p:spPr>
          <a:xfrm>
            <a:off x="8331504" y="3613693"/>
            <a:ext cx="2927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1448E1F-E13C-4B30-B79B-D190A1F0034E}"/>
              </a:ext>
            </a:extLst>
          </p:cNvPr>
          <p:cNvGrpSpPr/>
          <p:nvPr/>
        </p:nvGrpSpPr>
        <p:grpSpPr>
          <a:xfrm>
            <a:off x="1140106" y="4708876"/>
            <a:ext cx="2711650" cy="1573950"/>
            <a:chOff x="1110145" y="4708876"/>
            <a:chExt cx="2750351" cy="15739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CAECAD-6B24-4357-B080-12F78AE4120F}"/>
                </a:ext>
              </a:extLst>
            </p:cNvPr>
            <p:cNvSpPr txBox="1"/>
            <p:nvPr/>
          </p:nvSpPr>
          <p:spPr>
            <a:xfrm>
              <a:off x="1110145" y="470887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55ED375-314C-4B39-A702-65F519C2ED5B}"/>
                </a:ext>
              </a:extLst>
            </p:cNvPr>
            <p:cNvSpPr txBox="1"/>
            <p:nvPr/>
          </p:nvSpPr>
          <p:spPr>
            <a:xfrm>
              <a:off x="1110145" y="567235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00E8888-03BD-4C08-954A-26C118B2B760}"/>
                </a:ext>
              </a:extLst>
            </p:cNvPr>
            <p:cNvSpPr txBox="1"/>
            <p:nvPr/>
          </p:nvSpPr>
          <p:spPr>
            <a:xfrm>
              <a:off x="1110145" y="535119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A0CA15-AC47-4FC2-9473-A44D95D047BD}"/>
                </a:ext>
              </a:extLst>
            </p:cNvPr>
            <p:cNvSpPr txBox="1"/>
            <p:nvPr/>
          </p:nvSpPr>
          <p:spPr>
            <a:xfrm>
              <a:off x="1110145" y="503003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D29CEC-3BA5-4F57-AFB0-01D07D77F8E2}"/>
                </a:ext>
              </a:extLst>
            </p:cNvPr>
            <p:cNvSpPr txBox="1"/>
            <p:nvPr/>
          </p:nvSpPr>
          <p:spPr>
            <a:xfrm>
              <a:off x="1110145" y="599351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B03F75D-EB9A-4327-95E6-4D3D819C699D}"/>
              </a:ext>
            </a:extLst>
          </p:cNvPr>
          <p:cNvGrpSpPr/>
          <p:nvPr/>
        </p:nvGrpSpPr>
        <p:grpSpPr>
          <a:xfrm>
            <a:off x="4838515" y="4708876"/>
            <a:ext cx="2711650" cy="1573950"/>
            <a:chOff x="1110145" y="4708876"/>
            <a:chExt cx="2750351" cy="157395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DAACDE-B58C-4AE5-A88D-6B9F5F8CB29E}"/>
                </a:ext>
              </a:extLst>
            </p:cNvPr>
            <p:cNvSpPr txBox="1"/>
            <p:nvPr/>
          </p:nvSpPr>
          <p:spPr>
            <a:xfrm>
              <a:off x="1110145" y="470887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16EEB4C-26D4-4933-B905-E71D7E0B1C34}"/>
                </a:ext>
              </a:extLst>
            </p:cNvPr>
            <p:cNvSpPr txBox="1"/>
            <p:nvPr/>
          </p:nvSpPr>
          <p:spPr>
            <a:xfrm>
              <a:off x="1110145" y="567235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C3F615A-5C9C-4B7C-A9A5-8D5F92195210}"/>
                </a:ext>
              </a:extLst>
            </p:cNvPr>
            <p:cNvSpPr txBox="1"/>
            <p:nvPr/>
          </p:nvSpPr>
          <p:spPr>
            <a:xfrm>
              <a:off x="1110145" y="535119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B07683C-9E86-4FEE-8B24-8D29467D950F}"/>
                </a:ext>
              </a:extLst>
            </p:cNvPr>
            <p:cNvSpPr txBox="1"/>
            <p:nvPr/>
          </p:nvSpPr>
          <p:spPr>
            <a:xfrm>
              <a:off x="1110145" y="503003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6C3B3D5-EBA1-4D9F-8873-06EFB2968A18}"/>
                </a:ext>
              </a:extLst>
            </p:cNvPr>
            <p:cNvSpPr txBox="1"/>
            <p:nvPr/>
          </p:nvSpPr>
          <p:spPr>
            <a:xfrm>
              <a:off x="1110145" y="599351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B5CD1C-8EB1-46DA-9E6A-F28117F3F8B2}"/>
              </a:ext>
            </a:extLst>
          </p:cNvPr>
          <p:cNvGrpSpPr/>
          <p:nvPr/>
        </p:nvGrpSpPr>
        <p:grpSpPr>
          <a:xfrm>
            <a:off x="8537645" y="4708876"/>
            <a:ext cx="2711650" cy="1573950"/>
            <a:chOff x="1110145" y="4708876"/>
            <a:chExt cx="2750351" cy="157395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53D9F60-1B7E-4E9C-9326-BC361B190206}"/>
                </a:ext>
              </a:extLst>
            </p:cNvPr>
            <p:cNvSpPr txBox="1"/>
            <p:nvPr/>
          </p:nvSpPr>
          <p:spPr>
            <a:xfrm>
              <a:off x="1110145" y="470887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0DED6B3-1AAE-4AE4-9AFF-107EF30831D9}"/>
                </a:ext>
              </a:extLst>
            </p:cNvPr>
            <p:cNvSpPr txBox="1"/>
            <p:nvPr/>
          </p:nvSpPr>
          <p:spPr>
            <a:xfrm>
              <a:off x="1110145" y="567235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C7212FC-77D7-41DA-A9B4-97EF4DA0A12D}"/>
                </a:ext>
              </a:extLst>
            </p:cNvPr>
            <p:cNvSpPr txBox="1"/>
            <p:nvPr/>
          </p:nvSpPr>
          <p:spPr>
            <a:xfrm>
              <a:off x="1110145" y="535119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26D377-D0E8-4EC5-BAA6-832B84EF7FD4}"/>
                </a:ext>
              </a:extLst>
            </p:cNvPr>
            <p:cNvSpPr txBox="1"/>
            <p:nvPr/>
          </p:nvSpPr>
          <p:spPr>
            <a:xfrm>
              <a:off x="1110145" y="503003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937AFFC-8DCA-4D88-BAB6-6C88CC742EE7}"/>
                </a:ext>
              </a:extLst>
            </p:cNvPr>
            <p:cNvSpPr txBox="1"/>
            <p:nvPr/>
          </p:nvSpPr>
          <p:spPr>
            <a:xfrm>
              <a:off x="1110145" y="599351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945B0-B5DA-42A3-B729-BA80B719D958}"/>
              </a:ext>
            </a:extLst>
          </p:cNvPr>
          <p:cNvSpPr txBox="1"/>
          <p:nvPr/>
        </p:nvSpPr>
        <p:spPr>
          <a:xfrm>
            <a:off x="4806820" y="3660281"/>
            <a:ext cx="871834" cy="615553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Good 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Habit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A91C9-B0D5-4C5F-8BA9-FBC64C4B65D3}"/>
              </a:ext>
            </a:extLst>
          </p:cNvPr>
          <p:cNvSpPr txBox="1"/>
          <p:nvPr/>
        </p:nvSpPr>
        <p:spPr>
          <a:xfrm>
            <a:off x="6527328" y="3663416"/>
            <a:ext cx="871834" cy="615553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Bad </a:t>
            </a:r>
          </a:p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Habit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CE65E9-9AD5-471B-8ED8-F1FDB795CCDF}"/>
              </a:ext>
            </a:extLst>
          </p:cNvPr>
          <p:cNvGrpSpPr/>
          <p:nvPr/>
        </p:nvGrpSpPr>
        <p:grpSpPr>
          <a:xfrm>
            <a:off x="4344327" y="3263045"/>
            <a:ext cx="3476516" cy="1363512"/>
            <a:chOff x="3530463" y="3335933"/>
            <a:chExt cx="2570076" cy="10080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BA5F7A-8962-4E9E-9F40-B11601B4D53B}"/>
                </a:ext>
              </a:extLst>
            </p:cNvPr>
            <p:cNvGrpSpPr/>
            <p:nvPr/>
          </p:nvGrpSpPr>
          <p:grpSpPr>
            <a:xfrm>
              <a:off x="3530463" y="3335934"/>
              <a:ext cx="1547368" cy="1008000"/>
              <a:chOff x="975964" y="2350490"/>
              <a:chExt cx="3454138" cy="2299893"/>
            </a:xfrm>
            <a:solidFill>
              <a:srgbClr val="E54632"/>
            </a:solidFill>
          </p:grpSpPr>
          <p:sp>
            <p:nvSpPr>
              <p:cNvPr id="13" name="Block Arc 12">
                <a:extLst>
                  <a:ext uri="{FF2B5EF4-FFF2-40B4-BE49-F238E27FC236}">
                    <a16:creationId xmlns:a16="http://schemas.microsoft.com/office/drawing/2014/main" id="{1483091E-9C95-4C7A-9371-4F0C0C75DAC1}"/>
                  </a:ext>
                </a:extLst>
              </p:cNvPr>
              <p:cNvSpPr/>
              <p:nvPr/>
            </p:nvSpPr>
            <p:spPr>
              <a:xfrm rot="16200000">
                <a:off x="975964" y="2350491"/>
                <a:ext cx="2299892" cy="2299892"/>
              </a:xfrm>
              <a:prstGeom prst="blockArc">
                <a:avLst>
                  <a:gd name="adj1" fmla="val 10800000"/>
                  <a:gd name="adj2" fmla="val 85088"/>
                  <a:gd name="adj3" fmla="val 1094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9E505DF-CADA-466B-92BA-010494A602F9}"/>
                  </a:ext>
                </a:extLst>
              </p:cNvPr>
              <p:cNvSpPr/>
              <p:nvPr/>
            </p:nvSpPr>
            <p:spPr>
              <a:xfrm>
                <a:off x="2088723" y="2350490"/>
                <a:ext cx="1070154" cy="2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338E30A-8DBF-40B8-B640-FCB9E8314D58}"/>
                  </a:ext>
                </a:extLst>
              </p:cNvPr>
              <p:cNvSpPr/>
              <p:nvPr/>
            </p:nvSpPr>
            <p:spPr>
              <a:xfrm>
                <a:off x="2069857" y="4398383"/>
                <a:ext cx="1337692" cy="2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" name="Block Arc 13">
                <a:extLst>
                  <a:ext uri="{FF2B5EF4-FFF2-40B4-BE49-F238E27FC236}">
                    <a16:creationId xmlns:a16="http://schemas.microsoft.com/office/drawing/2014/main" id="{2DCE1A6E-F7C3-4CDD-B473-72FC3BCA66BB}"/>
                  </a:ext>
                </a:extLst>
              </p:cNvPr>
              <p:cNvSpPr/>
              <p:nvPr/>
            </p:nvSpPr>
            <p:spPr>
              <a:xfrm rot="5400000" flipH="1">
                <a:off x="3177261" y="2302812"/>
                <a:ext cx="1078511" cy="1173871"/>
              </a:xfrm>
              <a:custGeom>
                <a:avLst/>
                <a:gdLst/>
                <a:ahLst/>
                <a:cxnLst/>
                <a:rect l="l" t="t" r="r" b="b"/>
                <a:pathLst>
                  <a:path w="1078511" h="1173870">
                    <a:moveTo>
                      <a:pt x="1078158" y="1173870"/>
                    </a:moveTo>
                    <a:cubicBezTo>
                      <a:pt x="1088410" y="759770"/>
                      <a:pt x="875156" y="372156"/>
                      <a:pt x="519891" y="159151"/>
                    </a:cubicBezTo>
                    <a:cubicBezTo>
                      <a:pt x="359243" y="62832"/>
                      <a:pt x="180784" y="8948"/>
                      <a:pt x="0" y="0"/>
                    </a:cubicBezTo>
                    <a:lnTo>
                      <a:pt x="0" y="251968"/>
                    </a:lnTo>
                    <a:cubicBezTo>
                      <a:pt x="135880" y="260907"/>
                      <a:pt x="269609" y="302617"/>
                      <a:pt x="390438" y="375062"/>
                    </a:cubicBezTo>
                    <a:cubicBezTo>
                      <a:pt x="667928" y="541436"/>
                      <a:pt x="834496" y="844193"/>
                      <a:pt x="826489" y="11676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592F511C-9763-41F5-8D31-EA12DC2FC45D}"/>
                  </a:ext>
                </a:extLst>
              </p:cNvPr>
              <p:cNvSpPr/>
              <p:nvPr/>
            </p:nvSpPr>
            <p:spPr>
              <a:xfrm rot="18900000">
                <a:off x="3971844" y="3190724"/>
                <a:ext cx="458258" cy="458258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634DBE-9B2A-4296-9F65-898A18EEA646}"/>
                </a:ext>
              </a:extLst>
            </p:cNvPr>
            <p:cNvGrpSpPr/>
            <p:nvPr/>
          </p:nvGrpSpPr>
          <p:grpSpPr>
            <a:xfrm rot="10800000">
              <a:off x="4572000" y="3335933"/>
              <a:ext cx="1528539" cy="1008000"/>
              <a:chOff x="975964" y="2350490"/>
              <a:chExt cx="3454138" cy="2299893"/>
            </a:xfrm>
            <a:solidFill>
              <a:schemeClr val="bg1">
                <a:lumMod val="75000"/>
              </a:schemeClr>
            </a:solidFill>
          </p:grpSpPr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EA11425E-85DA-494F-A4BE-A237B16D241B}"/>
                  </a:ext>
                </a:extLst>
              </p:cNvPr>
              <p:cNvSpPr/>
              <p:nvPr/>
            </p:nvSpPr>
            <p:spPr>
              <a:xfrm rot="16200000">
                <a:off x="975964" y="2350491"/>
                <a:ext cx="2299892" cy="2299892"/>
              </a:xfrm>
              <a:prstGeom prst="blockArc">
                <a:avLst>
                  <a:gd name="adj1" fmla="val 10800000"/>
                  <a:gd name="adj2" fmla="val 85088"/>
                  <a:gd name="adj3" fmla="val 1094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03C24D8-D454-4862-87AA-CF4F5ACE9595}"/>
                  </a:ext>
                </a:extLst>
              </p:cNvPr>
              <p:cNvSpPr/>
              <p:nvPr/>
            </p:nvSpPr>
            <p:spPr>
              <a:xfrm>
                <a:off x="2088723" y="2350490"/>
                <a:ext cx="1070154" cy="2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34404F-674E-4F48-A5C5-D1DA2753A020}"/>
                  </a:ext>
                </a:extLst>
              </p:cNvPr>
              <p:cNvSpPr/>
              <p:nvPr/>
            </p:nvSpPr>
            <p:spPr>
              <a:xfrm>
                <a:off x="2069857" y="4398383"/>
                <a:ext cx="1337692" cy="2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" name="Block Arc 13">
                <a:extLst>
                  <a:ext uri="{FF2B5EF4-FFF2-40B4-BE49-F238E27FC236}">
                    <a16:creationId xmlns:a16="http://schemas.microsoft.com/office/drawing/2014/main" id="{36BCDAEA-9801-4299-ABE6-C81FEDA47639}"/>
                  </a:ext>
                </a:extLst>
              </p:cNvPr>
              <p:cNvSpPr/>
              <p:nvPr/>
            </p:nvSpPr>
            <p:spPr>
              <a:xfrm rot="5400000" flipH="1">
                <a:off x="3196887" y="2302811"/>
                <a:ext cx="1078511" cy="1173870"/>
              </a:xfrm>
              <a:custGeom>
                <a:avLst/>
                <a:gdLst/>
                <a:ahLst/>
                <a:cxnLst/>
                <a:rect l="l" t="t" r="r" b="b"/>
                <a:pathLst>
                  <a:path w="1078511" h="1173870">
                    <a:moveTo>
                      <a:pt x="1078158" y="1173870"/>
                    </a:moveTo>
                    <a:cubicBezTo>
                      <a:pt x="1088410" y="759770"/>
                      <a:pt x="875156" y="372156"/>
                      <a:pt x="519891" y="159151"/>
                    </a:cubicBezTo>
                    <a:cubicBezTo>
                      <a:pt x="359243" y="62832"/>
                      <a:pt x="180784" y="8948"/>
                      <a:pt x="0" y="0"/>
                    </a:cubicBezTo>
                    <a:lnTo>
                      <a:pt x="0" y="251968"/>
                    </a:lnTo>
                    <a:cubicBezTo>
                      <a:pt x="135880" y="260907"/>
                      <a:pt x="269609" y="302617"/>
                      <a:pt x="390438" y="375062"/>
                    </a:cubicBezTo>
                    <a:cubicBezTo>
                      <a:pt x="667928" y="541436"/>
                      <a:pt x="834496" y="844193"/>
                      <a:pt x="826489" y="11676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54189379-AC22-49E8-A098-FFBA422AF606}"/>
                  </a:ext>
                </a:extLst>
              </p:cNvPr>
              <p:cNvSpPr/>
              <p:nvPr/>
            </p:nvSpPr>
            <p:spPr>
              <a:xfrm rot="18900000">
                <a:off x="3971844" y="3183576"/>
                <a:ext cx="458258" cy="458258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EF3E07-D6EA-4767-A16F-49D640925FD2}"/>
              </a:ext>
            </a:extLst>
          </p:cNvPr>
          <p:cNvGrpSpPr/>
          <p:nvPr/>
        </p:nvGrpSpPr>
        <p:grpSpPr>
          <a:xfrm>
            <a:off x="3051222" y="2503865"/>
            <a:ext cx="970926" cy="2844363"/>
            <a:chOff x="1712420" y="2600575"/>
            <a:chExt cx="866746" cy="2539163"/>
          </a:xfrm>
          <a:solidFill>
            <a:srgbClr val="F5679D"/>
          </a:solidFill>
        </p:grpSpPr>
        <p:sp>
          <p:nvSpPr>
            <p:cNvPr id="19" name="Up Arrow 48">
              <a:extLst>
                <a:ext uri="{FF2B5EF4-FFF2-40B4-BE49-F238E27FC236}">
                  <a16:creationId xmlns:a16="http://schemas.microsoft.com/office/drawing/2014/main" id="{BE7F83BE-92A1-4DBC-87F3-FAA34A9D900D}"/>
                </a:ext>
              </a:extLst>
            </p:cNvPr>
            <p:cNvSpPr/>
            <p:nvPr/>
          </p:nvSpPr>
          <p:spPr>
            <a:xfrm rot="19800000">
              <a:off x="2217156" y="2600575"/>
              <a:ext cx="362010" cy="39104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0" name="Up Arrow 49">
              <a:extLst>
                <a:ext uri="{FF2B5EF4-FFF2-40B4-BE49-F238E27FC236}">
                  <a16:creationId xmlns:a16="http://schemas.microsoft.com/office/drawing/2014/main" id="{224E9BCB-60CB-4922-B670-4C223112768B}"/>
                </a:ext>
              </a:extLst>
            </p:cNvPr>
            <p:cNvSpPr/>
            <p:nvPr/>
          </p:nvSpPr>
          <p:spPr>
            <a:xfrm rot="16800000">
              <a:off x="1726935" y="3230208"/>
              <a:ext cx="362010" cy="39104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1" name="Up Arrow 50">
              <a:extLst>
                <a:ext uri="{FF2B5EF4-FFF2-40B4-BE49-F238E27FC236}">
                  <a16:creationId xmlns:a16="http://schemas.microsoft.com/office/drawing/2014/main" id="{A87CF40B-33D3-406E-A846-D642DF0F0B50}"/>
                </a:ext>
              </a:extLst>
            </p:cNvPr>
            <p:cNvSpPr/>
            <p:nvPr/>
          </p:nvSpPr>
          <p:spPr>
            <a:xfrm rot="1800000" flipV="1">
              <a:off x="2217156" y="4748698"/>
              <a:ext cx="362010" cy="39104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2" name="Up Arrow 51">
              <a:extLst>
                <a:ext uri="{FF2B5EF4-FFF2-40B4-BE49-F238E27FC236}">
                  <a16:creationId xmlns:a16="http://schemas.microsoft.com/office/drawing/2014/main" id="{F4084080-8C12-4A77-98F8-89B695A108DC}"/>
                </a:ext>
              </a:extLst>
            </p:cNvPr>
            <p:cNvSpPr/>
            <p:nvPr/>
          </p:nvSpPr>
          <p:spPr>
            <a:xfrm rot="4800000" flipV="1">
              <a:off x="1726935" y="4119065"/>
              <a:ext cx="362010" cy="39104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C37C0B-F7FE-4F3E-B526-D6E1BEB382F5}"/>
              </a:ext>
            </a:extLst>
          </p:cNvPr>
          <p:cNvGrpSpPr/>
          <p:nvPr/>
        </p:nvGrpSpPr>
        <p:grpSpPr>
          <a:xfrm flipH="1">
            <a:off x="8161062" y="2503865"/>
            <a:ext cx="970926" cy="2844363"/>
            <a:chOff x="1712420" y="2600575"/>
            <a:chExt cx="866746" cy="2539163"/>
          </a:xfrm>
          <a:solidFill>
            <a:schemeClr val="accent4"/>
          </a:solidFill>
        </p:grpSpPr>
        <p:sp>
          <p:nvSpPr>
            <p:cNvPr id="24" name="Up Arrow 53">
              <a:extLst>
                <a:ext uri="{FF2B5EF4-FFF2-40B4-BE49-F238E27FC236}">
                  <a16:creationId xmlns:a16="http://schemas.microsoft.com/office/drawing/2014/main" id="{82896EB9-D90C-40A4-8E3C-71829FF8F406}"/>
                </a:ext>
              </a:extLst>
            </p:cNvPr>
            <p:cNvSpPr/>
            <p:nvPr/>
          </p:nvSpPr>
          <p:spPr>
            <a:xfrm rot="19800000">
              <a:off x="2217156" y="2600575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25" name="Up Arrow 54">
              <a:extLst>
                <a:ext uri="{FF2B5EF4-FFF2-40B4-BE49-F238E27FC236}">
                  <a16:creationId xmlns:a16="http://schemas.microsoft.com/office/drawing/2014/main" id="{DC98509D-72CC-4DC7-BF29-B0EB37BE8ADE}"/>
                </a:ext>
              </a:extLst>
            </p:cNvPr>
            <p:cNvSpPr/>
            <p:nvPr/>
          </p:nvSpPr>
          <p:spPr>
            <a:xfrm rot="16800000">
              <a:off x="1726935" y="3230208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6" name="Up Arrow 55">
              <a:extLst>
                <a:ext uri="{FF2B5EF4-FFF2-40B4-BE49-F238E27FC236}">
                  <a16:creationId xmlns:a16="http://schemas.microsoft.com/office/drawing/2014/main" id="{A26356D3-28C9-464A-94C5-3B1C74773194}"/>
                </a:ext>
              </a:extLst>
            </p:cNvPr>
            <p:cNvSpPr/>
            <p:nvPr/>
          </p:nvSpPr>
          <p:spPr>
            <a:xfrm rot="1800000" flipV="1">
              <a:off x="2217156" y="4748698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7" name="Up Arrow 56">
              <a:extLst>
                <a:ext uri="{FF2B5EF4-FFF2-40B4-BE49-F238E27FC236}">
                  <a16:creationId xmlns:a16="http://schemas.microsoft.com/office/drawing/2014/main" id="{96EF2744-B1C8-47F9-B74E-DA7B71C7FE6D}"/>
                </a:ext>
              </a:extLst>
            </p:cNvPr>
            <p:cNvSpPr/>
            <p:nvPr/>
          </p:nvSpPr>
          <p:spPr>
            <a:xfrm rot="4800000" flipV="1">
              <a:off x="1726935" y="4119065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BAACA5-CD33-4582-A50A-1E5591FE7BDD}"/>
              </a:ext>
            </a:extLst>
          </p:cNvPr>
          <p:cNvGrpSpPr/>
          <p:nvPr/>
        </p:nvGrpSpPr>
        <p:grpSpPr>
          <a:xfrm>
            <a:off x="8193026" y="1751117"/>
            <a:ext cx="2492398" cy="675930"/>
            <a:chOff x="2079598" y="4287457"/>
            <a:chExt cx="2710798" cy="6759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E55E1A-6FC8-487A-8FCF-3EE2C3F34F12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71E751-CBA0-45E1-AB89-D645C8E53BFB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58141E-3902-44E5-8D9D-EB0A6299AF2E}"/>
              </a:ext>
            </a:extLst>
          </p:cNvPr>
          <p:cNvGrpSpPr/>
          <p:nvPr/>
        </p:nvGrpSpPr>
        <p:grpSpPr>
          <a:xfrm>
            <a:off x="8193026" y="5396732"/>
            <a:ext cx="2492398" cy="675930"/>
            <a:chOff x="2079598" y="4287457"/>
            <a:chExt cx="2710798" cy="6759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AAB17A-92E1-40BF-BAFF-36BC29E9F448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6CEEA1-DFE0-4F39-8C42-C33C0C3902EF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8FB668-D416-4BC8-9F19-EEFE94C00CF9}"/>
              </a:ext>
            </a:extLst>
          </p:cNvPr>
          <p:cNvGrpSpPr/>
          <p:nvPr/>
        </p:nvGrpSpPr>
        <p:grpSpPr>
          <a:xfrm>
            <a:off x="9171548" y="2955268"/>
            <a:ext cx="2267250" cy="692510"/>
            <a:chOff x="2079598" y="4270877"/>
            <a:chExt cx="2053645" cy="69251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706D71-2D33-4936-9E55-E75A5A233D1D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6B9BEF-51E4-4A72-9E33-3A5597B1E303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8129DA-1324-4012-9A3C-EDB722179C68}"/>
              </a:ext>
            </a:extLst>
          </p:cNvPr>
          <p:cNvGrpSpPr/>
          <p:nvPr/>
        </p:nvGrpSpPr>
        <p:grpSpPr>
          <a:xfrm>
            <a:off x="9171548" y="4176000"/>
            <a:ext cx="2267250" cy="692510"/>
            <a:chOff x="2079598" y="4270877"/>
            <a:chExt cx="2053645" cy="69251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F96794-8333-4F5C-BDB9-FB160C806BBA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38F450-B6C3-4205-BF3F-959A2C00D95B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198BC3-54F5-4ACB-B278-6258A03E80B6}"/>
              </a:ext>
            </a:extLst>
          </p:cNvPr>
          <p:cNvGrpSpPr/>
          <p:nvPr/>
        </p:nvGrpSpPr>
        <p:grpSpPr>
          <a:xfrm>
            <a:off x="1560168" y="1751116"/>
            <a:ext cx="2421224" cy="675930"/>
            <a:chOff x="2079598" y="4287457"/>
            <a:chExt cx="2710798" cy="6759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007046-EB7E-4872-A377-46572747E5A9}"/>
                </a:ext>
              </a:extLst>
            </p:cNvPr>
            <p:cNvSpPr txBox="1"/>
            <p:nvPr/>
          </p:nvSpPr>
          <p:spPr>
            <a:xfrm>
              <a:off x="2098435" y="4501722"/>
              <a:ext cx="2671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00D940-EA4D-481B-AFD0-7F031EDC3330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841D90D-4AEA-405C-8E33-C14FD9930663}"/>
              </a:ext>
            </a:extLst>
          </p:cNvPr>
          <p:cNvGrpSpPr/>
          <p:nvPr/>
        </p:nvGrpSpPr>
        <p:grpSpPr>
          <a:xfrm>
            <a:off x="1560168" y="5396731"/>
            <a:ext cx="2421224" cy="675930"/>
            <a:chOff x="2079598" y="4287457"/>
            <a:chExt cx="2710798" cy="6759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380073C-2DA3-44F5-AD9A-71D5491223D6}"/>
                </a:ext>
              </a:extLst>
            </p:cNvPr>
            <p:cNvSpPr txBox="1"/>
            <p:nvPr/>
          </p:nvSpPr>
          <p:spPr>
            <a:xfrm>
              <a:off x="2098435" y="4501722"/>
              <a:ext cx="2671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AA350E-D788-443D-92C5-585B070E5EDD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241353-7D96-41D5-B97E-44E7206C689F}"/>
              </a:ext>
            </a:extLst>
          </p:cNvPr>
          <p:cNvGrpSpPr/>
          <p:nvPr/>
        </p:nvGrpSpPr>
        <p:grpSpPr>
          <a:xfrm>
            <a:off x="713469" y="2955268"/>
            <a:ext cx="2316311" cy="692510"/>
            <a:chOff x="2079598" y="4270877"/>
            <a:chExt cx="2053645" cy="69251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E136E3-F123-400D-BCC9-DE536CFB8096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E2231B-2BC8-41E6-B1D5-02F99D1A9CDD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BC77AD-BC8D-4BD5-80FA-79DDE9CAA94F}"/>
              </a:ext>
            </a:extLst>
          </p:cNvPr>
          <p:cNvGrpSpPr/>
          <p:nvPr/>
        </p:nvGrpSpPr>
        <p:grpSpPr>
          <a:xfrm>
            <a:off x="713469" y="4176000"/>
            <a:ext cx="2316311" cy="692510"/>
            <a:chOff x="2079598" y="4270877"/>
            <a:chExt cx="2053645" cy="6925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F404-7733-407C-BCEC-B615A7640C10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57A45C-2516-4574-B214-32FB093D58B5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9C9315-ECD2-4EC9-BCD9-B54B1241BC50}"/>
              </a:ext>
            </a:extLst>
          </p:cNvPr>
          <p:cNvSpPr/>
          <p:nvPr/>
        </p:nvSpPr>
        <p:spPr>
          <a:xfrm>
            <a:off x="5588950" y="4187438"/>
            <a:ext cx="6603050" cy="245780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BB6D8-0436-4513-86BC-E21377CCE8CB}"/>
              </a:ext>
            </a:extLst>
          </p:cNvPr>
          <p:cNvSpPr/>
          <p:nvPr/>
        </p:nvSpPr>
        <p:spPr>
          <a:xfrm>
            <a:off x="5860752" y="4408379"/>
            <a:ext cx="4070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Bright Smile With Regular Dental Checkup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86C8B6-C718-4D88-8130-4D53BD5E6C33}"/>
              </a:ext>
            </a:extLst>
          </p:cNvPr>
          <p:cNvGrpSpPr/>
          <p:nvPr/>
        </p:nvGrpSpPr>
        <p:grpSpPr>
          <a:xfrm>
            <a:off x="10915025" y="4408379"/>
            <a:ext cx="774144" cy="514396"/>
            <a:chOff x="7555745" y="5356653"/>
            <a:chExt cx="1181301" cy="78494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CEA1EDA-9987-4A7C-AA44-CE36CA6A4E27}"/>
                </a:ext>
              </a:extLst>
            </p:cNvPr>
            <p:cNvSpPr/>
            <p:nvPr/>
          </p:nvSpPr>
          <p:spPr>
            <a:xfrm>
              <a:off x="7850151" y="5356653"/>
              <a:ext cx="377203" cy="784941"/>
            </a:xfrm>
            <a:custGeom>
              <a:avLst/>
              <a:gdLst>
                <a:gd name="connsiteX0" fmla="*/ 269966 w 798583"/>
                <a:gd name="connsiteY0" fmla="*/ 1253445 h 1661814"/>
                <a:gd name="connsiteX1" fmla="*/ 326627 w 798583"/>
                <a:gd name="connsiteY1" fmla="*/ 1561851 h 1661814"/>
                <a:gd name="connsiteX2" fmla="*/ 375303 w 798583"/>
                <a:gd name="connsiteY2" fmla="*/ 1618892 h 1661814"/>
                <a:gd name="connsiteX3" fmla="*/ 437668 w 798583"/>
                <a:gd name="connsiteY3" fmla="*/ 1589231 h 1661814"/>
                <a:gd name="connsiteX4" fmla="*/ 452119 w 798583"/>
                <a:gd name="connsiteY4" fmla="*/ 1522682 h 1661814"/>
                <a:gd name="connsiteX5" fmla="*/ 650244 w 798583"/>
                <a:gd name="connsiteY5" fmla="*/ 943518 h 1661814"/>
                <a:gd name="connsiteX6" fmla="*/ 492428 w 798583"/>
                <a:gd name="connsiteY6" fmla="*/ 1476288 h 1661814"/>
                <a:gd name="connsiteX7" fmla="*/ 482161 w 798583"/>
                <a:gd name="connsiteY7" fmla="*/ 1581245 h 1661814"/>
                <a:gd name="connsiteX8" fmla="*/ 415992 w 798583"/>
                <a:gd name="connsiteY8" fmla="*/ 1658821 h 1661814"/>
                <a:gd name="connsiteX9" fmla="*/ 293163 w 798583"/>
                <a:gd name="connsiteY9" fmla="*/ 1602540 h 1661814"/>
                <a:gd name="connsiteX10" fmla="*/ 256276 w 798583"/>
                <a:gd name="connsiteY10" fmla="*/ 1462598 h 1661814"/>
                <a:gd name="connsiteX11" fmla="*/ 110249 w 798583"/>
                <a:gd name="connsiteY11" fmla="*/ 821449 h 1661814"/>
                <a:gd name="connsiteX12" fmla="*/ 2630 w 798583"/>
                <a:gd name="connsiteY12" fmla="*/ 427861 h 1661814"/>
                <a:gd name="connsiteX13" fmla="*/ 34574 w 798583"/>
                <a:gd name="connsiteY13" fmla="*/ 181822 h 1661814"/>
                <a:gd name="connsiteX14" fmla="*/ 87432 w 798583"/>
                <a:gd name="connsiteY14" fmla="*/ 89794 h 1661814"/>
                <a:gd name="connsiteX15" fmla="*/ 183262 w 798583"/>
                <a:gd name="connsiteY15" fmla="*/ 17922 h 1661814"/>
                <a:gd name="connsiteX16" fmla="*/ 366556 w 798583"/>
                <a:gd name="connsiteY16" fmla="*/ 20203 h 1661814"/>
                <a:gd name="connsiteX17" fmla="*/ 573047 w 798583"/>
                <a:gd name="connsiteY17" fmla="*/ 172315 h 1661814"/>
                <a:gd name="connsiteX18" fmla="*/ 800834 w 798583"/>
                <a:gd name="connsiteY18" fmla="*/ 281074 h 1661814"/>
                <a:gd name="connsiteX19" fmla="*/ 598906 w 798583"/>
                <a:gd name="connsiteY19" fmla="*/ 225554 h 1661814"/>
                <a:gd name="connsiteX20" fmla="*/ 425119 w 798583"/>
                <a:gd name="connsiteY20" fmla="*/ 100062 h 1661814"/>
                <a:gd name="connsiteX21" fmla="*/ 219769 w 798583"/>
                <a:gd name="connsiteY21" fmla="*/ 60513 h 1661814"/>
                <a:gd name="connsiteX22" fmla="*/ 72982 w 798583"/>
                <a:gd name="connsiteY22" fmla="*/ 241525 h 1661814"/>
                <a:gd name="connsiteX23" fmla="*/ 76785 w 798583"/>
                <a:gd name="connsiteY23" fmla="*/ 489847 h 1661814"/>
                <a:gd name="connsiteX24" fmla="*/ 177558 w 798583"/>
                <a:gd name="connsiteY24" fmla="*/ 867083 h 1661814"/>
                <a:gd name="connsiteX25" fmla="*/ 269966 w 798583"/>
                <a:gd name="connsiteY25" fmla="*/ 1253445 h 16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8583" h="1661814">
                  <a:moveTo>
                    <a:pt x="269966" y="1253445"/>
                  </a:moveTo>
                  <a:cubicBezTo>
                    <a:pt x="293163" y="1358022"/>
                    <a:pt x="300768" y="1458035"/>
                    <a:pt x="326627" y="1561851"/>
                  </a:cubicBezTo>
                  <a:cubicBezTo>
                    <a:pt x="332331" y="1584287"/>
                    <a:pt x="348683" y="1612427"/>
                    <a:pt x="375303" y="1618892"/>
                  </a:cubicBezTo>
                  <a:cubicBezTo>
                    <a:pt x="398500" y="1624216"/>
                    <a:pt x="427021" y="1610526"/>
                    <a:pt x="437668" y="1589231"/>
                  </a:cubicBezTo>
                  <a:cubicBezTo>
                    <a:pt x="448316" y="1567935"/>
                    <a:pt x="451358" y="1546259"/>
                    <a:pt x="452119" y="1522682"/>
                  </a:cubicBezTo>
                  <a:cubicBezTo>
                    <a:pt x="455922" y="1315430"/>
                    <a:pt x="526273" y="1109700"/>
                    <a:pt x="650244" y="943518"/>
                  </a:cubicBezTo>
                  <a:cubicBezTo>
                    <a:pt x="552512" y="1103235"/>
                    <a:pt x="497752" y="1289191"/>
                    <a:pt x="492428" y="1476288"/>
                  </a:cubicBezTo>
                  <a:cubicBezTo>
                    <a:pt x="491287" y="1511654"/>
                    <a:pt x="492048" y="1547400"/>
                    <a:pt x="482161" y="1581245"/>
                  </a:cubicBezTo>
                  <a:cubicBezTo>
                    <a:pt x="472274" y="1615089"/>
                    <a:pt x="449457" y="1647413"/>
                    <a:pt x="415992" y="1658821"/>
                  </a:cubicBezTo>
                  <a:cubicBezTo>
                    <a:pt x="369979" y="1674413"/>
                    <a:pt x="318641" y="1643991"/>
                    <a:pt x="293163" y="1602540"/>
                  </a:cubicBezTo>
                  <a:cubicBezTo>
                    <a:pt x="267684" y="1561090"/>
                    <a:pt x="262360" y="1510893"/>
                    <a:pt x="256276" y="1462598"/>
                  </a:cubicBezTo>
                  <a:cubicBezTo>
                    <a:pt x="228515" y="1244699"/>
                    <a:pt x="179840" y="1029461"/>
                    <a:pt x="110249" y="821449"/>
                  </a:cubicBezTo>
                  <a:cubicBezTo>
                    <a:pt x="66897" y="692155"/>
                    <a:pt x="15560" y="563621"/>
                    <a:pt x="2630" y="427861"/>
                  </a:cubicBezTo>
                  <a:cubicBezTo>
                    <a:pt x="-4975" y="344961"/>
                    <a:pt x="3391" y="259398"/>
                    <a:pt x="34574" y="181822"/>
                  </a:cubicBezTo>
                  <a:cubicBezTo>
                    <a:pt x="47503" y="149498"/>
                    <a:pt x="64616" y="116033"/>
                    <a:pt x="87432" y="89794"/>
                  </a:cubicBezTo>
                  <a:cubicBezTo>
                    <a:pt x="112911" y="60133"/>
                    <a:pt x="148277" y="34274"/>
                    <a:pt x="183262" y="17922"/>
                  </a:cubicBezTo>
                  <a:cubicBezTo>
                    <a:pt x="239924" y="-8698"/>
                    <a:pt x="309515" y="-3754"/>
                    <a:pt x="366556" y="20203"/>
                  </a:cubicBezTo>
                  <a:cubicBezTo>
                    <a:pt x="445654" y="53668"/>
                    <a:pt x="507639" y="116414"/>
                    <a:pt x="573047" y="172315"/>
                  </a:cubicBezTo>
                  <a:cubicBezTo>
                    <a:pt x="638455" y="228216"/>
                    <a:pt x="714891" y="279553"/>
                    <a:pt x="800834" y="281074"/>
                  </a:cubicBezTo>
                  <a:cubicBezTo>
                    <a:pt x="730482" y="293623"/>
                    <a:pt x="658610" y="264722"/>
                    <a:pt x="598906" y="225554"/>
                  </a:cubicBezTo>
                  <a:cubicBezTo>
                    <a:pt x="539203" y="186385"/>
                    <a:pt x="486344" y="136568"/>
                    <a:pt x="425119" y="100062"/>
                  </a:cubicBezTo>
                  <a:cubicBezTo>
                    <a:pt x="363894" y="63555"/>
                    <a:pt x="288219" y="39598"/>
                    <a:pt x="219769" y="60513"/>
                  </a:cubicBezTo>
                  <a:cubicBezTo>
                    <a:pt x="141812" y="84470"/>
                    <a:pt x="89334" y="161667"/>
                    <a:pt x="72982" y="241525"/>
                  </a:cubicBezTo>
                  <a:cubicBezTo>
                    <a:pt x="56630" y="321384"/>
                    <a:pt x="61193" y="409988"/>
                    <a:pt x="76785" y="489847"/>
                  </a:cubicBezTo>
                  <a:cubicBezTo>
                    <a:pt x="102263" y="618381"/>
                    <a:pt x="145995" y="739689"/>
                    <a:pt x="177558" y="867083"/>
                  </a:cubicBezTo>
                  <a:cubicBezTo>
                    <a:pt x="209502" y="995997"/>
                    <a:pt x="240684" y="1121869"/>
                    <a:pt x="269966" y="1253445"/>
                  </a:cubicBezTo>
                  <a:close/>
                </a:path>
              </a:pathLst>
            </a:custGeom>
            <a:solidFill>
              <a:schemeClr val="bg1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BD312E6-F05E-4C17-A9F4-34FC175E14A5}"/>
                </a:ext>
              </a:extLst>
            </p:cNvPr>
            <p:cNvSpPr/>
            <p:nvPr/>
          </p:nvSpPr>
          <p:spPr>
            <a:xfrm>
              <a:off x="8133013" y="5358213"/>
              <a:ext cx="380795" cy="770572"/>
            </a:xfrm>
            <a:custGeom>
              <a:avLst/>
              <a:gdLst>
                <a:gd name="connsiteX0" fmla="*/ 416077 w 806189"/>
                <a:gd name="connsiteY0" fmla="*/ 37435 h 1631392"/>
                <a:gd name="connsiteX1" fmla="*/ 321388 w 806189"/>
                <a:gd name="connsiteY1" fmla="*/ 60632 h 1631392"/>
                <a:gd name="connsiteX2" fmla="*/ 224036 w 806189"/>
                <a:gd name="connsiteY2" fmla="*/ 121477 h 1631392"/>
                <a:gd name="connsiteX3" fmla="*/ 133150 w 806189"/>
                <a:gd name="connsiteY3" fmla="*/ 176237 h 1631392"/>
                <a:gd name="connsiteX4" fmla="*/ 58615 w 806189"/>
                <a:gd name="connsiteY4" fmla="*/ 197152 h 1631392"/>
                <a:gd name="connsiteX5" fmla="*/ 38080 w 806189"/>
                <a:gd name="connsiteY5" fmla="*/ 197152 h 1631392"/>
                <a:gd name="connsiteX6" fmla="*/ 37700 w 806189"/>
                <a:gd name="connsiteY6" fmla="*/ 196011 h 1631392"/>
                <a:gd name="connsiteX7" fmla="*/ 57475 w 806189"/>
                <a:gd name="connsiteY7" fmla="*/ 192589 h 1631392"/>
                <a:gd name="connsiteX8" fmla="*/ 172319 w 806189"/>
                <a:gd name="connsiteY8" fmla="*/ 135167 h 1631392"/>
                <a:gd name="connsiteX9" fmla="*/ 290205 w 806189"/>
                <a:gd name="connsiteY9" fmla="*/ 44280 h 1631392"/>
                <a:gd name="connsiteX10" fmla="*/ 365880 w 806189"/>
                <a:gd name="connsiteY10" fmla="*/ 9675 h 1631392"/>
                <a:gd name="connsiteX11" fmla="*/ 468935 w 806189"/>
                <a:gd name="connsiteY11" fmla="*/ 548 h 1631392"/>
                <a:gd name="connsiteX12" fmla="*/ 591005 w 806189"/>
                <a:gd name="connsiteY12" fmla="*/ 26407 h 1631392"/>
                <a:gd name="connsiteX13" fmla="*/ 726003 w 806189"/>
                <a:gd name="connsiteY13" fmla="*/ 127561 h 1631392"/>
                <a:gd name="connsiteX14" fmla="*/ 799777 w 806189"/>
                <a:gd name="connsiteY14" fmla="*/ 307433 h 1631392"/>
                <a:gd name="connsiteX15" fmla="*/ 776580 w 806189"/>
                <a:gd name="connsiteY15" fmla="*/ 605571 h 1631392"/>
                <a:gd name="connsiteX16" fmla="*/ 742735 w 806189"/>
                <a:gd name="connsiteY16" fmla="*/ 713190 h 1631392"/>
                <a:gd name="connsiteX17" fmla="*/ 689116 w 806189"/>
                <a:gd name="connsiteY17" fmla="*/ 849329 h 1631392"/>
                <a:gd name="connsiteX18" fmla="*/ 632835 w 806189"/>
                <a:gd name="connsiteY18" fmla="*/ 983567 h 1631392"/>
                <a:gd name="connsiteX19" fmla="*/ 571991 w 806189"/>
                <a:gd name="connsiteY19" fmla="*/ 1152411 h 1631392"/>
                <a:gd name="connsiteX20" fmla="*/ 543090 w 806189"/>
                <a:gd name="connsiteY20" fmla="*/ 1288550 h 1631392"/>
                <a:gd name="connsiteX21" fmla="*/ 511527 w 806189"/>
                <a:gd name="connsiteY21" fmla="*/ 1481351 h 1631392"/>
                <a:gd name="connsiteX22" fmla="*/ 484146 w 806189"/>
                <a:gd name="connsiteY22" fmla="*/ 1582885 h 1631392"/>
                <a:gd name="connsiteX23" fmla="*/ 423682 w 806189"/>
                <a:gd name="connsiteY23" fmla="*/ 1630800 h 1631392"/>
                <a:gd name="connsiteX24" fmla="*/ 345345 w 806189"/>
                <a:gd name="connsiteY24" fmla="*/ 1600378 h 1631392"/>
                <a:gd name="connsiteX25" fmla="*/ 303514 w 806189"/>
                <a:gd name="connsiteY25" fmla="*/ 1495041 h 1631392"/>
                <a:gd name="connsiteX26" fmla="*/ 284881 w 806189"/>
                <a:gd name="connsiteY26" fmla="*/ 1407197 h 1631392"/>
                <a:gd name="connsiteX27" fmla="*/ 266247 w 806189"/>
                <a:gd name="connsiteY27" fmla="*/ 1311367 h 1631392"/>
                <a:gd name="connsiteX28" fmla="*/ 243050 w 806189"/>
                <a:gd name="connsiteY28" fmla="*/ 1196903 h 1631392"/>
                <a:gd name="connsiteX29" fmla="*/ 201980 w 806189"/>
                <a:gd name="connsiteY29" fmla="*/ 1061524 h 1631392"/>
                <a:gd name="connsiteX30" fmla="*/ 127826 w 806189"/>
                <a:gd name="connsiteY30" fmla="*/ 918540 h 1631392"/>
                <a:gd name="connsiteX31" fmla="*/ 14503 w 806189"/>
                <a:gd name="connsiteY31" fmla="*/ 802175 h 1631392"/>
                <a:gd name="connsiteX32" fmla="*/ 813 w 806189"/>
                <a:gd name="connsiteY32" fmla="*/ 793048 h 1631392"/>
                <a:gd name="connsiteX33" fmla="*/ 1194 w 806189"/>
                <a:gd name="connsiteY33" fmla="*/ 789245 h 1631392"/>
                <a:gd name="connsiteX34" fmla="*/ 4616 w 806189"/>
                <a:gd name="connsiteY34" fmla="*/ 789625 h 1631392"/>
                <a:gd name="connsiteX35" fmla="*/ 33517 w 806189"/>
                <a:gd name="connsiteY35" fmla="*/ 807879 h 1631392"/>
                <a:gd name="connsiteX36" fmla="*/ 61658 w 806189"/>
                <a:gd name="connsiteY36" fmla="*/ 829174 h 1631392"/>
                <a:gd name="connsiteX37" fmla="*/ 111094 w 806189"/>
                <a:gd name="connsiteY37" fmla="*/ 874427 h 1631392"/>
                <a:gd name="connsiteX38" fmla="*/ 192473 w 806189"/>
                <a:gd name="connsiteY38" fmla="*/ 982426 h 1631392"/>
                <a:gd name="connsiteX39" fmla="*/ 249135 w 806189"/>
                <a:gd name="connsiteY39" fmla="*/ 1112482 h 1631392"/>
                <a:gd name="connsiteX40" fmla="*/ 296669 w 806189"/>
                <a:gd name="connsiteY40" fmla="*/ 1284747 h 1631392"/>
                <a:gd name="connsiteX41" fmla="*/ 312641 w 806189"/>
                <a:gd name="connsiteY41" fmla="*/ 1353958 h 1631392"/>
                <a:gd name="connsiteX42" fmla="*/ 357134 w 806189"/>
                <a:gd name="connsiteY42" fmla="*/ 1532689 h 1631392"/>
                <a:gd name="connsiteX43" fmla="*/ 386035 w 806189"/>
                <a:gd name="connsiteY43" fmla="*/ 1576801 h 1631392"/>
                <a:gd name="connsiteX44" fmla="*/ 431288 w 806189"/>
                <a:gd name="connsiteY44" fmla="*/ 1574900 h 1631392"/>
                <a:gd name="connsiteX45" fmla="*/ 448781 w 806189"/>
                <a:gd name="connsiteY45" fmla="*/ 1541435 h 1631392"/>
                <a:gd name="connsiteX46" fmla="*/ 457147 w 806189"/>
                <a:gd name="connsiteY46" fmla="*/ 1496182 h 1631392"/>
                <a:gd name="connsiteX47" fmla="*/ 469316 w 806189"/>
                <a:gd name="connsiteY47" fmla="*/ 1422028 h 1631392"/>
                <a:gd name="connsiteX48" fmla="*/ 478823 w 806189"/>
                <a:gd name="connsiteY48" fmla="*/ 1350916 h 1631392"/>
                <a:gd name="connsiteX49" fmla="*/ 517611 w 806189"/>
                <a:gd name="connsiteY49" fmla="*/ 1137580 h 1631392"/>
                <a:gd name="connsiteX50" fmla="*/ 550315 w 806189"/>
                <a:gd name="connsiteY50" fmla="*/ 1033384 h 1631392"/>
                <a:gd name="connsiteX51" fmla="*/ 664398 w 806189"/>
                <a:gd name="connsiteY51" fmla="*/ 748936 h 1631392"/>
                <a:gd name="connsiteX52" fmla="*/ 682271 w 806189"/>
                <a:gd name="connsiteY52" fmla="*/ 701401 h 1631392"/>
                <a:gd name="connsiteX53" fmla="*/ 698243 w 806189"/>
                <a:gd name="connsiteY53" fmla="*/ 655007 h 1631392"/>
                <a:gd name="connsiteX54" fmla="*/ 721820 w 806189"/>
                <a:gd name="connsiteY54" fmla="*/ 572106 h 1631392"/>
                <a:gd name="connsiteX55" fmla="*/ 734750 w 806189"/>
                <a:gd name="connsiteY55" fmla="*/ 514684 h 1631392"/>
                <a:gd name="connsiteX56" fmla="*/ 745017 w 806189"/>
                <a:gd name="connsiteY56" fmla="*/ 338235 h 1631392"/>
                <a:gd name="connsiteX57" fmla="*/ 731707 w 806189"/>
                <a:gd name="connsiteY57" fmla="*/ 263701 h 1631392"/>
                <a:gd name="connsiteX58" fmla="*/ 691398 w 806189"/>
                <a:gd name="connsiteY58" fmla="*/ 170533 h 1631392"/>
                <a:gd name="connsiteX59" fmla="*/ 572371 w 806189"/>
                <a:gd name="connsiteY59" fmla="*/ 67477 h 1631392"/>
                <a:gd name="connsiteX60" fmla="*/ 449161 w 806189"/>
                <a:gd name="connsiteY60" fmla="*/ 37435 h 1631392"/>
                <a:gd name="connsiteX61" fmla="*/ 416077 w 806189"/>
                <a:gd name="connsiteY61" fmla="*/ 37435 h 163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06189" h="1631392">
                  <a:moveTo>
                    <a:pt x="416077" y="37435"/>
                  </a:moveTo>
                  <a:cubicBezTo>
                    <a:pt x="382612" y="37816"/>
                    <a:pt x="351429" y="46182"/>
                    <a:pt x="321388" y="60632"/>
                  </a:cubicBezTo>
                  <a:cubicBezTo>
                    <a:pt x="286782" y="77365"/>
                    <a:pt x="255219" y="99421"/>
                    <a:pt x="224036" y="121477"/>
                  </a:cubicBezTo>
                  <a:cubicBezTo>
                    <a:pt x="194755" y="142012"/>
                    <a:pt x="165093" y="161026"/>
                    <a:pt x="133150" y="176237"/>
                  </a:cubicBezTo>
                  <a:cubicBezTo>
                    <a:pt x="109573" y="187265"/>
                    <a:pt x="84855" y="194490"/>
                    <a:pt x="58615" y="197152"/>
                  </a:cubicBezTo>
                  <a:cubicBezTo>
                    <a:pt x="47968" y="199054"/>
                    <a:pt x="38461" y="197532"/>
                    <a:pt x="38080" y="197152"/>
                  </a:cubicBezTo>
                  <a:cubicBezTo>
                    <a:pt x="37320" y="196772"/>
                    <a:pt x="36940" y="196011"/>
                    <a:pt x="37700" y="196011"/>
                  </a:cubicBezTo>
                  <a:cubicBezTo>
                    <a:pt x="44165" y="194871"/>
                    <a:pt x="51010" y="193730"/>
                    <a:pt x="57475" y="192589"/>
                  </a:cubicBezTo>
                  <a:cubicBezTo>
                    <a:pt x="100446" y="183082"/>
                    <a:pt x="137713" y="161406"/>
                    <a:pt x="172319" y="135167"/>
                  </a:cubicBezTo>
                  <a:cubicBezTo>
                    <a:pt x="211867" y="105125"/>
                    <a:pt x="248374" y="71280"/>
                    <a:pt x="290205" y="44280"/>
                  </a:cubicBezTo>
                  <a:cubicBezTo>
                    <a:pt x="313782" y="29069"/>
                    <a:pt x="338880" y="15760"/>
                    <a:pt x="365880" y="9675"/>
                  </a:cubicBezTo>
                  <a:cubicBezTo>
                    <a:pt x="399345" y="1689"/>
                    <a:pt x="433950" y="-1353"/>
                    <a:pt x="468935" y="548"/>
                  </a:cubicBezTo>
                  <a:cubicBezTo>
                    <a:pt x="511146" y="2830"/>
                    <a:pt x="551836" y="11577"/>
                    <a:pt x="591005" y="26407"/>
                  </a:cubicBezTo>
                  <a:cubicBezTo>
                    <a:pt x="643863" y="53407"/>
                    <a:pt x="686835" y="78505"/>
                    <a:pt x="726003" y="127561"/>
                  </a:cubicBezTo>
                  <a:cubicBezTo>
                    <a:pt x="765932" y="181181"/>
                    <a:pt x="787608" y="242405"/>
                    <a:pt x="799777" y="307433"/>
                  </a:cubicBezTo>
                  <a:cubicBezTo>
                    <a:pt x="818411" y="406305"/>
                    <a:pt x="801679" y="508980"/>
                    <a:pt x="776580" y="605571"/>
                  </a:cubicBezTo>
                  <a:cubicBezTo>
                    <a:pt x="767073" y="642078"/>
                    <a:pt x="755285" y="677443"/>
                    <a:pt x="742735" y="713190"/>
                  </a:cubicBezTo>
                  <a:cubicBezTo>
                    <a:pt x="726764" y="759203"/>
                    <a:pt x="708130" y="804456"/>
                    <a:pt x="689116" y="849329"/>
                  </a:cubicBezTo>
                  <a:cubicBezTo>
                    <a:pt x="670483" y="894202"/>
                    <a:pt x="651469" y="938694"/>
                    <a:pt x="632835" y="983567"/>
                  </a:cubicBezTo>
                  <a:cubicBezTo>
                    <a:pt x="610018" y="1038707"/>
                    <a:pt x="587582" y="1094228"/>
                    <a:pt x="571991" y="1152411"/>
                  </a:cubicBezTo>
                  <a:cubicBezTo>
                    <a:pt x="559822" y="1197283"/>
                    <a:pt x="551075" y="1242917"/>
                    <a:pt x="543090" y="1288550"/>
                  </a:cubicBezTo>
                  <a:cubicBezTo>
                    <a:pt x="532062" y="1352817"/>
                    <a:pt x="522555" y="1417084"/>
                    <a:pt x="511527" y="1481351"/>
                  </a:cubicBezTo>
                  <a:cubicBezTo>
                    <a:pt x="505822" y="1515956"/>
                    <a:pt x="500879" y="1550942"/>
                    <a:pt x="484146" y="1582885"/>
                  </a:cubicBezTo>
                  <a:cubicBezTo>
                    <a:pt x="471217" y="1607603"/>
                    <a:pt x="452583" y="1625477"/>
                    <a:pt x="423682" y="1630800"/>
                  </a:cubicBezTo>
                  <a:cubicBezTo>
                    <a:pt x="396683" y="1635744"/>
                    <a:pt x="363218" y="1622815"/>
                    <a:pt x="345345" y="1600378"/>
                  </a:cubicBezTo>
                  <a:cubicBezTo>
                    <a:pt x="320627" y="1569195"/>
                    <a:pt x="311500" y="1532308"/>
                    <a:pt x="303514" y="1495041"/>
                  </a:cubicBezTo>
                  <a:cubicBezTo>
                    <a:pt x="297430" y="1465760"/>
                    <a:pt x="290585" y="1436478"/>
                    <a:pt x="284881" y="1407197"/>
                  </a:cubicBezTo>
                  <a:cubicBezTo>
                    <a:pt x="278416" y="1375254"/>
                    <a:pt x="272712" y="1343310"/>
                    <a:pt x="266247" y="1311367"/>
                  </a:cubicBezTo>
                  <a:cubicBezTo>
                    <a:pt x="258642" y="1273339"/>
                    <a:pt x="253698" y="1233790"/>
                    <a:pt x="243050" y="1196903"/>
                  </a:cubicBezTo>
                  <a:cubicBezTo>
                    <a:pt x="230121" y="1151650"/>
                    <a:pt x="218712" y="1105636"/>
                    <a:pt x="201980" y="1061524"/>
                  </a:cubicBezTo>
                  <a:cubicBezTo>
                    <a:pt x="182966" y="1010947"/>
                    <a:pt x="159389" y="962652"/>
                    <a:pt x="127826" y="918540"/>
                  </a:cubicBezTo>
                  <a:cubicBezTo>
                    <a:pt x="96263" y="874047"/>
                    <a:pt x="57475" y="836019"/>
                    <a:pt x="14503" y="802175"/>
                  </a:cubicBezTo>
                  <a:cubicBezTo>
                    <a:pt x="10320" y="798752"/>
                    <a:pt x="5377" y="796090"/>
                    <a:pt x="813" y="793048"/>
                  </a:cubicBezTo>
                  <a:cubicBezTo>
                    <a:pt x="-328" y="791527"/>
                    <a:pt x="-328" y="790386"/>
                    <a:pt x="1194" y="789245"/>
                  </a:cubicBezTo>
                  <a:cubicBezTo>
                    <a:pt x="2334" y="788485"/>
                    <a:pt x="3475" y="788865"/>
                    <a:pt x="4616" y="789625"/>
                  </a:cubicBezTo>
                  <a:cubicBezTo>
                    <a:pt x="12602" y="796851"/>
                    <a:pt x="24390" y="801794"/>
                    <a:pt x="33517" y="807879"/>
                  </a:cubicBezTo>
                  <a:cubicBezTo>
                    <a:pt x="43024" y="814724"/>
                    <a:pt x="52531" y="821949"/>
                    <a:pt x="61658" y="829174"/>
                  </a:cubicBezTo>
                  <a:cubicBezTo>
                    <a:pt x="78770" y="843245"/>
                    <a:pt x="95502" y="858456"/>
                    <a:pt x="111094" y="874427"/>
                  </a:cubicBezTo>
                  <a:cubicBezTo>
                    <a:pt x="143037" y="906371"/>
                    <a:pt x="170797" y="942877"/>
                    <a:pt x="192473" y="982426"/>
                  </a:cubicBezTo>
                  <a:cubicBezTo>
                    <a:pt x="215290" y="1023877"/>
                    <a:pt x="233163" y="1067609"/>
                    <a:pt x="249135" y="1112482"/>
                  </a:cubicBezTo>
                  <a:cubicBezTo>
                    <a:pt x="269289" y="1168763"/>
                    <a:pt x="282979" y="1226565"/>
                    <a:pt x="296669" y="1284747"/>
                  </a:cubicBezTo>
                  <a:cubicBezTo>
                    <a:pt x="301993" y="1307944"/>
                    <a:pt x="307317" y="1330761"/>
                    <a:pt x="312641" y="1353958"/>
                  </a:cubicBezTo>
                  <a:cubicBezTo>
                    <a:pt x="325951" y="1413662"/>
                    <a:pt x="337740" y="1474506"/>
                    <a:pt x="357134" y="1532689"/>
                  </a:cubicBezTo>
                  <a:cubicBezTo>
                    <a:pt x="362838" y="1549801"/>
                    <a:pt x="371204" y="1566533"/>
                    <a:pt x="386035" y="1576801"/>
                  </a:cubicBezTo>
                  <a:cubicBezTo>
                    <a:pt x="403147" y="1588590"/>
                    <a:pt x="412654" y="1592012"/>
                    <a:pt x="431288" y="1574900"/>
                  </a:cubicBezTo>
                  <a:cubicBezTo>
                    <a:pt x="439274" y="1564252"/>
                    <a:pt x="444598" y="1553604"/>
                    <a:pt x="448781" y="1541435"/>
                  </a:cubicBezTo>
                  <a:cubicBezTo>
                    <a:pt x="453724" y="1527365"/>
                    <a:pt x="454485" y="1511013"/>
                    <a:pt x="457147" y="1496182"/>
                  </a:cubicBezTo>
                  <a:cubicBezTo>
                    <a:pt x="460569" y="1471464"/>
                    <a:pt x="465513" y="1446746"/>
                    <a:pt x="469316" y="1422028"/>
                  </a:cubicBezTo>
                  <a:cubicBezTo>
                    <a:pt x="473118" y="1398451"/>
                    <a:pt x="475020" y="1374873"/>
                    <a:pt x="478823" y="1350916"/>
                  </a:cubicBezTo>
                  <a:cubicBezTo>
                    <a:pt x="489470" y="1279043"/>
                    <a:pt x="502020" y="1208312"/>
                    <a:pt x="517611" y="1137580"/>
                  </a:cubicBezTo>
                  <a:cubicBezTo>
                    <a:pt x="525597" y="1101453"/>
                    <a:pt x="537385" y="1067989"/>
                    <a:pt x="550315" y="1033384"/>
                  </a:cubicBezTo>
                  <a:cubicBezTo>
                    <a:pt x="586822" y="937934"/>
                    <a:pt x="627511" y="844385"/>
                    <a:pt x="664398" y="748936"/>
                  </a:cubicBezTo>
                  <a:cubicBezTo>
                    <a:pt x="670483" y="733344"/>
                    <a:pt x="676567" y="717373"/>
                    <a:pt x="682271" y="701401"/>
                  </a:cubicBezTo>
                  <a:cubicBezTo>
                    <a:pt x="687595" y="686570"/>
                    <a:pt x="691398" y="669077"/>
                    <a:pt x="698243" y="655007"/>
                  </a:cubicBezTo>
                  <a:cubicBezTo>
                    <a:pt x="706989" y="628007"/>
                    <a:pt x="714975" y="599867"/>
                    <a:pt x="721820" y="572106"/>
                  </a:cubicBezTo>
                  <a:cubicBezTo>
                    <a:pt x="726384" y="553092"/>
                    <a:pt x="730186" y="533698"/>
                    <a:pt x="734750" y="514684"/>
                  </a:cubicBezTo>
                  <a:cubicBezTo>
                    <a:pt x="748820" y="456502"/>
                    <a:pt x="749200" y="397559"/>
                    <a:pt x="745017" y="338235"/>
                  </a:cubicBezTo>
                  <a:cubicBezTo>
                    <a:pt x="743496" y="312757"/>
                    <a:pt x="738172" y="288039"/>
                    <a:pt x="731707" y="263701"/>
                  </a:cubicBezTo>
                  <a:cubicBezTo>
                    <a:pt x="722961" y="230997"/>
                    <a:pt x="709651" y="199434"/>
                    <a:pt x="691398" y="170533"/>
                  </a:cubicBezTo>
                  <a:cubicBezTo>
                    <a:pt x="643483" y="108547"/>
                    <a:pt x="607737" y="87632"/>
                    <a:pt x="572371" y="67477"/>
                  </a:cubicBezTo>
                  <a:cubicBezTo>
                    <a:pt x="532442" y="49224"/>
                    <a:pt x="491752" y="39717"/>
                    <a:pt x="449161" y="37435"/>
                  </a:cubicBezTo>
                  <a:cubicBezTo>
                    <a:pt x="439654" y="35914"/>
                    <a:pt x="427865" y="35914"/>
                    <a:pt x="416077" y="37435"/>
                  </a:cubicBezTo>
                  <a:close/>
                </a:path>
              </a:pathLst>
            </a:custGeom>
            <a:solidFill>
              <a:schemeClr val="bg1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5C9FC5-3558-4382-8088-0EB8E231C0F8}"/>
                </a:ext>
              </a:extLst>
            </p:cNvPr>
            <p:cNvSpPr/>
            <p:nvPr/>
          </p:nvSpPr>
          <p:spPr>
            <a:xfrm rot="21029097">
              <a:off x="7555745" y="5642601"/>
              <a:ext cx="621291" cy="295766"/>
            </a:xfrm>
            <a:custGeom>
              <a:avLst/>
              <a:gdLst>
                <a:gd name="connsiteX0" fmla="*/ 739332 w 1289027"/>
                <a:gd name="connsiteY0" fmla="*/ 0 h 613642"/>
                <a:gd name="connsiteX1" fmla="*/ 738880 w 1289027"/>
                <a:gd name="connsiteY1" fmla="*/ 44 h 613642"/>
                <a:gd name="connsiteX2" fmla="*/ 164083 w 1289027"/>
                <a:gd name="connsiteY2" fmla="*/ 275290 h 613642"/>
                <a:gd name="connsiteX3" fmla="*/ 1105209 w 1289027"/>
                <a:gd name="connsiteY3" fmla="*/ 574011 h 613642"/>
                <a:gd name="connsiteX4" fmla="*/ 1289027 w 1289027"/>
                <a:gd name="connsiteY4" fmla="*/ 568130 h 613642"/>
                <a:gd name="connsiteX5" fmla="*/ 1181285 w 1289027"/>
                <a:gd name="connsiteY5" fmla="*/ 589371 h 613642"/>
                <a:gd name="connsiteX6" fmla="*/ 850307 w 1289027"/>
                <a:gd name="connsiteY6" fmla="*/ 613642 h 613642"/>
                <a:gd name="connsiteX7" fmla="*/ 0 w 1289027"/>
                <a:gd name="connsiteY7" fmla="*/ 304789 h 613642"/>
                <a:gd name="connsiteX8" fmla="*/ 678941 w 1289027"/>
                <a:gd name="connsiteY8" fmla="*/ 2211 h 613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9027" h="613642">
                  <a:moveTo>
                    <a:pt x="739332" y="0"/>
                  </a:moveTo>
                  <a:lnTo>
                    <a:pt x="738880" y="44"/>
                  </a:lnTo>
                  <a:cubicBezTo>
                    <a:pt x="401096" y="45393"/>
                    <a:pt x="164083" y="151556"/>
                    <a:pt x="164083" y="275290"/>
                  </a:cubicBezTo>
                  <a:cubicBezTo>
                    <a:pt x="164083" y="440269"/>
                    <a:pt x="585439" y="574011"/>
                    <a:pt x="1105209" y="574011"/>
                  </a:cubicBezTo>
                  <a:lnTo>
                    <a:pt x="1289027" y="568130"/>
                  </a:lnTo>
                  <a:lnTo>
                    <a:pt x="1181285" y="589371"/>
                  </a:lnTo>
                  <a:cubicBezTo>
                    <a:pt x="1079556" y="605000"/>
                    <a:pt x="967710" y="613642"/>
                    <a:pt x="850307" y="613642"/>
                  </a:cubicBezTo>
                  <a:cubicBezTo>
                    <a:pt x="380695" y="613642"/>
                    <a:pt x="0" y="475364"/>
                    <a:pt x="0" y="304789"/>
                  </a:cubicBezTo>
                  <a:cubicBezTo>
                    <a:pt x="0" y="155536"/>
                    <a:pt x="291470" y="31010"/>
                    <a:pt x="678941" y="22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98CA560-AE75-4428-A665-F2FD7454095D}"/>
                </a:ext>
              </a:extLst>
            </p:cNvPr>
            <p:cNvSpPr/>
            <p:nvPr/>
          </p:nvSpPr>
          <p:spPr>
            <a:xfrm rot="21029097" flipH="1" flipV="1">
              <a:off x="8115755" y="5515953"/>
              <a:ext cx="621291" cy="295766"/>
            </a:xfrm>
            <a:custGeom>
              <a:avLst/>
              <a:gdLst>
                <a:gd name="connsiteX0" fmla="*/ 739332 w 1289027"/>
                <a:gd name="connsiteY0" fmla="*/ 0 h 613642"/>
                <a:gd name="connsiteX1" fmla="*/ 738880 w 1289027"/>
                <a:gd name="connsiteY1" fmla="*/ 44 h 613642"/>
                <a:gd name="connsiteX2" fmla="*/ 164083 w 1289027"/>
                <a:gd name="connsiteY2" fmla="*/ 275290 h 613642"/>
                <a:gd name="connsiteX3" fmla="*/ 1105209 w 1289027"/>
                <a:gd name="connsiteY3" fmla="*/ 574011 h 613642"/>
                <a:gd name="connsiteX4" fmla="*/ 1289027 w 1289027"/>
                <a:gd name="connsiteY4" fmla="*/ 568130 h 613642"/>
                <a:gd name="connsiteX5" fmla="*/ 1181285 w 1289027"/>
                <a:gd name="connsiteY5" fmla="*/ 589371 h 613642"/>
                <a:gd name="connsiteX6" fmla="*/ 850307 w 1289027"/>
                <a:gd name="connsiteY6" fmla="*/ 613642 h 613642"/>
                <a:gd name="connsiteX7" fmla="*/ 0 w 1289027"/>
                <a:gd name="connsiteY7" fmla="*/ 304789 h 613642"/>
                <a:gd name="connsiteX8" fmla="*/ 678941 w 1289027"/>
                <a:gd name="connsiteY8" fmla="*/ 2211 h 613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9027" h="613642">
                  <a:moveTo>
                    <a:pt x="739332" y="0"/>
                  </a:moveTo>
                  <a:lnTo>
                    <a:pt x="738880" y="44"/>
                  </a:lnTo>
                  <a:cubicBezTo>
                    <a:pt x="401096" y="45393"/>
                    <a:pt x="164083" y="151556"/>
                    <a:pt x="164083" y="275290"/>
                  </a:cubicBezTo>
                  <a:cubicBezTo>
                    <a:pt x="164083" y="440269"/>
                    <a:pt x="585439" y="574011"/>
                    <a:pt x="1105209" y="574011"/>
                  </a:cubicBezTo>
                  <a:lnTo>
                    <a:pt x="1289027" y="568130"/>
                  </a:lnTo>
                  <a:lnTo>
                    <a:pt x="1181285" y="589371"/>
                  </a:lnTo>
                  <a:cubicBezTo>
                    <a:pt x="1079556" y="605000"/>
                    <a:pt x="967710" y="613642"/>
                    <a:pt x="850307" y="613642"/>
                  </a:cubicBezTo>
                  <a:cubicBezTo>
                    <a:pt x="380695" y="613642"/>
                    <a:pt x="0" y="475364"/>
                    <a:pt x="0" y="304789"/>
                  </a:cubicBezTo>
                  <a:cubicBezTo>
                    <a:pt x="0" y="155536"/>
                    <a:pt x="291470" y="31010"/>
                    <a:pt x="678941" y="22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B037DF-F27B-40D1-927B-196D11CE7D1A}"/>
              </a:ext>
            </a:extLst>
          </p:cNvPr>
          <p:cNvGrpSpPr/>
          <p:nvPr/>
        </p:nvGrpSpPr>
        <p:grpSpPr>
          <a:xfrm>
            <a:off x="10683027" y="5024662"/>
            <a:ext cx="1238140" cy="153920"/>
            <a:chOff x="7225260" y="6297067"/>
            <a:chExt cx="1889334" cy="23487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FBF242-81D2-4C5C-8C8D-F0F4A3096F61}"/>
                </a:ext>
              </a:extLst>
            </p:cNvPr>
            <p:cNvSpPr/>
            <p:nvPr/>
          </p:nvSpPr>
          <p:spPr>
            <a:xfrm>
              <a:off x="8247297" y="6297067"/>
              <a:ext cx="867297" cy="234874"/>
            </a:xfrm>
            <a:custGeom>
              <a:avLst/>
              <a:gdLst>
                <a:gd name="connsiteX0" fmla="*/ 622508 w 867297"/>
                <a:gd name="connsiteY0" fmla="*/ 66466 h 234874"/>
                <a:gd name="connsiteX1" fmla="*/ 666043 w 867297"/>
                <a:gd name="connsiteY1" fmla="*/ 66466 h 234874"/>
                <a:gd name="connsiteX2" fmla="*/ 666043 w 867297"/>
                <a:gd name="connsiteY2" fmla="*/ 231001 h 234874"/>
                <a:gd name="connsiteX3" fmla="*/ 622508 w 867297"/>
                <a:gd name="connsiteY3" fmla="*/ 231001 h 234874"/>
                <a:gd name="connsiteX4" fmla="*/ 334959 w 867297"/>
                <a:gd name="connsiteY4" fmla="*/ 66466 h 234874"/>
                <a:gd name="connsiteX5" fmla="*/ 378493 w 867297"/>
                <a:gd name="connsiteY5" fmla="*/ 66466 h 234874"/>
                <a:gd name="connsiteX6" fmla="*/ 378493 w 867297"/>
                <a:gd name="connsiteY6" fmla="*/ 231001 h 234874"/>
                <a:gd name="connsiteX7" fmla="*/ 334959 w 867297"/>
                <a:gd name="connsiteY7" fmla="*/ 231001 h 234874"/>
                <a:gd name="connsiteX8" fmla="*/ 791847 w 867297"/>
                <a:gd name="connsiteY8" fmla="*/ 62747 h 234874"/>
                <a:gd name="connsiteX9" fmla="*/ 839642 w 867297"/>
                <a:gd name="connsiteY9" fmla="*/ 75684 h 234874"/>
                <a:gd name="connsiteX10" fmla="*/ 865128 w 867297"/>
                <a:gd name="connsiteY10" fmla="*/ 115114 h 234874"/>
                <a:gd name="connsiteX11" fmla="*/ 822212 w 867297"/>
                <a:gd name="connsiteY11" fmla="*/ 122860 h 234874"/>
                <a:gd name="connsiteX12" fmla="*/ 812375 w 867297"/>
                <a:gd name="connsiteY12" fmla="*/ 103494 h 234874"/>
                <a:gd name="connsiteX13" fmla="*/ 792466 w 867297"/>
                <a:gd name="connsiteY13" fmla="*/ 96987 h 234874"/>
                <a:gd name="connsiteX14" fmla="*/ 766515 w 867297"/>
                <a:gd name="connsiteY14" fmla="*/ 108219 h 234874"/>
                <a:gd name="connsiteX15" fmla="*/ 756833 w 867297"/>
                <a:gd name="connsiteY15" fmla="*/ 145790 h 234874"/>
                <a:gd name="connsiteX16" fmla="*/ 766670 w 867297"/>
                <a:gd name="connsiteY16" fmla="*/ 187156 h 234874"/>
                <a:gd name="connsiteX17" fmla="*/ 793086 w 867297"/>
                <a:gd name="connsiteY17" fmla="*/ 199240 h 234874"/>
                <a:gd name="connsiteX18" fmla="*/ 813382 w 867297"/>
                <a:gd name="connsiteY18" fmla="*/ 192191 h 234874"/>
                <a:gd name="connsiteX19" fmla="*/ 824537 w 867297"/>
                <a:gd name="connsiteY19" fmla="*/ 167944 h 234874"/>
                <a:gd name="connsiteX20" fmla="*/ 867297 w 867297"/>
                <a:gd name="connsiteY20" fmla="*/ 175226 h 234874"/>
                <a:gd name="connsiteX21" fmla="*/ 841734 w 867297"/>
                <a:gd name="connsiteY21" fmla="*/ 219691 h 234874"/>
                <a:gd name="connsiteX22" fmla="*/ 791072 w 867297"/>
                <a:gd name="connsiteY22" fmla="*/ 234719 h 234874"/>
                <a:gd name="connsiteX23" fmla="*/ 733515 w 867297"/>
                <a:gd name="connsiteY23" fmla="*/ 211944 h 234874"/>
                <a:gd name="connsiteX24" fmla="*/ 712057 w 867297"/>
                <a:gd name="connsiteY24" fmla="*/ 148888 h 234874"/>
                <a:gd name="connsiteX25" fmla="*/ 733593 w 867297"/>
                <a:gd name="connsiteY25" fmla="*/ 85444 h 234874"/>
                <a:gd name="connsiteX26" fmla="*/ 791847 w 867297"/>
                <a:gd name="connsiteY26" fmla="*/ 62747 h 234874"/>
                <a:gd name="connsiteX27" fmla="*/ 528466 w 867297"/>
                <a:gd name="connsiteY27" fmla="*/ 62747 h 234874"/>
                <a:gd name="connsiteX28" fmla="*/ 554804 w 867297"/>
                <a:gd name="connsiteY28" fmla="*/ 67938 h 234874"/>
                <a:gd name="connsiteX29" fmla="*/ 572853 w 867297"/>
                <a:gd name="connsiteY29" fmla="*/ 81183 h 234874"/>
                <a:gd name="connsiteX30" fmla="*/ 581375 w 867297"/>
                <a:gd name="connsiteY30" fmla="*/ 99465 h 234874"/>
                <a:gd name="connsiteX31" fmla="*/ 583776 w 867297"/>
                <a:gd name="connsiteY31" fmla="*/ 128748 h 234874"/>
                <a:gd name="connsiteX32" fmla="*/ 583776 w 867297"/>
                <a:gd name="connsiteY32" fmla="*/ 231001 h 234874"/>
                <a:gd name="connsiteX33" fmla="*/ 540241 w 867297"/>
                <a:gd name="connsiteY33" fmla="*/ 231001 h 234874"/>
                <a:gd name="connsiteX34" fmla="*/ 540241 w 867297"/>
                <a:gd name="connsiteY34" fmla="*/ 147029 h 234874"/>
                <a:gd name="connsiteX35" fmla="*/ 537452 w 867297"/>
                <a:gd name="connsiteY35" fmla="*/ 112557 h 234874"/>
                <a:gd name="connsiteX36" fmla="*/ 528389 w 867297"/>
                <a:gd name="connsiteY36" fmla="*/ 100395 h 234874"/>
                <a:gd name="connsiteX37" fmla="*/ 513283 w 867297"/>
                <a:gd name="connsiteY37" fmla="*/ 96057 h 234874"/>
                <a:gd name="connsiteX38" fmla="*/ 492987 w 867297"/>
                <a:gd name="connsiteY38" fmla="*/ 102254 h 234874"/>
                <a:gd name="connsiteX39" fmla="*/ 480670 w 867297"/>
                <a:gd name="connsiteY39" fmla="*/ 118677 h 234874"/>
                <a:gd name="connsiteX40" fmla="*/ 477339 w 867297"/>
                <a:gd name="connsiteY40" fmla="*/ 156480 h 234874"/>
                <a:gd name="connsiteX41" fmla="*/ 477339 w 867297"/>
                <a:gd name="connsiteY41" fmla="*/ 231001 h 234874"/>
                <a:gd name="connsiteX42" fmla="*/ 433804 w 867297"/>
                <a:gd name="connsiteY42" fmla="*/ 231001 h 234874"/>
                <a:gd name="connsiteX43" fmla="*/ 433804 w 867297"/>
                <a:gd name="connsiteY43" fmla="*/ 66466 h 234874"/>
                <a:gd name="connsiteX44" fmla="*/ 474240 w 867297"/>
                <a:gd name="connsiteY44" fmla="*/ 66466 h 234874"/>
                <a:gd name="connsiteX45" fmla="*/ 474240 w 867297"/>
                <a:gd name="connsiteY45" fmla="*/ 90635 h 234874"/>
                <a:gd name="connsiteX46" fmla="*/ 528466 w 867297"/>
                <a:gd name="connsiteY46" fmla="*/ 62747 h 234874"/>
                <a:gd name="connsiteX47" fmla="*/ 622508 w 867297"/>
                <a:gd name="connsiteY47" fmla="*/ 3874 h 234874"/>
                <a:gd name="connsiteX48" fmla="*/ 666043 w 867297"/>
                <a:gd name="connsiteY48" fmla="*/ 3874 h 234874"/>
                <a:gd name="connsiteX49" fmla="*/ 666043 w 867297"/>
                <a:gd name="connsiteY49" fmla="*/ 44156 h 234874"/>
                <a:gd name="connsiteX50" fmla="*/ 622508 w 867297"/>
                <a:gd name="connsiteY50" fmla="*/ 44156 h 234874"/>
                <a:gd name="connsiteX51" fmla="*/ 334959 w 867297"/>
                <a:gd name="connsiteY51" fmla="*/ 3874 h 234874"/>
                <a:gd name="connsiteX52" fmla="*/ 378493 w 867297"/>
                <a:gd name="connsiteY52" fmla="*/ 3874 h 234874"/>
                <a:gd name="connsiteX53" fmla="*/ 378493 w 867297"/>
                <a:gd name="connsiteY53" fmla="*/ 44156 h 234874"/>
                <a:gd name="connsiteX54" fmla="*/ 334959 w 867297"/>
                <a:gd name="connsiteY54" fmla="*/ 44156 h 234874"/>
                <a:gd name="connsiteX55" fmla="*/ 235804 w 867297"/>
                <a:gd name="connsiteY55" fmla="*/ 3874 h 234874"/>
                <a:gd name="connsiteX56" fmla="*/ 279338 w 867297"/>
                <a:gd name="connsiteY56" fmla="*/ 3874 h 234874"/>
                <a:gd name="connsiteX57" fmla="*/ 279338 w 867297"/>
                <a:gd name="connsiteY57" fmla="*/ 231001 h 234874"/>
                <a:gd name="connsiteX58" fmla="*/ 235804 w 867297"/>
                <a:gd name="connsiteY58" fmla="*/ 231001 h 234874"/>
                <a:gd name="connsiteX59" fmla="*/ 106282 w 867297"/>
                <a:gd name="connsiteY59" fmla="*/ 0 h 234874"/>
                <a:gd name="connsiteX60" fmla="*/ 173986 w 867297"/>
                <a:gd name="connsiteY60" fmla="*/ 24634 h 234874"/>
                <a:gd name="connsiteX61" fmla="*/ 197227 w 867297"/>
                <a:gd name="connsiteY61" fmla="*/ 66466 h 234874"/>
                <a:gd name="connsiteX62" fmla="*/ 151832 w 867297"/>
                <a:gd name="connsiteY62" fmla="*/ 77311 h 234874"/>
                <a:gd name="connsiteX63" fmla="*/ 135022 w 867297"/>
                <a:gd name="connsiteY63" fmla="*/ 49424 h 234874"/>
                <a:gd name="connsiteX64" fmla="*/ 103958 w 867297"/>
                <a:gd name="connsiteY64" fmla="*/ 39198 h 234874"/>
                <a:gd name="connsiteX65" fmla="*/ 62980 w 867297"/>
                <a:gd name="connsiteY65" fmla="*/ 57325 h 234874"/>
                <a:gd name="connsiteX66" fmla="*/ 47254 w 867297"/>
                <a:gd name="connsiteY66" fmla="*/ 116043 h 234874"/>
                <a:gd name="connsiteX67" fmla="*/ 62747 w 867297"/>
                <a:gd name="connsiteY67" fmla="*/ 177396 h 234874"/>
                <a:gd name="connsiteX68" fmla="*/ 103029 w 867297"/>
                <a:gd name="connsiteY68" fmla="*/ 195676 h 234874"/>
                <a:gd name="connsiteX69" fmla="*/ 134479 w 867297"/>
                <a:gd name="connsiteY69" fmla="*/ 184057 h 234874"/>
                <a:gd name="connsiteX70" fmla="*/ 153381 w 867297"/>
                <a:gd name="connsiteY70" fmla="*/ 147494 h 234874"/>
                <a:gd name="connsiteX71" fmla="*/ 197846 w 867297"/>
                <a:gd name="connsiteY71" fmla="*/ 161592 h 234874"/>
                <a:gd name="connsiteX72" fmla="*/ 163839 w 867297"/>
                <a:gd name="connsiteY72" fmla="*/ 216824 h 234874"/>
                <a:gd name="connsiteX73" fmla="*/ 103494 w 867297"/>
                <a:gd name="connsiteY73" fmla="*/ 234874 h 234874"/>
                <a:gd name="connsiteX74" fmla="*/ 29127 w 867297"/>
                <a:gd name="connsiteY74" fmla="*/ 203966 h 234874"/>
                <a:gd name="connsiteX75" fmla="*/ 0 w 867297"/>
                <a:gd name="connsiteY75" fmla="*/ 119452 h 234874"/>
                <a:gd name="connsiteX76" fmla="*/ 29283 w 867297"/>
                <a:gd name="connsiteY76" fmla="*/ 31374 h 234874"/>
                <a:gd name="connsiteX77" fmla="*/ 106282 w 867297"/>
                <a:gd name="connsiteY77" fmla="*/ 0 h 23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867297" h="234874">
                  <a:moveTo>
                    <a:pt x="622508" y="66466"/>
                  </a:moveTo>
                  <a:lnTo>
                    <a:pt x="666043" y="66466"/>
                  </a:lnTo>
                  <a:lnTo>
                    <a:pt x="666043" y="231001"/>
                  </a:lnTo>
                  <a:lnTo>
                    <a:pt x="622508" y="231001"/>
                  </a:lnTo>
                  <a:close/>
                  <a:moveTo>
                    <a:pt x="334959" y="66466"/>
                  </a:moveTo>
                  <a:lnTo>
                    <a:pt x="378493" y="66466"/>
                  </a:lnTo>
                  <a:lnTo>
                    <a:pt x="378493" y="231001"/>
                  </a:lnTo>
                  <a:lnTo>
                    <a:pt x="334959" y="231001"/>
                  </a:lnTo>
                  <a:close/>
                  <a:moveTo>
                    <a:pt x="791847" y="62747"/>
                  </a:moveTo>
                  <a:cubicBezTo>
                    <a:pt x="811884" y="62747"/>
                    <a:pt x="827816" y="67059"/>
                    <a:pt x="839642" y="75684"/>
                  </a:cubicBezTo>
                  <a:cubicBezTo>
                    <a:pt x="851469" y="84309"/>
                    <a:pt x="859964" y="97451"/>
                    <a:pt x="865128" y="115114"/>
                  </a:cubicBezTo>
                  <a:lnTo>
                    <a:pt x="822212" y="122860"/>
                  </a:lnTo>
                  <a:cubicBezTo>
                    <a:pt x="820766" y="114287"/>
                    <a:pt x="817487" y="107832"/>
                    <a:pt x="812375" y="103494"/>
                  </a:cubicBezTo>
                  <a:cubicBezTo>
                    <a:pt x="807262" y="99155"/>
                    <a:pt x="800625" y="96987"/>
                    <a:pt x="792466" y="96987"/>
                  </a:cubicBezTo>
                  <a:cubicBezTo>
                    <a:pt x="781621" y="96987"/>
                    <a:pt x="772971" y="100731"/>
                    <a:pt x="766515" y="108219"/>
                  </a:cubicBezTo>
                  <a:cubicBezTo>
                    <a:pt x="760060" y="115707"/>
                    <a:pt x="756833" y="128231"/>
                    <a:pt x="756833" y="145790"/>
                  </a:cubicBezTo>
                  <a:cubicBezTo>
                    <a:pt x="756833" y="165311"/>
                    <a:pt x="760112" y="179100"/>
                    <a:pt x="766670" y="187156"/>
                  </a:cubicBezTo>
                  <a:cubicBezTo>
                    <a:pt x="773229" y="195212"/>
                    <a:pt x="782034" y="199240"/>
                    <a:pt x="793086" y="199240"/>
                  </a:cubicBezTo>
                  <a:cubicBezTo>
                    <a:pt x="801349" y="199240"/>
                    <a:pt x="808114" y="196890"/>
                    <a:pt x="813382" y="192191"/>
                  </a:cubicBezTo>
                  <a:cubicBezTo>
                    <a:pt x="818649" y="187491"/>
                    <a:pt x="822368" y="179409"/>
                    <a:pt x="824537" y="167944"/>
                  </a:cubicBezTo>
                  <a:lnTo>
                    <a:pt x="867297" y="175226"/>
                  </a:lnTo>
                  <a:cubicBezTo>
                    <a:pt x="862856" y="194851"/>
                    <a:pt x="854334" y="209673"/>
                    <a:pt x="841734" y="219691"/>
                  </a:cubicBezTo>
                  <a:cubicBezTo>
                    <a:pt x="829133" y="229710"/>
                    <a:pt x="812245" y="234719"/>
                    <a:pt x="791072" y="234719"/>
                  </a:cubicBezTo>
                  <a:cubicBezTo>
                    <a:pt x="767006" y="234719"/>
                    <a:pt x="747821" y="227128"/>
                    <a:pt x="733515" y="211944"/>
                  </a:cubicBezTo>
                  <a:cubicBezTo>
                    <a:pt x="719210" y="196761"/>
                    <a:pt x="712057" y="175742"/>
                    <a:pt x="712057" y="148888"/>
                  </a:cubicBezTo>
                  <a:cubicBezTo>
                    <a:pt x="712057" y="121724"/>
                    <a:pt x="719236" y="100576"/>
                    <a:pt x="733593" y="85444"/>
                  </a:cubicBezTo>
                  <a:cubicBezTo>
                    <a:pt x="747950" y="70313"/>
                    <a:pt x="767368" y="62747"/>
                    <a:pt x="791847" y="62747"/>
                  </a:cubicBezTo>
                  <a:close/>
                  <a:moveTo>
                    <a:pt x="528466" y="62747"/>
                  </a:moveTo>
                  <a:cubicBezTo>
                    <a:pt x="538071" y="62747"/>
                    <a:pt x="546851" y="64478"/>
                    <a:pt x="554804" y="67938"/>
                  </a:cubicBezTo>
                  <a:cubicBezTo>
                    <a:pt x="562757" y="71397"/>
                    <a:pt x="568773" y="75813"/>
                    <a:pt x="572853" y="81183"/>
                  </a:cubicBezTo>
                  <a:cubicBezTo>
                    <a:pt x="576933" y="86555"/>
                    <a:pt x="579774" y="92649"/>
                    <a:pt x="581375" y="99465"/>
                  </a:cubicBezTo>
                  <a:cubicBezTo>
                    <a:pt x="582976" y="106283"/>
                    <a:pt x="583776" y="116043"/>
                    <a:pt x="583776" y="128748"/>
                  </a:cubicBezTo>
                  <a:lnTo>
                    <a:pt x="583776" y="231001"/>
                  </a:lnTo>
                  <a:lnTo>
                    <a:pt x="540241" y="231001"/>
                  </a:lnTo>
                  <a:lnTo>
                    <a:pt x="540241" y="147029"/>
                  </a:lnTo>
                  <a:cubicBezTo>
                    <a:pt x="540241" y="129264"/>
                    <a:pt x="539311" y="117773"/>
                    <a:pt x="537452" y="112557"/>
                  </a:cubicBezTo>
                  <a:cubicBezTo>
                    <a:pt x="535592" y="107342"/>
                    <a:pt x="532572" y="103287"/>
                    <a:pt x="528389" y="100395"/>
                  </a:cubicBezTo>
                  <a:cubicBezTo>
                    <a:pt x="524205" y="97503"/>
                    <a:pt x="519170" y="96057"/>
                    <a:pt x="513283" y="96057"/>
                  </a:cubicBezTo>
                  <a:cubicBezTo>
                    <a:pt x="505743" y="96057"/>
                    <a:pt x="498978" y="98123"/>
                    <a:pt x="492987" y="102254"/>
                  </a:cubicBezTo>
                  <a:cubicBezTo>
                    <a:pt x="486997" y="106386"/>
                    <a:pt x="482891" y="111860"/>
                    <a:pt x="480670" y="118677"/>
                  </a:cubicBezTo>
                  <a:cubicBezTo>
                    <a:pt x="478449" y="125494"/>
                    <a:pt x="477339" y="138095"/>
                    <a:pt x="477339" y="156480"/>
                  </a:cubicBezTo>
                  <a:lnTo>
                    <a:pt x="477339" y="231001"/>
                  </a:lnTo>
                  <a:lnTo>
                    <a:pt x="433804" y="231001"/>
                  </a:lnTo>
                  <a:lnTo>
                    <a:pt x="433804" y="66466"/>
                  </a:lnTo>
                  <a:lnTo>
                    <a:pt x="474240" y="66466"/>
                  </a:lnTo>
                  <a:lnTo>
                    <a:pt x="474240" y="90635"/>
                  </a:lnTo>
                  <a:cubicBezTo>
                    <a:pt x="488598" y="72043"/>
                    <a:pt x="506673" y="62747"/>
                    <a:pt x="528466" y="62747"/>
                  </a:cubicBezTo>
                  <a:close/>
                  <a:moveTo>
                    <a:pt x="622508" y="3874"/>
                  </a:moveTo>
                  <a:lnTo>
                    <a:pt x="666043" y="3874"/>
                  </a:lnTo>
                  <a:lnTo>
                    <a:pt x="666043" y="44156"/>
                  </a:lnTo>
                  <a:lnTo>
                    <a:pt x="622508" y="44156"/>
                  </a:lnTo>
                  <a:close/>
                  <a:moveTo>
                    <a:pt x="334959" y="3874"/>
                  </a:moveTo>
                  <a:lnTo>
                    <a:pt x="378493" y="3874"/>
                  </a:lnTo>
                  <a:lnTo>
                    <a:pt x="378493" y="44156"/>
                  </a:lnTo>
                  <a:lnTo>
                    <a:pt x="334959" y="44156"/>
                  </a:lnTo>
                  <a:close/>
                  <a:moveTo>
                    <a:pt x="235804" y="3874"/>
                  </a:moveTo>
                  <a:lnTo>
                    <a:pt x="279338" y="3874"/>
                  </a:lnTo>
                  <a:lnTo>
                    <a:pt x="279338" y="231001"/>
                  </a:lnTo>
                  <a:lnTo>
                    <a:pt x="235804" y="231001"/>
                  </a:lnTo>
                  <a:close/>
                  <a:moveTo>
                    <a:pt x="106282" y="0"/>
                  </a:moveTo>
                  <a:cubicBezTo>
                    <a:pt x="134066" y="0"/>
                    <a:pt x="156635" y="8212"/>
                    <a:pt x="173986" y="24634"/>
                  </a:cubicBezTo>
                  <a:cubicBezTo>
                    <a:pt x="184315" y="34344"/>
                    <a:pt x="192062" y="48287"/>
                    <a:pt x="197227" y="66466"/>
                  </a:cubicBezTo>
                  <a:lnTo>
                    <a:pt x="151832" y="77311"/>
                  </a:lnTo>
                  <a:cubicBezTo>
                    <a:pt x="149146" y="65536"/>
                    <a:pt x="143543" y="56240"/>
                    <a:pt x="135022" y="49424"/>
                  </a:cubicBezTo>
                  <a:cubicBezTo>
                    <a:pt x="126500" y="42606"/>
                    <a:pt x="116146" y="39198"/>
                    <a:pt x="103958" y="39198"/>
                  </a:cubicBezTo>
                  <a:cubicBezTo>
                    <a:pt x="87122" y="39198"/>
                    <a:pt x="73464" y="45240"/>
                    <a:pt x="62980" y="57325"/>
                  </a:cubicBezTo>
                  <a:cubicBezTo>
                    <a:pt x="52496" y="69409"/>
                    <a:pt x="47254" y="88982"/>
                    <a:pt x="47254" y="116043"/>
                  </a:cubicBezTo>
                  <a:cubicBezTo>
                    <a:pt x="47254" y="144757"/>
                    <a:pt x="52419" y="165208"/>
                    <a:pt x="62747" y="177396"/>
                  </a:cubicBezTo>
                  <a:cubicBezTo>
                    <a:pt x="73076" y="189583"/>
                    <a:pt x="86503" y="195676"/>
                    <a:pt x="103029" y="195676"/>
                  </a:cubicBezTo>
                  <a:cubicBezTo>
                    <a:pt x="115217" y="195676"/>
                    <a:pt x="125701" y="191804"/>
                    <a:pt x="134479" y="184057"/>
                  </a:cubicBezTo>
                  <a:cubicBezTo>
                    <a:pt x="143259" y="176311"/>
                    <a:pt x="149559" y="164123"/>
                    <a:pt x="153381" y="147494"/>
                  </a:cubicBezTo>
                  <a:lnTo>
                    <a:pt x="197846" y="161592"/>
                  </a:lnTo>
                  <a:cubicBezTo>
                    <a:pt x="191029" y="186381"/>
                    <a:pt x="179693" y="204791"/>
                    <a:pt x="163839" y="216824"/>
                  </a:cubicBezTo>
                  <a:cubicBezTo>
                    <a:pt x="147984" y="228857"/>
                    <a:pt x="127869" y="234874"/>
                    <a:pt x="103494" y="234874"/>
                  </a:cubicBezTo>
                  <a:cubicBezTo>
                    <a:pt x="73334" y="234874"/>
                    <a:pt x="48545" y="224571"/>
                    <a:pt x="29127" y="203966"/>
                  </a:cubicBezTo>
                  <a:cubicBezTo>
                    <a:pt x="9710" y="183360"/>
                    <a:pt x="0" y="155189"/>
                    <a:pt x="0" y="119452"/>
                  </a:cubicBezTo>
                  <a:cubicBezTo>
                    <a:pt x="0" y="81649"/>
                    <a:pt x="9761" y="52290"/>
                    <a:pt x="29283" y="31374"/>
                  </a:cubicBezTo>
                  <a:cubicBezTo>
                    <a:pt x="48803" y="10458"/>
                    <a:pt x="74470" y="0"/>
                    <a:pt x="1062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68360F-7FBE-4F7E-BC83-3EA8F4F7F61B}"/>
                </a:ext>
              </a:extLst>
            </p:cNvPr>
            <p:cNvSpPr/>
            <p:nvPr/>
          </p:nvSpPr>
          <p:spPr>
            <a:xfrm>
              <a:off x="7225260" y="6297067"/>
              <a:ext cx="925859" cy="230846"/>
            </a:xfrm>
            <a:custGeom>
              <a:avLst/>
              <a:gdLst>
                <a:gd name="connsiteX0" fmla="*/ 794634 w 925859"/>
                <a:gd name="connsiteY0" fmla="*/ 148113 h 230846"/>
                <a:gd name="connsiteX1" fmla="*/ 768141 w 925859"/>
                <a:gd name="connsiteY1" fmla="*/ 154775 h 230846"/>
                <a:gd name="connsiteX2" fmla="*/ 744437 w 925859"/>
                <a:gd name="connsiteY2" fmla="*/ 162367 h 230846"/>
                <a:gd name="connsiteX3" fmla="*/ 735915 w 925859"/>
                <a:gd name="connsiteY3" fmla="*/ 177705 h 230846"/>
                <a:gd name="connsiteX4" fmla="*/ 742733 w 925859"/>
                <a:gd name="connsiteY4" fmla="*/ 193507 h 230846"/>
                <a:gd name="connsiteX5" fmla="*/ 760084 w 925859"/>
                <a:gd name="connsiteY5" fmla="*/ 200169 h 230846"/>
                <a:gd name="connsiteX6" fmla="*/ 782549 w 925859"/>
                <a:gd name="connsiteY6" fmla="*/ 192423 h 230846"/>
                <a:gd name="connsiteX7" fmla="*/ 792930 w 925859"/>
                <a:gd name="connsiteY7" fmla="*/ 178015 h 230846"/>
                <a:gd name="connsiteX8" fmla="*/ 794634 w 925859"/>
                <a:gd name="connsiteY8" fmla="*/ 156789 h 230846"/>
                <a:gd name="connsiteX9" fmla="*/ 293281 w 925859"/>
                <a:gd name="connsiteY9" fmla="*/ 92184 h 230846"/>
                <a:gd name="connsiteX10" fmla="*/ 269732 w 925859"/>
                <a:gd name="connsiteY10" fmla="*/ 102563 h 230846"/>
                <a:gd name="connsiteX11" fmla="*/ 260591 w 925859"/>
                <a:gd name="connsiteY11" fmla="*/ 130761 h 230846"/>
                <a:gd name="connsiteX12" fmla="*/ 325661 w 925859"/>
                <a:gd name="connsiteY12" fmla="*/ 130761 h 230846"/>
                <a:gd name="connsiteX13" fmla="*/ 315901 w 925859"/>
                <a:gd name="connsiteY13" fmla="*/ 102021 h 230846"/>
                <a:gd name="connsiteX14" fmla="*/ 293281 w 925859"/>
                <a:gd name="connsiteY14" fmla="*/ 92184 h 230846"/>
                <a:gd name="connsiteX15" fmla="*/ 768141 w 925859"/>
                <a:gd name="connsiteY15" fmla="*/ 58874 h 230846"/>
                <a:gd name="connsiteX16" fmla="*/ 811521 w 925859"/>
                <a:gd name="connsiteY16" fmla="*/ 65768 h 230846"/>
                <a:gd name="connsiteX17" fmla="*/ 831584 w 925859"/>
                <a:gd name="connsiteY17" fmla="*/ 83275 h 230846"/>
                <a:gd name="connsiteX18" fmla="*/ 837395 w 925859"/>
                <a:gd name="connsiteY18" fmla="*/ 122239 h 230846"/>
                <a:gd name="connsiteX19" fmla="*/ 836930 w 925859"/>
                <a:gd name="connsiteY19" fmla="*/ 173057 h 230846"/>
                <a:gd name="connsiteX20" fmla="*/ 839021 w 925859"/>
                <a:gd name="connsiteY20" fmla="*/ 205050 h 230846"/>
                <a:gd name="connsiteX21" fmla="*/ 846845 w 925859"/>
                <a:gd name="connsiteY21" fmla="*/ 227127 h 230846"/>
                <a:gd name="connsiteX22" fmla="*/ 803775 w 925859"/>
                <a:gd name="connsiteY22" fmla="*/ 227127 h 230846"/>
                <a:gd name="connsiteX23" fmla="*/ 799592 w 925859"/>
                <a:gd name="connsiteY23" fmla="*/ 214268 h 230846"/>
                <a:gd name="connsiteX24" fmla="*/ 798042 w 925859"/>
                <a:gd name="connsiteY24" fmla="*/ 209155 h 230846"/>
                <a:gd name="connsiteX25" fmla="*/ 774184 w 925859"/>
                <a:gd name="connsiteY25" fmla="*/ 225423 h 230846"/>
                <a:gd name="connsiteX26" fmla="*/ 747071 w 925859"/>
                <a:gd name="connsiteY26" fmla="*/ 230846 h 230846"/>
                <a:gd name="connsiteX27" fmla="*/ 707022 w 925859"/>
                <a:gd name="connsiteY27" fmla="*/ 217057 h 230846"/>
                <a:gd name="connsiteX28" fmla="*/ 692380 w 925859"/>
                <a:gd name="connsiteY28" fmla="*/ 182198 h 230846"/>
                <a:gd name="connsiteX29" fmla="*/ 699042 w 925859"/>
                <a:gd name="connsiteY29" fmla="*/ 157331 h 230846"/>
                <a:gd name="connsiteX30" fmla="*/ 717712 w 925859"/>
                <a:gd name="connsiteY30" fmla="*/ 140599 h 230846"/>
                <a:gd name="connsiteX31" fmla="*/ 752338 w 925859"/>
                <a:gd name="connsiteY31" fmla="*/ 130451 h 230846"/>
                <a:gd name="connsiteX32" fmla="*/ 794634 w 925859"/>
                <a:gd name="connsiteY32" fmla="*/ 119761 h 230846"/>
                <a:gd name="connsiteX33" fmla="*/ 794634 w 925859"/>
                <a:gd name="connsiteY33" fmla="*/ 115423 h 230846"/>
                <a:gd name="connsiteX34" fmla="*/ 788437 w 925859"/>
                <a:gd name="connsiteY34" fmla="*/ 97528 h 230846"/>
                <a:gd name="connsiteX35" fmla="*/ 765043 w 925859"/>
                <a:gd name="connsiteY35" fmla="*/ 92184 h 230846"/>
                <a:gd name="connsiteX36" fmla="*/ 746916 w 925859"/>
                <a:gd name="connsiteY36" fmla="*/ 96754 h 230846"/>
                <a:gd name="connsiteX37" fmla="*/ 736381 w 925859"/>
                <a:gd name="connsiteY37" fmla="*/ 112789 h 230846"/>
                <a:gd name="connsiteX38" fmla="*/ 696873 w 925859"/>
                <a:gd name="connsiteY38" fmla="*/ 105663 h 230846"/>
                <a:gd name="connsiteX39" fmla="*/ 719803 w 925859"/>
                <a:gd name="connsiteY39" fmla="*/ 70338 h 230846"/>
                <a:gd name="connsiteX40" fmla="*/ 768141 w 925859"/>
                <a:gd name="connsiteY40" fmla="*/ 58874 h 230846"/>
                <a:gd name="connsiteX41" fmla="*/ 500732 w 925859"/>
                <a:gd name="connsiteY41" fmla="*/ 58874 h 230846"/>
                <a:gd name="connsiteX42" fmla="*/ 527071 w 925859"/>
                <a:gd name="connsiteY42" fmla="*/ 64064 h 230846"/>
                <a:gd name="connsiteX43" fmla="*/ 545119 w 925859"/>
                <a:gd name="connsiteY43" fmla="*/ 77310 h 230846"/>
                <a:gd name="connsiteX44" fmla="*/ 553641 w 925859"/>
                <a:gd name="connsiteY44" fmla="*/ 95592 h 230846"/>
                <a:gd name="connsiteX45" fmla="*/ 556043 w 925859"/>
                <a:gd name="connsiteY45" fmla="*/ 124874 h 230846"/>
                <a:gd name="connsiteX46" fmla="*/ 556043 w 925859"/>
                <a:gd name="connsiteY46" fmla="*/ 227127 h 230846"/>
                <a:gd name="connsiteX47" fmla="*/ 512507 w 925859"/>
                <a:gd name="connsiteY47" fmla="*/ 227127 h 230846"/>
                <a:gd name="connsiteX48" fmla="*/ 512507 w 925859"/>
                <a:gd name="connsiteY48" fmla="*/ 143155 h 230846"/>
                <a:gd name="connsiteX49" fmla="*/ 509718 w 925859"/>
                <a:gd name="connsiteY49" fmla="*/ 108684 h 230846"/>
                <a:gd name="connsiteX50" fmla="*/ 500655 w 925859"/>
                <a:gd name="connsiteY50" fmla="*/ 96522 h 230846"/>
                <a:gd name="connsiteX51" fmla="*/ 485549 w 925859"/>
                <a:gd name="connsiteY51" fmla="*/ 92184 h 230846"/>
                <a:gd name="connsiteX52" fmla="*/ 465253 w 925859"/>
                <a:gd name="connsiteY52" fmla="*/ 98381 h 230846"/>
                <a:gd name="connsiteX53" fmla="*/ 452937 w 925859"/>
                <a:gd name="connsiteY53" fmla="*/ 114804 h 230846"/>
                <a:gd name="connsiteX54" fmla="*/ 449606 w 925859"/>
                <a:gd name="connsiteY54" fmla="*/ 152606 h 230846"/>
                <a:gd name="connsiteX55" fmla="*/ 449606 w 925859"/>
                <a:gd name="connsiteY55" fmla="*/ 227127 h 230846"/>
                <a:gd name="connsiteX56" fmla="*/ 406070 w 925859"/>
                <a:gd name="connsiteY56" fmla="*/ 227127 h 230846"/>
                <a:gd name="connsiteX57" fmla="*/ 406070 w 925859"/>
                <a:gd name="connsiteY57" fmla="*/ 62592 h 230846"/>
                <a:gd name="connsiteX58" fmla="*/ 446507 w 925859"/>
                <a:gd name="connsiteY58" fmla="*/ 62592 h 230846"/>
                <a:gd name="connsiteX59" fmla="*/ 446507 w 925859"/>
                <a:gd name="connsiteY59" fmla="*/ 86761 h 230846"/>
                <a:gd name="connsiteX60" fmla="*/ 500732 w 925859"/>
                <a:gd name="connsiteY60" fmla="*/ 58874 h 230846"/>
                <a:gd name="connsiteX61" fmla="*/ 290648 w 925859"/>
                <a:gd name="connsiteY61" fmla="*/ 58874 h 230846"/>
                <a:gd name="connsiteX62" fmla="*/ 348592 w 925859"/>
                <a:gd name="connsiteY62" fmla="*/ 83120 h 230846"/>
                <a:gd name="connsiteX63" fmla="*/ 368887 w 925859"/>
                <a:gd name="connsiteY63" fmla="*/ 157408 h 230846"/>
                <a:gd name="connsiteX64" fmla="*/ 259816 w 925859"/>
                <a:gd name="connsiteY64" fmla="*/ 157408 h 230846"/>
                <a:gd name="connsiteX65" fmla="*/ 270352 w 925859"/>
                <a:gd name="connsiteY65" fmla="*/ 187543 h 230846"/>
                <a:gd name="connsiteX66" fmla="*/ 295451 w 925859"/>
                <a:gd name="connsiteY66" fmla="*/ 198310 h 230846"/>
                <a:gd name="connsiteX67" fmla="*/ 312648 w 925859"/>
                <a:gd name="connsiteY67" fmla="*/ 192733 h 230846"/>
                <a:gd name="connsiteX68" fmla="*/ 323183 w 925859"/>
                <a:gd name="connsiteY68" fmla="*/ 174761 h 230846"/>
                <a:gd name="connsiteX69" fmla="*/ 366563 w 925859"/>
                <a:gd name="connsiteY69" fmla="*/ 182043 h 230846"/>
                <a:gd name="connsiteX70" fmla="*/ 340148 w 925859"/>
                <a:gd name="connsiteY70" fmla="*/ 218373 h 230846"/>
                <a:gd name="connsiteX71" fmla="*/ 294985 w 925859"/>
                <a:gd name="connsiteY71" fmla="*/ 230846 h 230846"/>
                <a:gd name="connsiteX72" fmla="*/ 231465 w 925859"/>
                <a:gd name="connsiteY72" fmla="*/ 202803 h 230846"/>
                <a:gd name="connsiteX73" fmla="*/ 215197 w 925859"/>
                <a:gd name="connsiteY73" fmla="*/ 146099 h 230846"/>
                <a:gd name="connsiteX74" fmla="*/ 236577 w 925859"/>
                <a:gd name="connsiteY74" fmla="*/ 82036 h 230846"/>
                <a:gd name="connsiteX75" fmla="*/ 290648 w 925859"/>
                <a:gd name="connsiteY75" fmla="*/ 58874 h 230846"/>
                <a:gd name="connsiteX76" fmla="*/ 45859 w 925859"/>
                <a:gd name="connsiteY76" fmla="*/ 38422 h 230846"/>
                <a:gd name="connsiteX77" fmla="*/ 45859 w 925859"/>
                <a:gd name="connsiteY77" fmla="*/ 188860 h 230846"/>
                <a:gd name="connsiteX78" fmla="*/ 80099 w 925859"/>
                <a:gd name="connsiteY78" fmla="*/ 188860 h 230846"/>
                <a:gd name="connsiteX79" fmla="*/ 107831 w 925859"/>
                <a:gd name="connsiteY79" fmla="*/ 186691 h 230846"/>
                <a:gd name="connsiteX80" fmla="*/ 126345 w 925859"/>
                <a:gd name="connsiteY80" fmla="*/ 177239 h 230846"/>
                <a:gd name="connsiteX81" fmla="*/ 138352 w 925859"/>
                <a:gd name="connsiteY81" fmla="*/ 155317 h 230846"/>
                <a:gd name="connsiteX82" fmla="*/ 143000 w 925859"/>
                <a:gd name="connsiteY82" fmla="*/ 113719 h 230846"/>
                <a:gd name="connsiteX83" fmla="*/ 138352 w 925859"/>
                <a:gd name="connsiteY83" fmla="*/ 73282 h 230846"/>
                <a:gd name="connsiteX84" fmla="*/ 125338 w 925859"/>
                <a:gd name="connsiteY84" fmla="*/ 51282 h 230846"/>
                <a:gd name="connsiteX85" fmla="*/ 104112 w 925859"/>
                <a:gd name="connsiteY85" fmla="*/ 40592 h 230846"/>
                <a:gd name="connsiteX86" fmla="*/ 66465 w 925859"/>
                <a:gd name="connsiteY86" fmla="*/ 38422 h 230846"/>
                <a:gd name="connsiteX87" fmla="*/ 640479 w 925859"/>
                <a:gd name="connsiteY87" fmla="*/ 4493 h 230846"/>
                <a:gd name="connsiteX88" fmla="*/ 640479 w 925859"/>
                <a:gd name="connsiteY88" fmla="*/ 62592 h 230846"/>
                <a:gd name="connsiteX89" fmla="*/ 670225 w 925859"/>
                <a:gd name="connsiteY89" fmla="*/ 62592 h 230846"/>
                <a:gd name="connsiteX90" fmla="*/ 670225 w 925859"/>
                <a:gd name="connsiteY90" fmla="*/ 97296 h 230846"/>
                <a:gd name="connsiteX91" fmla="*/ 640479 w 925859"/>
                <a:gd name="connsiteY91" fmla="*/ 97296 h 230846"/>
                <a:gd name="connsiteX92" fmla="*/ 640479 w 925859"/>
                <a:gd name="connsiteY92" fmla="*/ 163607 h 230846"/>
                <a:gd name="connsiteX93" fmla="*/ 641331 w 925859"/>
                <a:gd name="connsiteY93" fmla="*/ 187078 h 230846"/>
                <a:gd name="connsiteX94" fmla="*/ 645204 w 925859"/>
                <a:gd name="connsiteY94" fmla="*/ 192577 h 230846"/>
                <a:gd name="connsiteX95" fmla="*/ 652564 w 925859"/>
                <a:gd name="connsiteY95" fmla="*/ 194747 h 230846"/>
                <a:gd name="connsiteX96" fmla="*/ 670070 w 925859"/>
                <a:gd name="connsiteY96" fmla="*/ 190564 h 230846"/>
                <a:gd name="connsiteX97" fmla="*/ 673789 w 925859"/>
                <a:gd name="connsiteY97" fmla="*/ 224338 h 230846"/>
                <a:gd name="connsiteX98" fmla="*/ 639394 w 925859"/>
                <a:gd name="connsiteY98" fmla="*/ 230846 h 230846"/>
                <a:gd name="connsiteX99" fmla="*/ 618169 w 925859"/>
                <a:gd name="connsiteY99" fmla="*/ 226895 h 230846"/>
                <a:gd name="connsiteX100" fmla="*/ 604303 w 925859"/>
                <a:gd name="connsiteY100" fmla="*/ 216669 h 230846"/>
                <a:gd name="connsiteX101" fmla="*/ 598183 w 925859"/>
                <a:gd name="connsiteY101" fmla="*/ 199705 h 230846"/>
                <a:gd name="connsiteX102" fmla="*/ 596789 w 925859"/>
                <a:gd name="connsiteY102" fmla="*/ 169029 h 230846"/>
                <a:gd name="connsiteX103" fmla="*/ 596789 w 925859"/>
                <a:gd name="connsiteY103" fmla="*/ 97296 h 230846"/>
                <a:gd name="connsiteX104" fmla="*/ 576803 w 925859"/>
                <a:gd name="connsiteY104" fmla="*/ 97296 h 230846"/>
                <a:gd name="connsiteX105" fmla="*/ 576803 w 925859"/>
                <a:gd name="connsiteY105" fmla="*/ 62592 h 230846"/>
                <a:gd name="connsiteX106" fmla="*/ 596789 w 925859"/>
                <a:gd name="connsiteY106" fmla="*/ 62592 h 230846"/>
                <a:gd name="connsiteX107" fmla="*/ 596789 w 925859"/>
                <a:gd name="connsiteY107" fmla="*/ 29902 h 230846"/>
                <a:gd name="connsiteX108" fmla="*/ 882325 w 925859"/>
                <a:gd name="connsiteY108" fmla="*/ 0 h 230846"/>
                <a:gd name="connsiteX109" fmla="*/ 925859 w 925859"/>
                <a:gd name="connsiteY109" fmla="*/ 0 h 230846"/>
                <a:gd name="connsiteX110" fmla="*/ 925859 w 925859"/>
                <a:gd name="connsiteY110" fmla="*/ 227127 h 230846"/>
                <a:gd name="connsiteX111" fmla="*/ 882325 w 925859"/>
                <a:gd name="connsiteY111" fmla="*/ 227127 h 230846"/>
                <a:gd name="connsiteX112" fmla="*/ 0 w 925859"/>
                <a:gd name="connsiteY112" fmla="*/ 0 h 230846"/>
                <a:gd name="connsiteX113" fmla="*/ 83817 w 925859"/>
                <a:gd name="connsiteY113" fmla="*/ 0 h 230846"/>
                <a:gd name="connsiteX114" fmla="*/ 127042 w 925859"/>
                <a:gd name="connsiteY114" fmla="*/ 4338 h 230846"/>
                <a:gd name="connsiteX115" fmla="*/ 161282 w 925859"/>
                <a:gd name="connsiteY115" fmla="*/ 25254 h 230846"/>
                <a:gd name="connsiteX116" fmla="*/ 182972 w 925859"/>
                <a:gd name="connsiteY116" fmla="*/ 62050 h 230846"/>
                <a:gd name="connsiteX117" fmla="*/ 190408 w 925859"/>
                <a:gd name="connsiteY117" fmla="*/ 115733 h 230846"/>
                <a:gd name="connsiteX118" fmla="*/ 183436 w 925859"/>
                <a:gd name="connsiteY118" fmla="*/ 164071 h 230846"/>
                <a:gd name="connsiteX119" fmla="*/ 159112 w 925859"/>
                <a:gd name="connsiteY119" fmla="*/ 204198 h 230846"/>
                <a:gd name="connsiteX120" fmla="*/ 126887 w 925859"/>
                <a:gd name="connsiteY120" fmla="*/ 222325 h 230846"/>
                <a:gd name="connsiteX121" fmla="*/ 86296 w 925859"/>
                <a:gd name="connsiteY121" fmla="*/ 227127 h 230846"/>
                <a:gd name="connsiteX122" fmla="*/ 0 w 925859"/>
                <a:gd name="connsiteY122" fmla="*/ 227127 h 23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25859" h="230846">
                  <a:moveTo>
                    <a:pt x="794634" y="148113"/>
                  </a:moveTo>
                  <a:cubicBezTo>
                    <a:pt x="789056" y="149973"/>
                    <a:pt x="780226" y="152193"/>
                    <a:pt x="768141" y="154775"/>
                  </a:cubicBezTo>
                  <a:cubicBezTo>
                    <a:pt x="756057" y="157357"/>
                    <a:pt x="748156" y="159888"/>
                    <a:pt x="744437" y="162367"/>
                  </a:cubicBezTo>
                  <a:cubicBezTo>
                    <a:pt x="738756" y="166395"/>
                    <a:pt x="735915" y="171508"/>
                    <a:pt x="735915" y="177705"/>
                  </a:cubicBezTo>
                  <a:cubicBezTo>
                    <a:pt x="735915" y="183799"/>
                    <a:pt x="738188" y="189066"/>
                    <a:pt x="742733" y="193507"/>
                  </a:cubicBezTo>
                  <a:cubicBezTo>
                    <a:pt x="747277" y="197949"/>
                    <a:pt x="753061" y="200169"/>
                    <a:pt x="760084" y="200169"/>
                  </a:cubicBezTo>
                  <a:cubicBezTo>
                    <a:pt x="767935" y="200169"/>
                    <a:pt x="775422" y="197588"/>
                    <a:pt x="782549" y="192423"/>
                  </a:cubicBezTo>
                  <a:cubicBezTo>
                    <a:pt x="787818" y="188498"/>
                    <a:pt x="791277" y="183696"/>
                    <a:pt x="792930" y="178015"/>
                  </a:cubicBezTo>
                  <a:cubicBezTo>
                    <a:pt x="794066" y="174297"/>
                    <a:pt x="794634" y="167221"/>
                    <a:pt x="794634" y="156789"/>
                  </a:cubicBezTo>
                  <a:close/>
                  <a:moveTo>
                    <a:pt x="293281" y="92184"/>
                  </a:moveTo>
                  <a:cubicBezTo>
                    <a:pt x="283779" y="92184"/>
                    <a:pt x="275929" y="95644"/>
                    <a:pt x="269732" y="102563"/>
                  </a:cubicBezTo>
                  <a:cubicBezTo>
                    <a:pt x="263535" y="109484"/>
                    <a:pt x="260488" y="118883"/>
                    <a:pt x="260591" y="130761"/>
                  </a:cubicBezTo>
                  <a:lnTo>
                    <a:pt x="325661" y="130761"/>
                  </a:lnTo>
                  <a:cubicBezTo>
                    <a:pt x="325352" y="118160"/>
                    <a:pt x="322098" y="108580"/>
                    <a:pt x="315901" y="102021"/>
                  </a:cubicBezTo>
                  <a:cubicBezTo>
                    <a:pt x="309704" y="95463"/>
                    <a:pt x="302164" y="92184"/>
                    <a:pt x="293281" y="92184"/>
                  </a:cubicBezTo>
                  <a:close/>
                  <a:moveTo>
                    <a:pt x="768141" y="58874"/>
                  </a:moveTo>
                  <a:cubicBezTo>
                    <a:pt x="787559" y="58874"/>
                    <a:pt x="802019" y="61171"/>
                    <a:pt x="811521" y="65768"/>
                  </a:cubicBezTo>
                  <a:cubicBezTo>
                    <a:pt x="821023" y="70364"/>
                    <a:pt x="827712" y="76200"/>
                    <a:pt x="831584" y="83275"/>
                  </a:cubicBezTo>
                  <a:cubicBezTo>
                    <a:pt x="835458" y="90350"/>
                    <a:pt x="837395" y="103338"/>
                    <a:pt x="837395" y="122239"/>
                  </a:cubicBezTo>
                  <a:lnTo>
                    <a:pt x="836930" y="173057"/>
                  </a:lnTo>
                  <a:cubicBezTo>
                    <a:pt x="836930" y="187517"/>
                    <a:pt x="837627" y="198181"/>
                    <a:pt x="839021" y="205050"/>
                  </a:cubicBezTo>
                  <a:cubicBezTo>
                    <a:pt x="840416" y="211918"/>
                    <a:pt x="843024" y="219278"/>
                    <a:pt x="846845" y="227127"/>
                  </a:cubicBezTo>
                  <a:lnTo>
                    <a:pt x="803775" y="227127"/>
                  </a:lnTo>
                  <a:cubicBezTo>
                    <a:pt x="802638" y="224235"/>
                    <a:pt x="801244" y="219949"/>
                    <a:pt x="799592" y="214268"/>
                  </a:cubicBezTo>
                  <a:cubicBezTo>
                    <a:pt x="798869" y="211686"/>
                    <a:pt x="798353" y="209982"/>
                    <a:pt x="798042" y="209155"/>
                  </a:cubicBezTo>
                  <a:cubicBezTo>
                    <a:pt x="790605" y="216385"/>
                    <a:pt x="782653" y="221808"/>
                    <a:pt x="774184" y="225423"/>
                  </a:cubicBezTo>
                  <a:cubicBezTo>
                    <a:pt x="765714" y="229038"/>
                    <a:pt x="756676" y="230846"/>
                    <a:pt x="747071" y="230846"/>
                  </a:cubicBezTo>
                  <a:cubicBezTo>
                    <a:pt x="730132" y="230846"/>
                    <a:pt x="716782" y="226250"/>
                    <a:pt x="707022" y="217057"/>
                  </a:cubicBezTo>
                  <a:cubicBezTo>
                    <a:pt x="697260" y="207865"/>
                    <a:pt x="692380" y="196245"/>
                    <a:pt x="692380" y="182198"/>
                  </a:cubicBezTo>
                  <a:cubicBezTo>
                    <a:pt x="692380" y="172902"/>
                    <a:pt x="694601" y="164613"/>
                    <a:pt x="699042" y="157331"/>
                  </a:cubicBezTo>
                  <a:cubicBezTo>
                    <a:pt x="703483" y="150050"/>
                    <a:pt x="709706" y="144472"/>
                    <a:pt x="717712" y="140599"/>
                  </a:cubicBezTo>
                  <a:cubicBezTo>
                    <a:pt x="725716" y="136726"/>
                    <a:pt x="737258" y="133344"/>
                    <a:pt x="752338" y="130451"/>
                  </a:cubicBezTo>
                  <a:cubicBezTo>
                    <a:pt x="772686" y="126629"/>
                    <a:pt x="786784" y="123066"/>
                    <a:pt x="794634" y="119761"/>
                  </a:cubicBezTo>
                  <a:lnTo>
                    <a:pt x="794634" y="115423"/>
                  </a:lnTo>
                  <a:cubicBezTo>
                    <a:pt x="794634" y="107056"/>
                    <a:pt x="792569" y="101092"/>
                    <a:pt x="788437" y="97528"/>
                  </a:cubicBezTo>
                  <a:cubicBezTo>
                    <a:pt x="784305" y="93965"/>
                    <a:pt x="776507" y="92184"/>
                    <a:pt x="765043" y="92184"/>
                  </a:cubicBezTo>
                  <a:cubicBezTo>
                    <a:pt x="757295" y="92184"/>
                    <a:pt x="751254" y="93707"/>
                    <a:pt x="746916" y="96754"/>
                  </a:cubicBezTo>
                  <a:cubicBezTo>
                    <a:pt x="742578" y="99801"/>
                    <a:pt x="739066" y="105146"/>
                    <a:pt x="736381" y="112789"/>
                  </a:cubicBezTo>
                  <a:lnTo>
                    <a:pt x="696873" y="105663"/>
                  </a:lnTo>
                  <a:cubicBezTo>
                    <a:pt x="701315" y="89756"/>
                    <a:pt x="708958" y="77981"/>
                    <a:pt x="719803" y="70338"/>
                  </a:cubicBezTo>
                  <a:cubicBezTo>
                    <a:pt x="730648" y="62695"/>
                    <a:pt x="746761" y="58874"/>
                    <a:pt x="768141" y="58874"/>
                  </a:cubicBezTo>
                  <a:close/>
                  <a:moveTo>
                    <a:pt x="500732" y="58874"/>
                  </a:moveTo>
                  <a:cubicBezTo>
                    <a:pt x="510338" y="58874"/>
                    <a:pt x="519117" y="60604"/>
                    <a:pt x="527071" y="64064"/>
                  </a:cubicBezTo>
                  <a:cubicBezTo>
                    <a:pt x="535024" y="67524"/>
                    <a:pt x="541040" y="71939"/>
                    <a:pt x="545119" y="77310"/>
                  </a:cubicBezTo>
                  <a:cubicBezTo>
                    <a:pt x="549199" y="82681"/>
                    <a:pt x="552040" y="88775"/>
                    <a:pt x="553641" y="95592"/>
                  </a:cubicBezTo>
                  <a:cubicBezTo>
                    <a:pt x="555242" y="102408"/>
                    <a:pt x="556043" y="112170"/>
                    <a:pt x="556043" y="124874"/>
                  </a:cubicBezTo>
                  <a:lnTo>
                    <a:pt x="556043" y="227127"/>
                  </a:lnTo>
                  <a:lnTo>
                    <a:pt x="512507" y="227127"/>
                  </a:lnTo>
                  <a:lnTo>
                    <a:pt x="512507" y="143155"/>
                  </a:lnTo>
                  <a:cubicBezTo>
                    <a:pt x="512507" y="125390"/>
                    <a:pt x="511577" y="113900"/>
                    <a:pt x="509718" y="108684"/>
                  </a:cubicBezTo>
                  <a:cubicBezTo>
                    <a:pt x="507859" y="103467"/>
                    <a:pt x="504838" y="99413"/>
                    <a:pt x="500655" y="96522"/>
                  </a:cubicBezTo>
                  <a:cubicBezTo>
                    <a:pt x="496471" y="93630"/>
                    <a:pt x="491436" y="92184"/>
                    <a:pt x="485549" y="92184"/>
                  </a:cubicBezTo>
                  <a:cubicBezTo>
                    <a:pt x="478009" y="92184"/>
                    <a:pt x="471244" y="94249"/>
                    <a:pt x="465253" y="98381"/>
                  </a:cubicBezTo>
                  <a:cubicBezTo>
                    <a:pt x="459263" y="102512"/>
                    <a:pt x="455157" y="107986"/>
                    <a:pt x="452937" y="114804"/>
                  </a:cubicBezTo>
                  <a:cubicBezTo>
                    <a:pt x="450715" y="121620"/>
                    <a:pt x="449606" y="134221"/>
                    <a:pt x="449606" y="152606"/>
                  </a:cubicBezTo>
                  <a:lnTo>
                    <a:pt x="449606" y="227127"/>
                  </a:lnTo>
                  <a:lnTo>
                    <a:pt x="406070" y="227127"/>
                  </a:lnTo>
                  <a:lnTo>
                    <a:pt x="406070" y="62592"/>
                  </a:lnTo>
                  <a:lnTo>
                    <a:pt x="446507" y="62592"/>
                  </a:lnTo>
                  <a:lnTo>
                    <a:pt x="446507" y="86761"/>
                  </a:lnTo>
                  <a:cubicBezTo>
                    <a:pt x="460864" y="68169"/>
                    <a:pt x="478939" y="58874"/>
                    <a:pt x="500732" y="58874"/>
                  </a:cubicBezTo>
                  <a:close/>
                  <a:moveTo>
                    <a:pt x="290648" y="58874"/>
                  </a:moveTo>
                  <a:cubicBezTo>
                    <a:pt x="315127" y="58874"/>
                    <a:pt x="334441" y="66956"/>
                    <a:pt x="348592" y="83120"/>
                  </a:cubicBezTo>
                  <a:cubicBezTo>
                    <a:pt x="362742" y="99284"/>
                    <a:pt x="369507" y="124048"/>
                    <a:pt x="368887" y="157408"/>
                  </a:cubicBezTo>
                  <a:lnTo>
                    <a:pt x="259816" y="157408"/>
                  </a:lnTo>
                  <a:cubicBezTo>
                    <a:pt x="260127" y="170320"/>
                    <a:pt x="263638" y="180365"/>
                    <a:pt x="270352" y="187543"/>
                  </a:cubicBezTo>
                  <a:cubicBezTo>
                    <a:pt x="277066" y="194721"/>
                    <a:pt x="285432" y="198310"/>
                    <a:pt x="295451" y="198310"/>
                  </a:cubicBezTo>
                  <a:cubicBezTo>
                    <a:pt x="302267" y="198310"/>
                    <a:pt x="308000" y="196451"/>
                    <a:pt x="312648" y="192733"/>
                  </a:cubicBezTo>
                  <a:cubicBezTo>
                    <a:pt x="317296" y="189014"/>
                    <a:pt x="320807" y="183024"/>
                    <a:pt x="323183" y="174761"/>
                  </a:cubicBezTo>
                  <a:lnTo>
                    <a:pt x="366563" y="182043"/>
                  </a:lnTo>
                  <a:cubicBezTo>
                    <a:pt x="360986" y="197949"/>
                    <a:pt x="352181" y="210059"/>
                    <a:pt x="340148" y="218373"/>
                  </a:cubicBezTo>
                  <a:cubicBezTo>
                    <a:pt x="328115" y="226689"/>
                    <a:pt x="313061" y="230846"/>
                    <a:pt x="294985" y="230846"/>
                  </a:cubicBezTo>
                  <a:cubicBezTo>
                    <a:pt x="266376" y="230846"/>
                    <a:pt x="245202" y="221498"/>
                    <a:pt x="231465" y="202803"/>
                  </a:cubicBezTo>
                  <a:cubicBezTo>
                    <a:pt x="220620" y="187826"/>
                    <a:pt x="215197" y="168925"/>
                    <a:pt x="215197" y="146099"/>
                  </a:cubicBezTo>
                  <a:cubicBezTo>
                    <a:pt x="215197" y="118831"/>
                    <a:pt x="222324" y="97477"/>
                    <a:pt x="236577" y="82036"/>
                  </a:cubicBezTo>
                  <a:cubicBezTo>
                    <a:pt x="250830" y="66594"/>
                    <a:pt x="268854" y="58874"/>
                    <a:pt x="290648" y="58874"/>
                  </a:cubicBezTo>
                  <a:close/>
                  <a:moveTo>
                    <a:pt x="45859" y="38422"/>
                  </a:moveTo>
                  <a:lnTo>
                    <a:pt x="45859" y="188860"/>
                  </a:lnTo>
                  <a:lnTo>
                    <a:pt x="80099" y="188860"/>
                  </a:lnTo>
                  <a:cubicBezTo>
                    <a:pt x="92906" y="188860"/>
                    <a:pt x="102150" y="188137"/>
                    <a:pt x="107831" y="186691"/>
                  </a:cubicBezTo>
                  <a:cubicBezTo>
                    <a:pt x="115268" y="184831"/>
                    <a:pt x="121439" y="181681"/>
                    <a:pt x="126345" y="177239"/>
                  </a:cubicBezTo>
                  <a:cubicBezTo>
                    <a:pt x="131251" y="172799"/>
                    <a:pt x="135254" y="165491"/>
                    <a:pt x="138352" y="155317"/>
                  </a:cubicBezTo>
                  <a:cubicBezTo>
                    <a:pt x="141451" y="145143"/>
                    <a:pt x="143000" y="131277"/>
                    <a:pt x="143000" y="113719"/>
                  </a:cubicBezTo>
                  <a:cubicBezTo>
                    <a:pt x="143000" y="96160"/>
                    <a:pt x="141451" y="82681"/>
                    <a:pt x="138352" y="73282"/>
                  </a:cubicBezTo>
                  <a:cubicBezTo>
                    <a:pt x="135254" y="63883"/>
                    <a:pt x="130915" y="56549"/>
                    <a:pt x="125338" y="51282"/>
                  </a:cubicBezTo>
                  <a:cubicBezTo>
                    <a:pt x="119761" y="46014"/>
                    <a:pt x="112685" y="42451"/>
                    <a:pt x="104112" y="40592"/>
                  </a:cubicBezTo>
                  <a:cubicBezTo>
                    <a:pt x="97709" y="39146"/>
                    <a:pt x="85159" y="38422"/>
                    <a:pt x="66465" y="38422"/>
                  </a:cubicBezTo>
                  <a:close/>
                  <a:moveTo>
                    <a:pt x="640479" y="4493"/>
                  </a:moveTo>
                  <a:lnTo>
                    <a:pt x="640479" y="62592"/>
                  </a:lnTo>
                  <a:lnTo>
                    <a:pt x="670225" y="62592"/>
                  </a:lnTo>
                  <a:lnTo>
                    <a:pt x="670225" y="97296"/>
                  </a:lnTo>
                  <a:lnTo>
                    <a:pt x="640479" y="97296"/>
                  </a:lnTo>
                  <a:lnTo>
                    <a:pt x="640479" y="163607"/>
                  </a:lnTo>
                  <a:cubicBezTo>
                    <a:pt x="640479" y="177033"/>
                    <a:pt x="640763" y="184857"/>
                    <a:pt x="641331" y="187078"/>
                  </a:cubicBezTo>
                  <a:cubicBezTo>
                    <a:pt x="641899" y="189298"/>
                    <a:pt x="643191" y="191132"/>
                    <a:pt x="645204" y="192577"/>
                  </a:cubicBezTo>
                  <a:cubicBezTo>
                    <a:pt x="647218" y="194024"/>
                    <a:pt x="649672" y="194747"/>
                    <a:pt x="652564" y="194747"/>
                  </a:cubicBezTo>
                  <a:cubicBezTo>
                    <a:pt x="656591" y="194747"/>
                    <a:pt x="662427" y="193353"/>
                    <a:pt x="670070" y="190564"/>
                  </a:cubicBezTo>
                  <a:lnTo>
                    <a:pt x="673789" y="224338"/>
                  </a:lnTo>
                  <a:cubicBezTo>
                    <a:pt x="663667" y="228677"/>
                    <a:pt x="652202" y="230846"/>
                    <a:pt x="639394" y="230846"/>
                  </a:cubicBezTo>
                  <a:cubicBezTo>
                    <a:pt x="631545" y="230846"/>
                    <a:pt x="624469" y="229529"/>
                    <a:pt x="618169" y="226895"/>
                  </a:cubicBezTo>
                  <a:cubicBezTo>
                    <a:pt x="611868" y="224261"/>
                    <a:pt x="607246" y="220853"/>
                    <a:pt x="604303" y="216669"/>
                  </a:cubicBezTo>
                  <a:cubicBezTo>
                    <a:pt x="601359" y="212487"/>
                    <a:pt x="599319" y="206832"/>
                    <a:pt x="598183" y="199705"/>
                  </a:cubicBezTo>
                  <a:cubicBezTo>
                    <a:pt x="597254" y="194644"/>
                    <a:pt x="596789" y="184418"/>
                    <a:pt x="596789" y="169029"/>
                  </a:cubicBezTo>
                  <a:lnTo>
                    <a:pt x="596789" y="97296"/>
                  </a:lnTo>
                  <a:lnTo>
                    <a:pt x="576803" y="97296"/>
                  </a:lnTo>
                  <a:lnTo>
                    <a:pt x="576803" y="62592"/>
                  </a:lnTo>
                  <a:lnTo>
                    <a:pt x="596789" y="62592"/>
                  </a:lnTo>
                  <a:lnTo>
                    <a:pt x="596789" y="29902"/>
                  </a:lnTo>
                  <a:close/>
                  <a:moveTo>
                    <a:pt x="882325" y="0"/>
                  </a:moveTo>
                  <a:lnTo>
                    <a:pt x="925859" y="0"/>
                  </a:lnTo>
                  <a:lnTo>
                    <a:pt x="925859" y="227127"/>
                  </a:lnTo>
                  <a:lnTo>
                    <a:pt x="882325" y="227127"/>
                  </a:lnTo>
                  <a:close/>
                  <a:moveTo>
                    <a:pt x="0" y="0"/>
                  </a:moveTo>
                  <a:lnTo>
                    <a:pt x="83817" y="0"/>
                  </a:lnTo>
                  <a:cubicBezTo>
                    <a:pt x="102718" y="0"/>
                    <a:pt x="117127" y="1446"/>
                    <a:pt x="127042" y="4338"/>
                  </a:cubicBezTo>
                  <a:cubicBezTo>
                    <a:pt x="140366" y="8264"/>
                    <a:pt x="151780" y="15235"/>
                    <a:pt x="161282" y="25254"/>
                  </a:cubicBezTo>
                  <a:cubicBezTo>
                    <a:pt x="170784" y="35272"/>
                    <a:pt x="178014" y="47538"/>
                    <a:pt x="182972" y="62050"/>
                  </a:cubicBezTo>
                  <a:cubicBezTo>
                    <a:pt x="187929" y="76561"/>
                    <a:pt x="190408" y="94456"/>
                    <a:pt x="190408" y="115733"/>
                  </a:cubicBezTo>
                  <a:cubicBezTo>
                    <a:pt x="190408" y="134427"/>
                    <a:pt x="188084" y="150540"/>
                    <a:pt x="183436" y="164071"/>
                  </a:cubicBezTo>
                  <a:cubicBezTo>
                    <a:pt x="177756" y="180597"/>
                    <a:pt x="169647" y="193972"/>
                    <a:pt x="159112" y="204198"/>
                  </a:cubicBezTo>
                  <a:cubicBezTo>
                    <a:pt x="151159" y="211944"/>
                    <a:pt x="140418" y="217986"/>
                    <a:pt x="126887" y="222325"/>
                  </a:cubicBezTo>
                  <a:cubicBezTo>
                    <a:pt x="116765" y="225526"/>
                    <a:pt x="103235" y="227127"/>
                    <a:pt x="86296" y="227127"/>
                  </a:cubicBezTo>
                  <a:lnTo>
                    <a:pt x="0" y="2271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9CECE3B-A171-4585-BAFD-C6909E286111}"/>
              </a:ext>
            </a:extLst>
          </p:cNvPr>
          <p:cNvSpPr txBox="1"/>
          <p:nvPr/>
        </p:nvSpPr>
        <p:spPr>
          <a:xfrm>
            <a:off x="5866987" y="5487199"/>
            <a:ext cx="6054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6C800C-50AB-48EE-AC02-6EBA68854C88}"/>
              </a:ext>
            </a:extLst>
          </p:cNvPr>
          <p:cNvGrpSpPr/>
          <p:nvPr/>
        </p:nvGrpSpPr>
        <p:grpSpPr>
          <a:xfrm>
            <a:off x="1938295" y="1926199"/>
            <a:ext cx="8315410" cy="1360804"/>
            <a:chOff x="1857328" y="2446822"/>
            <a:chExt cx="8315410" cy="136080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CC578D-1219-4963-A79C-C5C40BCC0CEE}"/>
                </a:ext>
              </a:extLst>
            </p:cNvPr>
            <p:cNvSpPr/>
            <p:nvPr/>
          </p:nvSpPr>
          <p:spPr>
            <a:xfrm>
              <a:off x="8813029" y="2446822"/>
              <a:ext cx="1359709" cy="1360804"/>
            </a:xfrm>
            <a:custGeom>
              <a:avLst/>
              <a:gdLst>
                <a:gd name="connsiteX0" fmla="*/ 7637 w 1371845"/>
                <a:gd name="connsiteY0" fmla="*/ 604654 h 1360804"/>
                <a:gd name="connsiteX1" fmla="*/ 68615 w 1371845"/>
                <a:gd name="connsiteY1" fmla="*/ 680400 h 1360804"/>
                <a:gd name="connsiteX2" fmla="*/ 7636 w 1371845"/>
                <a:gd name="connsiteY2" fmla="*/ 756147 h 1360804"/>
                <a:gd name="connsiteX3" fmla="*/ 0 w 1371845"/>
                <a:gd name="connsiteY3" fmla="*/ 680402 h 1360804"/>
                <a:gd name="connsiteX4" fmla="*/ 680402 w 1371845"/>
                <a:gd name="connsiteY4" fmla="*/ 0 h 1360804"/>
                <a:gd name="connsiteX5" fmla="*/ 1351357 w 1371845"/>
                <a:gd name="connsiteY5" fmla="*/ 586686 h 1360804"/>
                <a:gd name="connsiteX6" fmla="*/ 1371845 w 1371845"/>
                <a:gd name="connsiteY6" fmla="*/ 586686 h 1360804"/>
                <a:gd name="connsiteX7" fmla="*/ 1371845 w 1371845"/>
                <a:gd name="connsiteY7" fmla="*/ 781087 h 1360804"/>
                <a:gd name="connsiteX8" fmla="*/ 1350654 w 1371845"/>
                <a:gd name="connsiteY8" fmla="*/ 781087 h 1360804"/>
                <a:gd name="connsiteX9" fmla="*/ 680402 w 1371845"/>
                <a:gd name="connsiteY9" fmla="*/ 1360804 h 1360804"/>
                <a:gd name="connsiteX10" fmla="*/ 95509 w 1371845"/>
                <a:gd name="connsiteY10" fmla="*/ 1022697 h 1360804"/>
                <a:gd name="connsiteX11" fmla="*/ 242600 w 1371845"/>
                <a:gd name="connsiteY11" fmla="*/ 839985 h 1360804"/>
                <a:gd name="connsiteX12" fmla="*/ 680402 w 1371845"/>
                <a:gd name="connsiteY12" fmla="*/ 1147988 h 1360804"/>
                <a:gd name="connsiteX13" fmla="*/ 1147988 w 1371845"/>
                <a:gd name="connsiteY13" fmla="*/ 680402 h 1360804"/>
                <a:gd name="connsiteX14" fmla="*/ 680402 w 1371845"/>
                <a:gd name="connsiteY14" fmla="*/ 212816 h 1360804"/>
                <a:gd name="connsiteX15" fmla="*/ 242601 w 1371845"/>
                <a:gd name="connsiteY15" fmla="*/ 520817 h 1360804"/>
                <a:gd name="connsiteX16" fmla="*/ 95511 w 1371845"/>
                <a:gd name="connsiteY16" fmla="*/ 338104 h 1360804"/>
                <a:gd name="connsiteX17" fmla="*/ 680402 w 1371845"/>
                <a:gd name="connsiteY17" fmla="*/ 0 h 1360804"/>
                <a:gd name="connsiteX0" fmla="*/ 7637 w 1371845"/>
                <a:gd name="connsiteY0" fmla="*/ 604654 h 1360804"/>
                <a:gd name="connsiteX1" fmla="*/ 68615 w 1371845"/>
                <a:gd name="connsiteY1" fmla="*/ 680400 h 1360804"/>
                <a:gd name="connsiteX2" fmla="*/ 7636 w 1371845"/>
                <a:gd name="connsiteY2" fmla="*/ 756147 h 1360804"/>
                <a:gd name="connsiteX3" fmla="*/ 0 w 1371845"/>
                <a:gd name="connsiteY3" fmla="*/ 680402 h 1360804"/>
                <a:gd name="connsiteX4" fmla="*/ 7637 w 1371845"/>
                <a:gd name="connsiteY4" fmla="*/ 604654 h 1360804"/>
                <a:gd name="connsiteX5" fmla="*/ 680402 w 1371845"/>
                <a:gd name="connsiteY5" fmla="*/ 0 h 1360804"/>
                <a:gd name="connsiteX6" fmla="*/ 1351357 w 1371845"/>
                <a:gd name="connsiteY6" fmla="*/ 586686 h 1360804"/>
                <a:gd name="connsiteX7" fmla="*/ 1371845 w 1371845"/>
                <a:gd name="connsiteY7" fmla="*/ 781087 h 1360804"/>
                <a:gd name="connsiteX8" fmla="*/ 1350654 w 1371845"/>
                <a:gd name="connsiteY8" fmla="*/ 781087 h 1360804"/>
                <a:gd name="connsiteX9" fmla="*/ 680402 w 1371845"/>
                <a:gd name="connsiteY9" fmla="*/ 1360804 h 1360804"/>
                <a:gd name="connsiteX10" fmla="*/ 95509 w 1371845"/>
                <a:gd name="connsiteY10" fmla="*/ 1022697 h 1360804"/>
                <a:gd name="connsiteX11" fmla="*/ 242600 w 1371845"/>
                <a:gd name="connsiteY11" fmla="*/ 839985 h 1360804"/>
                <a:gd name="connsiteX12" fmla="*/ 680402 w 1371845"/>
                <a:gd name="connsiteY12" fmla="*/ 1147988 h 1360804"/>
                <a:gd name="connsiteX13" fmla="*/ 1147988 w 1371845"/>
                <a:gd name="connsiteY13" fmla="*/ 680402 h 1360804"/>
                <a:gd name="connsiteX14" fmla="*/ 680402 w 1371845"/>
                <a:gd name="connsiteY14" fmla="*/ 212816 h 1360804"/>
                <a:gd name="connsiteX15" fmla="*/ 242601 w 1371845"/>
                <a:gd name="connsiteY15" fmla="*/ 520817 h 1360804"/>
                <a:gd name="connsiteX16" fmla="*/ 95511 w 1371845"/>
                <a:gd name="connsiteY16" fmla="*/ 338104 h 1360804"/>
                <a:gd name="connsiteX17" fmla="*/ 680402 w 1371845"/>
                <a:gd name="connsiteY17" fmla="*/ 0 h 1360804"/>
                <a:gd name="connsiteX0" fmla="*/ 7637 w 1351357"/>
                <a:gd name="connsiteY0" fmla="*/ 604654 h 1360804"/>
                <a:gd name="connsiteX1" fmla="*/ 68615 w 1351357"/>
                <a:gd name="connsiteY1" fmla="*/ 680400 h 1360804"/>
                <a:gd name="connsiteX2" fmla="*/ 7636 w 1351357"/>
                <a:gd name="connsiteY2" fmla="*/ 756147 h 1360804"/>
                <a:gd name="connsiteX3" fmla="*/ 0 w 1351357"/>
                <a:gd name="connsiteY3" fmla="*/ 680402 h 1360804"/>
                <a:gd name="connsiteX4" fmla="*/ 7637 w 1351357"/>
                <a:gd name="connsiteY4" fmla="*/ 604654 h 1360804"/>
                <a:gd name="connsiteX5" fmla="*/ 680402 w 1351357"/>
                <a:gd name="connsiteY5" fmla="*/ 0 h 1360804"/>
                <a:gd name="connsiteX6" fmla="*/ 1351357 w 1351357"/>
                <a:gd name="connsiteY6" fmla="*/ 586686 h 1360804"/>
                <a:gd name="connsiteX7" fmla="*/ 1350654 w 1351357"/>
                <a:gd name="connsiteY7" fmla="*/ 781087 h 1360804"/>
                <a:gd name="connsiteX8" fmla="*/ 680402 w 1351357"/>
                <a:gd name="connsiteY8" fmla="*/ 1360804 h 1360804"/>
                <a:gd name="connsiteX9" fmla="*/ 95509 w 1351357"/>
                <a:gd name="connsiteY9" fmla="*/ 1022697 h 1360804"/>
                <a:gd name="connsiteX10" fmla="*/ 242600 w 1351357"/>
                <a:gd name="connsiteY10" fmla="*/ 839985 h 1360804"/>
                <a:gd name="connsiteX11" fmla="*/ 680402 w 1351357"/>
                <a:gd name="connsiteY11" fmla="*/ 1147988 h 1360804"/>
                <a:gd name="connsiteX12" fmla="*/ 1147988 w 1351357"/>
                <a:gd name="connsiteY12" fmla="*/ 680402 h 1360804"/>
                <a:gd name="connsiteX13" fmla="*/ 680402 w 1351357"/>
                <a:gd name="connsiteY13" fmla="*/ 212816 h 1360804"/>
                <a:gd name="connsiteX14" fmla="*/ 242601 w 1351357"/>
                <a:gd name="connsiteY14" fmla="*/ 520817 h 1360804"/>
                <a:gd name="connsiteX15" fmla="*/ 95511 w 1351357"/>
                <a:gd name="connsiteY15" fmla="*/ 338104 h 1360804"/>
                <a:gd name="connsiteX16" fmla="*/ 680402 w 1351357"/>
                <a:gd name="connsiteY16" fmla="*/ 0 h 1360804"/>
                <a:gd name="connsiteX0" fmla="*/ 7637 w 1355705"/>
                <a:gd name="connsiteY0" fmla="*/ 604654 h 1360804"/>
                <a:gd name="connsiteX1" fmla="*/ 68615 w 1355705"/>
                <a:gd name="connsiteY1" fmla="*/ 680400 h 1360804"/>
                <a:gd name="connsiteX2" fmla="*/ 7636 w 1355705"/>
                <a:gd name="connsiteY2" fmla="*/ 756147 h 1360804"/>
                <a:gd name="connsiteX3" fmla="*/ 0 w 1355705"/>
                <a:gd name="connsiteY3" fmla="*/ 680402 h 1360804"/>
                <a:gd name="connsiteX4" fmla="*/ 7637 w 1355705"/>
                <a:gd name="connsiteY4" fmla="*/ 604654 h 1360804"/>
                <a:gd name="connsiteX5" fmla="*/ 680402 w 1355705"/>
                <a:gd name="connsiteY5" fmla="*/ 0 h 1360804"/>
                <a:gd name="connsiteX6" fmla="*/ 1351357 w 1355705"/>
                <a:gd name="connsiteY6" fmla="*/ 586686 h 1360804"/>
                <a:gd name="connsiteX7" fmla="*/ 1350654 w 1355705"/>
                <a:gd name="connsiteY7" fmla="*/ 781087 h 1360804"/>
                <a:gd name="connsiteX8" fmla="*/ 680402 w 1355705"/>
                <a:gd name="connsiteY8" fmla="*/ 1360804 h 1360804"/>
                <a:gd name="connsiteX9" fmla="*/ 95509 w 1355705"/>
                <a:gd name="connsiteY9" fmla="*/ 1022697 h 1360804"/>
                <a:gd name="connsiteX10" fmla="*/ 242600 w 1355705"/>
                <a:gd name="connsiteY10" fmla="*/ 839985 h 1360804"/>
                <a:gd name="connsiteX11" fmla="*/ 680402 w 1355705"/>
                <a:gd name="connsiteY11" fmla="*/ 1147988 h 1360804"/>
                <a:gd name="connsiteX12" fmla="*/ 1147988 w 1355705"/>
                <a:gd name="connsiteY12" fmla="*/ 680402 h 1360804"/>
                <a:gd name="connsiteX13" fmla="*/ 680402 w 1355705"/>
                <a:gd name="connsiteY13" fmla="*/ 212816 h 1360804"/>
                <a:gd name="connsiteX14" fmla="*/ 242601 w 1355705"/>
                <a:gd name="connsiteY14" fmla="*/ 520817 h 1360804"/>
                <a:gd name="connsiteX15" fmla="*/ 95511 w 1355705"/>
                <a:gd name="connsiteY15" fmla="*/ 338104 h 1360804"/>
                <a:gd name="connsiteX16" fmla="*/ 680402 w 1355705"/>
                <a:gd name="connsiteY16" fmla="*/ 0 h 1360804"/>
                <a:gd name="connsiteX0" fmla="*/ 7637 w 1359709"/>
                <a:gd name="connsiteY0" fmla="*/ 604654 h 1360804"/>
                <a:gd name="connsiteX1" fmla="*/ 68615 w 1359709"/>
                <a:gd name="connsiteY1" fmla="*/ 680400 h 1360804"/>
                <a:gd name="connsiteX2" fmla="*/ 7636 w 1359709"/>
                <a:gd name="connsiteY2" fmla="*/ 756147 h 1360804"/>
                <a:gd name="connsiteX3" fmla="*/ 0 w 1359709"/>
                <a:gd name="connsiteY3" fmla="*/ 680402 h 1360804"/>
                <a:gd name="connsiteX4" fmla="*/ 7637 w 1359709"/>
                <a:gd name="connsiteY4" fmla="*/ 604654 h 1360804"/>
                <a:gd name="connsiteX5" fmla="*/ 680402 w 1359709"/>
                <a:gd name="connsiteY5" fmla="*/ 0 h 1360804"/>
                <a:gd name="connsiteX6" fmla="*/ 1351357 w 1359709"/>
                <a:gd name="connsiteY6" fmla="*/ 586686 h 1360804"/>
                <a:gd name="connsiteX7" fmla="*/ 1350654 w 1359709"/>
                <a:gd name="connsiteY7" fmla="*/ 781087 h 1360804"/>
                <a:gd name="connsiteX8" fmla="*/ 680402 w 1359709"/>
                <a:gd name="connsiteY8" fmla="*/ 1360804 h 1360804"/>
                <a:gd name="connsiteX9" fmla="*/ 95509 w 1359709"/>
                <a:gd name="connsiteY9" fmla="*/ 1022697 h 1360804"/>
                <a:gd name="connsiteX10" fmla="*/ 242600 w 1359709"/>
                <a:gd name="connsiteY10" fmla="*/ 839985 h 1360804"/>
                <a:gd name="connsiteX11" fmla="*/ 680402 w 1359709"/>
                <a:gd name="connsiteY11" fmla="*/ 1147988 h 1360804"/>
                <a:gd name="connsiteX12" fmla="*/ 1147988 w 1359709"/>
                <a:gd name="connsiteY12" fmla="*/ 680402 h 1360804"/>
                <a:gd name="connsiteX13" fmla="*/ 680402 w 1359709"/>
                <a:gd name="connsiteY13" fmla="*/ 212816 h 1360804"/>
                <a:gd name="connsiteX14" fmla="*/ 242601 w 1359709"/>
                <a:gd name="connsiteY14" fmla="*/ 520817 h 1360804"/>
                <a:gd name="connsiteX15" fmla="*/ 95511 w 1359709"/>
                <a:gd name="connsiteY15" fmla="*/ 338104 h 1360804"/>
                <a:gd name="connsiteX16" fmla="*/ 680402 w 1359709"/>
                <a:gd name="connsiteY16" fmla="*/ 0 h 1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709" h="1360804">
                  <a:moveTo>
                    <a:pt x="7637" y="604654"/>
                  </a:moveTo>
                  <a:lnTo>
                    <a:pt x="68615" y="680400"/>
                  </a:lnTo>
                  <a:lnTo>
                    <a:pt x="7636" y="756147"/>
                  </a:lnTo>
                  <a:cubicBezTo>
                    <a:pt x="1429" y="731536"/>
                    <a:pt x="0" y="706136"/>
                    <a:pt x="0" y="680402"/>
                  </a:cubicBezTo>
                  <a:lnTo>
                    <a:pt x="7637" y="604654"/>
                  </a:lnTo>
                  <a:close/>
                  <a:moveTo>
                    <a:pt x="680402" y="0"/>
                  </a:moveTo>
                  <a:cubicBezTo>
                    <a:pt x="1024239" y="0"/>
                    <a:pt x="1308508" y="255045"/>
                    <a:pt x="1351357" y="586686"/>
                  </a:cubicBezTo>
                  <a:cubicBezTo>
                    <a:pt x="1361426" y="672092"/>
                    <a:pt x="1363767" y="711135"/>
                    <a:pt x="1350654" y="781087"/>
                  </a:cubicBezTo>
                  <a:cubicBezTo>
                    <a:pt x="1304519" y="1109323"/>
                    <a:pt x="1021829" y="1360804"/>
                    <a:pt x="680402" y="1360804"/>
                  </a:cubicBezTo>
                  <a:cubicBezTo>
                    <a:pt x="430014" y="1360804"/>
                    <a:pt x="211214" y="1225553"/>
                    <a:pt x="95509" y="1022697"/>
                  </a:cubicBezTo>
                  <a:lnTo>
                    <a:pt x="242600" y="839985"/>
                  </a:lnTo>
                  <a:cubicBezTo>
                    <a:pt x="306363" y="1019930"/>
                    <a:pt x="478428" y="1147988"/>
                    <a:pt x="680402" y="1147988"/>
                  </a:cubicBezTo>
                  <a:cubicBezTo>
                    <a:pt x="938643" y="1147988"/>
                    <a:pt x="1147988" y="938643"/>
                    <a:pt x="1147988" y="680402"/>
                  </a:cubicBezTo>
                  <a:cubicBezTo>
                    <a:pt x="1147988" y="422162"/>
                    <a:pt x="938643" y="212816"/>
                    <a:pt x="680402" y="212816"/>
                  </a:cubicBezTo>
                  <a:cubicBezTo>
                    <a:pt x="478430" y="212816"/>
                    <a:pt x="306366" y="340872"/>
                    <a:pt x="242601" y="520817"/>
                  </a:cubicBezTo>
                  <a:lnTo>
                    <a:pt x="95511" y="338104"/>
                  </a:lnTo>
                  <a:cubicBezTo>
                    <a:pt x="211217" y="135250"/>
                    <a:pt x="430015" y="0"/>
                    <a:pt x="680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Donut 48">
              <a:extLst>
                <a:ext uri="{FF2B5EF4-FFF2-40B4-BE49-F238E27FC236}">
                  <a16:creationId xmlns:a16="http://schemas.microsoft.com/office/drawing/2014/main" id="{861069DA-2C8A-4B9F-9311-8E73F9983DC7}"/>
                </a:ext>
              </a:extLst>
            </p:cNvPr>
            <p:cNvSpPr/>
            <p:nvPr/>
          </p:nvSpPr>
          <p:spPr>
            <a:xfrm>
              <a:off x="7074104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1" y="559863"/>
                  </a:moveTo>
                  <a:lnTo>
                    <a:pt x="63532" y="629998"/>
                  </a:lnTo>
                  <a:lnTo>
                    <a:pt x="7070" y="700134"/>
                  </a:lnTo>
                  <a:cubicBezTo>
                    <a:pt x="1323" y="677346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8" y="1134768"/>
                    <a:pt x="88434" y="946939"/>
                  </a:cubicBezTo>
                  <a:lnTo>
                    <a:pt x="224629" y="777761"/>
                  </a:lnTo>
                  <a:cubicBezTo>
                    <a:pt x="283669" y="944377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1" y="315621"/>
                    <a:pt x="224630" y="482236"/>
                  </a:cubicBezTo>
                  <a:lnTo>
                    <a:pt x="88436" y="313058"/>
                  </a:lnTo>
                  <a:cubicBezTo>
                    <a:pt x="195571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Donut 44">
              <a:extLst>
                <a:ext uri="{FF2B5EF4-FFF2-40B4-BE49-F238E27FC236}">
                  <a16:creationId xmlns:a16="http://schemas.microsoft.com/office/drawing/2014/main" id="{D828C2BD-BE6A-45F0-AB0E-148CA798BA49}"/>
                </a:ext>
              </a:extLst>
            </p:cNvPr>
            <p:cNvSpPr/>
            <p:nvPr/>
          </p:nvSpPr>
          <p:spPr>
            <a:xfrm>
              <a:off x="5335178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4"/>
                  </a:moveTo>
                  <a:lnTo>
                    <a:pt x="63532" y="629999"/>
                  </a:lnTo>
                  <a:lnTo>
                    <a:pt x="7070" y="700135"/>
                  </a:lnTo>
                  <a:cubicBezTo>
                    <a:pt x="1323" y="677347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4" y="946940"/>
                  </a:cubicBezTo>
                  <a:lnTo>
                    <a:pt x="224630" y="777762"/>
                  </a:lnTo>
                  <a:cubicBezTo>
                    <a:pt x="283669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0" y="315622"/>
                    <a:pt x="224630" y="482237"/>
                  </a:cubicBezTo>
                  <a:lnTo>
                    <a:pt x="88435" y="313059"/>
                  </a:lnTo>
                  <a:cubicBezTo>
                    <a:pt x="195570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Donut 40">
              <a:extLst>
                <a:ext uri="{FF2B5EF4-FFF2-40B4-BE49-F238E27FC236}">
                  <a16:creationId xmlns:a16="http://schemas.microsoft.com/office/drawing/2014/main" id="{A744DA03-5D05-4F20-BD38-C9BA29CE2C26}"/>
                </a:ext>
              </a:extLst>
            </p:cNvPr>
            <p:cNvSpPr/>
            <p:nvPr/>
          </p:nvSpPr>
          <p:spPr>
            <a:xfrm>
              <a:off x="3596254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5"/>
                  </a:moveTo>
                  <a:lnTo>
                    <a:pt x="63532" y="630000"/>
                  </a:lnTo>
                  <a:lnTo>
                    <a:pt x="7070" y="700135"/>
                  </a:lnTo>
                  <a:cubicBezTo>
                    <a:pt x="1323" y="677348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5" y="946940"/>
                  </a:cubicBezTo>
                  <a:lnTo>
                    <a:pt x="224630" y="777762"/>
                  </a:lnTo>
                  <a:cubicBezTo>
                    <a:pt x="283670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8" y="197051"/>
                    <a:pt x="283670" y="315622"/>
                    <a:pt x="224630" y="482238"/>
                  </a:cubicBezTo>
                  <a:lnTo>
                    <a:pt x="88435" y="313060"/>
                  </a:lnTo>
                  <a:cubicBezTo>
                    <a:pt x="195570" y="125231"/>
                    <a:pt x="398160" y="0"/>
                    <a:pt x="63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Donut 27">
              <a:extLst>
                <a:ext uri="{FF2B5EF4-FFF2-40B4-BE49-F238E27FC236}">
                  <a16:creationId xmlns:a16="http://schemas.microsoft.com/office/drawing/2014/main" id="{BA2B7398-ED7E-4835-B46D-8FBA6E86DF4E}"/>
                </a:ext>
              </a:extLst>
            </p:cNvPr>
            <p:cNvSpPr/>
            <p:nvPr/>
          </p:nvSpPr>
          <p:spPr>
            <a:xfrm>
              <a:off x="1857328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630000" y="197051"/>
                  </a:moveTo>
                  <a:cubicBezTo>
                    <a:pt x="390889" y="197051"/>
                    <a:pt x="197051" y="390889"/>
                    <a:pt x="197051" y="630000"/>
                  </a:cubicBezTo>
                  <a:cubicBezTo>
                    <a:pt x="197051" y="869111"/>
                    <a:pt x="390889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2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4" y="1260000"/>
                    <a:pt x="630000" y="1260000"/>
                  </a:cubicBezTo>
                  <a:cubicBezTo>
                    <a:pt x="282061" y="1260000"/>
                    <a:pt x="0" y="977939"/>
                    <a:pt x="0" y="630000"/>
                  </a:cubicBezTo>
                  <a:cubicBezTo>
                    <a:pt x="0" y="282061"/>
                    <a:pt x="282061" y="0"/>
                    <a:pt x="630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ed Rectangle 32">
              <a:extLst>
                <a:ext uri="{FF2B5EF4-FFF2-40B4-BE49-F238E27FC236}">
                  <a16:creationId xmlns:a16="http://schemas.microsoft.com/office/drawing/2014/main" id="{FB32CF83-4D75-4D33-95B8-A7E8F035E293}"/>
                </a:ext>
              </a:extLst>
            </p:cNvPr>
            <p:cNvSpPr/>
            <p:nvPr/>
          </p:nvSpPr>
          <p:spPr>
            <a:xfrm>
              <a:off x="5827149" y="2947867"/>
              <a:ext cx="387620" cy="38762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2019696" y="2510955"/>
                  </a:moveTo>
                  <a:lnTo>
                    <a:pt x="2019696" y="2797359"/>
                  </a:lnTo>
                  <a:lnTo>
                    <a:pt x="2914589" y="2797359"/>
                  </a:lnTo>
                  <a:lnTo>
                    <a:pt x="2914589" y="2510955"/>
                  </a:lnTo>
                  <a:close/>
                  <a:moveTo>
                    <a:pt x="2019696" y="2081348"/>
                  </a:moveTo>
                  <a:lnTo>
                    <a:pt x="2019696" y="2367752"/>
                  </a:lnTo>
                  <a:lnTo>
                    <a:pt x="2914589" y="2367752"/>
                  </a:lnTo>
                  <a:lnTo>
                    <a:pt x="2914589" y="2081348"/>
                  </a:lnTo>
                  <a:close/>
                  <a:moveTo>
                    <a:pt x="580710" y="2021703"/>
                  </a:moveTo>
                  <a:lnTo>
                    <a:pt x="378191" y="2224222"/>
                  </a:lnTo>
                  <a:lnTo>
                    <a:pt x="593323" y="2439354"/>
                  </a:lnTo>
                  <a:lnTo>
                    <a:pt x="378191" y="2654485"/>
                  </a:lnTo>
                  <a:lnTo>
                    <a:pt x="580710" y="2857004"/>
                  </a:lnTo>
                  <a:lnTo>
                    <a:pt x="795842" y="2641872"/>
                  </a:lnTo>
                  <a:lnTo>
                    <a:pt x="1010973" y="2857004"/>
                  </a:lnTo>
                  <a:lnTo>
                    <a:pt x="1213492" y="2654485"/>
                  </a:lnTo>
                  <a:lnTo>
                    <a:pt x="998360" y="2439354"/>
                  </a:lnTo>
                  <a:lnTo>
                    <a:pt x="1213492" y="2224222"/>
                  </a:lnTo>
                  <a:lnTo>
                    <a:pt x="1010973" y="2021703"/>
                  </a:lnTo>
                  <a:lnTo>
                    <a:pt x="795842" y="2236835"/>
                  </a:lnTo>
                  <a:close/>
                  <a:moveTo>
                    <a:pt x="1656000" y="1656001"/>
                  </a:moveTo>
                  <a:lnTo>
                    <a:pt x="3240000" y="1656001"/>
                  </a:lnTo>
                  <a:lnTo>
                    <a:pt x="3240000" y="2699989"/>
                  </a:lnTo>
                  <a:cubicBezTo>
                    <a:pt x="3240000" y="2998229"/>
                    <a:pt x="2998229" y="3240000"/>
                    <a:pt x="2699989" y="3240000"/>
                  </a:cubicBezTo>
                  <a:lnTo>
                    <a:pt x="1656000" y="3240000"/>
                  </a:lnTo>
                  <a:close/>
                  <a:moveTo>
                    <a:pt x="0" y="1656001"/>
                  </a:moveTo>
                  <a:lnTo>
                    <a:pt x="1584000" y="1656001"/>
                  </a:lnTo>
                  <a:lnTo>
                    <a:pt x="1584000" y="3240000"/>
                  </a:lnTo>
                  <a:lnTo>
                    <a:pt x="540011" y="3240000"/>
                  </a:lnTo>
                  <a:cubicBezTo>
                    <a:pt x="241771" y="3240000"/>
                    <a:pt x="0" y="2998229"/>
                    <a:pt x="0" y="2699989"/>
                  </a:cubicBezTo>
                  <a:close/>
                  <a:moveTo>
                    <a:pt x="2467143" y="957859"/>
                  </a:moveTo>
                  <a:cubicBezTo>
                    <a:pt x="2388055" y="957859"/>
                    <a:pt x="2323941" y="1021973"/>
                    <a:pt x="2323941" y="1101061"/>
                  </a:cubicBezTo>
                  <a:cubicBezTo>
                    <a:pt x="2323941" y="1180149"/>
                    <a:pt x="2388055" y="1244263"/>
                    <a:pt x="2467143" y="1244263"/>
                  </a:cubicBezTo>
                  <a:cubicBezTo>
                    <a:pt x="2546231" y="1244263"/>
                    <a:pt x="2610345" y="1180149"/>
                    <a:pt x="2610345" y="1101061"/>
                  </a:cubicBezTo>
                  <a:cubicBezTo>
                    <a:pt x="2610345" y="1021973"/>
                    <a:pt x="2546231" y="957859"/>
                    <a:pt x="2467143" y="957859"/>
                  </a:cubicBezTo>
                  <a:close/>
                  <a:moveTo>
                    <a:pt x="2019696" y="635775"/>
                  </a:moveTo>
                  <a:lnTo>
                    <a:pt x="2019696" y="922180"/>
                  </a:lnTo>
                  <a:lnTo>
                    <a:pt x="2914589" y="922180"/>
                  </a:lnTo>
                  <a:lnTo>
                    <a:pt x="2914589" y="635775"/>
                  </a:lnTo>
                  <a:close/>
                  <a:moveTo>
                    <a:pt x="652639" y="331531"/>
                  </a:moveTo>
                  <a:lnTo>
                    <a:pt x="652639" y="635775"/>
                  </a:lnTo>
                  <a:lnTo>
                    <a:pt x="348395" y="635775"/>
                  </a:lnTo>
                  <a:lnTo>
                    <a:pt x="348395" y="922180"/>
                  </a:lnTo>
                  <a:lnTo>
                    <a:pt x="652639" y="922180"/>
                  </a:lnTo>
                  <a:lnTo>
                    <a:pt x="652639" y="1226424"/>
                  </a:lnTo>
                  <a:lnTo>
                    <a:pt x="939044" y="1226424"/>
                  </a:lnTo>
                  <a:lnTo>
                    <a:pt x="939044" y="922180"/>
                  </a:lnTo>
                  <a:lnTo>
                    <a:pt x="1243288" y="922180"/>
                  </a:lnTo>
                  <a:lnTo>
                    <a:pt x="1243288" y="635775"/>
                  </a:lnTo>
                  <a:lnTo>
                    <a:pt x="939044" y="635775"/>
                  </a:lnTo>
                  <a:lnTo>
                    <a:pt x="939044" y="331531"/>
                  </a:lnTo>
                  <a:close/>
                  <a:moveTo>
                    <a:pt x="2467143" y="313692"/>
                  </a:moveTo>
                  <a:cubicBezTo>
                    <a:pt x="2388055" y="313692"/>
                    <a:pt x="2323941" y="377806"/>
                    <a:pt x="2323941" y="456894"/>
                  </a:cubicBezTo>
                  <a:cubicBezTo>
                    <a:pt x="2323941" y="535982"/>
                    <a:pt x="2388055" y="600096"/>
                    <a:pt x="2467143" y="600096"/>
                  </a:cubicBezTo>
                  <a:cubicBezTo>
                    <a:pt x="2546231" y="600096"/>
                    <a:pt x="2610345" y="535982"/>
                    <a:pt x="2610345" y="456894"/>
                  </a:cubicBezTo>
                  <a:cubicBezTo>
                    <a:pt x="2610345" y="377806"/>
                    <a:pt x="2546231" y="313692"/>
                    <a:pt x="2467143" y="313692"/>
                  </a:cubicBezTo>
                  <a:close/>
                  <a:moveTo>
                    <a:pt x="540011" y="0"/>
                  </a:moveTo>
                  <a:lnTo>
                    <a:pt x="2699989" y="0"/>
                  </a:lnTo>
                  <a:cubicBezTo>
                    <a:pt x="2998229" y="0"/>
                    <a:pt x="3240000" y="241771"/>
                    <a:pt x="3240000" y="540011"/>
                  </a:cubicBezTo>
                  <a:lnTo>
                    <a:pt x="3240000" y="1584001"/>
                  </a:lnTo>
                  <a:lnTo>
                    <a:pt x="1656000" y="1584001"/>
                  </a:lnTo>
                  <a:lnTo>
                    <a:pt x="1656000" y="1"/>
                  </a:lnTo>
                  <a:lnTo>
                    <a:pt x="1584000" y="1"/>
                  </a:lnTo>
                  <a:lnTo>
                    <a:pt x="1584000" y="1584001"/>
                  </a:lnTo>
                  <a:lnTo>
                    <a:pt x="0" y="1584001"/>
                  </a:lnTo>
                  <a:lnTo>
                    <a:pt x="0" y="540011"/>
                  </a:lnTo>
                  <a:cubicBezTo>
                    <a:pt x="0" y="241771"/>
                    <a:pt x="241771" y="0"/>
                    <a:pt x="5400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835174-9B54-4196-B339-52FD87AB615D}"/>
                </a:ext>
              </a:extLst>
            </p:cNvPr>
            <p:cNvSpPr/>
            <p:nvPr/>
          </p:nvSpPr>
          <p:spPr>
            <a:xfrm>
              <a:off x="4096684" y="2936169"/>
              <a:ext cx="395821" cy="3705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DA70634E-B042-4CD1-9B54-B0C76127C6F0}"/>
                </a:ext>
              </a:extLst>
            </p:cNvPr>
            <p:cNvSpPr/>
            <p:nvPr/>
          </p:nvSpPr>
          <p:spPr>
            <a:xfrm>
              <a:off x="7547270" y="2904411"/>
              <a:ext cx="434043" cy="434043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88AACC35-B335-4CBF-9852-26C813EBEBFB}"/>
                </a:ext>
              </a:extLst>
            </p:cNvPr>
            <p:cNvSpPr/>
            <p:nvPr/>
          </p:nvSpPr>
          <p:spPr>
            <a:xfrm>
              <a:off x="2318062" y="2959960"/>
              <a:ext cx="467794" cy="391038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6785610A-0E79-483A-998E-D6BBC9CE893F}"/>
                </a:ext>
              </a:extLst>
            </p:cNvPr>
            <p:cNvSpPr/>
            <p:nvPr/>
          </p:nvSpPr>
          <p:spPr>
            <a:xfrm>
              <a:off x="9270874" y="2998348"/>
              <a:ext cx="473498" cy="311190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8EB481B-F1C9-4CB8-BBEA-5B69C20AC816}"/>
              </a:ext>
            </a:extLst>
          </p:cNvPr>
          <p:cNvSpPr txBox="1"/>
          <p:nvPr/>
        </p:nvSpPr>
        <p:spPr>
          <a:xfrm>
            <a:off x="4591612" y="4965899"/>
            <a:ext cx="3008775" cy="1263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 DESIGNED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D33D39-9879-4623-A280-471EC67FBF8D}"/>
              </a:ext>
            </a:extLst>
          </p:cNvPr>
          <p:cNvCxnSpPr>
            <a:cxnSpLocks/>
          </p:cNvCxnSpPr>
          <p:nvPr/>
        </p:nvCxnSpPr>
        <p:spPr>
          <a:xfrm>
            <a:off x="4361329" y="5137846"/>
            <a:ext cx="0" cy="979544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32B2E7-3C97-4842-B5C6-684C660D7BCD}"/>
              </a:ext>
            </a:extLst>
          </p:cNvPr>
          <p:cNvCxnSpPr>
            <a:cxnSpLocks/>
          </p:cNvCxnSpPr>
          <p:nvPr/>
        </p:nvCxnSpPr>
        <p:spPr>
          <a:xfrm>
            <a:off x="7830670" y="5137846"/>
            <a:ext cx="0" cy="979544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A2DA28-08A0-47AF-856C-F54C5762C42B}"/>
              </a:ext>
            </a:extLst>
          </p:cNvPr>
          <p:cNvGrpSpPr/>
          <p:nvPr/>
        </p:nvGrpSpPr>
        <p:grpSpPr>
          <a:xfrm>
            <a:off x="470091" y="5032100"/>
            <a:ext cx="3422101" cy="1191037"/>
            <a:chOff x="4822352" y="1916832"/>
            <a:chExt cx="3422056" cy="1191037"/>
          </a:xfrm>
        </p:grpSpPr>
        <p:sp>
          <p:nvSpPr>
            <p:cNvPr id="18" name="Text Placeholder 10">
              <a:extLst>
                <a:ext uri="{FF2B5EF4-FFF2-40B4-BE49-F238E27FC236}">
                  <a16:creationId xmlns:a16="http://schemas.microsoft.com/office/drawing/2014/main" id="{7C0A6B58-1E61-41C9-A548-4709742AF0ED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2C7221-5833-4568-BA50-FFEFB9CA121C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D9ED41-7402-4F6D-BECB-005D56930451}"/>
              </a:ext>
            </a:extLst>
          </p:cNvPr>
          <p:cNvGrpSpPr/>
          <p:nvPr/>
        </p:nvGrpSpPr>
        <p:grpSpPr>
          <a:xfrm>
            <a:off x="8299807" y="5032100"/>
            <a:ext cx="3422101" cy="1191037"/>
            <a:chOff x="4822352" y="1916832"/>
            <a:chExt cx="3422056" cy="1191037"/>
          </a:xfrm>
        </p:grpSpPr>
        <p:sp>
          <p:nvSpPr>
            <p:cNvPr id="21" name="Text Placeholder 10">
              <a:extLst>
                <a:ext uri="{FF2B5EF4-FFF2-40B4-BE49-F238E27FC236}">
                  <a16:creationId xmlns:a16="http://schemas.microsoft.com/office/drawing/2014/main" id="{60086AD2-CED0-461C-98C8-5F7673770F3A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C9D0D5-4726-4377-B0AD-E1702F758F34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0A1A04-4F33-426B-A4DF-E7A529549074}"/>
              </a:ext>
            </a:extLst>
          </p:cNvPr>
          <p:cNvGrpSpPr/>
          <p:nvPr/>
        </p:nvGrpSpPr>
        <p:grpSpPr>
          <a:xfrm>
            <a:off x="615823" y="3565465"/>
            <a:ext cx="2002930" cy="904116"/>
            <a:chOff x="724074" y="3649500"/>
            <a:chExt cx="2353482" cy="90411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92DBE6-E676-4818-9D20-812C36355A0B}"/>
                </a:ext>
              </a:extLst>
            </p:cNvPr>
            <p:cNvSpPr txBox="1"/>
            <p:nvPr/>
          </p:nvSpPr>
          <p:spPr>
            <a:xfrm>
              <a:off x="724074" y="3649500"/>
              <a:ext cx="235348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D79ABD-C91F-40FD-96CC-5F7B17BDA7F1}"/>
                </a:ext>
              </a:extLst>
            </p:cNvPr>
            <p:cNvSpPr txBox="1"/>
            <p:nvPr/>
          </p:nvSpPr>
          <p:spPr>
            <a:xfrm>
              <a:off x="724075" y="3907285"/>
              <a:ext cx="2353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9BF967-8046-4422-BE5A-E78D42323992}"/>
              </a:ext>
            </a:extLst>
          </p:cNvPr>
          <p:cNvGrpSpPr/>
          <p:nvPr/>
        </p:nvGrpSpPr>
        <p:grpSpPr>
          <a:xfrm>
            <a:off x="2855179" y="3565465"/>
            <a:ext cx="2002930" cy="904116"/>
            <a:chOff x="724074" y="3649500"/>
            <a:chExt cx="2353482" cy="9041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642AC-F3D9-41CC-83DB-63564759EA16}"/>
                </a:ext>
              </a:extLst>
            </p:cNvPr>
            <p:cNvSpPr txBox="1"/>
            <p:nvPr/>
          </p:nvSpPr>
          <p:spPr>
            <a:xfrm>
              <a:off x="724074" y="3649500"/>
              <a:ext cx="235348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494A8A-ECC9-4493-96EA-C1784DE104BF}"/>
                </a:ext>
              </a:extLst>
            </p:cNvPr>
            <p:cNvSpPr txBox="1"/>
            <p:nvPr/>
          </p:nvSpPr>
          <p:spPr>
            <a:xfrm>
              <a:off x="724075" y="3907285"/>
              <a:ext cx="2353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42096B-FD0E-4E0A-9D47-F32A0996739D}"/>
              </a:ext>
            </a:extLst>
          </p:cNvPr>
          <p:cNvGrpSpPr/>
          <p:nvPr/>
        </p:nvGrpSpPr>
        <p:grpSpPr>
          <a:xfrm>
            <a:off x="5094535" y="3565465"/>
            <a:ext cx="2002930" cy="904116"/>
            <a:chOff x="724074" y="3649500"/>
            <a:chExt cx="2353482" cy="90411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17B791-CDA9-4579-B83C-EDA2935B12A9}"/>
                </a:ext>
              </a:extLst>
            </p:cNvPr>
            <p:cNvSpPr txBox="1"/>
            <p:nvPr/>
          </p:nvSpPr>
          <p:spPr>
            <a:xfrm>
              <a:off x="724074" y="3649500"/>
              <a:ext cx="235348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7760C4-849F-4ABB-BBE1-4F53569432C1}"/>
                </a:ext>
              </a:extLst>
            </p:cNvPr>
            <p:cNvSpPr txBox="1"/>
            <p:nvPr/>
          </p:nvSpPr>
          <p:spPr>
            <a:xfrm>
              <a:off x="724075" y="3907285"/>
              <a:ext cx="2353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C08985-4F86-4BBD-A31D-DE3B61DA3045}"/>
              </a:ext>
            </a:extLst>
          </p:cNvPr>
          <p:cNvGrpSpPr/>
          <p:nvPr/>
        </p:nvGrpSpPr>
        <p:grpSpPr>
          <a:xfrm>
            <a:off x="7333891" y="3565465"/>
            <a:ext cx="2002930" cy="904116"/>
            <a:chOff x="724074" y="3649500"/>
            <a:chExt cx="2353482" cy="90411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04D036-61DA-4354-AFD4-ED35EEC9BE07}"/>
                </a:ext>
              </a:extLst>
            </p:cNvPr>
            <p:cNvSpPr txBox="1"/>
            <p:nvPr/>
          </p:nvSpPr>
          <p:spPr>
            <a:xfrm>
              <a:off x="724074" y="3649500"/>
              <a:ext cx="235348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A45D2B-8C45-40C0-AE30-CCF8916AA3F6}"/>
                </a:ext>
              </a:extLst>
            </p:cNvPr>
            <p:cNvSpPr txBox="1"/>
            <p:nvPr/>
          </p:nvSpPr>
          <p:spPr>
            <a:xfrm>
              <a:off x="724075" y="3907285"/>
              <a:ext cx="2353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B9911A-4545-4669-820F-F58D4529A5ED}"/>
              </a:ext>
            </a:extLst>
          </p:cNvPr>
          <p:cNvGrpSpPr/>
          <p:nvPr/>
        </p:nvGrpSpPr>
        <p:grpSpPr>
          <a:xfrm>
            <a:off x="9573247" y="3565465"/>
            <a:ext cx="2002930" cy="904116"/>
            <a:chOff x="724074" y="3649500"/>
            <a:chExt cx="2353482" cy="9041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D92F67-3619-418E-9D15-4B32C6446CE8}"/>
                </a:ext>
              </a:extLst>
            </p:cNvPr>
            <p:cNvSpPr txBox="1"/>
            <p:nvPr/>
          </p:nvSpPr>
          <p:spPr>
            <a:xfrm>
              <a:off x="724074" y="3649500"/>
              <a:ext cx="235348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454F352-2E97-4FA9-98DB-0274A82CF353}"/>
                </a:ext>
              </a:extLst>
            </p:cNvPr>
            <p:cNvSpPr txBox="1"/>
            <p:nvPr/>
          </p:nvSpPr>
          <p:spPr>
            <a:xfrm>
              <a:off x="724075" y="3907285"/>
              <a:ext cx="2353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FA042C-E623-407B-A069-6371813B687F}"/>
              </a:ext>
            </a:extLst>
          </p:cNvPr>
          <p:cNvGrpSpPr/>
          <p:nvPr/>
        </p:nvGrpSpPr>
        <p:grpSpPr>
          <a:xfrm>
            <a:off x="923109" y="1487563"/>
            <a:ext cx="2229394" cy="2000220"/>
            <a:chOff x="1919378" y="1588043"/>
            <a:chExt cx="1733394" cy="15552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28A11F3-7752-416B-8C58-164EA7C12B0B}"/>
                </a:ext>
              </a:extLst>
            </p:cNvPr>
            <p:cNvSpPr/>
            <p:nvPr/>
          </p:nvSpPr>
          <p:spPr>
            <a:xfrm>
              <a:off x="1919378" y="2132878"/>
              <a:ext cx="1733394" cy="101037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D678F47-A5F6-47A3-BC19-80BA84484C63}"/>
                </a:ext>
              </a:extLst>
            </p:cNvPr>
            <p:cNvSpPr/>
            <p:nvPr/>
          </p:nvSpPr>
          <p:spPr>
            <a:xfrm>
              <a:off x="2280709" y="1588043"/>
              <a:ext cx="939472" cy="1287396"/>
            </a:xfrm>
            <a:custGeom>
              <a:avLst/>
              <a:gdLst>
                <a:gd name="connsiteX0" fmla="*/ 373172 w 939472"/>
                <a:gd name="connsiteY0" fmla="*/ 1146817 h 1287396"/>
                <a:gd name="connsiteX1" fmla="*/ 575265 w 939472"/>
                <a:gd name="connsiteY1" fmla="*/ 1188990 h 1287396"/>
                <a:gd name="connsiteX2" fmla="*/ 570672 w 939472"/>
                <a:gd name="connsiteY2" fmla="*/ 1235850 h 1287396"/>
                <a:gd name="connsiteX3" fmla="*/ 477280 w 939472"/>
                <a:gd name="connsiteY3" fmla="*/ 1287396 h 1287396"/>
                <a:gd name="connsiteX4" fmla="*/ 386951 w 939472"/>
                <a:gd name="connsiteY4" fmla="*/ 1237022 h 1287396"/>
                <a:gd name="connsiteX5" fmla="*/ 321655 w 939472"/>
                <a:gd name="connsiteY5" fmla="*/ 1076286 h 1287396"/>
                <a:gd name="connsiteX6" fmla="*/ 331381 w 939472"/>
                <a:gd name="connsiteY6" fmla="*/ 1076752 h 1287396"/>
                <a:gd name="connsiteX7" fmla="*/ 594061 w 939472"/>
                <a:gd name="connsiteY7" fmla="*/ 1130610 h 1287396"/>
                <a:gd name="connsiteX8" fmla="*/ 611414 w 939472"/>
                <a:gd name="connsiteY8" fmla="*/ 1153607 h 1287396"/>
                <a:gd name="connsiteX9" fmla="*/ 611413 w 939472"/>
                <a:gd name="connsiteY9" fmla="*/ 1153607 h 1287396"/>
                <a:gd name="connsiteX10" fmla="*/ 581357 w 939472"/>
                <a:gd name="connsiteY10" fmla="*/ 1166884 h 1287396"/>
                <a:gd name="connsiteX11" fmla="*/ 318678 w 939472"/>
                <a:gd name="connsiteY11" fmla="*/ 1113027 h 1287396"/>
                <a:gd name="connsiteX12" fmla="*/ 301325 w 939472"/>
                <a:gd name="connsiteY12" fmla="*/ 1090030 h 1287396"/>
                <a:gd name="connsiteX13" fmla="*/ 321655 w 939472"/>
                <a:gd name="connsiteY13" fmla="*/ 1076286 h 1287396"/>
                <a:gd name="connsiteX14" fmla="*/ 336428 w 939472"/>
                <a:gd name="connsiteY14" fmla="*/ 985152 h 1287396"/>
                <a:gd name="connsiteX15" fmla="*/ 599761 w 939472"/>
                <a:gd name="connsiteY15" fmla="*/ 1042554 h 1287396"/>
                <a:gd name="connsiteX16" fmla="*/ 590575 w 939472"/>
                <a:gd name="connsiteY16" fmla="*/ 1096443 h 1287396"/>
                <a:gd name="connsiteX17" fmla="*/ 344082 w 939472"/>
                <a:gd name="connsiteY17" fmla="*/ 1046070 h 1287396"/>
                <a:gd name="connsiteX18" fmla="*/ 301349 w 939472"/>
                <a:gd name="connsiteY18" fmla="*/ 912183 h 1287396"/>
                <a:gd name="connsiteX19" fmla="*/ 311075 w 939472"/>
                <a:gd name="connsiteY19" fmla="*/ 912649 h 1287396"/>
                <a:gd name="connsiteX20" fmla="*/ 631768 w 939472"/>
                <a:gd name="connsiteY20" fmla="*/ 978401 h 1287396"/>
                <a:gd name="connsiteX21" fmla="*/ 649121 w 939472"/>
                <a:gd name="connsiteY21" fmla="*/ 1001399 h 1287396"/>
                <a:gd name="connsiteX22" fmla="*/ 649120 w 939472"/>
                <a:gd name="connsiteY22" fmla="*/ 1001397 h 1287396"/>
                <a:gd name="connsiteX23" fmla="*/ 619064 w 939472"/>
                <a:gd name="connsiteY23" fmla="*/ 1014676 h 1287396"/>
                <a:gd name="connsiteX24" fmla="*/ 298372 w 939472"/>
                <a:gd name="connsiteY24" fmla="*/ 948925 h 1287396"/>
                <a:gd name="connsiteX25" fmla="*/ 281020 w 939472"/>
                <a:gd name="connsiteY25" fmla="*/ 925927 h 1287396"/>
                <a:gd name="connsiteX26" fmla="*/ 301349 w 939472"/>
                <a:gd name="connsiteY26" fmla="*/ 912183 h 1287396"/>
                <a:gd name="connsiteX27" fmla="*/ 308868 w 939472"/>
                <a:gd name="connsiteY27" fmla="*/ 829343 h 1287396"/>
                <a:gd name="connsiteX28" fmla="*/ 621194 w 939472"/>
                <a:gd name="connsiteY28" fmla="*/ 896118 h 1287396"/>
                <a:gd name="connsiteX29" fmla="*/ 618132 w 939472"/>
                <a:gd name="connsiteY29" fmla="*/ 948835 h 1287396"/>
                <a:gd name="connsiteX30" fmla="*/ 318054 w 939472"/>
                <a:gd name="connsiteY30" fmla="*/ 891432 h 1287396"/>
                <a:gd name="connsiteX31" fmla="*/ 268680 w 939472"/>
                <a:gd name="connsiteY31" fmla="*/ 751781 h 1287396"/>
                <a:gd name="connsiteX32" fmla="*/ 278406 w 939472"/>
                <a:gd name="connsiteY32" fmla="*/ 752247 h 1287396"/>
                <a:gd name="connsiteX33" fmla="*/ 663097 w 939472"/>
                <a:gd name="connsiteY33" fmla="*/ 831120 h 1287396"/>
                <a:gd name="connsiteX34" fmla="*/ 680449 w 939472"/>
                <a:gd name="connsiteY34" fmla="*/ 854117 h 1287396"/>
                <a:gd name="connsiteX35" fmla="*/ 680448 w 939472"/>
                <a:gd name="connsiteY35" fmla="*/ 854117 h 1287396"/>
                <a:gd name="connsiteX36" fmla="*/ 650392 w 939472"/>
                <a:gd name="connsiteY36" fmla="*/ 867394 h 1287396"/>
                <a:gd name="connsiteX37" fmla="*/ 265703 w 939472"/>
                <a:gd name="connsiteY37" fmla="*/ 788522 h 1287396"/>
                <a:gd name="connsiteX38" fmla="*/ 248350 w 939472"/>
                <a:gd name="connsiteY38" fmla="*/ 765525 h 1287396"/>
                <a:gd name="connsiteX39" fmla="*/ 268680 w 939472"/>
                <a:gd name="connsiteY39" fmla="*/ 751781 h 1287396"/>
                <a:gd name="connsiteX40" fmla="*/ 293559 w 939472"/>
                <a:gd name="connsiteY40" fmla="*/ 680564 h 1287396"/>
                <a:gd name="connsiteX41" fmla="*/ 653169 w 939472"/>
                <a:gd name="connsiteY41" fmla="*/ 681356 h 1287396"/>
                <a:gd name="connsiteX42" fmla="*/ 642629 w 939472"/>
                <a:gd name="connsiteY42" fmla="*/ 801228 h 1287396"/>
                <a:gd name="connsiteX43" fmla="*/ 295089 w 939472"/>
                <a:gd name="connsiteY43" fmla="*/ 729766 h 1287396"/>
                <a:gd name="connsiteX44" fmla="*/ 293559 w 939472"/>
                <a:gd name="connsiteY44" fmla="*/ 680564 h 1287396"/>
                <a:gd name="connsiteX45" fmla="*/ 197052 w 939472"/>
                <a:gd name="connsiteY45" fmla="*/ 607 h 1287396"/>
                <a:gd name="connsiteX46" fmla="*/ 351938 w 939472"/>
                <a:gd name="connsiteY46" fmla="*/ 29535 h 1287396"/>
                <a:gd name="connsiteX47" fmla="*/ 470060 w 939472"/>
                <a:gd name="connsiteY47" fmla="*/ 46409 h 1287396"/>
                <a:gd name="connsiteX48" fmla="*/ 588185 w 939472"/>
                <a:gd name="connsiteY48" fmla="*/ 29535 h 1287396"/>
                <a:gd name="connsiteX49" fmla="*/ 743069 w 939472"/>
                <a:gd name="connsiteY49" fmla="*/ 607 h 1287396"/>
                <a:gd name="connsiteX50" fmla="*/ 896751 w 939472"/>
                <a:gd name="connsiteY50" fmla="*/ 85582 h 1287396"/>
                <a:gd name="connsiteX51" fmla="*/ 938334 w 939472"/>
                <a:gd name="connsiteY51" fmla="*/ 222990 h 1287396"/>
                <a:gd name="connsiteX52" fmla="*/ 920254 w 939472"/>
                <a:gd name="connsiteY52" fmla="*/ 374863 h 1287396"/>
                <a:gd name="connsiteX53" fmla="*/ 912419 w 939472"/>
                <a:gd name="connsiteY53" fmla="*/ 401381 h 1287396"/>
                <a:gd name="connsiteX54" fmla="*/ 841908 w 939472"/>
                <a:gd name="connsiteY54" fmla="*/ 573141 h 1287396"/>
                <a:gd name="connsiteX55" fmla="*/ 826289 w 939472"/>
                <a:gd name="connsiteY55" fmla="*/ 654684 h 1287396"/>
                <a:gd name="connsiteX56" fmla="*/ 113832 w 939472"/>
                <a:gd name="connsiteY56" fmla="*/ 654684 h 1287396"/>
                <a:gd name="connsiteX57" fmla="*/ 98215 w 939472"/>
                <a:gd name="connsiteY57" fmla="*/ 573141 h 1287396"/>
                <a:gd name="connsiteX58" fmla="*/ 27703 w 939472"/>
                <a:gd name="connsiteY58" fmla="*/ 401381 h 1287396"/>
                <a:gd name="connsiteX59" fmla="*/ 19868 w 939472"/>
                <a:gd name="connsiteY59" fmla="*/ 374863 h 1287396"/>
                <a:gd name="connsiteX60" fmla="*/ 1185 w 939472"/>
                <a:gd name="connsiteY60" fmla="*/ 222990 h 1287396"/>
                <a:gd name="connsiteX61" fmla="*/ 43372 w 939472"/>
                <a:gd name="connsiteY61" fmla="*/ 85582 h 1287396"/>
                <a:gd name="connsiteX62" fmla="*/ 197052 w 939472"/>
                <a:gd name="connsiteY62" fmla="*/ 607 h 128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9472" h="1287396">
                  <a:moveTo>
                    <a:pt x="373172" y="1146817"/>
                  </a:moveTo>
                  <a:lnTo>
                    <a:pt x="575265" y="1188990"/>
                  </a:lnTo>
                  <a:lnTo>
                    <a:pt x="570672" y="1235850"/>
                  </a:lnTo>
                  <a:lnTo>
                    <a:pt x="477280" y="1287396"/>
                  </a:lnTo>
                  <a:lnTo>
                    <a:pt x="386951" y="1237022"/>
                  </a:lnTo>
                  <a:close/>
                  <a:moveTo>
                    <a:pt x="321655" y="1076286"/>
                  </a:moveTo>
                  <a:cubicBezTo>
                    <a:pt x="324812" y="1075949"/>
                    <a:pt x="328108" y="1076081"/>
                    <a:pt x="331381" y="1076752"/>
                  </a:cubicBezTo>
                  <a:cubicBezTo>
                    <a:pt x="418942" y="1094704"/>
                    <a:pt x="506501" y="1112657"/>
                    <a:pt x="594061" y="1130610"/>
                  </a:cubicBezTo>
                  <a:cubicBezTo>
                    <a:pt x="607152" y="1133293"/>
                    <a:pt x="614921" y="1143590"/>
                    <a:pt x="611414" y="1153607"/>
                  </a:cubicBezTo>
                  <a:lnTo>
                    <a:pt x="611413" y="1153607"/>
                  </a:lnTo>
                  <a:cubicBezTo>
                    <a:pt x="607905" y="1163624"/>
                    <a:pt x="594449" y="1169568"/>
                    <a:pt x="581357" y="1166884"/>
                  </a:cubicBezTo>
                  <a:lnTo>
                    <a:pt x="318678" y="1113027"/>
                  </a:lnTo>
                  <a:cubicBezTo>
                    <a:pt x="305586" y="1110343"/>
                    <a:pt x="297818" y="1100047"/>
                    <a:pt x="301325" y="1090030"/>
                  </a:cubicBezTo>
                  <a:cubicBezTo>
                    <a:pt x="303956" y="1082516"/>
                    <a:pt x="312183" y="1077295"/>
                    <a:pt x="321655" y="1076286"/>
                  </a:cubicBezTo>
                  <a:close/>
                  <a:moveTo>
                    <a:pt x="336428" y="985152"/>
                  </a:moveTo>
                  <a:lnTo>
                    <a:pt x="599761" y="1042554"/>
                  </a:lnTo>
                  <a:lnTo>
                    <a:pt x="590575" y="1096443"/>
                  </a:lnTo>
                  <a:lnTo>
                    <a:pt x="344082" y="1046070"/>
                  </a:lnTo>
                  <a:close/>
                  <a:moveTo>
                    <a:pt x="301349" y="912183"/>
                  </a:moveTo>
                  <a:cubicBezTo>
                    <a:pt x="304507" y="911846"/>
                    <a:pt x="307802" y="911978"/>
                    <a:pt x="311075" y="912649"/>
                  </a:cubicBezTo>
                  <a:cubicBezTo>
                    <a:pt x="417973" y="934566"/>
                    <a:pt x="524871" y="956483"/>
                    <a:pt x="631768" y="978401"/>
                  </a:cubicBezTo>
                  <a:cubicBezTo>
                    <a:pt x="644860" y="981085"/>
                    <a:pt x="652629" y="991381"/>
                    <a:pt x="649121" y="1001399"/>
                  </a:cubicBezTo>
                  <a:lnTo>
                    <a:pt x="649120" y="1001397"/>
                  </a:lnTo>
                  <a:cubicBezTo>
                    <a:pt x="645612" y="1011415"/>
                    <a:pt x="632156" y="1017359"/>
                    <a:pt x="619064" y="1014676"/>
                  </a:cubicBezTo>
                  <a:lnTo>
                    <a:pt x="298372" y="948925"/>
                  </a:lnTo>
                  <a:cubicBezTo>
                    <a:pt x="285281" y="946241"/>
                    <a:pt x="277512" y="935944"/>
                    <a:pt x="281020" y="925927"/>
                  </a:cubicBezTo>
                  <a:cubicBezTo>
                    <a:pt x="283650" y="918414"/>
                    <a:pt x="291877" y="913191"/>
                    <a:pt x="301349" y="912183"/>
                  </a:cubicBezTo>
                  <a:close/>
                  <a:moveTo>
                    <a:pt x="308868" y="829343"/>
                  </a:moveTo>
                  <a:lnTo>
                    <a:pt x="621194" y="896118"/>
                  </a:lnTo>
                  <a:lnTo>
                    <a:pt x="618132" y="948835"/>
                  </a:lnTo>
                  <a:lnTo>
                    <a:pt x="318054" y="891432"/>
                  </a:lnTo>
                  <a:close/>
                  <a:moveTo>
                    <a:pt x="268680" y="751781"/>
                  </a:moveTo>
                  <a:cubicBezTo>
                    <a:pt x="271838" y="751444"/>
                    <a:pt x="275133" y="751576"/>
                    <a:pt x="278406" y="752247"/>
                  </a:cubicBezTo>
                  <a:cubicBezTo>
                    <a:pt x="406636" y="778537"/>
                    <a:pt x="534866" y="804829"/>
                    <a:pt x="663097" y="831120"/>
                  </a:cubicBezTo>
                  <a:cubicBezTo>
                    <a:pt x="676189" y="833805"/>
                    <a:pt x="683957" y="844100"/>
                    <a:pt x="680449" y="854117"/>
                  </a:cubicBezTo>
                  <a:lnTo>
                    <a:pt x="680448" y="854117"/>
                  </a:lnTo>
                  <a:cubicBezTo>
                    <a:pt x="676940" y="864134"/>
                    <a:pt x="663484" y="870079"/>
                    <a:pt x="650392" y="867394"/>
                  </a:cubicBezTo>
                  <a:lnTo>
                    <a:pt x="265703" y="788522"/>
                  </a:lnTo>
                  <a:cubicBezTo>
                    <a:pt x="252612" y="785838"/>
                    <a:pt x="244843" y="775542"/>
                    <a:pt x="248350" y="765525"/>
                  </a:cubicBezTo>
                  <a:cubicBezTo>
                    <a:pt x="250981" y="758011"/>
                    <a:pt x="259208" y="752790"/>
                    <a:pt x="268680" y="751781"/>
                  </a:cubicBezTo>
                  <a:close/>
                  <a:moveTo>
                    <a:pt x="293559" y="680564"/>
                  </a:moveTo>
                  <a:lnTo>
                    <a:pt x="653169" y="681356"/>
                  </a:lnTo>
                  <a:cubicBezTo>
                    <a:pt x="680273" y="686407"/>
                    <a:pt x="671579" y="714558"/>
                    <a:pt x="642629" y="801228"/>
                  </a:cubicBezTo>
                  <a:lnTo>
                    <a:pt x="295089" y="729766"/>
                  </a:lnTo>
                  <a:cubicBezTo>
                    <a:pt x="285596" y="704108"/>
                    <a:pt x="267717" y="682423"/>
                    <a:pt x="293559" y="680564"/>
                  </a:cubicBezTo>
                  <a:close/>
                  <a:moveTo>
                    <a:pt x="197052" y="607"/>
                  </a:moveTo>
                  <a:cubicBezTo>
                    <a:pt x="253100" y="-3613"/>
                    <a:pt x="299506" y="15071"/>
                    <a:pt x="351938" y="29535"/>
                  </a:cubicBezTo>
                  <a:cubicBezTo>
                    <a:pt x="390509" y="40382"/>
                    <a:pt x="430285" y="45807"/>
                    <a:pt x="470060" y="46409"/>
                  </a:cubicBezTo>
                  <a:cubicBezTo>
                    <a:pt x="509837" y="45807"/>
                    <a:pt x="549614" y="40382"/>
                    <a:pt x="588185" y="29535"/>
                  </a:cubicBezTo>
                  <a:cubicBezTo>
                    <a:pt x="640616" y="15071"/>
                    <a:pt x="687022" y="-3613"/>
                    <a:pt x="743069" y="607"/>
                  </a:cubicBezTo>
                  <a:cubicBezTo>
                    <a:pt x="803337" y="5428"/>
                    <a:pt x="859988" y="31945"/>
                    <a:pt x="896751" y="85582"/>
                  </a:cubicBezTo>
                  <a:cubicBezTo>
                    <a:pt x="924473" y="125961"/>
                    <a:pt x="934718" y="174174"/>
                    <a:pt x="938334" y="222990"/>
                  </a:cubicBezTo>
                  <a:cubicBezTo>
                    <a:pt x="942553" y="276025"/>
                    <a:pt x="934718" y="324841"/>
                    <a:pt x="920254" y="374863"/>
                  </a:cubicBezTo>
                  <a:cubicBezTo>
                    <a:pt x="920254" y="374863"/>
                    <a:pt x="912419" y="401381"/>
                    <a:pt x="912419" y="401381"/>
                  </a:cubicBezTo>
                  <a:cubicBezTo>
                    <a:pt x="892531" y="458634"/>
                    <a:pt x="861193" y="514682"/>
                    <a:pt x="841908" y="573141"/>
                  </a:cubicBezTo>
                  <a:lnTo>
                    <a:pt x="826289" y="654684"/>
                  </a:lnTo>
                  <a:lnTo>
                    <a:pt x="113832" y="654684"/>
                  </a:lnTo>
                  <a:lnTo>
                    <a:pt x="98215" y="573141"/>
                  </a:lnTo>
                  <a:cubicBezTo>
                    <a:pt x="78929" y="515284"/>
                    <a:pt x="48193" y="459237"/>
                    <a:pt x="27703" y="401381"/>
                  </a:cubicBezTo>
                  <a:cubicBezTo>
                    <a:pt x="27703" y="401381"/>
                    <a:pt x="19868" y="374863"/>
                    <a:pt x="19868" y="374863"/>
                  </a:cubicBezTo>
                  <a:cubicBezTo>
                    <a:pt x="4199" y="324239"/>
                    <a:pt x="-3033" y="276025"/>
                    <a:pt x="1185" y="222990"/>
                  </a:cubicBezTo>
                  <a:cubicBezTo>
                    <a:pt x="4801" y="174174"/>
                    <a:pt x="15047" y="125961"/>
                    <a:pt x="43372" y="85582"/>
                  </a:cubicBezTo>
                  <a:cubicBezTo>
                    <a:pt x="80135" y="31343"/>
                    <a:pt x="136785" y="5428"/>
                    <a:pt x="197052" y="60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8835F6-6BF7-4DAE-81C4-93A0BA45B149}"/>
              </a:ext>
            </a:extLst>
          </p:cNvPr>
          <p:cNvGrpSpPr/>
          <p:nvPr/>
        </p:nvGrpSpPr>
        <p:grpSpPr>
          <a:xfrm>
            <a:off x="3486599" y="1826775"/>
            <a:ext cx="3245127" cy="1321796"/>
            <a:chOff x="3617227" y="2044630"/>
            <a:chExt cx="3245127" cy="1321796"/>
          </a:xfrm>
        </p:grpSpPr>
        <p:sp>
          <p:nvSpPr>
            <p:cNvPr id="8" name="Content Placeholder 4">
              <a:extLst>
                <a:ext uri="{FF2B5EF4-FFF2-40B4-BE49-F238E27FC236}">
                  <a16:creationId xmlns:a16="http://schemas.microsoft.com/office/drawing/2014/main" id="{FA480670-1CAA-4303-888B-143E3742B5A7}"/>
                </a:ext>
              </a:extLst>
            </p:cNvPr>
            <p:cNvSpPr txBox="1">
              <a:spLocks/>
            </p:cNvSpPr>
            <p:nvPr/>
          </p:nvSpPr>
          <p:spPr>
            <a:xfrm>
              <a:off x="3617227" y="2044630"/>
              <a:ext cx="1442454" cy="287338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0" dirty="0">
                  <a:solidFill>
                    <a:schemeClr val="bg1">
                      <a:lumMod val="50000"/>
                    </a:schemeClr>
                  </a:solidFill>
                </a:rPr>
                <a:t>Content         </a:t>
              </a:r>
              <a:endParaRPr lang="ko-KR" altLang="en-US" sz="2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Content Placeholder 4">
              <a:extLst>
                <a:ext uri="{FF2B5EF4-FFF2-40B4-BE49-F238E27FC236}">
                  <a16:creationId xmlns:a16="http://schemas.microsoft.com/office/drawing/2014/main" id="{BBC160BD-0161-476C-BE14-D58FB4CD2BA6}"/>
                </a:ext>
              </a:extLst>
            </p:cNvPr>
            <p:cNvSpPr txBox="1">
              <a:spLocks/>
            </p:cNvSpPr>
            <p:nvPr/>
          </p:nvSpPr>
          <p:spPr>
            <a:xfrm>
              <a:off x="3617227" y="2561859"/>
              <a:ext cx="1442454" cy="287338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0" dirty="0"/>
                <a:t>Content         </a:t>
              </a:r>
              <a:endParaRPr lang="ko-KR" altLang="en-US" sz="2400" b="0" dirty="0"/>
            </a:p>
          </p:txBody>
        </p:sp>
        <p:sp>
          <p:nvSpPr>
            <p:cNvPr id="10" name="Content Placeholder 4">
              <a:extLst>
                <a:ext uri="{FF2B5EF4-FFF2-40B4-BE49-F238E27FC236}">
                  <a16:creationId xmlns:a16="http://schemas.microsoft.com/office/drawing/2014/main" id="{E780D496-E992-4018-BE79-363245A75F4E}"/>
                </a:ext>
              </a:extLst>
            </p:cNvPr>
            <p:cNvSpPr txBox="1">
              <a:spLocks/>
            </p:cNvSpPr>
            <p:nvPr/>
          </p:nvSpPr>
          <p:spPr>
            <a:xfrm>
              <a:off x="3617227" y="3079088"/>
              <a:ext cx="1442454" cy="287338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0" dirty="0">
                  <a:solidFill>
                    <a:schemeClr val="bg1">
                      <a:lumMod val="50000"/>
                    </a:schemeClr>
                  </a:solidFill>
                </a:rPr>
                <a:t>Content         </a:t>
              </a:r>
              <a:endParaRPr lang="ko-KR" altLang="en-US" sz="2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Content Placeholder 4">
              <a:extLst>
                <a:ext uri="{FF2B5EF4-FFF2-40B4-BE49-F238E27FC236}">
                  <a16:creationId xmlns:a16="http://schemas.microsoft.com/office/drawing/2014/main" id="{799B8895-74A4-49ED-A5B7-AA4C21A7DCAA}"/>
                </a:ext>
              </a:extLst>
            </p:cNvPr>
            <p:cNvSpPr txBox="1">
              <a:spLocks/>
            </p:cNvSpPr>
            <p:nvPr/>
          </p:nvSpPr>
          <p:spPr>
            <a:xfrm>
              <a:off x="5189124" y="2044630"/>
              <a:ext cx="1673230" cy="287338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0" dirty="0">
                  <a:solidFill>
                    <a:schemeClr val="bg1">
                      <a:lumMod val="50000"/>
                    </a:schemeClr>
                  </a:solidFill>
                </a:rPr>
                <a:t>Text Here   </a:t>
              </a:r>
              <a:endParaRPr lang="ko-KR" altLang="en-US" sz="2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Content Placeholder 4">
              <a:extLst>
                <a:ext uri="{FF2B5EF4-FFF2-40B4-BE49-F238E27FC236}">
                  <a16:creationId xmlns:a16="http://schemas.microsoft.com/office/drawing/2014/main" id="{D6EC082E-AE17-45A5-8100-626B0F7522CE}"/>
                </a:ext>
              </a:extLst>
            </p:cNvPr>
            <p:cNvSpPr txBox="1">
              <a:spLocks/>
            </p:cNvSpPr>
            <p:nvPr/>
          </p:nvSpPr>
          <p:spPr>
            <a:xfrm>
              <a:off x="5189124" y="2561859"/>
              <a:ext cx="1673230" cy="287338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0" dirty="0"/>
                <a:t>Text Here            </a:t>
              </a:r>
              <a:endParaRPr lang="ko-KR" altLang="en-US" sz="2400" b="0" dirty="0"/>
            </a:p>
          </p:txBody>
        </p:sp>
        <p:sp>
          <p:nvSpPr>
            <p:cNvPr id="13" name="Content Placeholder 4">
              <a:extLst>
                <a:ext uri="{FF2B5EF4-FFF2-40B4-BE49-F238E27FC236}">
                  <a16:creationId xmlns:a16="http://schemas.microsoft.com/office/drawing/2014/main" id="{B89FDC4E-A741-458C-8478-3B8D0CE7894B}"/>
                </a:ext>
              </a:extLst>
            </p:cNvPr>
            <p:cNvSpPr txBox="1">
              <a:spLocks/>
            </p:cNvSpPr>
            <p:nvPr/>
          </p:nvSpPr>
          <p:spPr>
            <a:xfrm>
              <a:off x="5189124" y="3079088"/>
              <a:ext cx="1673230" cy="287338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0" dirty="0">
                  <a:solidFill>
                    <a:schemeClr val="bg1">
                      <a:lumMod val="50000"/>
                    </a:schemeClr>
                  </a:solidFill>
                </a:rPr>
                <a:t>Text Here           </a:t>
              </a:r>
              <a:endParaRPr lang="ko-KR" altLang="en-US" sz="2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F53CCFA-6056-4E20-80BD-36395CDF7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73549"/>
              </p:ext>
            </p:extLst>
          </p:nvPr>
        </p:nvGraphicFramePr>
        <p:xfrm>
          <a:off x="923109" y="3785564"/>
          <a:ext cx="10607040" cy="241180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88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4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615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0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970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</a:t>
                      </a: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240">
                <a:tc rowSpan="3">
                  <a:txBody>
                    <a:bodyPr/>
                    <a:lstStyle/>
                    <a:p>
                      <a:pPr algn="l"/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0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" name="직사각형 34">
            <a:extLst>
              <a:ext uri="{FF2B5EF4-FFF2-40B4-BE49-F238E27FC236}">
                <a16:creationId xmlns:a16="http://schemas.microsoft.com/office/drawing/2014/main" id="{671B5E7E-C092-47CA-996F-9ED4F1F2CC54}"/>
              </a:ext>
            </a:extLst>
          </p:cNvPr>
          <p:cNvSpPr/>
          <p:nvPr/>
        </p:nvSpPr>
        <p:spPr>
          <a:xfrm>
            <a:off x="7304123" y="1493251"/>
            <a:ext cx="4099071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dirty="0">
                <a:solidFill>
                  <a:schemeClr val="accent3"/>
                </a:solidFill>
              </a:rPr>
              <a:t>SIMPLE </a:t>
            </a:r>
            <a:r>
              <a:rPr lang="en-US" altLang="ko-KR" sz="2800" dirty="0">
                <a:solidFill>
                  <a:schemeClr val="accent1"/>
                </a:solidFill>
              </a:rPr>
              <a:t>PORTFOLIO</a:t>
            </a:r>
          </a:p>
        </p:txBody>
      </p:sp>
      <p:sp>
        <p:nvSpPr>
          <p:cNvPr id="18" name="직사각형 35">
            <a:extLst>
              <a:ext uri="{FF2B5EF4-FFF2-40B4-BE49-F238E27FC236}">
                <a16:creationId xmlns:a16="http://schemas.microsoft.com/office/drawing/2014/main" id="{BE95438A-29B7-41BD-A41D-42A2815D35E0}"/>
              </a:ext>
            </a:extLst>
          </p:cNvPr>
          <p:cNvSpPr/>
          <p:nvPr/>
        </p:nvSpPr>
        <p:spPr>
          <a:xfrm>
            <a:off x="7304122" y="1863711"/>
            <a:ext cx="4099071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PRESENTATION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203E881D-2602-4362-B851-A572F9903CE1}"/>
              </a:ext>
            </a:extLst>
          </p:cNvPr>
          <p:cNvSpPr txBox="1">
            <a:spLocks/>
          </p:cNvSpPr>
          <p:nvPr/>
        </p:nvSpPr>
        <p:spPr>
          <a:xfrm>
            <a:off x="7304122" y="2234171"/>
            <a:ext cx="4228515" cy="1206714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 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41D7A1-F609-4F12-9ECD-2AC5B06252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그룹 3">
            <a:extLst>
              <a:ext uri="{FF2B5EF4-FFF2-40B4-BE49-F238E27FC236}">
                <a16:creationId xmlns:a16="http://schemas.microsoft.com/office/drawing/2014/main" id="{9CEF4BF9-8411-4E4B-8A89-E122309A9C62}"/>
              </a:ext>
            </a:extLst>
          </p:cNvPr>
          <p:cNvGrpSpPr/>
          <p:nvPr/>
        </p:nvGrpSpPr>
        <p:grpSpPr>
          <a:xfrm>
            <a:off x="4250948" y="1828913"/>
            <a:ext cx="3698080" cy="780265"/>
            <a:chOff x="4223789" y="1916833"/>
            <a:chExt cx="3698080" cy="7802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8615B9-79DC-4B50-ABAE-A60060ECC064}"/>
                </a:ext>
              </a:extLst>
            </p:cNvPr>
            <p:cNvSpPr txBox="1"/>
            <p:nvPr/>
          </p:nvSpPr>
          <p:spPr>
            <a:xfrm>
              <a:off x="4223789" y="1916833"/>
              <a:ext cx="2232252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ED9014-04CA-488D-9B7D-F2F8263C9FE1}"/>
                </a:ext>
              </a:extLst>
            </p:cNvPr>
            <p:cNvSpPr txBox="1"/>
            <p:nvPr/>
          </p:nvSpPr>
          <p:spPr>
            <a:xfrm>
              <a:off x="4547826" y="2235433"/>
              <a:ext cx="3374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8" name="그룹 4">
            <a:extLst>
              <a:ext uri="{FF2B5EF4-FFF2-40B4-BE49-F238E27FC236}">
                <a16:creationId xmlns:a16="http://schemas.microsoft.com/office/drawing/2014/main" id="{528339BA-AA00-4787-B23E-D9F2104973E2}"/>
              </a:ext>
            </a:extLst>
          </p:cNvPr>
          <p:cNvGrpSpPr/>
          <p:nvPr/>
        </p:nvGrpSpPr>
        <p:grpSpPr>
          <a:xfrm>
            <a:off x="4250948" y="2941744"/>
            <a:ext cx="3698080" cy="780265"/>
            <a:chOff x="4223789" y="3029664"/>
            <a:chExt cx="3698080" cy="7802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E24196-8B6C-4ECD-9CE2-3C2B038AA447}"/>
                </a:ext>
              </a:extLst>
            </p:cNvPr>
            <p:cNvSpPr txBox="1"/>
            <p:nvPr/>
          </p:nvSpPr>
          <p:spPr>
            <a:xfrm>
              <a:off x="4223789" y="3029664"/>
              <a:ext cx="2232252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B815BC-BE92-467D-A20C-0821F52087D3}"/>
                </a:ext>
              </a:extLst>
            </p:cNvPr>
            <p:cNvSpPr txBox="1"/>
            <p:nvPr/>
          </p:nvSpPr>
          <p:spPr>
            <a:xfrm>
              <a:off x="4547826" y="3348264"/>
              <a:ext cx="3374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1" name="그룹 7">
            <a:extLst>
              <a:ext uri="{FF2B5EF4-FFF2-40B4-BE49-F238E27FC236}">
                <a16:creationId xmlns:a16="http://schemas.microsoft.com/office/drawing/2014/main" id="{032F07ED-EAE0-4008-8D8A-32DA77DD381A}"/>
              </a:ext>
            </a:extLst>
          </p:cNvPr>
          <p:cNvGrpSpPr/>
          <p:nvPr/>
        </p:nvGrpSpPr>
        <p:grpSpPr>
          <a:xfrm>
            <a:off x="4250948" y="4054575"/>
            <a:ext cx="3698080" cy="780265"/>
            <a:chOff x="4223789" y="4142495"/>
            <a:chExt cx="3698080" cy="7802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529B68-BFA9-47C4-9B65-563CD7A82A7A}"/>
                </a:ext>
              </a:extLst>
            </p:cNvPr>
            <p:cNvSpPr txBox="1"/>
            <p:nvPr/>
          </p:nvSpPr>
          <p:spPr>
            <a:xfrm>
              <a:off x="4223789" y="4142495"/>
              <a:ext cx="2232252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1FF35C-E48F-4178-BA9E-B7B9614AA8B5}"/>
                </a:ext>
              </a:extLst>
            </p:cNvPr>
            <p:cNvSpPr txBox="1"/>
            <p:nvPr/>
          </p:nvSpPr>
          <p:spPr>
            <a:xfrm>
              <a:off x="4547826" y="4461095"/>
              <a:ext cx="3374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4" name="그룹 8">
            <a:extLst>
              <a:ext uri="{FF2B5EF4-FFF2-40B4-BE49-F238E27FC236}">
                <a16:creationId xmlns:a16="http://schemas.microsoft.com/office/drawing/2014/main" id="{CE249A0B-A4F4-41F0-B906-E3F180316A7E}"/>
              </a:ext>
            </a:extLst>
          </p:cNvPr>
          <p:cNvGrpSpPr/>
          <p:nvPr/>
        </p:nvGrpSpPr>
        <p:grpSpPr>
          <a:xfrm>
            <a:off x="4250948" y="5167405"/>
            <a:ext cx="3698080" cy="780265"/>
            <a:chOff x="4223789" y="5255325"/>
            <a:chExt cx="3698080" cy="7802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63DEC-8189-43F4-A2A9-21CBAF9562BA}"/>
                </a:ext>
              </a:extLst>
            </p:cNvPr>
            <p:cNvSpPr txBox="1"/>
            <p:nvPr/>
          </p:nvSpPr>
          <p:spPr>
            <a:xfrm>
              <a:off x="4223789" y="5255325"/>
              <a:ext cx="2232252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8BE1A3-6882-4519-8DDA-243477AB94E3}"/>
                </a:ext>
              </a:extLst>
            </p:cNvPr>
            <p:cNvSpPr txBox="1"/>
            <p:nvPr/>
          </p:nvSpPr>
          <p:spPr>
            <a:xfrm>
              <a:off x="4547826" y="5573925"/>
              <a:ext cx="3374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AEFB58-DD9A-451B-BC1B-6ED83FA714B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CB1E3A9-F87E-4A74-90EA-A7698584F515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8">
            <a:extLst>
              <a:ext uri="{FF2B5EF4-FFF2-40B4-BE49-F238E27FC236}">
                <a16:creationId xmlns:a16="http://schemas.microsoft.com/office/drawing/2014/main" id="{80DAFD63-D270-4B9E-ABA0-A7CE0E2EC7CE}"/>
              </a:ext>
            </a:extLst>
          </p:cNvPr>
          <p:cNvSpPr/>
          <p:nvPr/>
        </p:nvSpPr>
        <p:spPr>
          <a:xfrm rot="16200000">
            <a:off x="3398004" y="3742574"/>
            <a:ext cx="1035968" cy="2160733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39">
            <a:extLst>
              <a:ext uri="{FF2B5EF4-FFF2-40B4-BE49-F238E27FC236}">
                <a16:creationId xmlns:a16="http://schemas.microsoft.com/office/drawing/2014/main" id="{E1C42C6F-DF02-4ED6-8F69-9B2BB090D006}"/>
              </a:ext>
            </a:extLst>
          </p:cNvPr>
          <p:cNvSpPr/>
          <p:nvPr/>
        </p:nvSpPr>
        <p:spPr>
          <a:xfrm rot="16200000">
            <a:off x="5577719" y="2798679"/>
            <a:ext cx="1035968" cy="2160733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0">
            <a:extLst>
              <a:ext uri="{FF2B5EF4-FFF2-40B4-BE49-F238E27FC236}">
                <a16:creationId xmlns:a16="http://schemas.microsoft.com/office/drawing/2014/main" id="{1892A7D0-714E-4BAB-A3FF-A346BA489FBA}"/>
              </a:ext>
            </a:extLst>
          </p:cNvPr>
          <p:cNvSpPr/>
          <p:nvPr/>
        </p:nvSpPr>
        <p:spPr>
          <a:xfrm rot="16200000">
            <a:off x="7692779" y="1919337"/>
            <a:ext cx="1035968" cy="2160733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타원 2">
            <a:extLst>
              <a:ext uri="{FF2B5EF4-FFF2-40B4-BE49-F238E27FC236}">
                <a16:creationId xmlns:a16="http://schemas.microsoft.com/office/drawing/2014/main" id="{5F9125B3-39A4-4F88-8561-267BD37D9220}"/>
              </a:ext>
            </a:extLst>
          </p:cNvPr>
          <p:cNvSpPr/>
          <p:nvPr/>
        </p:nvSpPr>
        <p:spPr>
          <a:xfrm>
            <a:off x="2494531" y="4971834"/>
            <a:ext cx="741115" cy="74111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타원 53">
            <a:extLst>
              <a:ext uri="{FF2B5EF4-FFF2-40B4-BE49-F238E27FC236}">
                <a16:creationId xmlns:a16="http://schemas.microsoft.com/office/drawing/2014/main" id="{404C9141-A850-48DE-B60B-D0216C06277D}"/>
              </a:ext>
            </a:extLst>
          </p:cNvPr>
          <p:cNvSpPr/>
          <p:nvPr/>
        </p:nvSpPr>
        <p:spPr>
          <a:xfrm>
            <a:off x="4661659" y="3971466"/>
            <a:ext cx="741115" cy="741115"/>
          </a:xfrm>
          <a:prstGeom prst="ellips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타원 54">
            <a:extLst>
              <a:ext uri="{FF2B5EF4-FFF2-40B4-BE49-F238E27FC236}">
                <a16:creationId xmlns:a16="http://schemas.microsoft.com/office/drawing/2014/main" id="{59BBC72E-C77A-4A70-AC8B-1B5326DA712F}"/>
              </a:ext>
            </a:extLst>
          </p:cNvPr>
          <p:cNvSpPr/>
          <p:nvPr/>
        </p:nvSpPr>
        <p:spPr>
          <a:xfrm>
            <a:off x="6824886" y="2988129"/>
            <a:ext cx="741115" cy="741115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타원 55">
            <a:extLst>
              <a:ext uri="{FF2B5EF4-FFF2-40B4-BE49-F238E27FC236}">
                <a16:creationId xmlns:a16="http://schemas.microsoft.com/office/drawing/2014/main" id="{40132C87-DF2F-4695-830F-B147EF3591E4}"/>
              </a:ext>
            </a:extLst>
          </p:cNvPr>
          <p:cNvSpPr/>
          <p:nvPr/>
        </p:nvSpPr>
        <p:spPr>
          <a:xfrm>
            <a:off x="8921422" y="2107260"/>
            <a:ext cx="741115" cy="741115"/>
          </a:xfrm>
          <a:prstGeom prst="ellipse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4870D5-FBFF-4B59-8C82-86B531E0F478}"/>
              </a:ext>
            </a:extLst>
          </p:cNvPr>
          <p:cNvGrpSpPr/>
          <p:nvPr/>
        </p:nvGrpSpPr>
        <p:grpSpPr>
          <a:xfrm>
            <a:off x="5249703" y="3509713"/>
            <a:ext cx="1692000" cy="738664"/>
            <a:chOff x="3942643" y="3330651"/>
            <a:chExt cx="1258713" cy="7386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9C43C4-40DE-485C-872C-312E22F2FF43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5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9F2C90-CF99-4AFE-978C-17E7744D883C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B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50EBBE-25A9-459B-AF87-3F536D0C56D8}"/>
              </a:ext>
            </a:extLst>
          </p:cNvPr>
          <p:cNvGrpSpPr/>
          <p:nvPr/>
        </p:nvGrpSpPr>
        <p:grpSpPr>
          <a:xfrm>
            <a:off x="807452" y="4613900"/>
            <a:ext cx="1416847" cy="1477328"/>
            <a:chOff x="2551705" y="4283314"/>
            <a:chExt cx="2357003" cy="14773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D86054-8C16-4DA1-B56C-D9B25F1E2152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C696DD-604C-4BC1-AF58-9D3801680D6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94A24D-74C2-4F68-955D-C3FF2BA44B2F}"/>
              </a:ext>
            </a:extLst>
          </p:cNvPr>
          <p:cNvGrpSpPr/>
          <p:nvPr/>
        </p:nvGrpSpPr>
        <p:grpSpPr>
          <a:xfrm>
            <a:off x="3038606" y="4422896"/>
            <a:ext cx="1754764" cy="800089"/>
            <a:chOff x="3942643" y="3330651"/>
            <a:chExt cx="1258713" cy="7386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D368CF-6B52-42CF-B364-D7115E1D249C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5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19CF07-892D-4644-BBC1-CE1A876B7E95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5049EC-E756-42F0-B1FE-1F82F681F5AC}"/>
              </a:ext>
            </a:extLst>
          </p:cNvPr>
          <p:cNvGrpSpPr/>
          <p:nvPr/>
        </p:nvGrpSpPr>
        <p:grpSpPr>
          <a:xfrm>
            <a:off x="7364763" y="2630371"/>
            <a:ext cx="1692000" cy="738664"/>
            <a:chOff x="3942643" y="3330651"/>
            <a:chExt cx="1258713" cy="738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7DD532-54FB-4AB1-A3D2-4BDCF51DFEC0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5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5F208F-9044-4398-AFBD-3F02E6DC23D1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C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30">
            <a:extLst>
              <a:ext uri="{FF2B5EF4-FFF2-40B4-BE49-F238E27FC236}">
                <a16:creationId xmlns:a16="http://schemas.microsoft.com/office/drawing/2014/main" id="{AF3A8C99-FCFD-499B-A307-2F167F33FC05}"/>
              </a:ext>
            </a:extLst>
          </p:cNvPr>
          <p:cNvSpPr/>
          <p:nvPr/>
        </p:nvSpPr>
        <p:spPr>
          <a:xfrm>
            <a:off x="4869133" y="4171903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32">
            <a:extLst>
              <a:ext uri="{FF2B5EF4-FFF2-40B4-BE49-F238E27FC236}">
                <a16:creationId xmlns:a16="http://schemas.microsoft.com/office/drawing/2014/main" id="{C3ECB616-2746-4AF7-9993-06DA069310F2}"/>
              </a:ext>
            </a:extLst>
          </p:cNvPr>
          <p:cNvSpPr/>
          <p:nvPr/>
        </p:nvSpPr>
        <p:spPr>
          <a:xfrm>
            <a:off x="2703769" y="5191995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C74F00CD-734F-49A2-983C-F8100EC882D5}"/>
              </a:ext>
            </a:extLst>
          </p:cNvPr>
          <p:cNvSpPr/>
          <p:nvPr/>
        </p:nvSpPr>
        <p:spPr>
          <a:xfrm>
            <a:off x="6985066" y="3207659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ABD73EF5-A61D-4BB9-9DC9-E94723B03DC0}"/>
              </a:ext>
            </a:extLst>
          </p:cNvPr>
          <p:cNvSpPr/>
          <p:nvPr/>
        </p:nvSpPr>
        <p:spPr>
          <a:xfrm>
            <a:off x="9102664" y="2278600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021D961-FECD-46EC-BD67-07C02917B214}"/>
              </a:ext>
            </a:extLst>
          </p:cNvPr>
          <p:cNvSpPr/>
          <p:nvPr/>
        </p:nvSpPr>
        <p:spPr>
          <a:xfrm>
            <a:off x="4860168" y="4706370"/>
            <a:ext cx="272374" cy="23480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03DC9BC-ECB2-44C3-AC8D-239FECEFCD65}"/>
              </a:ext>
            </a:extLst>
          </p:cNvPr>
          <p:cNvSpPr/>
          <p:nvPr/>
        </p:nvSpPr>
        <p:spPr>
          <a:xfrm>
            <a:off x="7052206" y="3698588"/>
            <a:ext cx="272374" cy="23480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D22BBFE-45F0-42D8-A6A4-B7BF6A13452A}"/>
              </a:ext>
            </a:extLst>
          </p:cNvPr>
          <p:cNvSpPr/>
          <p:nvPr/>
        </p:nvSpPr>
        <p:spPr>
          <a:xfrm>
            <a:off x="9164086" y="2819991"/>
            <a:ext cx="272374" cy="23480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35F34F-FA2E-444A-85FA-B4E54DDFAC26}"/>
              </a:ext>
            </a:extLst>
          </p:cNvPr>
          <p:cNvGrpSpPr/>
          <p:nvPr/>
        </p:nvGrpSpPr>
        <p:grpSpPr>
          <a:xfrm>
            <a:off x="3357068" y="2488964"/>
            <a:ext cx="1416847" cy="1477328"/>
            <a:chOff x="2551705" y="4283314"/>
            <a:chExt cx="2357003" cy="14773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C6FB7E-B417-40B2-A3A4-1C774F1596D0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7D6296-9489-4BAB-BBB4-A8514294811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E030D3-E484-4513-8434-785903B0417F}"/>
              </a:ext>
            </a:extLst>
          </p:cNvPr>
          <p:cNvGrpSpPr/>
          <p:nvPr/>
        </p:nvGrpSpPr>
        <p:grpSpPr>
          <a:xfrm>
            <a:off x="7529747" y="3757114"/>
            <a:ext cx="1416847" cy="1477328"/>
            <a:chOff x="2551705" y="4283314"/>
            <a:chExt cx="2357003" cy="14773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539BC0-E6DB-411B-BE04-E27278FA8DB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94AD43-E624-4994-9BA3-9C8BE3952CD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3ED8CE-B9F6-4092-9DE9-78C7C9CDFE1B}"/>
              </a:ext>
            </a:extLst>
          </p:cNvPr>
          <p:cNvGrpSpPr/>
          <p:nvPr/>
        </p:nvGrpSpPr>
        <p:grpSpPr>
          <a:xfrm>
            <a:off x="9843779" y="1822497"/>
            <a:ext cx="1416847" cy="1477328"/>
            <a:chOff x="2551705" y="4283314"/>
            <a:chExt cx="2357003" cy="147732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BF77E4-5832-45EB-B64B-FD282BAFE4CE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93D92A-2784-4C81-903C-7B94EDD2876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B64F74-D3D8-4B8D-B85B-C47465B53B05}"/>
              </a:ext>
            </a:extLst>
          </p:cNvPr>
          <p:cNvGrpSpPr/>
          <p:nvPr/>
        </p:nvGrpSpPr>
        <p:grpSpPr>
          <a:xfrm>
            <a:off x="9176340" y="1707380"/>
            <a:ext cx="2329859" cy="1280132"/>
            <a:chOff x="8696325" y="1948927"/>
            <a:chExt cx="2457450" cy="128013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43A077-3F54-4AA7-AAB6-5D224DA960CC}"/>
                </a:ext>
              </a:extLst>
            </p:cNvPr>
            <p:cNvSpPr/>
            <p:nvPr/>
          </p:nvSpPr>
          <p:spPr>
            <a:xfrm>
              <a:off x="8696325" y="1948927"/>
              <a:ext cx="2457450" cy="1032481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26413BA-C8DE-4A67-8CD6-A2C5EB988724}"/>
                </a:ext>
              </a:extLst>
            </p:cNvPr>
            <p:cNvSpPr/>
            <p:nvPr/>
          </p:nvSpPr>
          <p:spPr>
            <a:xfrm>
              <a:off x="9210675" y="2733759"/>
              <a:ext cx="1428750" cy="4953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279FF2-3A56-437E-89CD-92A69CCF0DBA}"/>
                </a:ext>
              </a:extLst>
            </p:cNvPr>
            <p:cNvSpPr txBox="1"/>
            <p:nvPr/>
          </p:nvSpPr>
          <p:spPr>
            <a:xfrm>
              <a:off x="8903992" y="2018178"/>
              <a:ext cx="2042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263D5-8666-4486-8FC4-6B0D26076A24}"/>
                </a:ext>
              </a:extLst>
            </p:cNvPr>
            <p:cNvSpPr txBox="1"/>
            <p:nvPr/>
          </p:nvSpPr>
          <p:spPr>
            <a:xfrm>
              <a:off x="9359071" y="2842909"/>
              <a:ext cx="1131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06C67C5-6638-4E31-917D-F84742659008}"/>
              </a:ext>
            </a:extLst>
          </p:cNvPr>
          <p:cNvGrpSpPr/>
          <p:nvPr/>
        </p:nvGrpSpPr>
        <p:grpSpPr>
          <a:xfrm>
            <a:off x="9176340" y="3318912"/>
            <a:ext cx="2329859" cy="1280132"/>
            <a:chOff x="8696325" y="1948927"/>
            <a:chExt cx="2457450" cy="12801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B36CDDE-96BF-4B98-802A-ED819A19CF36}"/>
                </a:ext>
              </a:extLst>
            </p:cNvPr>
            <p:cNvSpPr/>
            <p:nvPr/>
          </p:nvSpPr>
          <p:spPr>
            <a:xfrm>
              <a:off x="8696325" y="1948927"/>
              <a:ext cx="2457450" cy="1032481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9016C95-7493-4113-A262-52D8FD22F80D}"/>
                </a:ext>
              </a:extLst>
            </p:cNvPr>
            <p:cNvSpPr/>
            <p:nvPr/>
          </p:nvSpPr>
          <p:spPr>
            <a:xfrm>
              <a:off x="9210675" y="2733759"/>
              <a:ext cx="1428750" cy="495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E9ADE2-25FF-4C4A-A261-9A2B0E516C45}"/>
                </a:ext>
              </a:extLst>
            </p:cNvPr>
            <p:cNvSpPr txBox="1"/>
            <p:nvPr/>
          </p:nvSpPr>
          <p:spPr>
            <a:xfrm>
              <a:off x="8903992" y="2018178"/>
              <a:ext cx="2042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7EA061-8846-47E3-98A3-FA1EBD6A009D}"/>
                </a:ext>
              </a:extLst>
            </p:cNvPr>
            <p:cNvSpPr txBox="1"/>
            <p:nvPr/>
          </p:nvSpPr>
          <p:spPr>
            <a:xfrm>
              <a:off x="9359071" y="2842909"/>
              <a:ext cx="1131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503D68-6440-423A-A603-BC2931388474}"/>
              </a:ext>
            </a:extLst>
          </p:cNvPr>
          <p:cNvGrpSpPr/>
          <p:nvPr/>
        </p:nvGrpSpPr>
        <p:grpSpPr>
          <a:xfrm>
            <a:off x="9176340" y="4930444"/>
            <a:ext cx="2329859" cy="1280132"/>
            <a:chOff x="8696325" y="1948927"/>
            <a:chExt cx="2457450" cy="128013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4A1C1C-4CF0-4B50-A71C-8367D3005076}"/>
                </a:ext>
              </a:extLst>
            </p:cNvPr>
            <p:cNvSpPr/>
            <p:nvPr/>
          </p:nvSpPr>
          <p:spPr>
            <a:xfrm>
              <a:off x="8696325" y="1948927"/>
              <a:ext cx="2457450" cy="1032481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28CBFD-C940-4ECD-9457-9F2BF69CDFCD}"/>
                </a:ext>
              </a:extLst>
            </p:cNvPr>
            <p:cNvSpPr/>
            <p:nvPr/>
          </p:nvSpPr>
          <p:spPr>
            <a:xfrm>
              <a:off x="9210675" y="2733759"/>
              <a:ext cx="1428750" cy="495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E896FF-6482-4FA5-B4A5-5370E955771E}"/>
                </a:ext>
              </a:extLst>
            </p:cNvPr>
            <p:cNvSpPr txBox="1"/>
            <p:nvPr/>
          </p:nvSpPr>
          <p:spPr>
            <a:xfrm>
              <a:off x="8903992" y="2018178"/>
              <a:ext cx="2042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5FBB18-9836-4D42-B49B-740BAD8F0618}"/>
                </a:ext>
              </a:extLst>
            </p:cNvPr>
            <p:cNvSpPr txBox="1"/>
            <p:nvPr/>
          </p:nvSpPr>
          <p:spPr>
            <a:xfrm>
              <a:off x="9359071" y="2842909"/>
              <a:ext cx="1131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1D178E-94FA-4B5E-89CE-208FDFB5BE29}"/>
              </a:ext>
            </a:extLst>
          </p:cNvPr>
          <p:cNvGrpSpPr/>
          <p:nvPr/>
        </p:nvGrpSpPr>
        <p:grpSpPr>
          <a:xfrm>
            <a:off x="6559844" y="1707380"/>
            <a:ext cx="2329859" cy="1280132"/>
            <a:chOff x="8696325" y="1948927"/>
            <a:chExt cx="2457450" cy="128013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A9A13DC-770C-47F2-9F4D-D05E105AC270}"/>
                </a:ext>
              </a:extLst>
            </p:cNvPr>
            <p:cNvSpPr/>
            <p:nvPr/>
          </p:nvSpPr>
          <p:spPr>
            <a:xfrm>
              <a:off x="8696325" y="1948927"/>
              <a:ext cx="2457450" cy="1032481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178A48F-C517-463C-B8F3-E5930D738659}"/>
                </a:ext>
              </a:extLst>
            </p:cNvPr>
            <p:cNvSpPr/>
            <p:nvPr/>
          </p:nvSpPr>
          <p:spPr>
            <a:xfrm>
              <a:off x="9210675" y="2733759"/>
              <a:ext cx="1428750" cy="4953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F45D56-2A62-43A6-84A3-284607B00D88}"/>
                </a:ext>
              </a:extLst>
            </p:cNvPr>
            <p:cNvSpPr txBox="1"/>
            <p:nvPr/>
          </p:nvSpPr>
          <p:spPr>
            <a:xfrm>
              <a:off x="8903992" y="2018178"/>
              <a:ext cx="2042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8C7DF2-7244-46C5-90E4-845D51D48D95}"/>
                </a:ext>
              </a:extLst>
            </p:cNvPr>
            <p:cNvSpPr txBox="1"/>
            <p:nvPr/>
          </p:nvSpPr>
          <p:spPr>
            <a:xfrm>
              <a:off x="9359071" y="2842909"/>
              <a:ext cx="1131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CC38BC-9120-49C9-9EF6-FFC65CC0B14B}"/>
              </a:ext>
            </a:extLst>
          </p:cNvPr>
          <p:cNvGrpSpPr/>
          <p:nvPr/>
        </p:nvGrpSpPr>
        <p:grpSpPr>
          <a:xfrm>
            <a:off x="6559844" y="3318912"/>
            <a:ext cx="2329859" cy="1280132"/>
            <a:chOff x="8696325" y="1948927"/>
            <a:chExt cx="2457450" cy="128013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4D2EF2C-8B9F-44CA-9AA5-330A6A082232}"/>
                </a:ext>
              </a:extLst>
            </p:cNvPr>
            <p:cNvSpPr/>
            <p:nvPr/>
          </p:nvSpPr>
          <p:spPr>
            <a:xfrm>
              <a:off x="8696325" y="1948927"/>
              <a:ext cx="2457450" cy="1032481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9F60C42-649A-4912-BFF7-87F409215136}"/>
                </a:ext>
              </a:extLst>
            </p:cNvPr>
            <p:cNvSpPr/>
            <p:nvPr/>
          </p:nvSpPr>
          <p:spPr>
            <a:xfrm>
              <a:off x="9210675" y="2733759"/>
              <a:ext cx="1428750" cy="495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0349A5-9E47-453B-A463-28E8716E81BE}"/>
                </a:ext>
              </a:extLst>
            </p:cNvPr>
            <p:cNvSpPr txBox="1"/>
            <p:nvPr/>
          </p:nvSpPr>
          <p:spPr>
            <a:xfrm>
              <a:off x="8903992" y="2018178"/>
              <a:ext cx="2042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C6D94F-E0EF-4AB9-89BB-4C334AB4B3D6}"/>
                </a:ext>
              </a:extLst>
            </p:cNvPr>
            <p:cNvSpPr txBox="1"/>
            <p:nvPr/>
          </p:nvSpPr>
          <p:spPr>
            <a:xfrm>
              <a:off x="9359071" y="2842909"/>
              <a:ext cx="1131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213569-44FC-4798-9657-2F5A4D7848EF}"/>
              </a:ext>
            </a:extLst>
          </p:cNvPr>
          <p:cNvGrpSpPr/>
          <p:nvPr/>
        </p:nvGrpSpPr>
        <p:grpSpPr>
          <a:xfrm>
            <a:off x="6559844" y="4930444"/>
            <a:ext cx="2329859" cy="1280132"/>
            <a:chOff x="8696325" y="1948927"/>
            <a:chExt cx="2457450" cy="128013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6D3B59D-0B44-477C-9CF3-F5AAA87C349D}"/>
                </a:ext>
              </a:extLst>
            </p:cNvPr>
            <p:cNvSpPr/>
            <p:nvPr/>
          </p:nvSpPr>
          <p:spPr>
            <a:xfrm>
              <a:off x="8696325" y="1948927"/>
              <a:ext cx="2457450" cy="1032481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F80F2DD-3084-4094-A6B5-E6248D0AEBE0}"/>
                </a:ext>
              </a:extLst>
            </p:cNvPr>
            <p:cNvSpPr/>
            <p:nvPr/>
          </p:nvSpPr>
          <p:spPr>
            <a:xfrm>
              <a:off x="9210675" y="2733759"/>
              <a:ext cx="1428750" cy="495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082CDE-21B9-4EA5-BCDC-61F6DB86B252}"/>
                </a:ext>
              </a:extLst>
            </p:cNvPr>
            <p:cNvSpPr txBox="1"/>
            <p:nvPr/>
          </p:nvSpPr>
          <p:spPr>
            <a:xfrm>
              <a:off x="8903992" y="2018178"/>
              <a:ext cx="2042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7C1F36-4D21-4E05-929B-B5C1296F4140}"/>
                </a:ext>
              </a:extLst>
            </p:cNvPr>
            <p:cNvSpPr txBox="1"/>
            <p:nvPr/>
          </p:nvSpPr>
          <p:spPr>
            <a:xfrm>
              <a:off x="9359071" y="2842909"/>
              <a:ext cx="1131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FDAC41-1BB5-4FB8-B132-43ACB718109E}"/>
              </a:ext>
            </a:extLst>
          </p:cNvPr>
          <p:cNvGrpSpPr/>
          <p:nvPr/>
        </p:nvGrpSpPr>
        <p:grpSpPr>
          <a:xfrm>
            <a:off x="3943349" y="1707380"/>
            <a:ext cx="2329859" cy="1280132"/>
            <a:chOff x="8696325" y="1948927"/>
            <a:chExt cx="2457450" cy="128013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C2F2412-ED76-49BE-A2E3-9E7F0FA010EC}"/>
                </a:ext>
              </a:extLst>
            </p:cNvPr>
            <p:cNvSpPr/>
            <p:nvPr/>
          </p:nvSpPr>
          <p:spPr>
            <a:xfrm>
              <a:off x="8696325" y="1948927"/>
              <a:ext cx="2457450" cy="1032481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EFC90E7-CE67-4EB3-883E-DCA897B2565F}"/>
                </a:ext>
              </a:extLst>
            </p:cNvPr>
            <p:cNvSpPr/>
            <p:nvPr/>
          </p:nvSpPr>
          <p:spPr>
            <a:xfrm>
              <a:off x="9210675" y="2733759"/>
              <a:ext cx="1428750" cy="4953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0B5CFF-3F26-4329-BFBE-F34E30ABA7D2}"/>
                </a:ext>
              </a:extLst>
            </p:cNvPr>
            <p:cNvSpPr txBox="1"/>
            <p:nvPr/>
          </p:nvSpPr>
          <p:spPr>
            <a:xfrm>
              <a:off x="8903992" y="2018178"/>
              <a:ext cx="2042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CCCF10-D71B-4592-874B-88F9D46A8D6B}"/>
                </a:ext>
              </a:extLst>
            </p:cNvPr>
            <p:cNvSpPr txBox="1"/>
            <p:nvPr/>
          </p:nvSpPr>
          <p:spPr>
            <a:xfrm>
              <a:off x="9359071" y="2842909"/>
              <a:ext cx="1131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D05BB2-450C-49A1-BC99-07BB9E9B35F4}"/>
              </a:ext>
            </a:extLst>
          </p:cNvPr>
          <p:cNvGrpSpPr/>
          <p:nvPr/>
        </p:nvGrpSpPr>
        <p:grpSpPr>
          <a:xfrm>
            <a:off x="3943349" y="3318912"/>
            <a:ext cx="2329859" cy="1280132"/>
            <a:chOff x="8696325" y="1948927"/>
            <a:chExt cx="2457450" cy="128013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6389981-0B1D-4AB2-BDD5-06E052AF988A}"/>
                </a:ext>
              </a:extLst>
            </p:cNvPr>
            <p:cNvSpPr/>
            <p:nvPr/>
          </p:nvSpPr>
          <p:spPr>
            <a:xfrm>
              <a:off x="8696325" y="1948927"/>
              <a:ext cx="2457450" cy="1032481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AF1A6A5-BD33-4BE6-BFBF-F8345D63ED67}"/>
                </a:ext>
              </a:extLst>
            </p:cNvPr>
            <p:cNvSpPr/>
            <p:nvPr/>
          </p:nvSpPr>
          <p:spPr>
            <a:xfrm>
              <a:off x="9210675" y="2733759"/>
              <a:ext cx="1428750" cy="495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DE359E-B6A8-404D-96F2-DDADFE668716}"/>
                </a:ext>
              </a:extLst>
            </p:cNvPr>
            <p:cNvSpPr txBox="1"/>
            <p:nvPr/>
          </p:nvSpPr>
          <p:spPr>
            <a:xfrm>
              <a:off x="8903992" y="2018178"/>
              <a:ext cx="2042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C3FCE0-3FD3-4014-94E1-5BBA9FE116E6}"/>
                </a:ext>
              </a:extLst>
            </p:cNvPr>
            <p:cNvSpPr txBox="1"/>
            <p:nvPr/>
          </p:nvSpPr>
          <p:spPr>
            <a:xfrm>
              <a:off x="9359071" y="2842909"/>
              <a:ext cx="1131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E9AC2E-E4E7-4377-9065-0631F3311CDE}"/>
              </a:ext>
            </a:extLst>
          </p:cNvPr>
          <p:cNvGrpSpPr/>
          <p:nvPr/>
        </p:nvGrpSpPr>
        <p:grpSpPr>
          <a:xfrm>
            <a:off x="3943349" y="4930444"/>
            <a:ext cx="2329859" cy="1280132"/>
            <a:chOff x="8696325" y="1948927"/>
            <a:chExt cx="2457450" cy="128013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7A414E7-49E2-448E-96A8-FBB5F44DA0ED}"/>
                </a:ext>
              </a:extLst>
            </p:cNvPr>
            <p:cNvSpPr/>
            <p:nvPr/>
          </p:nvSpPr>
          <p:spPr>
            <a:xfrm>
              <a:off x="8696325" y="1948927"/>
              <a:ext cx="2457450" cy="1032481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F651BFD-BC77-4FB6-919F-671D63910E93}"/>
                </a:ext>
              </a:extLst>
            </p:cNvPr>
            <p:cNvSpPr/>
            <p:nvPr/>
          </p:nvSpPr>
          <p:spPr>
            <a:xfrm>
              <a:off x="9210675" y="2733759"/>
              <a:ext cx="1428750" cy="495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981F2F-FFC7-4A12-83ED-0D51BDCDC83C}"/>
                </a:ext>
              </a:extLst>
            </p:cNvPr>
            <p:cNvSpPr txBox="1"/>
            <p:nvPr/>
          </p:nvSpPr>
          <p:spPr>
            <a:xfrm>
              <a:off x="8903992" y="2018178"/>
              <a:ext cx="2042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27D0D82-6413-4E90-BA62-3F8A1301520A}"/>
                </a:ext>
              </a:extLst>
            </p:cNvPr>
            <p:cNvSpPr txBox="1"/>
            <p:nvPr/>
          </p:nvSpPr>
          <p:spPr>
            <a:xfrm>
              <a:off x="9359071" y="2842909"/>
              <a:ext cx="1131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6CD7EC-0ABF-4757-85E5-0BECF2044C63}"/>
              </a:ext>
            </a:extLst>
          </p:cNvPr>
          <p:cNvGrpSpPr/>
          <p:nvPr/>
        </p:nvGrpSpPr>
        <p:grpSpPr>
          <a:xfrm>
            <a:off x="763470" y="2036666"/>
            <a:ext cx="2889119" cy="3998094"/>
            <a:chOff x="6084168" y="1875695"/>
            <a:chExt cx="2842224" cy="399809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00B07A-5391-4318-B3FB-946BA4A5E63D}"/>
                </a:ext>
              </a:extLst>
            </p:cNvPr>
            <p:cNvSpPr txBox="1"/>
            <p:nvPr/>
          </p:nvSpPr>
          <p:spPr>
            <a:xfrm>
              <a:off x="6085587" y="1875695"/>
              <a:ext cx="2840805" cy="897682"/>
            </a:xfrm>
            <a:prstGeom prst="rect">
              <a:avLst/>
            </a:prstGeom>
            <a:noFill/>
          </p:spPr>
          <p:txBody>
            <a:bodyPr wrap="square" lIns="72000" tIns="0" rIns="36000" bIns="0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Power</a:t>
              </a:r>
            </a:p>
            <a:p>
              <a:pPr>
                <a:lnSpc>
                  <a:spcPts val="3500"/>
                </a:lnSpc>
              </a:pPr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8B84553-86FA-4B05-8711-410B411385FA}"/>
                </a:ext>
              </a:extLst>
            </p:cNvPr>
            <p:cNvGrpSpPr/>
            <p:nvPr/>
          </p:nvGrpSpPr>
          <p:grpSpPr>
            <a:xfrm>
              <a:off x="6084168" y="2895621"/>
              <a:ext cx="2842224" cy="2978168"/>
              <a:chOff x="6084168" y="3048562"/>
              <a:chExt cx="2842224" cy="2978168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E37E02E-B39F-49D3-8E75-BE168160B89D}"/>
                  </a:ext>
                </a:extLst>
              </p:cNvPr>
              <p:cNvSpPr txBox="1"/>
              <p:nvPr/>
            </p:nvSpPr>
            <p:spPr>
              <a:xfrm>
                <a:off x="6085587" y="3718406"/>
                <a:ext cx="2836816" cy="2308324"/>
              </a:xfrm>
              <a:prstGeom prst="rect">
                <a:avLst/>
              </a:prstGeom>
              <a:noFill/>
            </p:spPr>
            <p:txBody>
              <a:bodyPr wrap="square" lIns="72000" rIns="10800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Example Text : Get a modern PowerPoint  Presentation that is beautifully designed. I hope and I believe that this Template will your Time, Money and Reputation.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This text can be replaced with your own text.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Get a modern PowerPoint  Presentation that is beautifully designed. 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96B11B-7A18-4D6C-A583-04D75EA07040}"/>
                  </a:ext>
                </a:extLst>
              </p:cNvPr>
              <p:cNvSpPr txBox="1"/>
              <p:nvPr/>
            </p:nvSpPr>
            <p:spPr>
              <a:xfrm>
                <a:off x="6084168" y="3048562"/>
                <a:ext cx="2842224" cy="553998"/>
              </a:xfrm>
              <a:prstGeom prst="rect">
                <a:avLst/>
              </a:prstGeom>
              <a:noFill/>
            </p:spPr>
            <p:txBody>
              <a:bodyPr wrap="square" lIns="72000" tIns="0" rIns="36000" bIns="0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 Create</a:t>
                </a:r>
              </a:p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Professional Presentation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8F4CB2-58DD-4EF9-ADF5-D06B47B7CDA0}"/>
              </a:ext>
            </a:extLst>
          </p:cNvPr>
          <p:cNvSpPr txBox="1"/>
          <p:nvPr/>
        </p:nvSpPr>
        <p:spPr>
          <a:xfrm>
            <a:off x="695618" y="6033228"/>
            <a:ext cx="205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30C1C-D2DC-4271-8865-E1CFB7E2844A}"/>
              </a:ext>
            </a:extLst>
          </p:cNvPr>
          <p:cNvSpPr txBox="1"/>
          <p:nvPr/>
        </p:nvSpPr>
        <p:spPr>
          <a:xfrm>
            <a:off x="599429" y="3209445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508AF75-65C9-466F-9B24-54B931A9FE91}"/>
              </a:ext>
            </a:extLst>
          </p:cNvPr>
          <p:cNvSpPr txBox="1">
            <a:spLocks/>
          </p:cNvSpPr>
          <p:nvPr/>
        </p:nvSpPr>
        <p:spPr>
          <a:xfrm>
            <a:off x="5911913" y="415942"/>
            <a:ext cx="4516783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raphic 56">
            <a:extLst>
              <a:ext uri="{FF2B5EF4-FFF2-40B4-BE49-F238E27FC236}">
                <a16:creationId xmlns:a16="http://schemas.microsoft.com/office/drawing/2014/main" id="{44229645-9244-41E9-9927-8A4290902299}"/>
              </a:ext>
            </a:extLst>
          </p:cNvPr>
          <p:cNvSpPr/>
          <p:nvPr/>
        </p:nvSpPr>
        <p:spPr>
          <a:xfrm>
            <a:off x="3503358" y="1229686"/>
            <a:ext cx="934135" cy="1211363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Graphic 56">
            <a:extLst>
              <a:ext uri="{FF2B5EF4-FFF2-40B4-BE49-F238E27FC236}">
                <a16:creationId xmlns:a16="http://schemas.microsoft.com/office/drawing/2014/main" id="{53C07058-6482-46FC-BA77-4413E26BE8DF}"/>
              </a:ext>
            </a:extLst>
          </p:cNvPr>
          <p:cNvSpPr/>
          <p:nvPr/>
        </p:nvSpPr>
        <p:spPr>
          <a:xfrm>
            <a:off x="7678391" y="1229686"/>
            <a:ext cx="934135" cy="1211363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56">
            <a:extLst>
              <a:ext uri="{FF2B5EF4-FFF2-40B4-BE49-F238E27FC236}">
                <a16:creationId xmlns:a16="http://schemas.microsoft.com/office/drawing/2014/main" id="{05AE5782-DD09-4B54-BC77-60B0EF642D59}"/>
              </a:ext>
            </a:extLst>
          </p:cNvPr>
          <p:cNvSpPr/>
          <p:nvPr/>
        </p:nvSpPr>
        <p:spPr>
          <a:xfrm>
            <a:off x="3503358" y="3394759"/>
            <a:ext cx="934135" cy="1211363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56">
            <a:extLst>
              <a:ext uri="{FF2B5EF4-FFF2-40B4-BE49-F238E27FC236}">
                <a16:creationId xmlns:a16="http://schemas.microsoft.com/office/drawing/2014/main" id="{68CC382B-BB11-4AD8-9708-74252C54BBD1}"/>
              </a:ext>
            </a:extLst>
          </p:cNvPr>
          <p:cNvSpPr/>
          <p:nvPr/>
        </p:nvSpPr>
        <p:spPr>
          <a:xfrm>
            <a:off x="7678391" y="3394759"/>
            <a:ext cx="934135" cy="1211363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853647" y="5500598"/>
            <a:ext cx="43439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cs typeface="Arial" pitchFamily="34" charset="0"/>
              </a:rPr>
              <a:t>Agenda Style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AA409E2-37A7-4B00-AB9A-A78885AA26CA}"/>
              </a:ext>
            </a:extLst>
          </p:cNvPr>
          <p:cNvGrpSpPr/>
          <p:nvPr/>
        </p:nvGrpSpPr>
        <p:grpSpPr>
          <a:xfrm>
            <a:off x="4496648" y="1207620"/>
            <a:ext cx="2536250" cy="1255494"/>
            <a:chOff x="6751979" y="1666120"/>
            <a:chExt cx="4526164" cy="125549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E46B3A-4FAC-4982-93ED-4D9D44C7ECF5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811EFC-447B-4BE1-AF5B-ED6FBC528001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544C84B-2990-4A2D-8A76-FE4A649261F1}"/>
              </a:ext>
            </a:extLst>
          </p:cNvPr>
          <p:cNvSpPr txBox="1"/>
          <p:nvPr/>
        </p:nvSpPr>
        <p:spPr>
          <a:xfrm>
            <a:off x="3494828" y="1294710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B3E18E-1EB8-447E-AD43-62248F6B502C}"/>
              </a:ext>
            </a:extLst>
          </p:cNvPr>
          <p:cNvGrpSpPr/>
          <p:nvPr/>
        </p:nvGrpSpPr>
        <p:grpSpPr>
          <a:xfrm>
            <a:off x="8671681" y="1207620"/>
            <a:ext cx="2536250" cy="1255494"/>
            <a:chOff x="6751979" y="1666120"/>
            <a:chExt cx="4526164" cy="125549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6C8A03-D1F2-489B-ABA8-0A583CADCAB4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859583-1A34-47F4-8E8B-0DA521D34B53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095660C-D848-4247-920A-550C84E8E10D}"/>
              </a:ext>
            </a:extLst>
          </p:cNvPr>
          <p:cNvSpPr txBox="1"/>
          <p:nvPr/>
        </p:nvSpPr>
        <p:spPr>
          <a:xfrm>
            <a:off x="7669861" y="1294710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513632-8F5A-46D4-886B-2111099D17D6}"/>
              </a:ext>
            </a:extLst>
          </p:cNvPr>
          <p:cNvGrpSpPr/>
          <p:nvPr/>
        </p:nvGrpSpPr>
        <p:grpSpPr>
          <a:xfrm>
            <a:off x="4496648" y="3372693"/>
            <a:ext cx="2536250" cy="1255494"/>
            <a:chOff x="6751979" y="1666120"/>
            <a:chExt cx="4526164" cy="125549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2C215B-67E7-41C3-9195-F567D72C5EA7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AB2338-8D0E-4D3F-889A-D8DD9969E19D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8C550D9-DCB7-4EE7-A497-CF76DB543B5B}"/>
              </a:ext>
            </a:extLst>
          </p:cNvPr>
          <p:cNvSpPr txBox="1"/>
          <p:nvPr/>
        </p:nvSpPr>
        <p:spPr>
          <a:xfrm>
            <a:off x="3494828" y="3459783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357DE0-80B0-4AEC-8EDE-47DA99F60B8A}"/>
              </a:ext>
            </a:extLst>
          </p:cNvPr>
          <p:cNvGrpSpPr/>
          <p:nvPr/>
        </p:nvGrpSpPr>
        <p:grpSpPr>
          <a:xfrm>
            <a:off x="8671681" y="3372693"/>
            <a:ext cx="2536250" cy="1255494"/>
            <a:chOff x="6751979" y="1666120"/>
            <a:chExt cx="4526164" cy="125549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3F5224-F3A8-4EE0-A226-FAF49E0089BE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735603-45FF-4BBD-A167-5E65E985823F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2107D14-C14E-43B7-8BA5-E6C2C6C0A5FD}"/>
              </a:ext>
            </a:extLst>
          </p:cNvPr>
          <p:cNvSpPr txBox="1"/>
          <p:nvPr/>
        </p:nvSpPr>
        <p:spPr>
          <a:xfrm>
            <a:off x="7669861" y="3459783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ED112E-BAD2-4025-8F47-7E1DE42D1B6B}"/>
              </a:ext>
            </a:extLst>
          </p:cNvPr>
          <p:cNvGrpSpPr/>
          <p:nvPr/>
        </p:nvGrpSpPr>
        <p:grpSpPr>
          <a:xfrm>
            <a:off x="1759131" y="330992"/>
            <a:ext cx="10097591" cy="6209212"/>
            <a:chOff x="4865785" y="531223"/>
            <a:chExt cx="6533735" cy="55865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62F170C-AC08-4F44-A113-54DFDF40A6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785" y="531223"/>
              <a:ext cx="6533735" cy="7775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5B535CB-6C8B-4DEE-BC64-C5B68FC641B3}"/>
                </a:ext>
              </a:extLst>
            </p:cNvPr>
            <p:cNvCxnSpPr>
              <a:cxnSpLocks/>
            </p:cNvCxnSpPr>
            <p:nvPr/>
          </p:nvCxnSpPr>
          <p:spPr>
            <a:xfrm>
              <a:off x="4882691" y="6117771"/>
              <a:ext cx="6516829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C0A3210-F402-4886-9BE2-7A54190ED39D}"/>
                </a:ext>
              </a:extLst>
            </p:cNvPr>
            <p:cNvCxnSpPr>
              <a:cxnSpLocks/>
            </p:cNvCxnSpPr>
            <p:nvPr/>
          </p:nvCxnSpPr>
          <p:spPr>
            <a:xfrm>
              <a:off x="11399520" y="531223"/>
              <a:ext cx="0" cy="558654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E0AD7B3-46EE-4CD3-8655-81F403788FB6}"/>
                </a:ext>
              </a:extLst>
            </p:cNvPr>
            <p:cNvCxnSpPr>
              <a:cxnSpLocks/>
            </p:cNvCxnSpPr>
            <p:nvPr/>
          </p:nvCxnSpPr>
          <p:spPr>
            <a:xfrm>
              <a:off x="4882690" y="531223"/>
              <a:ext cx="0" cy="180988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0187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792B95-1FC7-4E01-AB28-4867E0E3144E}"/>
              </a:ext>
            </a:extLst>
          </p:cNvPr>
          <p:cNvGrpSpPr/>
          <p:nvPr/>
        </p:nvGrpSpPr>
        <p:grpSpPr>
          <a:xfrm>
            <a:off x="1" y="1818234"/>
            <a:ext cx="3662447" cy="4254575"/>
            <a:chOff x="-1027044" y="1992982"/>
            <a:chExt cx="3662447" cy="33922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BA0C5C-6D48-49CC-AE61-5D6B08154FD1}"/>
                </a:ext>
              </a:extLst>
            </p:cNvPr>
            <p:cNvSpPr/>
            <p:nvPr/>
          </p:nvSpPr>
          <p:spPr>
            <a:xfrm>
              <a:off x="-1027044" y="1992982"/>
              <a:ext cx="3582820" cy="33922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1F806F-B954-4801-895D-D5867DCF87A6}"/>
                </a:ext>
              </a:extLst>
            </p:cNvPr>
            <p:cNvSpPr/>
            <p:nvPr/>
          </p:nvSpPr>
          <p:spPr>
            <a:xfrm>
              <a:off x="2589684" y="1992982"/>
              <a:ext cx="45719" cy="3392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53FE3E4-60BD-42C3-90E4-C0CFC11280F6}"/>
              </a:ext>
            </a:extLst>
          </p:cNvPr>
          <p:cNvGrpSpPr/>
          <p:nvPr/>
        </p:nvGrpSpPr>
        <p:grpSpPr>
          <a:xfrm>
            <a:off x="5524149" y="2166438"/>
            <a:ext cx="2302284" cy="2302283"/>
            <a:chOff x="985739" y="3428998"/>
            <a:chExt cx="1872211" cy="18722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4E79FF-9400-4207-A87F-F30BC96B1203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014F4D-671A-4C63-8D5A-89643BE696B2}"/>
                </a:ext>
              </a:extLst>
            </p:cNvPr>
            <p:cNvSpPr txBox="1"/>
            <p:nvPr/>
          </p:nvSpPr>
          <p:spPr>
            <a:xfrm>
              <a:off x="985739" y="4027222"/>
              <a:ext cx="1872211" cy="6757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B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61DCE3-2CCB-4599-A049-86E00117B665}"/>
              </a:ext>
            </a:extLst>
          </p:cNvPr>
          <p:cNvGrpSpPr/>
          <p:nvPr/>
        </p:nvGrpSpPr>
        <p:grpSpPr>
          <a:xfrm>
            <a:off x="3905883" y="3572233"/>
            <a:ext cx="2472464" cy="2472463"/>
            <a:chOff x="985739" y="3428998"/>
            <a:chExt cx="1872211" cy="18722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BA8D36-70DF-4B24-9D26-487EB6921680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17F18E-B31C-4F88-A8E7-F032D7090762}"/>
                </a:ext>
              </a:extLst>
            </p:cNvPr>
            <p:cNvSpPr txBox="1"/>
            <p:nvPr/>
          </p:nvSpPr>
          <p:spPr>
            <a:xfrm>
              <a:off x="985739" y="4050478"/>
              <a:ext cx="1872211" cy="6292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9BE72-78F1-4EE9-A9E8-20023E9C2C6B}"/>
              </a:ext>
            </a:extLst>
          </p:cNvPr>
          <p:cNvGrpSpPr/>
          <p:nvPr/>
        </p:nvGrpSpPr>
        <p:grpSpPr>
          <a:xfrm>
            <a:off x="7003817" y="3688576"/>
            <a:ext cx="2302284" cy="2302283"/>
            <a:chOff x="985739" y="3428998"/>
            <a:chExt cx="1872211" cy="18722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460A49-96FC-4A39-90E4-F55A169AC282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68A80D-4290-4E05-9A5C-71623F4DBC57}"/>
                </a:ext>
              </a:extLst>
            </p:cNvPr>
            <p:cNvSpPr txBox="1"/>
            <p:nvPr/>
          </p:nvSpPr>
          <p:spPr>
            <a:xfrm>
              <a:off x="985739" y="4027222"/>
              <a:ext cx="1872211" cy="6757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0873ED-FD62-42C6-AD0A-3BE2CE9FFD20}"/>
              </a:ext>
            </a:extLst>
          </p:cNvPr>
          <p:cNvGrpSpPr/>
          <p:nvPr/>
        </p:nvGrpSpPr>
        <p:grpSpPr>
          <a:xfrm>
            <a:off x="8610880" y="2010574"/>
            <a:ext cx="2670031" cy="2670030"/>
            <a:chOff x="985739" y="3428998"/>
            <a:chExt cx="1872211" cy="187221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B0BFD44-4D71-4D68-8258-57D314C1F8BD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91CA80-11CF-4EDB-AF5D-27FC8E7E6B99}"/>
                </a:ext>
              </a:extLst>
            </p:cNvPr>
            <p:cNvSpPr txBox="1"/>
            <p:nvPr/>
          </p:nvSpPr>
          <p:spPr>
            <a:xfrm>
              <a:off x="985739" y="4073757"/>
              <a:ext cx="1872211" cy="5826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D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2416AF-1A35-46E0-9DDE-DB78867469EF}"/>
              </a:ext>
            </a:extLst>
          </p:cNvPr>
          <p:cNvGrpSpPr/>
          <p:nvPr/>
        </p:nvGrpSpPr>
        <p:grpSpPr>
          <a:xfrm>
            <a:off x="9591020" y="4871880"/>
            <a:ext cx="1239688" cy="1239687"/>
            <a:chOff x="985739" y="3428998"/>
            <a:chExt cx="1872211" cy="187221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13D07F-509C-46D5-ACCA-D89C362CC995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7EC833-ABA3-4875-898D-38F3DDBD72F7}"/>
                </a:ext>
              </a:extLst>
            </p:cNvPr>
            <p:cNvSpPr txBox="1"/>
            <p:nvPr/>
          </p:nvSpPr>
          <p:spPr>
            <a:xfrm>
              <a:off x="985739" y="3923533"/>
              <a:ext cx="1872211" cy="8831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8DE9D1-B81C-48AC-AE0E-4A884BA37B5E}"/>
              </a:ext>
            </a:extLst>
          </p:cNvPr>
          <p:cNvGrpSpPr/>
          <p:nvPr/>
        </p:nvGrpSpPr>
        <p:grpSpPr>
          <a:xfrm>
            <a:off x="4367266" y="1882036"/>
            <a:ext cx="1426330" cy="1426329"/>
            <a:chOff x="985739" y="3428998"/>
            <a:chExt cx="1872212" cy="187221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CAE435-6FF8-44EF-93AB-9EE74420CD15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3312EC-B8F9-4B1E-8404-EBD717D918B8}"/>
                </a:ext>
              </a:extLst>
            </p:cNvPr>
            <p:cNvSpPr txBox="1"/>
            <p:nvPr/>
          </p:nvSpPr>
          <p:spPr>
            <a:xfrm>
              <a:off x="985739" y="3981313"/>
              <a:ext cx="1872212" cy="7675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F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DA6EE637-8F56-49C3-9D28-111225D34CC5}"/>
              </a:ext>
            </a:extLst>
          </p:cNvPr>
          <p:cNvSpPr/>
          <p:nvPr/>
        </p:nvSpPr>
        <p:spPr>
          <a:xfrm>
            <a:off x="7820185" y="1825018"/>
            <a:ext cx="796943" cy="7969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8CC651-1191-41FF-A972-F3627AE917E3}"/>
              </a:ext>
            </a:extLst>
          </p:cNvPr>
          <p:cNvSpPr/>
          <p:nvPr/>
        </p:nvSpPr>
        <p:spPr>
          <a:xfrm>
            <a:off x="6538185" y="5288261"/>
            <a:ext cx="796943" cy="7969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727B9C-DBD1-488D-98C6-3795DB6AFF8B}"/>
              </a:ext>
            </a:extLst>
          </p:cNvPr>
          <p:cNvSpPr txBox="1"/>
          <p:nvPr/>
        </p:nvSpPr>
        <p:spPr>
          <a:xfrm>
            <a:off x="710887" y="2058994"/>
            <a:ext cx="245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Content  Here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C32E9C-C836-4E1B-B790-5C864339B4E9}"/>
              </a:ext>
            </a:extLst>
          </p:cNvPr>
          <p:cNvSpPr txBox="1"/>
          <p:nvPr/>
        </p:nvSpPr>
        <p:spPr>
          <a:xfrm>
            <a:off x="707912" y="3330389"/>
            <a:ext cx="2459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C54F4A-FB31-4B2B-831E-B96CF3C2CF09}"/>
              </a:ext>
            </a:extLst>
          </p:cNvPr>
          <p:cNvGrpSpPr/>
          <p:nvPr/>
        </p:nvGrpSpPr>
        <p:grpSpPr>
          <a:xfrm>
            <a:off x="3594404" y="2088272"/>
            <a:ext cx="970076" cy="3911195"/>
            <a:chOff x="683568" y="2348880"/>
            <a:chExt cx="837152" cy="3375266"/>
          </a:xfrm>
        </p:grpSpPr>
        <p:sp>
          <p:nvSpPr>
            <p:cNvPr id="4" name="Diagonal Stripe 3">
              <a:extLst>
                <a:ext uri="{FF2B5EF4-FFF2-40B4-BE49-F238E27FC236}">
                  <a16:creationId xmlns:a16="http://schemas.microsoft.com/office/drawing/2014/main" id="{64FC0182-0D0C-4C28-8983-5B0D0FC1A802}"/>
                </a:ext>
              </a:extLst>
            </p:cNvPr>
            <p:cNvSpPr/>
            <p:nvPr/>
          </p:nvSpPr>
          <p:spPr>
            <a:xfrm rot="19197366">
              <a:off x="869339" y="5087622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580F0B0D-B66E-4A35-841D-BD5D7D04A893}"/>
                </a:ext>
              </a:extLst>
            </p:cNvPr>
            <p:cNvSpPr/>
            <p:nvPr/>
          </p:nvSpPr>
          <p:spPr>
            <a:xfrm>
              <a:off x="778144" y="2919128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EFA47347-92A4-45F8-A182-21E0D9A82918}"/>
                </a:ext>
              </a:extLst>
            </p:cNvPr>
            <p:cNvSpPr/>
            <p:nvPr/>
          </p:nvSpPr>
          <p:spPr>
            <a:xfrm>
              <a:off x="753331" y="2348880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255AAF-84C8-4AEB-9B51-7F6FCA703508}"/>
                </a:ext>
              </a:extLst>
            </p:cNvPr>
            <p:cNvSpPr/>
            <p:nvPr/>
          </p:nvSpPr>
          <p:spPr>
            <a:xfrm>
              <a:off x="850144" y="2483940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961989-BF7C-4196-A7B8-775CACB12E70}"/>
                </a:ext>
              </a:extLst>
            </p:cNvPr>
            <p:cNvSpPr/>
            <p:nvPr/>
          </p:nvSpPr>
          <p:spPr>
            <a:xfrm>
              <a:off x="1032381" y="4919804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5EB1CA60-135C-4CC4-8440-05DAC07C8267}"/>
                </a:ext>
              </a:extLst>
            </p:cNvPr>
            <p:cNvSpPr/>
            <p:nvPr/>
          </p:nvSpPr>
          <p:spPr>
            <a:xfrm rot="10800000">
              <a:off x="1032381" y="5044893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ounded Rectangle 16">
              <a:extLst>
                <a:ext uri="{FF2B5EF4-FFF2-40B4-BE49-F238E27FC236}">
                  <a16:creationId xmlns:a16="http://schemas.microsoft.com/office/drawing/2014/main" id="{0380A09E-9A26-4E92-A66F-5DA8213415FB}"/>
                </a:ext>
              </a:extLst>
            </p:cNvPr>
            <p:cNvSpPr/>
            <p:nvPr/>
          </p:nvSpPr>
          <p:spPr>
            <a:xfrm>
              <a:off x="683568" y="2822616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FD5CF542-1293-4C7D-B065-BEBCE702142A}"/>
                </a:ext>
              </a:extLst>
            </p:cNvPr>
            <p:cNvSpPr/>
            <p:nvPr/>
          </p:nvSpPr>
          <p:spPr>
            <a:xfrm>
              <a:off x="842850" y="3262374"/>
              <a:ext cx="518588" cy="1539472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EF20D0-1B27-43C5-B989-D1141A8E7E00}"/>
                </a:ext>
              </a:extLst>
            </p:cNvPr>
            <p:cNvSpPr/>
            <p:nvPr/>
          </p:nvSpPr>
          <p:spPr>
            <a:xfrm>
              <a:off x="1088192" y="2483940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2079CB-9AEF-4DC7-9A45-03707572D1E2}"/>
                </a:ext>
              </a:extLst>
            </p:cNvPr>
            <p:cNvSpPr/>
            <p:nvPr/>
          </p:nvSpPr>
          <p:spPr>
            <a:xfrm>
              <a:off x="1074220" y="2966632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D5F597-87DC-49C1-AB48-9D81749734E6}"/>
                </a:ext>
              </a:extLst>
            </p:cNvPr>
            <p:cNvSpPr/>
            <p:nvPr/>
          </p:nvSpPr>
          <p:spPr>
            <a:xfrm>
              <a:off x="1074220" y="4450568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6BD4AB-3C37-49DE-B568-8A42CC08F655}"/>
                </a:ext>
              </a:extLst>
            </p:cNvPr>
            <p:cNvSpPr/>
            <p:nvPr/>
          </p:nvSpPr>
          <p:spPr>
            <a:xfrm>
              <a:off x="1074220" y="3708600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9C64F3-3F8D-4764-A494-CFC065A0B3C3}"/>
                </a:ext>
              </a:extLst>
            </p:cNvPr>
            <p:cNvSpPr/>
            <p:nvPr/>
          </p:nvSpPr>
          <p:spPr>
            <a:xfrm>
              <a:off x="1185841" y="3523108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AB245C-F393-420E-AE4B-CA0EF0448E4B}"/>
                </a:ext>
              </a:extLst>
            </p:cNvPr>
            <p:cNvSpPr/>
            <p:nvPr/>
          </p:nvSpPr>
          <p:spPr>
            <a:xfrm>
              <a:off x="1185841" y="389409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F96449-CF3F-4E89-9CCB-E91F966E1888}"/>
                </a:ext>
              </a:extLst>
            </p:cNvPr>
            <p:cNvSpPr/>
            <p:nvPr/>
          </p:nvSpPr>
          <p:spPr>
            <a:xfrm>
              <a:off x="1185841" y="4265076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24B319-3D61-4F22-8D4D-706FAC8E93BF}"/>
                </a:ext>
              </a:extLst>
            </p:cNvPr>
            <p:cNvSpPr/>
            <p:nvPr/>
          </p:nvSpPr>
          <p:spPr>
            <a:xfrm>
              <a:off x="1074220" y="4079584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02030F-485B-45DB-A17D-8DB6638D1B07}"/>
                </a:ext>
              </a:extLst>
            </p:cNvPr>
            <p:cNvSpPr/>
            <p:nvPr/>
          </p:nvSpPr>
          <p:spPr>
            <a:xfrm>
              <a:off x="1185841" y="3152124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E2B381-864C-472C-93CB-BD6E1C62AF15}"/>
                </a:ext>
              </a:extLst>
            </p:cNvPr>
            <p:cNvSpPr/>
            <p:nvPr/>
          </p:nvSpPr>
          <p:spPr>
            <a:xfrm>
              <a:off x="1074220" y="3337616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513B02-75CC-4C60-B648-D4CB3034F120}"/>
                </a:ext>
              </a:extLst>
            </p:cNvPr>
            <p:cNvSpPr/>
            <p:nvPr/>
          </p:nvSpPr>
          <p:spPr>
            <a:xfrm>
              <a:off x="1185841" y="463606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DF8A79-C622-4DC9-8395-AA4E9C85F760}"/>
              </a:ext>
            </a:extLst>
          </p:cNvPr>
          <p:cNvGrpSpPr/>
          <p:nvPr/>
        </p:nvGrpSpPr>
        <p:grpSpPr>
          <a:xfrm>
            <a:off x="4931203" y="2083002"/>
            <a:ext cx="970076" cy="3916464"/>
            <a:chOff x="1907704" y="2451208"/>
            <a:chExt cx="837152" cy="3379813"/>
          </a:xfrm>
        </p:grpSpPr>
        <p:sp>
          <p:nvSpPr>
            <p:cNvPr id="24" name="Diagonal Stripe 23">
              <a:extLst>
                <a:ext uri="{FF2B5EF4-FFF2-40B4-BE49-F238E27FC236}">
                  <a16:creationId xmlns:a16="http://schemas.microsoft.com/office/drawing/2014/main" id="{09E161D8-4901-4128-9059-BC17A42CE176}"/>
                </a:ext>
              </a:extLst>
            </p:cNvPr>
            <p:cNvSpPr/>
            <p:nvPr/>
          </p:nvSpPr>
          <p:spPr>
            <a:xfrm rot="19197366">
              <a:off x="2093475" y="5194497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EF8AAE1B-9DCF-4948-AB4C-C6E977068E57}"/>
                </a:ext>
              </a:extLst>
            </p:cNvPr>
            <p:cNvSpPr/>
            <p:nvPr/>
          </p:nvSpPr>
          <p:spPr>
            <a:xfrm>
              <a:off x="2002280" y="3026003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Rounded Rectangle 36">
              <a:extLst>
                <a:ext uri="{FF2B5EF4-FFF2-40B4-BE49-F238E27FC236}">
                  <a16:creationId xmlns:a16="http://schemas.microsoft.com/office/drawing/2014/main" id="{97A8C298-CED0-435F-8D68-0E4B008C77EF}"/>
                </a:ext>
              </a:extLst>
            </p:cNvPr>
            <p:cNvSpPr/>
            <p:nvPr/>
          </p:nvSpPr>
          <p:spPr>
            <a:xfrm>
              <a:off x="197746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8B82BF-CEF5-4E90-A936-82FF9310B642}"/>
                </a:ext>
              </a:extLst>
            </p:cNvPr>
            <p:cNvSpPr/>
            <p:nvPr/>
          </p:nvSpPr>
          <p:spPr>
            <a:xfrm>
              <a:off x="207428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2D36B6-8FF8-4A16-88B3-9973357E9B17}"/>
                </a:ext>
              </a:extLst>
            </p:cNvPr>
            <p:cNvSpPr/>
            <p:nvPr/>
          </p:nvSpPr>
          <p:spPr>
            <a:xfrm>
              <a:off x="225651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3710B93C-B7CA-4251-A001-D675F28137A8}"/>
                </a:ext>
              </a:extLst>
            </p:cNvPr>
            <p:cNvSpPr/>
            <p:nvPr/>
          </p:nvSpPr>
          <p:spPr>
            <a:xfrm rot="10800000">
              <a:off x="225651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Rounded Rectangle 40">
              <a:extLst>
                <a:ext uri="{FF2B5EF4-FFF2-40B4-BE49-F238E27FC236}">
                  <a16:creationId xmlns:a16="http://schemas.microsoft.com/office/drawing/2014/main" id="{7546C37C-2B16-4E91-BC02-00A78DEC08E2}"/>
                </a:ext>
              </a:extLst>
            </p:cNvPr>
            <p:cNvSpPr/>
            <p:nvPr/>
          </p:nvSpPr>
          <p:spPr>
            <a:xfrm>
              <a:off x="1907704" y="2929491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03E72E33-F614-4FF7-90D8-A1818D2E2018}"/>
                </a:ext>
              </a:extLst>
            </p:cNvPr>
            <p:cNvSpPr/>
            <p:nvPr/>
          </p:nvSpPr>
          <p:spPr>
            <a:xfrm>
              <a:off x="2066986" y="4316681"/>
              <a:ext cx="518588" cy="587493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B3921F6-592E-43AB-8638-A46DBCE79B45}"/>
                </a:ext>
              </a:extLst>
            </p:cNvPr>
            <p:cNvSpPr/>
            <p:nvPr/>
          </p:nvSpPr>
          <p:spPr>
            <a:xfrm>
              <a:off x="231232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01D47B-65BF-47A9-AAA6-1C2AB467AC1C}"/>
                </a:ext>
              </a:extLst>
            </p:cNvPr>
            <p:cNvSpPr/>
            <p:nvPr/>
          </p:nvSpPr>
          <p:spPr>
            <a:xfrm>
              <a:off x="2298356" y="3073507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D0274D-EE6D-4610-867A-B62DB0BC3C6B}"/>
                </a:ext>
              </a:extLst>
            </p:cNvPr>
            <p:cNvSpPr/>
            <p:nvPr/>
          </p:nvSpPr>
          <p:spPr>
            <a:xfrm>
              <a:off x="2298356" y="4557443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901AA1-36E1-4A51-B603-EE298F797610}"/>
                </a:ext>
              </a:extLst>
            </p:cNvPr>
            <p:cNvSpPr/>
            <p:nvPr/>
          </p:nvSpPr>
          <p:spPr>
            <a:xfrm>
              <a:off x="2298356" y="3815475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F54212-9D0E-4986-A17E-85CA0CF4C1DC}"/>
                </a:ext>
              </a:extLst>
            </p:cNvPr>
            <p:cNvSpPr/>
            <p:nvPr/>
          </p:nvSpPr>
          <p:spPr>
            <a:xfrm>
              <a:off x="2409977" y="3629983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7871A11-A6F0-478F-B44A-86224B88B64D}"/>
                </a:ext>
              </a:extLst>
            </p:cNvPr>
            <p:cNvSpPr/>
            <p:nvPr/>
          </p:nvSpPr>
          <p:spPr>
            <a:xfrm>
              <a:off x="2409977" y="4000967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01118C-228A-406A-A873-841468A17B01}"/>
                </a:ext>
              </a:extLst>
            </p:cNvPr>
            <p:cNvSpPr/>
            <p:nvPr/>
          </p:nvSpPr>
          <p:spPr>
            <a:xfrm>
              <a:off x="2409977" y="4371951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B548B8-9166-495C-A79F-D5E600A4B18A}"/>
                </a:ext>
              </a:extLst>
            </p:cNvPr>
            <p:cNvSpPr/>
            <p:nvPr/>
          </p:nvSpPr>
          <p:spPr>
            <a:xfrm>
              <a:off x="2298356" y="4186459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AFC619-CF10-469F-BC08-1276D016C180}"/>
                </a:ext>
              </a:extLst>
            </p:cNvPr>
            <p:cNvSpPr/>
            <p:nvPr/>
          </p:nvSpPr>
          <p:spPr>
            <a:xfrm>
              <a:off x="2409977" y="3258999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CCEA703-49F2-4FF6-AD33-4CA966004D1D}"/>
                </a:ext>
              </a:extLst>
            </p:cNvPr>
            <p:cNvSpPr/>
            <p:nvPr/>
          </p:nvSpPr>
          <p:spPr>
            <a:xfrm>
              <a:off x="2298356" y="3444491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A3E9D3D-383F-459A-81FC-70063EAB5D84}"/>
                </a:ext>
              </a:extLst>
            </p:cNvPr>
            <p:cNvSpPr/>
            <p:nvPr/>
          </p:nvSpPr>
          <p:spPr>
            <a:xfrm>
              <a:off x="2409977" y="4742937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7AF60BF-7BB4-4E2E-BED6-3CEAD5790ABD}"/>
              </a:ext>
            </a:extLst>
          </p:cNvPr>
          <p:cNvGrpSpPr/>
          <p:nvPr/>
        </p:nvGrpSpPr>
        <p:grpSpPr>
          <a:xfrm>
            <a:off x="6268002" y="2077734"/>
            <a:ext cx="970076" cy="3921732"/>
            <a:chOff x="2987824" y="2451208"/>
            <a:chExt cx="837152" cy="3384360"/>
          </a:xfrm>
        </p:grpSpPr>
        <p:sp>
          <p:nvSpPr>
            <p:cNvPr id="44" name="Diagonal Stripe 43">
              <a:extLst>
                <a:ext uri="{FF2B5EF4-FFF2-40B4-BE49-F238E27FC236}">
                  <a16:creationId xmlns:a16="http://schemas.microsoft.com/office/drawing/2014/main" id="{2E9DAB6F-A46A-44D7-9352-CFD5AA95B908}"/>
                </a:ext>
              </a:extLst>
            </p:cNvPr>
            <p:cNvSpPr/>
            <p:nvPr/>
          </p:nvSpPr>
          <p:spPr>
            <a:xfrm rot="19197366">
              <a:off x="3173595" y="5199044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F2CC9A65-EE07-4122-9C97-3DDF608C502E}"/>
                </a:ext>
              </a:extLst>
            </p:cNvPr>
            <p:cNvSpPr/>
            <p:nvPr/>
          </p:nvSpPr>
          <p:spPr>
            <a:xfrm>
              <a:off x="3082400" y="3030550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Rounded Rectangle 56">
              <a:extLst>
                <a:ext uri="{FF2B5EF4-FFF2-40B4-BE49-F238E27FC236}">
                  <a16:creationId xmlns:a16="http://schemas.microsoft.com/office/drawing/2014/main" id="{E85BDC3C-7F93-4C97-8EDA-63A0223BDDBB}"/>
                </a:ext>
              </a:extLst>
            </p:cNvPr>
            <p:cNvSpPr/>
            <p:nvPr/>
          </p:nvSpPr>
          <p:spPr>
            <a:xfrm>
              <a:off x="305758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044B0F-54DB-44B9-B07B-CA5058E54746}"/>
                </a:ext>
              </a:extLst>
            </p:cNvPr>
            <p:cNvSpPr/>
            <p:nvPr/>
          </p:nvSpPr>
          <p:spPr>
            <a:xfrm>
              <a:off x="315440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CCB9A6-7D47-49B1-B103-064ED085F7D4}"/>
                </a:ext>
              </a:extLst>
            </p:cNvPr>
            <p:cNvSpPr/>
            <p:nvPr/>
          </p:nvSpPr>
          <p:spPr>
            <a:xfrm>
              <a:off x="333663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61BC357A-F25B-4BE0-BDFB-0B67FD99481E}"/>
                </a:ext>
              </a:extLst>
            </p:cNvPr>
            <p:cNvSpPr/>
            <p:nvPr/>
          </p:nvSpPr>
          <p:spPr>
            <a:xfrm rot="10800000">
              <a:off x="333663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0" name="Rounded Rectangle 60">
              <a:extLst>
                <a:ext uri="{FF2B5EF4-FFF2-40B4-BE49-F238E27FC236}">
                  <a16:creationId xmlns:a16="http://schemas.microsoft.com/office/drawing/2014/main" id="{8EF67BE1-DC87-46B8-AFEA-659A0D0516F2}"/>
                </a:ext>
              </a:extLst>
            </p:cNvPr>
            <p:cNvSpPr/>
            <p:nvPr/>
          </p:nvSpPr>
          <p:spPr>
            <a:xfrm>
              <a:off x="2987824" y="2934038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1" name="Rectangle 20">
              <a:extLst>
                <a:ext uri="{FF2B5EF4-FFF2-40B4-BE49-F238E27FC236}">
                  <a16:creationId xmlns:a16="http://schemas.microsoft.com/office/drawing/2014/main" id="{54463176-1F7F-47CD-B2C5-91CADF7BC5E9}"/>
                </a:ext>
              </a:extLst>
            </p:cNvPr>
            <p:cNvSpPr/>
            <p:nvPr/>
          </p:nvSpPr>
          <p:spPr>
            <a:xfrm>
              <a:off x="3147106" y="3758540"/>
              <a:ext cx="518588" cy="1145634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EC9BD11-9E1C-449D-9EC2-A7312CE46434}"/>
                </a:ext>
              </a:extLst>
            </p:cNvPr>
            <p:cNvSpPr/>
            <p:nvPr/>
          </p:nvSpPr>
          <p:spPr>
            <a:xfrm>
              <a:off x="339244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27852B-B499-4893-A4BE-CF1E75138ED4}"/>
                </a:ext>
              </a:extLst>
            </p:cNvPr>
            <p:cNvSpPr/>
            <p:nvPr/>
          </p:nvSpPr>
          <p:spPr>
            <a:xfrm>
              <a:off x="3378476" y="3078054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569416F-D56C-4442-9D6B-C5DCCA36C48A}"/>
                </a:ext>
              </a:extLst>
            </p:cNvPr>
            <p:cNvSpPr/>
            <p:nvPr/>
          </p:nvSpPr>
          <p:spPr>
            <a:xfrm>
              <a:off x="3378476" y="4561990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DE09C24-7C0C-4AB7-9556-7244213BF6F6}"/>
                </a:ext>
              </a:extLst>
            </p:cNvPr>
            <p:cNvSpPr/>
            <p:nvPr/>
          </p:nvSpPr>
          <p:spPr>
            <a:xfrm>
              <a:off x="3378476" y="3820022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7E6A6F-573C-4CC4-8696-5568CA12990E}"/>
                </a:ext>
              </a:extLst>
            </p:cNvPr>
            <p:cNvSpPr/>
            <p:nvPr/>
          </p:nvSpPr>
          <p:spPr>
            <a:xfrm>
              <a:off x="3490097" y="3634530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0116FE-7EBC-4918-A96A-8754B7561F80}"/>
                </a:ext>
              </a:extLst>
            </p:cNvPr>
            <p:cNvSpPr/>
            <p:nvPr/>
          </p:nvSpPr>
          <p:spPr>
            <a:xfrm>
              <a:off x="3490097" y="400551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48A0D5D-555E-4266-BE61-000954BFEB91}"/>
                </a:ext>
              </a:extLst>
            </p:cNvPr>
            <p:cNvSpPr/>
            <p:nvPr/>
          </p:nvSpPr>
          <p:spPr>
            <a:xfrm>
              <a:off x="3490097" y="4376498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90F251F-42AC-43EB-8218-9B2A8B836C83}"/>
                </a:ext>
              </a:extLst>
            </p:cNvPr>
            <p:cNvSpPr/>
            <p:nvPr/>
          </p:nvSpPr>
          <p:spPr>
            <a:xfrm>
              <a:off x="3378476" y="4191006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DA3D989-45F3-451A-B283-8E10EA417EB3}"/>
                </a:ext>
              </a:extLst>
            </p:cNvPr>
            <p:cNvSpPr/>
            <p:nvPr/>
          </p:nvSpPr>
          <p:spPr>
            <a:xfrm>
              <a:off x="3490097" y="3263546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D8B34BB-0FAE-42CC-8948-4721CA5A92B0}"/>
                </a:ext>
              </a:extLst>
            </p:cNvPr>
            <p:cNvSpPr/>
            <p:nvPr/>
          </p:nvSpPr>
          <p:spPr>
            <a:xfrm>
              <a:off x="3378476" y="3449038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84C3283-86DC-4598-9FA3-7900CFC09FE4}"/>
                </a:ext>
              </a:extLst>
            </p:cNvPr>
            <p:cNvSpPr/>
            <p:nvPr/>
          </p:nvSpPr>
          <p:spPr>
            <a:xfrm>
              <a:off x="3490097" y="474748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1CB0A85-561C-4481-966C-2A5F5BA1F642}"/>
              </a:ext>
            </a:extLst>
          </p:cNvPr>
          <p:cNvSpPr txBox="1"/>
          <p:nvPr/>
        </p:nvSpPr>
        <p:spPr>
          <a:xfrm>
            <a:off x="3636941" y="1629248"/>
            <a:ext cx="88500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08436C-CD6C-4771-BF24-4C7EE445E8BE}"/>
              </a:ext>
            </a:extLst>
          </p:cNvPr>
          <p:cNvSpPr txBox="1"/>
          <p:nvPr/>
        </p:nvSpPr>
        <p:spPr>
          <a:xfrm>
            <a:off x="4962894" y="1629248"/>
            <a:ext cx="89313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A190FE-2023-422E-8647-F48A957E94B7}"/>
              </a:ext>
            </a:extLst>
          </p:cNvPr>
          <p:cNvSpPr txBox="1"/>
          <p:nvPr/>
        </p:nvSpPr>
        <p:spPr>
          <a:xfrm>
            <a:off x="6296982" y="1629248"/>
            <a:ext cx="90127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65%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9443B9-274A-43DC-9B58-8E54FB928B00}"/>
              </a:ext>
            </a:extLst>
          </p:cNvPr>
          <p:cNvGrpSpPr/>
          <p:nvPr/>
        </p:nvGrpSpPr>
        <p:grpSpPr>
          <a:xfrm>
            <a:off x="7604800" y="2077734"/>
            <a:ext cx="970076" cy="3921732"/>
            <a:chOff x="2987824" y="2451208"/>
            <a:chExt cx="837152" cy="3384360"/>
          </a:xfrm>
        </p:grpSpPr>
        <p:sp>
          <p:nvSpPr>
            <p:cNvPr id="67" name="Diagonal Stripe 66">
              <a:extLst>
                <a:ext uri="{FF2B5EF4-FFF2-40B4-BE49-F238E27FC236}">
                  <a16:creationId xmlns:a16="http://schemas.microsoft.com/office/drawing/2014/main" id="{5FAED0CF-CC3A-4A88-AC25-F0808C22C4B5}"/>
                </a:ext>
              </a:extLst>
            </p:cNvPr>
            <p:cNvSpPr/>
            <p:nvPr/>
          </p:nvSpPr>
          <p:spPr>
            <a:xfrm rot="19197366">
              <a:off x="3173595" y="5199044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87F5697F-E7F2-4375-9AE3-3D7F2B2F06F4}"/>
                </a:ext>
              </a:extLst>
            </p:cNvPr>
            <p:cNvSpPr/>
            <p:nvPr/>
          </p:nvSpPr>
          <p:spPr>
            <a:xfrm>
              <a:off x="3082400" y="3030550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ounded Rectangle 93">
              <a:extLst>
                <a:ext uri="{FF2B5EF4-FFF2-40B4-BE49-F238E27FC236}">
                  <a16:creationId xmlns:a16="http://schemas.microsoft.com/office/drawing/2014/main" id="{E4DB9081-3E5B-4505-B793-ABC9EFE5511A}"/>
                </a:ext>
              </a:extLst>
            </p:cNvPr>
            <p:cNvSpPr/>
            <p:nvPr/>
          </p:nvSpPr>
          <p:spPr>
            <a:xfrm>
              <a:off x="305758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B0CDAA6-D5B6-440B-8B33-4ED5B809654A}"/>
                </a:ext>
              </a:extLst>
            </p:cNvPr>
            <p:cNvSpPr/>
            <p:nvPr/>
          </p:nvSpPr>
          <p:spPr>
            <a:xfrm>
              <a:off x="315440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8AF531C-3360-4566-9F24-058964C1A07D}"/>
                </a:ext>
              </a:extLst>
            </p:cNvPr>
            <p:cNvSpPr/>
            <p:nvPr/>
          </p:nvSpPr>
          <p:spPr>
            <a:xfrm>
              <a:off x="333663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2" name="Trapezoid 71">
              <a:extLst>
                <a:ext uri="{FF2B5EF4-FFF2-40B4-BE49-F238E27FC236}">
                  <a16:creationId xmlns:a16="http://schemas.microsoft.com/office/drawing/2014/main" id="{60F7C128-D744-4A8A-A9F8-75EAFF9CE5EC}"/>
                </a:ext>
              </a:extLst>
            </p:cNvPr>
            <p:cNvSpPr/>
            <p:nvPr/>
          </p:nvSpPr>
          <p:spPr>
            <a:xfrm rot="10800000">
              <a:off x="333663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3" name="Rounded Rectangle 97">
              <a:extLst>
                <a:ext uri="{FF2B5EF4-FFF2-40B4-BE49-F238E27FC236}">
                  <a16:creationId xmlns:a16="http://schemas.microsoft.com/office/drawing/2014/main" id="{DB7E8B38-9906-4160-BA10-2DBCCF72F6B3}"/>
                </a:ext>
              </a:extLst>
            </p:cNvPr>
            <p:cNvSpPr/>
            <p:nvPr/>
          </p:nvSpPr>
          <p:spPr>
            <a:xfrm>
              <a:off x="2987824" y="2934038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4" name="Rectangle 20">
              <a:extLst>
                <a:ext uri="{FF2B5EF4-FFF2-40B4-BE49-F238E27FC236}">
                  <a16:creationId xmlns:a16="http://schemas.microsoft.com/office/drawing/2014/main" id="{8905CC58-75EF-4622-B099-7A4C93A1B6F4}"/>
                </a:ext>
              </a:extLst>
            </p:cNvPr>
            <p:cNvSpPr/>
            <p:nvPr/>
          </p:nvSpPr>
          <p:spPr>
            <a:xfrm>
              <a:off x="3147106" y="4125688"/>
              <a:ext cx="518588" cy="778486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BF4D10-0C0A-4BA2-9A81-241E0205D2B1}"/>
                </a:ext>
              </a:extLst>
            </p:cNvPr>
            <p:cNvSpPr/>
            <p:nvPr/>
          </p:nvSpPr>
          <p:spPr>
            <a:xfrm>
              <a:off x="339244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CE08820-6393-49BA-9032-6B86893E0C6C}"/>
                </a:ext>
              </a:extLst>
            </p:cNvPr>
            <p:cNvSpPr/>
            <p:nvPr/>
          </p:nvSpPr>
          <p:spPr>
            <a:xfrm>
              <a:off x="3378476" y="3078054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34A63A2-816D-4910-94D4-81B28F8F532A}"/>
                </a:ext>
              </a:extLst>
            </p:cNvPr>
            <p:cNvSpPr/>
            <p:nvPr/>
          </p:nvSpPr>
          <p:spPr>
            <a:xfrm>
              <a:off x="3378476" y="4561990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2BFB3C1-A26F-4C30-9D94-6928C44DBD18}"/>
                </a:ext>
              </a:extLst>
            </p:cNvPr>
            <p:cNvSpPr/>
            <p:nvPr/>
          </p:nvSpPr>
          <p:spPr>
            <a:xfrm>
              <a:off x="3378476" y="3820022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01695D1-638D-4096-AD85-7ABB630C8FFC}"/>
                </a:ext>
              </a:extLst>
            </p:cNvPr>
            <p:cNvSpPr/>
            <p:nvPr/>
          </p:nvSpPr>
          <p:spPr>
            <a:xfrm>
              <a:off x="3490097" y="3634530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0582E7A-EC6B-451E-B050-B6E96F093C3D}"/>
                </a:ext>
              </a:extLst>
            </p:cNvPr>
            <p:cNvSpPr/>
            <p:nvPr/>
          </p:nvSpPr>
          <p:spPr>
            <a:xfrm>
              <a:off x="3490097" y="4005514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EBE9AD3-0982-4EED-B76D-2BC08AEA6DDE}"/>
                </a:ext>
              </a:extLst>
            </p:cNvPr>
            <p:cNvSpPr/>
            <p:nvPr/>
          </p:nvSpPr>
          <p:spPr>
            <a:xfrm>
              <a:off x="3490097" y="4376498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A93CFCE-F88C-47AD-8D1F-109CF0F07840}"/>
                </a:ext>
              </a:extLst>
            </p:cNvPr>
            <p:cNvSpPr/>
            <p:nvPr/>
          </p:nvSpPr>
          <p:spPr>
            <a:xfrm>
              <a:off x="3378476" y="4191006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6F1D0B-8934-44A9-8FE2-779AA13340E6}"/>
                </a:ext>
              </a:extLst>
            </p:cNvPr>
            <p:cNvSpPr/>
            <p:nvPr/>
          </p:nvSpPr>
          <p:spPr>
            <a:xfrm>
              <a:off x="3490097" y="3263546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7E855BC-44A3-49C1-A6DC-BB3100B9679F}"/>
                </a:ext>
              </a:extLst>
            </p:cNvPr>
            <p:cNvSpPr/>
            <p:nvPr/>
          </p:nvSpPr>
          <p:spPr>
            <a:xfrm>
              <a:off x="3378476" y="3449038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14C157-14EB-432C-A212-66B1D84E9DCB}"/>
                </a:ext>
              </a:extLst>
            </p:cNvPr>
            <p:cNvSpPr/>
            <p:nvPr/>
          </p:nvSpPr>
          <p:spPr>
            <a:xfrm>
              <a:off x="3490097" y="474748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6DDB95E-B300-4D72-95CD-FFEF0F34EBA5}"/>
              </a:ext>
            </a:extLst>
          </p:cNvPr>
          <p:cNvSpPr txBox="1"/>
          <p:nvPr/>
        </p:nvSpPr>
        <p:spPr>
          <a:xfrm>
            <a:off x="7639204" y="1629248"/>
            <a:ext cx="90127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3884D6F-FA28-49B4-A4DE-A23D59D18E24}"/>
              </a:ext>
            </a:extLst>
          </p:cNvPr>
          <p:cNvGrpSpPr/>
          <p:nvPr/>
        </p:nvGrpSpPr>
        <p:grpSpPr>
          <a:xfrm>
            <a:off x="8743854" y="4080810"/>
            <a:ext cx="2952327" cy="2058302"/>
            <a:chOff x="8820030" y="4002558"/>
            <a:chExt cx="2952327" cy="205830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067A710-2BB8-4D6E-AB20-89195F651ACE}"/>
                </a:ext>
              </a:extLst>
            </p:cNvPr>
            <p:cNvSpPr txBox="1"/>
            <p:nvPr/>
          </p:nvSpPr>
          <p:spPr>
            <a:xfrm>
              <a:off x="8820030" y="4348117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B0FCAAA-8EC4-4698-8B58-F72370D39C36}"/>
                </a:ext>
              </a:extLst>
            </p:cNvPr>
            <p:cNvSpPr txBox="1"/>
            <p:nvPr/>
          </p:nvSpPr>
          <p:spPr>
            <a:xfrm>
              <a:off x="8820030" y="4002558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A1BEDCC-B9B5-443E-9828-005C4524F0AC}"/>
                </a:ext>
              </a:extLst>
            </p:cNvPr>
            <p:cNvSpPr txBox="1"/>
            <p:nvPr/>
          </p:nvSpPr>
          <p:spPr>
            <a:xfrm>
              <a:off x="9246007" y="5229863"/>
              <a:ext cx="2526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409E9C2-AC6A-4843-93E2-59B493AF1415}"/>
              </a:ext>
            </a:extLst>
          </p:cNvPr>
          <p:cNvGrpSpPr/>
          <p:nvPr/>
        </p:nvGrpSpPr>
        <p:grpSpPr>
          <a:xfrm>
            <a:off x="8743854" y="1666765"/>
            <a:ext cx="2952327" cy="2058302"/>
            <a:chOff x="8820030" y="4002558"/>
            <a:chExt cx="2952327" cy="205830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214810-F532-47E3-A97E-9B4F31DD4FE8}"/>
                </a:ext>
              </a:extLst>
            </p:cNvPr>
            <p:cNvSpPr txBox="1"/>
            <p:nvPr/>
          </p:nvSpPr>
          <p:spPr>
            <a:xfrm>
              <a:off x="8820030" y="4348117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42F5A0F-7CF1-4DDC-8081-57F36FA1C4B0}"/>
                </a:ext>
              </a:extLst>
            </p:cNvPr>
            <p:cNvSpPr txBox="1"/>
            <p:nvPr/>
          </p:nvSpPr>
          <p:spPr>
            <a:xfrm>
              <a:off x="8820030" y="4002558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55DD74E-6A26-4427-A4F6-BBD6A58EDC6F}"/>
                </a:ext>
              </a:extLst>
            </p:cNvPr>
            <p:cNvSpPr txBox="1"/>
            <p:nvPr/>
          </p:nvSpPr>
          <p:spPr>
            <a:xfrm>
              <a:off x="9246007" y="5229863"/>
              <a:ext cx="2526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99C9DF9-1F08-40C8-B245-80512184347F}"/>
              </a:ext>
            </a:extLst>
          </p:cNvPr>
          <p:cNvGrpSpPr/>
          <p:nvPr/>
        </p:nvGrpSpPr>
        <p:grpSpPr>
          <a:xfrm>
            <a:off x="495819" y="4133958"/>
            <a:ext cx="2952327" cy="2058302"/>
            <a:chOff x="8820030" y="4002558"/>
            <a:chExt cx="2952327" cy="205830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B94F33-1BC4-4A69-9463-0361DB588F40}"/>
                </a:ext>
              </a:extLst>
            </p:cNvPr>
            <p:cNvSpPr txBox="1"/>
            <p:nvPr/>
          </p:nvSpPr>
          <p:spPr>
            <a:xfrm>
              <a:off x="8820030" y="4348117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380CB20-66D7-41AE-83F5-D2B5BECBDF76}"/>
                </a:ext>
              </a:extLst>
            </p:cNvPr>
            <p:cNvSpPr txBox="1"/>
            <p:nvPr/>
          </p:nvSpPr>
          <p:spPr>
            <a:xfrm>
              <a:off x="8820030" y="4002558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D31B26C-B123-48A5-B0A8-A7619FEB04F7}"/>
                </a:ext>
              </a:extLst>
            </p:cNvPr>
            <p:cNvSpPr txBox="1"/>
            <p:nvPr/>
          </p:nvSpPr>
          <p:spPr>
            <a:xfrm>
              <a:off x="9246007" y="5229863"/>
              <a:ext cx="2526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CFFA2A5-A3FD-4B59-A778-8E1ACD4DD48E}"/>
              </a:ext>
            </a:extLst>
          </p:cNvPr>
          <p:cNvGrpSpPr/>
          <p:nvPr/>
        </p:nvGrpSpPr>
        <p:grpSpPr>
          <a:xfrm>
            <a:off x="495819" y="1719913"/>
            <a:ext cx="2952327" cy="2058302"/>
            <a:chOff x="8820030" y="4002558"/>
            <a:chExt cx="2952327" cy="205830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70FE2E6-151E-4C69-B65F-9B9E15CA15A7}"/>
                </a:ext>
              </a:extLst>
            </p:cNvPr>
            <p:cNvSpPr txBox="1"/>
            <p:nvPr/>
          </p:nvSpPr>
          <p:spPr>
            <a:xfrm>
              <a:off x="8820030" y="4348117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DDAC705-4B63-47DD-9180-423A71D7BAA8}"/>
                </a:ext>
              </a:extLst>
            </p:cNvPr>
            <p:cNvSpPr txBox="1"/>
            <p:nvPr/>
          </p:nvSpPr>
          <p:spPr>
            <a:xfrm>
              <a:off x="8820030" y="4002558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A9CB52E-3379-4DB8-8FE0-B0519818F470}"/>
                </a:ext>
              </a:extLst>
            </p:cNvPr>
            <p:cNvSpPr txBox="1"/>
            <p:nvPr/>
          </p:nvSpPr>
          <p:spPr>
            <a:xfrm>
              <a:off x="9246007" y="5229863"/>
              <a:ext cx="2526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93980-8A19-407D-A800-2D25C612AE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9EB0E6-3E10-41AD-9EC3-C0E9F4415D0C}"/>
              </a:ext>
            </a:extLst>
          </p:cNvPr>
          <p:cNvSpPr/>
          <p:nvPr/>
        </p:nvSpPr>
        <p:spPr>
          <a:xfrm>
            <a:off x="6020911" y="1801590"/>
            <a:ext cx="336213" cy="33621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2E3B42-E3D9-425D-874F-7159EE9C0B07}"/>
              </a:ext>
            </a:extLst>
          </p:cNvPr>
          <p:cNvSpPr/>
          <p:nvPr/>
        </p:nvSpPr>
        <p:spPr>
          <a:xfrm>
            <a:off x="6020911" y="2419936"/>
            <a:ext cx="336213" cy="3362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531005-66F3-4720-904E-EE4DECD0C750}"/>
              </a:ext>
            </a:extLst>
          </p:cNvPr>
          <p:cNvSpPr/>
          <p:nvPr/>
        </p:nvSpPr>
        <p:spPr>
          <a:xfrm>
            <a:off x="6020911" y="3038282"/>
            <a:ext cx="336213" cy="33621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94B415-8778-4D2A-B369-59D2A852540F}"/>
              </a:ext>
            </a:extLst>
          </p:cNvPr>
          <p:cNvSpPr/>
          <p:nvPr/>
        </p:nvSpPr>
        <p:spPr>
          <a:xfrm>
            <a:off x="6020911" y="3656628"/>
            <a:ext cx="336213" cy="3362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CE090-2160-4970-BEB7-13E4E31039AF}"/>
              </a:ext>
            </a:extLst>
          </p:cNvPr>
          <p:cNvSpPr txBox="1"/>
          <p:nvPr/>
        </p:nvSpPr>
        <p:spPr>
          <a:xfrm>
            <a:off x="6426366" y="1831197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CD10B-0D05-46D3-95F8-16E23CFED7E3}"/>
              </a:ext>
            </a:extLst>
          </p:cNvPr>
          <p:cNvSpPr txBox="1"/>
          <p:nvPr/>
        </p:nvSpPr>
        <p:spPr>
          <a:xfrm>
            <a:off x="6426366" y="2449543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20097-2999-4B31-86A6-4523E1149096}"/>
              </a:ext>
            </a:extLst>
          </p:cNvPr>
          <p:cNvSpPr txBox="1"/>
          <p:nvPr/>
        </p:nvSpPr>
        <p:spPr>
          <a:xfrm>
            <a:off x="6426366" y="3067889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716DBE-B4A6-4DD5-A7EE-DD5EF53D09EF}"/>
              </a:ext>
            </a:extLst>
          </p:cNvPr>
          <p:cNvSpPr txBox="1"/>
          <p:nvPr/>
        </p:nvSpPr>
        <p:spPr>
          <a:xfrm>
            <a:off x="6426366" y="3686235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526F9E-D59F-42AE-8B4A-A22EA311BFFF}"/>
              </a:ext>
            </a:extLst>
          </p:cNvPr>
          <p:cNvSpPr/>
          <p:nvPr/>
        </p:nvSpPr>
        <p:spPr>
          <a:xfrm>
            <a:off x="6209112" y="4590482"/>
            <a:ext cx="752762" cy="752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18DB54-9DF0-44CA-84E9-55678475B082}"/>
              </a:ext>
            </a:extLst>
          </p:cNvPr>
          <p:cNvSpPr/>
          <p:nvPr/>
        </p:nvSpPr>
        <p:spPr>
          <a:xfrm>
            <a:off x="5216680" y="5542484"/>
            <a:ext cx="752762" cy="752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8615D-ED6E-4D42-873A-C6370EB2C970}"/>
              </a:ext>
            </a:extLst>
          </p:cNvPr>
          <p:cNvSpPr/>
          <p:nvPr/>
        </p:nvSpPr>
        <p:spPr>
          <a:xfrm>
            <a:off x="5216680" y="4590482"/>
            <a:ext cx="752762" cy="752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85175C-652A-416B-9047-11C3B973B38A}"/>
              </a:ext>
            </a:extLst>
          </p:cNvPr>
          <p:cNvSpPr/>
          <p:nvPr/>
        </p:nvSpPr>
        <p:spPr>
          <a:xfrm>
            <a:off x="6209112" y="5542484"/>
            <a:ext cx="752762" cy="752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C3E211-234E-4737-9BBF-02587025DFB5}"/>
              </a:ext>
            </a:extLst>
          </p:cNvPr>
          <p:cNvGrpSpPr/>
          <p:nvPr/>
        </p:nvGrpSpPr>
        <p:grpSpPr>
          <a:xfrm>
            <a:off x="7123097" y="4628495"/>
            <a:ext cx="4456279" cy="692124"/>
            <a:chOff x="3131840" y="2220253"/>
            <a:chExt cx="3096344" cy="6921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C8612B-7905-49BA-A282-409BED24A10B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13BFDE-A6EC-4826-B663-D7C3239E090A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509B83-C455-4FF2-98D7-69225CE8E158}"/>
              </a:ext>
            </a:extLst>
          </p:cNvPr>
          <p:cNvGrpSpPr/>
          <p:nvPr/>
        </p:nvGrpSpPr>
        <p:grpSpPr>
          <a:xfrm>
            <a:off x="7123097" y="5580498"/>
            <a:ext cx="4456279" cy="692124"/>
            <a:chOff x="3131840" y="2220253"/>
            <a:chExt cx="3096344" cy="6921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DEBF4A-3E59-4226-8BFB-9B2BC7986386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88A94C-BC8C-4116-A2DB-D6011C3E1C29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A9F8AA-7774-49EA-B28B-FCF74DD661D3}"/>
              </a:ext>
            </a:extLst>
          </p:cNvPr>
          <p:cNvGrpSpPr/>
          <p:nvPr/>
        </p:nvGrpSpPr>
        <p:grpSpPr>
          <a:xfrm>
            <a:off x="612626" y="4628495"/>
            <a:ext cx="4428175" cy="692124"/>
            <a:chOff x="3131840" y="2220253"/>
            <a:chExt cx="3096344" cy="6921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D95871-4A61-47C9-A5EC-49329DB8E5B6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061BE5-D584-49DF-9054-039FC9EE27B2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F7188D-A628-4936-B577-DE0133C10AB4}"/>
              </a:ext>
            </a:extLst>
          </p:cNvPr>
          <p:cNvGrpSpPr/>
          <p:nvPr/>
        </p:nvGrpSpPr>
        <p:grpSpPr>
          <a:xfrm>
            <a:off x="612626" y="5580498"/>
            <a:ext cx="4428175" cy="692124"/>
            <a:chOff x="3131840" y="2220253"/>
            <a:chExt cx="3096344" cy="6921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ECC7F7-43BC-4AD9-9B25-4FBFBDF71C98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5AFDC9-F325-48AC-B44E-DC72E31CC9FC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Isosceles Triangle 51">
            <a:extLst>
              <a:ext uri="{FF2B5EF4-FFF2-40B4-BE49-F238E27FC236}">
                <a16:creationId xmlns:a16="http://schemas.microsoft.com/office/drawing/2014/main" id="{AD7040F5-7D1F-42A4-A14D-EF0B6A0001A6}"/>
              </a:ext>
            </a:extLst>
          </p:cNvPr>
          <p:cNvSpPr/>
          <p:nvPr/>
        </p:nvSpPr>
        <p:spPr>
          <a:xfrm>
            <a:off x="5422701" y="4817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Trapezoid 13">
            <a:extLst>
              <a:ext uri="{FF2B5EF4-FFF2-40B4-BE49-F238E27FC236}">
                <a16:creationId xmlns:a16="http://schemas.microsoft.com/office/drawing/2014/main" id="{2B633D6C-A3EE-495B-9AA2-866AF70B9EF1}"/>
              </a:ext>
            </a:extLst>
          </p:cNvPr>
          <p:cNvSpPr/>
          <p:nvPr/>
        </p:nvSpPr>
        <p:spPr>
          <a:xfrm>
            <a:off x="6412038" y="4798988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936FAB46-4A0F-4AED-A350-440622ECA0A8}"/>
              </a:ext>
            </a:extLst>
          </p:cNvPr>
          <p:cNvSpPr/>
          <p:nvPr/>
        </p:nvSpPr>
        <p:spPr>
          <a:xfrm rot="2700000">
            <a:off x="6440480" y="566157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5505A20B-47E0-4C7B-8B60-568AC6F17377}"/>
              </a:ext>
            </a:extLst>
          </p:cNvPr>
          <p:cNvSpPr/>
          <p:nvPr/>
        </p:nvSpPr>
        <p:spPr>
          <a:xfrm>
            <a:off x="5422701" y="5718998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EC072-B37F-46DA-9DA6-8FCCC5D8393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D8C05D26-C988-4AD9-A83F-086631D53C61}"/>
              </a:ext>
            </a:extLst>
          </p:cNvPr>
          <p:cNvSpPr/>
          <p:nvPr/>
        </p:nvSpPr>
        <p:spPr>
          <a:xfrm>
            <a:off x="947956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079DAA8D-E6F4-4D93-B66C-8320FC6596C6}"/>
              </a:ext>
            </a:extLst>
          </p:cNvPr>
          <p:cNvSpPr/>
          <p:nvPr/>
        </p:nvSpPr>
        <p:spPr>
          <a:xfrm>
            <a:off x="2896877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84EB0695-FE5F-403D-A5BA-5CDEA8F07DB3}"/>
              </a:ext>
            </a:extLst>
          </p:cNvPr>
          <p:cNvSpPr/>
          <p:nvPr/>
        </p:nvSpPr>
        <p:spPr>
          <a:xfrm>
            <a:off x="4845798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A65C84C-988F-427E-BF92-76DB54BBF6E7}"/>
              </a:ext>
            </a:extLst>
          </p:cNvPr>
          <p:cNvSpPr/>
          <p:nvPr/>
        </p:nvSpPr>
        <p:spPr>
          <a:xfrm>
            <a:off x="6794719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EA5F00A1-3C43-4E3A-9275-ED60E89E5202}"/>
              </a:ext>
            </a:extLst>
          </p:cNvPr>
          <p:cNvSpPr/>
          <p:nvPr/>
        </p:nvSpPr>
        <p:spPr>
          <a:xfrm>
            <a:off x="8743640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FDAE150-839C-4E36-9B85-D9DC02B17A51}"/>
              </a:ext>
            </a:extLst>
          </p:cNvPr>
          <p:cNvSpPr/>
          <p:nvPr/>
        </p:nvSpPr>
        <p:spPr>
          <a:xfrm rot="10800000" flipV="1">
            <a:off x="2009176" y="3354519"/>
            <a:ext cx="392470" cy="33833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374922C-09B6-4FE3-B80F-539CF6F67120}"/>
              </a:ext>
            </a:extLst>
          </p:cNvPr>
          <p:cNvSpPr/>
          <p:nvPr/>
        </p:nvSpPr>
        <p:spPr>
          <a:xfrm rot="10800000" flipV="1">
            <a:off x="5907018" y="3354518"/>
            <a:ext cx="392470" cy="33833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DDA3F77-C55B-43B2-8E29-5CA86FF69E57}"/>
              </a:ext>
            </a:extLst>
          </p:cNvPr>
          <p:cNvSpPr/>
          <p:nvPr/>
        </p:nvSpPr>
        <p:spPr>
          <a:xfrm flipV="1">
            <a:off x="7855938" y="4225487"/>
            <a:ext cx="392470" cy="33833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55B9A8D-2F90-4749-8907-92FACBA95AFD}"/>
              </a:ext>
            </a:extLst>
          </p:cNvPr>
          <p:cNvSpPr/>
          <p:nvPr/>
        </p:nvSpPr>
        <p:spPr>
          <a:xfrm flipV="1">
            <a:off x="3958096" y="4225487"/>
            <a:ext cx="392470" cy="33833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E491B-2EB8-4C76-A01E-D00AC19AF151}"/>
              </a:ext>
            </a:extLst>
          </p:cNvPr>
          <p:cNvSpPr txBox="1"/>
          <p:nvPr/>
        </p:nvSpPr>
        <p:spPr>
          <a:xfrm>
            <a:off x="1647888" y="3791977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DF1B8-3447-49EC-B3B6-F36B298B2EF9}"/>
              </a:ext>
            </a:extLst>
          </p:cNvPr>
          <p:cNvSpPr txBox="1"/>
          <p:nvPr/>
        </p:nvSpPr>
        <p:spPr>
          <a:xfrm>
            <a:off x="3635716" y="3791977"/>
            <a:ext cx="11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997346-7F48-47C0-BF03-0570D947FD80}"/>
              </a:ext>
            </a:extLst>
          </p:cNvPr>
          <p:cNvSpPr txBox="1"/>
          <p:nvPr/>
        </p:nvSpPr>
        <p:spPr>
          <a:xfrm>
            <a:off x="5590877" y="379197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DF8F2-2934-4558-A5E2-082EA456061D}"/>
              </a:ext>
            </a:extLst>
          </p:cNvPr>
          <p:cNvSpPr txBox="1"/>
          <p:nvPr/>
        </p:nvSpPr>
        <p:spPr>
          <a:xfrm>
            <a:off x="7479217" y="3791977"/>
            <a:ext cx="12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40548E-5A84-44E7-A6D3-96F740DF3F1C}"/>
              </a:ext>
            </a:extLst>
          </p:cNvPr>
          <p:cNvGrpSpPr/>
          <p:nvPr/>
        </p:nvGrpSpPr>
        <p:grpSpPr>
          <a:xfrm>
            <a:off x="3078218" y="2040657"/>
            <a:ext cx="2152229" cy="1477328"/>
            <a:chOff x="2551705" y="4283314"/>
            <a:chExt cx="2152229" cy="14773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138DEE-D2B0-417D-95D2-853B9615AE1D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D2A3B1-74BD-4737-8EE6-963CC3F981A9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EC3745-8A35-4BA9-8D72-404CD12A8866}"/>
              </a:ext>
            </a:extLst>
          </p:cNvPr>
          <p:cNvGrpSpPr/>
          <p:nvPr/>
        </p:nvGrpSpPr>
        <p:grpSpPr>
          <a:xfrm>
            <a:off x="6976060" y="2040657"/>
            <a:ext cx="2152229" cy="1477328"/>
            <a:chOff x="2551705" y="4283314"/>
            <a:chExt cx="2152229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E58250-1083-43E0-8BD3-FE9CE9E06C78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585CA0-CBF1-4EC0-B85F-11877F050D0A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8D0C0F-66AC-446D-9088-E18963A1B45E}"/>
              </a:ext>
            </a:extLst>
          </p:cNvPr>
          <p:cNvGrpSpPr/>
          <p:nvPr/>
        </p:nvGrpSpPr>
        <p:grpSpPr>
          <a:xfrm>
            <a:off x="1129297" y="4387577"/>
            <a:ext cx="2152229" cy="1477328"/>
            <a:chOff x="2551705" y="4283314"/>
            <a:chExt cx="2152229" cy="147732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C986F2-852C-4508-B699-03C5572DA32E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B25545-1606-4B69-A5AC-D557678FBC3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DB40F5-C65D-4F1C-A62C-3A1626EFBD4B}"/>
              </a:ext>
            </a:extLst>
          </p:cNvPr>
          <p:cNvGrpSpPr/>
          <p:nvPr/>
        </p:nvGrpSpPr>
        <p:grpSpPr>
          <a:xfrm>
            <a:off x="5027139" y="4387577"/>
            <a:ext cx="2152229" cy="1477328"/>
            <a:chOff x="2551705" y="4283314"/>
            <a:chExt cx="2152229" cy="14773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AF7E19-8FEF-4C0B-8536-554F8DA77DE8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D8319C-FFEC-4DB4-A3FC-1AAE3A17078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A01AC1-281C-4544-88C4-7A918D29367F}"/>
              </a:ext>
            </a:extLst>
          </p:cNvPr>
          <p:cNvSpPr txBox="1"/>
          <p:nvPr/>
        </p:nvSpPr>
        <p:spPr>
          <a:xfrm>
            <a:off x="1697688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6E8B70-0E7D-48A2-9745-4CC601927BD4}"/>
              </a:ext>
            </a:extLst>
          </p:cNvPr>
          <p:cNvSpPr txBox="1"/>
          <p:nvPr/>
        </p:nvSpPr>
        <p:spPr>
          <a:xfrm>
            <a:off x="3646609" y="466457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A4E20D-99A1-4CE2-AD98-753652C150A0}"/>
              </a:ext>
            </a:extLst>
          </p:cNvPr>
          <p:cNvSpPr txBox="1"/>
          <p:nvPr/>
        </p:nvSpPr>
        <p:spPr>
          <a:xfrm>
            <a:off x="5595530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70BB03-50B2-422B-ADC8-F23E2FD1B419}"/>
              </a:ext>
            </a:extLst>
          </p:cNvPr>
          <p:cNvSpPr txBox="1"/>
          <p:nvPr/>
        </p:nvSpPr>
        <p:spPr>
          <a:xfrm>
            <a:off x="7544451" y="466457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Isosceles Triangle 8">
            <a:extLst>
              <a:ext uri="{FF2B5EF4-FFF2-40B4-BE49-F238E27FC236}">
                <a16:creationId xmlns:a16="http://schemas.microsoft.com/office/drawing/2014/main" id="{96703A11-9220-4A76-9F27-AA946549E59E}"/>
              </a:ext>
            </a:extLst>
          </p:cNvPr>
          <p:cNvSpPr/>
          <p:nvPr/>
        </p:nvSpPr>
        <p:spPr>
          <a:xfrm rot="10800000" flipV="1">
            <a:off x="9804860" y="3354518"/>
            <a:ext cx="392470" cy="33833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B1099E-939D-436F-BD83-A70C7EE05107}"/>
              </a:ext>
            </a:extLst>
          </p:cNvPr>
          <p:cNvSpPr txBox="1"/>
          <p:nvPr/>
        </p:nvSpPr>
        <p:spPr>
          <a:xfrm>
            <a:off x="9763525" y="379197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Option E 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AEA4BE79-0B29-4220-94B1-6A2D2781E936}"/>
              </a:ext>
            </a:extLst>
          </p:cNvPr>
          <p:cNvGrpSpPr/>
          <p:nvPr/>
        </p:nvGrpSpPr>
        <p:grpSpPr>
          <a:xfrm>
            <a:off x="8924981" y="4387577"/>
            <a:ext cx="2152229" cy="1477328"/>
            <a:chOff x="2551705" y="4283314"/>
            <a:chExt cx="2152229" cy="14773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DCAADC-172D-4C47-AAEF-2A079F7B2793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E79EF6-9B69-49FB-85CB-49BB1A4D1D74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5B5DF85-6FCB-44D5-8359-82EFCD0CF16D}"/>
              </a:ext>
            </a:extLst>
          </p:cNvPr>
          <p:cNvSpPr txBox="1"/>
          <p:nvPr/>
        </p:nvSpPr>
        <p:spPr>
          <a:xfrm>
            <a:off x="9493372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5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8" name="Rectangle 130">
            <a:extLst>
              <a:ext uri="{FF2B5EF4-FFF2-40B4-BE49-F238E27FC236}">
                <a16:creationId xmlns:a16="http://schemas.microsoft.com/office/drawing/2014/main" id="{A968B461-D9FD-4A68-B344-9BC826FAA208}"/>
              </a:ext>
            </a:extLst>
          </p:cNvPr>
          <p:cNvSpPr/>
          <p:nvPr/>
        </p:nvSpPr>
        <p:spPr>
          <a:xfrm>
            <a:off x="1309491" y="3771556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76273F30-CBC9-47FD-88CF-7C634595C748}"/>
              </a:ext>
            </a:extLst>
          </p:cNvPr>
          <p:cNvSpPr/>
          <p:nvPr/>
        </p:nvSpPr>
        <p:spPr>
          <a:xfrm>
            <a:off x="5140926" y="3807112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E0B0F1A2-3ADB-4B37-84AB-3F5D6D4A69CE}"/>
              </a:ext>
            </a:extLst>
          </p:cNvPr>
          <p:cNvSpPr/>
          <p:nvPr/>
        </p:nvSpPr>
        <p:spPr>
          <a:xfrm>
            <a:off x="7103501" y="3771940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:a16="http://schemas.microsoft.com/office/drawing/2014/main" id="{FDF27B79-ECA9-4B6C-8161-2388E4908D4F}"/>
              </a:ext>
            </a:extLst>
          </p:cNvPr>
          <p:cNvSpPr>
            <a:spLocks noChangeAspect="1"/>
          </p:cNvSpPr>
          <p:nvPr/>
        </p:nvSpPr>
        <p:spPr>
          <a:xfrm>
            <a:off x="3200808" y="379498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Freeform 53">
            <a:extLst>
              <a:ext uri="{FF2B5EF4-FFF2-40B4-BE49-F238E27FC236}">
                <a16:creationId xmlns:a16="http://schemas.microsoft.com/office/drawing/2014/main" id="{B12A41E8-4FB1-4108-97C0-EECC00820C0B}"/>
              </a:ext>
            </a:extLst>
          </p:cNvPr>
          <p:cNvSpPr/>
          <p:nvPr/>
        </p:nvSpPr>
        <p:spPr>
          <a:xfrm>
            <a:off x="9230856" y="3777912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B048AA7-C62F-4FCA-8CEF-B1A2ADF658E6}"/>
              </a:ext>
            </a:extLst>
          </p:cNvPr>
          <p:cNvSpPr/>
          <p:nvPr/>
        </p:nvSpPr>
        <p:spPr>
          <a:xfrm>
            <a:off x="1546" y="1978811"/>
            <a:ext cx="6716059" cy="2232085"/>
          </a:xfrm>
          <a:custGeom>
            <a:avLst/>
            <a:gdLst>
              <a:gd name="connsiteX0" fmla="*/ 6042408 w 6716059"/>
              <a:gd name="connsiteY0" fmla="*/ 0 h 2232085"/>
              <a:gd name="connsiteX1" fmla="*/ 6716059 w 6716059"/>
              <a:gd name="connsiteY1" fmla="*/ 495374 h 2232085"/>
              <a:gd name="connsiteX2" fmla="*/ 6042408 w 6716059"/>
              <a:gd name="connsiteY2" fmla="*/ 990747 h 2232085"/>
              <a:gd name="connsiteX3" fmla="*/ 6042408 w 6716059"/>
              <a:gd name="connsiteY3" fmla="*/ 808785 h 2232085"/>
              <a:gd name="connsiteX4" fmla="*/ 5978151 w 6716059"/>
              <a:gd name="connsiteY4" fmla="*/ 812030 h 2232085"/>
              <a:gd name="connsiteX5" fmla="*/ 4956934 w 6716059"/>
              <a:gd name="connsiteY5" fmla="*/ 1943679 h 2232085"/>
              <a:gd name="connsiteX6" fmla="*/ 4957149 w 6716059"/>
              <a:gd name="connsiteY6" fmla="*/ 1947924 h 2232085"/>
              <a:gd name="connsiteX7" fmla="*/ 4956934 w 6716059"/>
              <a:gd name="connsiteY7" fmla="*/ 1947926 h 2232085"/>
              <a:gd name="connsiteX8" fmla="*/ 4956934 w 6716059"/>
              <a:gd name="connsiteY8" fmla="*/ 2232085 h 2232085"/>
              <a:gd name="connsiteX9" fmla="*/ 0 w 6716059"/>
              <a:gd name="connsiteY9" fmla="*/ 2232085 h 2232085"/>
              <a:gd name="connsiteX10" fmla="*/ 0 w 6716059"/>
              <a:gd name="connsiteY10" fmla="*/ 1692085 h 2232085"/>
              <a:gd name="connsiteX11" fmla="*/ 4390892 w 6716059"/>
              <a:gd name="connsiteY11" fmla="*/ 1692085 h 2232085"/>
              <a:gd name="connsiteX12" fmla="*/ 4397918 w 6716059"/>
              <a:gd name="connsiteY12" fmla="*/ 1615882 h 2232085"/>
              <a:gd name="connsiteX13" fmla="*/ 4862445 w 6716059"/>
              <a:gd name="connsiteY13" fmla="*/ 737503 h 2232085"/>
              <a:gd name="connsiteX14" fmla="*/ 5904054 w 6716059"/>
              <a:gd name="connsiteY14" fmla="*/ 241765 h 2232085"/>
              <a:gd name="connsiteX15" fmla="*/ 6042408 w 6716059"/>
              <a:gd name="connsiteY15" fmla="*/ 234884 h 22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16059" h="2232085">
                <a:moveTo>
                  <a:pt x="6042408" y="0"/>
                </a:moveTo>
                <a:lnTo>
                  <a:pt x="6716059" y="495374"/>
                </a:lnTo>
                <a:lnTo>
                  <a:pt x="6042408" y="990747"/>
                </a:lnTo>
                <a:lnTo>
                  <a:pt x="6042408" y="808785"/>
                </a:lnTo>
                <a:lnTo>
                  <a:pt x="5978151" y="812030"/>
                </a:lnTo>
                <a:cubicBezTo>
                  <a:pt x="5404549" y="870283"/>
                  <a:pt x="4956934" y="1354708"/>
                  <a:pt x="4956934" y="1943679"/>
                </a:cubicBezTo>
                <a:lnTo>
                  <a:pt x="4957149" y="1947924"/>
                </a:lnTo>
                <a:lnTo>
                  <a:pt x="4956934" y="1947926"/>
                </a:lnTo>
                <a:lnTo>
                  <a:pt x="4956934" y="2232085"/>
                </a:lnTo>
                <a:lnTo>
                  <a:pt x="0" y="2232085"/>
                </a:lnTo>
                <a:lnTo>
                  <a:pt x="0" y="1692085"/>
                </a:lnTo>
                <a:lnTo>
                  <a:pt x="4390892" y="1692085"/>
                </a:lnTo>
                <a:lnTo>
                  <a:pt x="4397918" y="1615882"/>
                </a:lnTo>
                <a:cubicBezTo>
                  <a:pt x="4461738" y="1285954"/>
                  <a:pt x="4622146" y="979519"/>
                  <a:pt x="4862445" y="737503"/>
                </a:cubicBezTo>
                <a:cubicBezTo>
                  <a:pt x="5142794" y="455151"/>
                  <a:pt x="5511598" y="280913"/>
                  <a:pt x="5904054" y="241765"/>
                </a:cubicBezTo>
                <a:lnTo>
                  <a:pt x="6042408" y="2348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9D41A3D-2ACC-4678-BBF5-D3CC200CCE4D}"/>
              </a:ext>
            </a:extLst>
          </p:cNvPr>
          <p:cNvSpPr/>
          <p:nvPr/>
        </p:nvSpPr>
        <p:spPr>
          <a:xfrm rot="16200000">
            <a:off x="7728796" y="1416497"/>
            <a:ext cx="2208804" cy="6717603"/>
          </a:xfrm>
          <a:custGeom>
            <a:avLst/>
            <a:gdLst>
              <a:gd name="connsiteX0" fmla="*/ 2208804 w 2208804"/>
              <a:gd name="connsiteY0" fmla="*/ 1759125 h 6717603"/>
              <a:gd name="connsiteX1" fmla="*/ 2208804 w 2208804"/>
              <a:gd name="connsiteY1" fmla="*/ 6717603 h 6717603"/>
              <a:gd name="connsiteX2" fmla="*/ 1668804 w 2208804"/>
              <a:gd name="connsiteY2" fmla="*/ 6717603 h 6717603"/>
              <a:gd name="connsiteX3" fmla="*/ 1668804 w 2208804"/>
              <a:gd name="connsiteY3" fmla="*/ 2323022 h 6717603"/>
              <a:gd name="connsiteX4" fmla="*/ 1615885 w 2208804"/>
              <a:gd name="connsiteY4" fmla="*/ 2318142 h 6717603"/>
              <a:gd name="connsiteX5" fmla="*/ 737506 w 2208804"/>
              <a:gd name="connsiteY5" fmla="*/ 1853615 h 6717603"/>
              <a:gd name="connsiteX6" fmla="*/ 241768 w 2208804"/>
              <a:gd name="connsiteY6" fmla="*/ 812006 h 6717603"/>
              <a:gd name="connsiteX7" fmla="*/ 234887 w 2208804"/>
              <a:gd name="connsiteY7" fmla="*/ 673651 h 6717603"/>
              <a:gd name="connsiteX8" fmla="*/ 0 w 2208804"/>
              <a:gd name="connsiteY8" fmla="*/ 673651 h 6717603"/>
              <a:gd name="connsiteX9" fmla="*/ 495374 w 2208804"/>
              <a:gd name="connsiteY9" fmla="*/ 0 h 6717603"/>
              <a:gd name="connsiteX10" fmla="*/ 990747 w 2208804"/>
              <a:gd name="connsiteY10" fmla="*/ 673651 h 6717603"/>
              <a:gd name="connsiteX11" fmla="*/ 822318 w 2208804"/>
              <a:gd name="connsiteY11" fmla="*/ 673651 h 6717603"/>
              <a:gd name="connsiteX12" fmla="*/ 825562 w 2208804"/>
              <a:gd name="connsiteY12" fmla="*/ 737910 h 6717603"/>
              <a:gd name="connsiteX13" fmla="*/ 1840906 w 2208804"/>
              <a:gd name="connsiteY13" fmla="*/ 1753254 h 6717603"/>
              <a:gd name="connsiteX14" fmla="*/ 1947925 w 2208804"/>
              <a:gd name="connsiteY14" fmla="*/ 1758658 h 6717603"/>
              <a:gd name="connsiteX15" fmla="*/ 1947928 w 2208804"/>
              <a:gd name="connsiteY15" fmla="*/ 1759125 h 671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08804" h="6717603">
                <a:moveTo>
                  <a:pt x="2208804" y="1759125"/>
                </a:moveTo>
                <a:lnTo>
                  <a:pt x="2208804" y="6717603"/>
                </a:lnTo>
                <a:lnTo>
                  <a:pt x="1668804" y="6717603"/>
                </a:lnTo>
                <a:lnTo>
                  <a:pt x="1668804" y="2323022"/>
                </a:lnTo>
                <a:lnTo>
                  <a:pt x="1615885" y="2318142"/>
                </a:lnTo>
                <a:cubicBezTo>
                  <a:pt x="1285957" y="2254323"/>
                  <a:pt x="979522" y="2093915"/>
                  <a:pt x="737506" y="1853615"/>
                </a:cubicBezTo>
                <a:cubicBezTo>
                  <a:pt x="455154" y="1573266"/>
                  <a:pt x="280916" y="1204463"/>
                  <a:pt x="241768" y="812006"/>
                </a:cubicBezTo>
                <a:lnTo>
                  <a:pt x="234887" y="673651"/>
                </a:lnTo>
                <a:lnTo>
                  <a:pt x="0" y="673651"/>
                </a:lnTo>
                <a:lnTo>
                  <a:pt x="495374" y="0"/>
                </a:lnTo>
                <a:lnTo>
                  <a:pt x="990747" y="673651"/>
                </a:lnTo>
                <a:lnTo>
                  <a:pt x="822318" y="673651"/>
                </a:lnTo>
                <a:lnTo>
                  <a:pt x="825562" y="737910"/>
                </a:lnTo>
                <a:cubicBezTo>
                  <a:pt x="879931" y="1273272"/>
                  <a:pt x="1305544" y="1698885"/>
                  <a:pt x="1840906" y="1753254"/>
                </a:cubicBezTo>
                <a:lnTo>
                  <a:pt x="1947925" y="1758658"/>
                </a:lnTo>
                <a:lnTo>
                  <a:pt x="1947928" y="17591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80BB90-D386-4D8F-8C26-43A1706A99AD}"/>
              </a:ext>
            </a:extLst>
          </p:cNvPr>
          <p:cNvSpPr txBox="1"/>
          <p:nvPr/>
        </p:nvSpPr>
        <p:spPr>
          <a:xfrm>
            <a:off x="7992416" y="3764041"/>
            <a:ext cx="2548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B2061-7E54-4E16-828F-13B7DF71D76E}"/>
              </a:ext>
            </a:extLst>
          </p:cNvPr>
          <p:cNvSpPr txBox="1"/>
          <p:nvPr/>
        </p:nvSpPr>
        <p:spPr>
          <a:xfrm>
            <a:off x="1623803" y="3764041"/>
            <a:ext cx="2584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4C9B9-5482-425D-9746-752B2E78D757}"/>
              </a:ext>
            </a:extLst>
          </p:cNvPr>
          <p:cNvSpPr txBox="1"/>
          <p:nvPr/>
        </p:nvSpPr>
        <p:spPr>
          <a:xfrm>
            <a:off x="7955984" y="4344182"/>
            <a:ext cx="3334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     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65119-DF7D-4E7A-8923-F2AA18E8E6BA}"/>
              </a:ext>
            </a:extLst>
          </p:cNvPr>
          <p:cNvSpPr txBox="1"/>
          <p:nvPr/>
        </p:nvSpPr>
        <p:spPr>
          <a:xfrm>
            <a:off x="874643" y="2519438"/>
            <a:ext cx="333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     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BD26B0-2F6A-4E40-90A2-F493182DFCE8}"/>
              </a:ext>
            </a:extLst>
          </p:cNvPr>
          <p:cNvGrpSpPr/>
          <p:nvPr/>
        </p:nvGrpSpPr>
        <p:grpSpPr>
          <a:xfrm>
            <a:off x="5436294" y="3396794"/>
            <a:ext cx="1319412" cy="1283612"/>
            <a:chOff x="6588576" y="2418039"/>
            <a:chExt cx="981868" cy="9552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1E93342-29B0-4E73-8630-E44BA8DF876D}"/>
                </a:ext>
              </a:extLst>
            </p:cNvPr>
            <p:cNvSpPr/>
            <p:nvPr/>
          </p:nvSpPr>
          <p:spPr>
            <a:xfrm>
              <a:off x="6588576" y="2418039"/>
              <a:ext cx="981868" cy="955228"/>
            </a:xfrm>
            <a:custGeom>
              <a:avLst/>
              <a:gdLst>
                <a:gd name="connsiteX0" fmla="*/ 983608 w 981868"/>
                <a:gd name="connsiteY0" fmla="*/ 262658 h 955227"/>
                <a:gd name="connsiteX1" fmla="*/ 858401 w 981868"/>
                <a:gd name="connsiteY1" fmla="*/ 36220 h 955227"/>
                <a:gd name="connsiteX2" fmla="*/ 627396 w 981868"/>
                <a:gd name="connsiteY2" fmla="*/ 9960 h 955227"/>
                <a:gd name="connsiteX3" fmla="*/ 410852 w 981868"/>
                <a:gd name="connsiteY3" fmla="*/ 24422 h 955227"/>
                <a:gd name="connsiteX4" fmla="*/ 190883 w 981868"/>
                <a:gd name="connsiteY4" fmla="*/ 11863 h 955227"/>
                <a:gd name="connsiteX5" fmla="*/ 52736 w 981868"/>
                <a:gd name="connsiteY5" fmla="*/ 103580 h 955227"/>
                <a:gd name="connsiteX6" fmla="*/ 55400 w 981868"/>
                <a:gd name="connsiteY6" fmla="*/ 543137 h 955227"/>
                <a:gd name="connsiteX7" fmla="*/ 165765 w 981868"/>
                <a:gd name="connsiteY7" fmla="*/ 784418 h 955227"/>
                <a:gd name="connsiteX8" fmla="*/ 302009 w 981868"/>
                <a:gd name="connsiteY8" fmla="*/ 957957 h 955227"/>
                <a:gd name="connsiteX9" fmla="*/ 497241 w 981868"/>
                <a:gd name="connsiteY9" fmla="*/ 879180 h 955227"/>
                <a:gd name="connsiteX10" fmla="*/ 669258 w 981868"/>
                <a:gd name="connsiteY10" fmla="*/ 956055 h 955227"/>
                <a:gd name="connsiteX11" fmla="*/ 872482 w 981868"/>
                <a:gd name="connsiteY11" fmla="*/ 696126 h 955227"/>
                <a:gd name="connsiteX12" fmla="*/ 983608 w 981868"/>
                <a:gd name="connsiteY12" fmla="*/ 262658 h 95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1868" h="955227">
                  <a:moveTo>
                    <a:pt x="983608" y="262658"/>
                  </a:moveTo>
                  <a:cubicBezTo>
                    <a:pt x="975616" y="174366"/>
                    <a:pt x="942887" y="78843"/>
                    <a:pt x="858401" y="36220"/>
                  </a:cubicBezTo>
                  <a:cubicBezTo>
                    <a:pt x="784571" y="-1076"/>
                    <a:pt x="707315" y="-8307"/>
                    <a:pt x="627396" y="9960"/>
                  </a:cubicBezTo>
                  <a:cubicBezTo>
                    <a:pt x="552043" y="27086"/>
                    <a:pt x="488488" y="51442"/>
                    <a:pt x="410852" y="24422"/>
                  </a:cubicBezTo>
                  <a:cubicBezTo>
                    <a:pt x="338924" y="-696"/>
                    <a:pt x="265474" y="-9068"/>
                    <a:pt x="190883" y="11863"/>
                  </a:cubicBezTo>
                  <a:cubicBezTo>
                    <a:pt x="142931" y="25183"/>
                    <a:pt x="81660" y="58673"/>
                    <a:pt x="52736" y="103580"/>
                  </a:cubicBezTo>
                  <a:cubicBezTo>
                    <a:pt x="-28705" y="229929"/>
                    <a:pt x="-6252" y="413744"/>
                    <a:pt x="55400" y="543137"/>
                  </a:cubicBezTo>
                  <a:cubicBezTo>
                    <a:pt x="93457" y="623057"/>
                    <a:pt x="128850" y="703737"/>
                    <a:pt x="165765" y="784418"/>
                  </a:cubicBezTo>
                  <a:cubicBezTo>
                    <a:pt x="193547" y="845309"/>
                    <a:pt x="218284" y="959099"/>
                    <a:pt x="302009" y="957957"/>
                  </a:cubicBezTo>
                  <a:cubicBezTo>
                    <a:pt x="376981" y="956816"/>
                    <a:pt x="427597" y="880321"/>
                    <a:pt x="497241" y="879180"/>
                  </a:cubicBezTo>
                  <a:cubicBezTo>
                    <a:pt x="561938" y="878038"/>
                    <a:pt x="607225" y="946160"/>
                    <a:pt x="669258" y="956055"/>
                  </a:cubicBezTo>
                  <a:cubicBezTo>
                    <a:pt x="787615" y="975083"/>
                    <a:pt x="835186" y="777948"/>
                    <a:pt x="872482" y="696126"/>
                  </a:cubicBezTo>
                  <a:cubicBezTo>
                    <a:pt x="934134" y="560644"/>
                    <a:pt x="997308" y="414886"/>
                    <a:pt x="983608" y="26265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9200000" scaled="0"/>
            </a:gradFill>
            <a:ln w="3801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56115-E6D5-4E6E-9D97-80CF35C968C1}"/>
                </a:ext>
              </a:extLst>
            </p:cNvPr>
            <p:cNvSpPr/>
            <p:nvPr/>
          </p:nvSpPr>
          <p:spPr>
            <a:xfrm>
              <a:off x="7035559" y="2579466"/>
              <a:ext cx="91337" cy="11417"/>
            </a:xfrm>
            <a:custGeom>
              <a:avLst/>
              <a:gdLst>
                <a:gd name="connsiteX0" fmla="*/ 44549 w 91336"/>
                <a:gd name="connsiteY0" fmla="*/ 13320 h 11417"/>
                <a:gd name="connsiteX1" fmla="*/ 7253 w 91336"/>
                <a:gd name="connsiteY1" fmla="*/ 10656 h 11417"/>
                <a:gd name="connsiteX2" fmla="*/ 22 w 91336"/>
                <a:gd name="connsiteY2" fmla="*/ 4947 h 11417"/>
                <a:gd name="connsiteX3" fmla="*/ 7634 w 91336"/>
                <a:gd name="connsiteY3" fmla="*/ 0 h 11417"/>
                <a:gd name="connsiteX4" fmla="*/ 84889 w 91336"/>
                <a:gd name="connsiteY4" fmla="*/ 0 h 11417"/>
                <a:gd name="connsiteX5" fmla="*/ 92501 w 91336"/>
                <a:gd name="connsiteY5" fmla="*/ 4947 h 11417"/>
                <a:gd name="connsiteX6" fmla="*/ 84889 w 91336"/>
                <a:gd name="connsiteY6" fmla="*/ 9895 h 11417"/>
                <a:gd name="connsiteX7" fmla="*/ 44549 w 91336"/>
                <a:gd name="connsiteY7" fmla="*/ 13320 h 1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36" h="11417">
                  <a:moveTo>
                    <a:pt x="44549" y="13320"/>
                  </a:moveTo>
                  <a:cubicBezTo>
                    <a:pt x="31990" y="14462"/>
                    <a:pt x="19812" y="12178"/>
                    <a:pt x="7253" y="10656"/>
                  </a:cubicBezTo>
                  <a:cubicBezTo>
                    <a:pt x="4208" y="10275"/>
                    <a:pt x="-358" y="9895"/>
                    <a:pt x="22" y="4947"/>
                  </a:cubicBezTo>
                  <a:cubicBezTo>
                    <a:pt x="403" y="761"/>
                    <a:pt x="4208" y="0"/>
                    <a:pt x="7634" y="0"/>
                  </a:cubicBezTo>
                  <a:cubicBezTo>
                    <a:pt x="33512" y="0"/>
                    <a:pt x="59011" y="0"/>
                    <a:pt x="84889" y="0"/>
                  </a:cubicBezTo>
                  <a:cubicBezTo>
                    <a:pt x="88314" y="0"/>
                    <a:pt x="92501" y="761"/>
                    <a:pt x="92501" y="4947"/>
                  </a:cubicBezTo>
                  <a:cubicBezTo>
                    <a:pt x="92501" y="9895"/>
                    <a:pt x="87934" y="9514"/>
                    <a:pt x="84889" y="9895"/>
                  </a:cubicBezTo>
                  <a:cubicBezTo>
                    <a:pt x="71569" y="12178"/>
                    <a:pt x="58249" y="14462"/>
                    <a:pt x="44549" y="13320"/>
                  </a:cubicBezTo>
                  <a:close/>
                </a:path>
              </a:pathLst>
            </a:custGeom>
            <a:solidFill>
              <a:srgbClr val="F2F2F2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E6C1B6-EAA2-4907-899C-429B3C8224DB}"/>
                </a:ext>
              </a:extLst>
            </p:cNvPr>
            <p:cNvSpPr/>
            <p:nvPr/>
          </p:nvSpPr>
          <p:spPr>
            <a:xfrm rot="10800000">
              <a:off x="6986090" y="2960796"/>
              <a:ext cx="190284" cy="72308"/>
            </a:xfrm>
            <a:custGeom>
              <a:avLst/>
              <a:gdLst>
                <a:gd name="connsiteX0" fmla="*/ 174699 w 190284"/>
                <a:gd name="connsiteY0" fmla="*/ 66980 h 72308"/>
                <a:gd name="connsiteX1" fmla="*/ 137784 w 190284"/>
                <a:gd name="connsiteY1" fmla="*/ 27020 h 72308"/>
                <a:gd name="connsiteX2" fmla="*/ 54439 w 190284"/>
                <a:gd name="connsiteY2" fmla="*/ 27401 h 72308"/>
                <a:gd name="connsiteX3" fmla="*/ 21330 w 190284"/>
                <a:gd name="connsiteY3" fmla="*/ 59369 h 72308"/>
                <a:gd name="connsiteX4" fmla="*/ 6488 w 190284"/>
                <a:gd name="connsiteY4" fmla="*/ 69264 h 72308"/>
                <a:gd name="connsiteX5" fmla="*/ 2682 w 190284"/>
                <a:gd name="connsiteY5" fmla="*/ 50996 h 72308"/>
                <a:gd name="connsiteX6" fmla="*/ 49873 w 190284"/>
                <a:gd name="connsiteY6" fmla="*/ 7992 h 72308"/>
                <a:gd name="connsiteX7" fmla="*/ 143493 w 190284"/>
                <a:gd name="connsiteY7" fmla="*/ 7992 h 72308"/>
                <a:gd name="connsiteX8" fmla="*/ 191825 w 190284"/>
                <a:gd name="connsiteY8" fmla="*/ 54421 h 72308"/>
                <a:gd name="connsiteX9" fmla="*/ 190303 w 190284"/>
                <a:gd name="connsiteY9" fmla="*/ 70025 h 72308"/>
                <a:gd name="connsiteX10" fmla="*/ 174699 w 190284"/>
                <a:gd name="connsiteY10" fmla="*/ 66980 h 7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284" h="72308">
                  <a:moveTo>
                    <a:pt x="174699" y="66980"/>
                  </a:moveTo>
                  <a:cubicBezTo>
                    <a:pt x="170133" y="46429"/>
                    <a:pt x="156432" y="34251"/>
                    <a:pt x="137784" y="27020"/>
                  </a:cubicBezTo>
                  <a:cubicBezTo>
                    <a:pt x="110003" y="16745"/>
                    <a:pt x="82221" y="17126"/>
                    <a:pt x="54439" y="27401"/>
                  </a:cubicBezTo>
                  <a:cubicBezTo>
                    <a:pt x="39217" y="33110"/>
                    <a:pt x="26658" y="43004"/>
                    <a:pt x="21330" y="59369"/>
                  </a:cubicBezTo>
                  <a:cubicBezTo>
                    <a:pt x="18285" y="65458"/>
                    <a:pt x="15241" y="73069"/>
                    <a:pt x="6488" y="69264"/>
                  </a:cubicBezTo>
                  <a:cubicBezTo>
                    <a:pt x="-2646" y="65458"/>
                    <a:pt x="-362" y="57847"/>
                    <a:pt x="2682" y="50996"/>
                  </a:cubicBezTo>
                  <a:cubicBezTo>
                    <a:pt x="11816" y="29684"/>
                    <a:pt x="28180" y="15603"/>
                    <a:pt x="49873" y="7992"/>
                  </a:cubicBezTo>
                  <a:cubicBezTo>
                    <a:pt x="81079" y="-2664"/>
                    <a:pt x="112286" y="-2664"/>
                    <a:pt x="143493" y="7992"/>
                  </a:cubicBezTo>
                  <a:cubicBezTo>
                    <a:pt x="166327" y="15984"/>
                    <a:pt x="183072" y="31207"/>
                    <a:pt x="191825" y="54421"/>
                  </a:cubicBezTo>
                  <a:cubicBezTo>
                    <a:pt x="193728" y="59749"/>
                    <a:pt x="196011" y="65458"/>
                    <a:pt x="190303" y="70025"/>
                  </a:cubicBezTo>
                  <a:cubicBezTo>
                    <a:pt x="184214" y="74972"/>
                    <a:pt x="179266" y="71547"/>
                    <a:pt x="174699" y="66980"/>
                  </a:cubicBezTo>
                  <a:close/>
                </a:path>
              </a:pathLst>
            </a:custGeom>
            <a:solidFill>
              <a:schemeClr val="accent4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09CB3E-35D8-4B57-8FFF-8A590B6B9378}"/>
                </a:ext>
              </a:extLst>
            </p:cNvPr>
            <p:cNvSpPr/>
            <p:nvPr/>
          </p:nvSpPr>
          <p:spPr>
            <a:xfrm>
              <a:off x="7256312" y="2850050"/>
              <a:ext cx="178867" cy="178867"/>
            </a:xfrm>
            <a:custGeom>
              <a:avLst/>
              <a:gdLst>
                <a:gd name="connsiteX0" fmla="*/ 181151 w 178867"/>
                <a:gd name="connsiteY0" fmla="*/ 90575 h 178867"/>
                <a:gd name="connsiteX1" fmla="*/ 90575 w 178867"/>
                <a:gd name="connsiteY1" fmla="*/ 181151 h 178867"/>
                <a:gd name="connsiteX2" fmla="*/ 0 w 178867"/>
                <a:gd name="connsiteY2" fmla="*/ 90575 h 178867"/>
                <a:gd name="connsiteX3" fmla="*/ 90575 w 178867"/>
                <a:gd name="connsiteY3" fmla="*/ 0 h 178867"/>
                <a:gd name="connsiteX4" fmla="*/ 181151 w 178867"/>
                <a:gd name="connsiteY4" fmla="*/ 90575 h 17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7" h="178867">
                  <a:moveTo>
                    <a:pt x="181151" y="90575"/>
                  </a:moveTo>
                  <a:cubicBezTo>
                    <a:pt x="181151" y="140599"/>
                    <a:pt x="140599" y="181151"/>
                    <a:pt x="90575" y="181151"/>
                  </a:cubicBezTo>
                  <a:cubicBezTo>
                    <a:pt x="40552" y="181151"/>
                    <a:pt x="0" y="140599"/>
                    <a:pt x="0" y="90575"/>
                  </a:cubicBezTo>
                  <a:cubicBezTo>
                    <a:pt x="0" y="40552"/>
                    <a:pt x="40552" y="0"/>
                    <a:pt x="90575" y="0"/>
                  </a:cubicBezTo>
                  <a:cubicBezTo>
                    <a:pt x="140599" y="0"/>
                    <a:pt x="181151" y="40552"/>
                    <a:pt x="181151" y="9057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B8376CD-6202-4296-8EAD-70DDD36F18BE}"/>
                </a:ext>
              </a:extLst>
            </p:cNvPr>
            <p:cNvSpPr/>
            <p:nvPr/>
          </p:nvSpPr>
          <p:spPr>
            <a:xfrm>
              <a:off x="7200749" y="2798673"/>
              <a:ext cx="68502" cy="95142"/>
            </a:xfrm>
            <a:custGeom>
              <a:avLst/>
              <a:gdLst>
                <a:gd name="connsiteX0" fmla="*/ 70786 w 68502"/>
                <a:gd name="connsiteY0" fmla="*/ 48332 h 95142"/>
                <a:gd name="connsiteX1" fmla="*/ 35393 w 68502"/>
                <a:gd name="connsiteY1" fmla="*/ 96664 h 95142"/>
                <a:gd name="connsiteX2" fmla="*/ 0 w 68502"/>
                <a:gd name="connsiteY2" fmla="*/ 48332 h 95142"/>
                <a:gd name="connsiteX3" fmla="*/ 35393 w 68502"/>
                <a:gd name="connsiteY3" fmla="*/ 0 h 95142"/>
                <a:gd name="connsiteX4" fmla="*/ 70786 w 68502"/>
                <a:gd name="connsiteY4" fmla="*/ 48332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2" h="95142">
                  <a:moveTo>
                    <a:pt x="70786" y="48332"/>
                  </a:moveTo>
                  <a:cubicBezTo>
                    <a:pt x="70786" y="75025"/>
                    <a:pt x="54940" y="96664"/>
                    <a:pt x="35393" y="96664"/>
                  </a:cubicBezTo>
                  <a:cubicBezTo>
                    <a:pt x="15846" y="96664"/>
                    <a:pt x="0" y="75025"/>
                    <a:pt x="0" y="48332"/>
                  </a:cubicBezTo>
                  <a:cubicBezTo>
                    <a:pt x="0" y="21639"/>
                    <a:pt x="15846" y="0"/>
                    <a:pt x="35393" y="0"/>
                  </a:cubicBezTo>
                  <a:cubicBezTo>
                    <a:pt x="54940" y="0"/>
                    <a:pt x="70786" y="21639"/>
                    <a:pt x="70786" y="483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3DC3D7A-B9E5-416C-9D30-E93E03291B0D}"/>
                </a:ext>
              </a:extLst>
            </p:cNvPr>
            <p:cNvSpPr/>
            <p:nvPr/>
          </p:nvSpPr>
          <p:spPr>
            <a:xfrm>
              <a:off x="6868512" y="2798673"/>
              <a:ext cx="68502" cy="95142"/>
            </a:xfrm>
            <a:custGeom>
              <a:avLst/>
              <a:gdLst>
                <a:gd name="connsiteX0" fmla="*/ 70786 w 68502"/>
                <a:gd name="connsiteY0" fmla="*/ 48332 h 95142"/>
                <a:gd name="connsiteX1" fmla="*/ 35393 w 68502"/>
                <a:gd name="connsiteY1" fmla="*/ 96664 h 95142"/>
                <a:gd name="connsiteX2" fmla="*/ 0 w 68502"/>
                <a:gd name="connsiteY2" fmla="*/ 48332 h 95142"/>
                <a:gd name="connsiteX3" fmla="*/ 35393 w 68502"/>
                <a:gd name="connsiteY3" fmla="*/ 0 h 95142"/>
                <a:gd name="connsiteX4" fmla="*/ 70786 w 68502"/>
                <a:gd name="connsiteY4" fmla="*/ 48332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2" h="95142">
                  <a:moveTo>
                    <a:pt x="70786" y="48332"/>
                  </a:moveTo>
                  <a:cubicBezTo>
                    <a:pt x="70786" y="75025"/>
                    <a:pt x="54940" y="96664"/>
                    <a:pt x="35393" y="96664"/>
                  </a:cubicBezTo>
                  <a:cubicBezTo>
                    <a:pt x="15846" y="96664"/>
                    <a:pt x="0" y="75025"/>
                    <a:pt x="0" y="48332"/>
                  </a:cubicBezTo>
                  <a:cubicBezTo>
                    <a:pt x="0" y="21639"/>
                    <a:pt x="15846" y="0"/>
                    <a:pt x="35393" y="0"/>
                  </a:cubicBezTo>
                  <a:cubicBezTo>
                    <a:pt x="54940" y="0"/>
                    <a:pt x="70786" y="21639"/>
                    <a:pt x="70786" y="483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6551B-4E91-4E99-BB5E-95E1BF403FAC}"/>
                </a:ext>
              </a:extLst>
            </p:cNvPr>
            <p:cNvSpPr/>
            <p:nvPr/>
          </p:nvSpPr>
          <p:spPr>
            <a:xfrm>
              <a:off x="6699920" y="2850050"/>
              <a:ext cx="178867" cy="178867"/>
            </a:xfrm>
            <a:custGeom>
              <a:avLst/>
              <a:gdLst>
                <a:gd name="connsiteX0" fmla="*/ 181151 w 178867"/>
                <a:gd name="connsiteY0" fmla="*/ 90575 h 178867"/>
                <a:gd name="connsiteX1" fmla="*/ 90575 w 178867"/>
                <a:gd name="connsiteY1" fmla="*/ 181151 h 178867"/>
                <a:gd name="connsiteX2" fmla="*/ 0 w 178867"/>
                <a:gd name="connsiteY2" fmla="*/ 90575 h 178867"/>
                <a:gd name="connsiteX3" fmla="*/ 90575 w 178867"/>
                <a:gd name="connsiteY3" fmla="*/ 0 h 178867"/>
                <a:gd name="connsiteX4" fmla="*/ 181151 w 178867"/>
                <a:gd name="connsiteY4" fmla="*/ 90575 h 17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7" h="178867">
                  <a:moveTo>
                    <a:pt x="181151" y="90575"/>
                  </a:moveTo>
                  <a:cubicBezTo>
                    <a:pt x="181151" y="140599"/>
                    <a:pt x="140599" y="181151"/>
                    <a:pt x="90575" y="181151"/>
                  </a:cubicBezTo>
                  <a:cubicBezTo>
                    <a:pt x="40552" y="181151"/>
                    <a:pt x="0" y="140599"/>
                    <a:pt x="0" y="90575"/>
                  </a:cubicBezTo>
                  <a:cubicBezTo>
                    <a:pt x="0" y="40552"/>
                    <a:pt x="40552" y="0"/>
                    <a:pt x="90575" y="0"/>
                  </a:cubicBezTo>
                  <a:cubicBezTo>
                    <a:pt x="140599" y="0"/>
                    <a:pt x="181151" y="40552"/>
                    <a:pt x="181151" y="9057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FFA459-E10A-44C9-993C-E6528FAD2F8B}"/>
              </a:ext>
            </a:extLst>
          </p:cNvPr>
          <p:cNvSpPr/>
          <p:nvPr/>
        </p:nvSpPr>
        <p:spPr>
          <a:xfrm>
            <a:off x="7589547" y="488616"/>
            <a:ext cx="4220420" cy="6035537"/>
          </a:xfrm>
          <a:prstGeom prst="roundRect">
            <a:avLst>
              <a:gd name="adj" fmla="val 561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FF1D1-0AEB-448C-AB7B-73D83A864400}"/>
              </a:ext>
            </a:extLst>
          </p:cNvPr>
          <p:cNvSpPr txBox="1"/>
          <p:nvPr/>
        </p:nvSpPr>
        <p:spPr>
          <a:xfrm>
            <a:off x="7850863" y="940918"/>
            <a:ext cx="37135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3AD65-1A66-4DF8-BD0D-23F9876AA063}"/>
              </a:ext>
            </a:extLst>
          </p:cNvPr>
          <p:cNvSpPr txBox="1"/>
          <p:nvPr/>
        </p:nvSpPr>
        <p:spPr>
          <a:xfrm>
            <a:off x="7850864" y="1519853"/>
            <a:ext cx="3713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9DBD2-2908-4C3E-AA37-F23E2569B59A}"/>
              </a:ext>
            </a:extLst>
          </p:cNvPr>
          <p:cNvSpPr txBox="1"/>
          <p:nvPr/>
        </p:nvSpPr>
        <p:spPr>
          <a:xfrm>
            <a:off x="7850863" y="4817832"/>
            <a:ext cx="371352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87729DF-AB01-4E73-9E04-2A4F6671D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802639"/>
              </p:ext>
            </p:extLst>
          </p:nvPr>
        </p:nvGraphicFramePr>
        <p:xfrm>
          <a:off x="7535464" y="2083414"/>
          <a:ext cx="3958633" cy="3723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B09B8A-EDA3-4777-B898-41853556ABFB}"/>
              </a:ext>
            </a:extLst>
          </p:cNvPr>
          <p:cNvSpPr/>
          <p:nvPr/>
        </p:nvSpPr>
        <p:spPr>
          <a:xfrm>
            <a:off x="10172555" y="3702993"/>
            <a:ext cx="5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913087-FA95-47EE-81C5-2189B12C411A}"/>
              </a:ext>
            </a:extLst>
          </p:cNvPr>
          <p:cNvSpPr/>
          <p:nvPr/>
        </p:nvSpPr>
        <p:spPr>
          <a:xfrm>
            <a:off x="8173875" y="4010792"/>
            <a:ext cx="5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B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08379-85D0-4D23-8CB5-33124251BE76}"/>
              </a:ext>
            </a:extLst>
          </p:cNvPr>
          <p:cNvSpPr/>
          <p:nvPr/>
        </p:nvSpPr>
        <p:spPr>
          <a:xfrm>
            <a:off x="8303246" y="2892931"/>
            <a:ext cx="5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EEC762-CC1D-4375-9C11-011AE4459D17}"/>
              </a:ext>
            </a:extLst>
          </p:cNvPr>
          <p:cNvSpPr/>
          <p:nvPr/>
        </p:nvSpPr>
        <p:spPr>
          <a:xfrm>
            <a:off x="8893891" y="2484088"/>
            <a:ext cx="5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8" name="그룹 18">
            <a:extLst>
              <a:ext uri="{FF2B5EF4-FFF2-40B4-BE49-F238E27FC236}">
                <a16:creationId xmlns:a16="http://schemas.microsoft.com/office/drawing/2014/main" id="{D133CE64-85ED-4B17-B9F9-B32191D4963B}"/>
              </a:ext>
            </a:extLst>
          </p:cNvPr>
          <p:cNvGrpSpPr/>
          <p:nvPr/>
        </p:nvGrpSpPr>
        <p:grpSpPr>
          <a:xfrm>
            <a:off x="889133" y="1729490"/>
            <a:ext cx="5759495" cy="901016"/>
            <a:chOff x="1991544" y="1934588"/>
            <a:chExt cx="4248472" cy="9010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EA830E-4314-443C-B83E-6F007B4E6E63}"/>
                </a:ext>
              </a:extLst>
            </p:cNvPr>
            <p:cNvSpPr/>
            <p:nvPr/>
          </p:nvSpPr>
          <p:spPr>
            <a:xfrm>
              <a:off x="2321314" y="2312384"/>
              <a:ext cx="3918702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633420-0C14-4590-965F-733FEF8896E5}"/>
                </a:ext>
              </a:extLst>
            </p:cNvPr>
            <p:cNvSpPr/>
            <p:nvPr/>
          </p:nvSpPr>
          <p:spPr>
            <a:xfrm>
              <a:off x="1991544" y="1934588"/>
              <a:ext cx="42484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</a:rPr>
                <a:t>1. Contents Here A</a:t>
              </a:r>
              <a:endParaRPr lang="ko-KR" altLang="en-US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1" name="그룹 19">
            <a:extLst>
              <a:ext uri="{FF2B5EF4-FFF2-40B4-BE49-F238E27FC236}">
                <a16:creationId xmlns:a16="http://schemas.microsoft.com/office/drawing/2014/main" id="{3C716CB1-67FC-4106-BC73-2F7D4DB93647}"/>
              </a:ext>
            </a:extLst>
          </p:cNvPr>
          <p:cNvGrpSpPr/>
          <p:nvPr/>
        </p:nvGrpSpPr>
        <p:grpSpPr>
          <a:xfrm>
            <a:off x="889133" y="2870142"/>
            <a:ext cx="5759495" cy="901016"/>
            <a:chOff x="1991544" y="2816016"/>
            <a:chExt cx="4248472" cy="90101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62E4C3-6864-445D-AB1E-91E1E1B7B394}"/>
                </a:ext>
              </a:extLst>
            </p:cNvPr>
            <p:cNvSpPr/>
            <p:nvPr/>
          </p:nvSpPr>
          <p:spPr>
            <a:xfrm>
              <a:off x="2321314" y="3193812"/>
              <a:ext cx="3918702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1E1919-9AA8-4FE6-8A43-2C4CE01701DB}"/>
                </a:ext>
              </a:extLst>
            </p:cNvPr>
            <p:cNvSpPr/>
            <p:nvPr/>
          </p:nvSpPr>
          <p:spPr>
            <a:xfrm>
              <a:off x="1991544" y="2816016"/>
              <a:ext cx="42484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</a:rPr>
                <a:t>2. Contents Here B</a:t>
              </a:r>
              <a:endParaRPr lang="ko-KR" altLang="en-US" sz="2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그룹 20">
            <a:extLst>
              <a:ext uri="{FF2B5EF4-FFF2-40B4-BE49-F238E27FC236}">
                <a16:creationId xmlns:a16="http://schemas.microsoft.com/office/drawing/2014/main" id="{9C474C68-DDE7-4579-BC19-9FE79B0CC0F6}"/>
              </a:ext>
            </a:extLst>
          </p:cNvPr>
          <p:cNvGrpSpPr/>
          <p:nvPr/>
        </p:nvGrpSpPr>
        <p:grpSpPr>
          <a:xfrm>
            <a:off x="889133" y="4010793"/>
            <a:ext cx="5759495" cy="901016"/>
            <a:chOff x="1991544" y="3697444"/>
            <a:chExt cx="4248472" cy="9010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93A36E-1531-40A3-BAE1-2C76A1FDFD1F}"/>
                </a:ext>
              </a:extLst>
            </p:cNvPr>
            <p:cNvSpPr/>
            <p:nvPr/>
          </p:nvSpPr>
          <p:spPr>
            <a:xfrm>
              <a:off x="2321314" y="4075240"/>
              <a:ext cx="3918702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E528A3-CF0F-41B8-8DC3-CA52DE7D6B86}"/>
                </a:ext>
              </a:extLst>
            </p:cNvPr>
            <p:cNvSpPr/>
            <p:nvPr/>
          </p:nvSpPr>
          <p:spPr>
            <a:xfrm>
              <a:off x="1991544" y="3697444"/>
              <a:ext cx="42484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3. Contents Here C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그룹 21">
            <a:extLst>
              <a:ext uri="{FF2B5EF4-FFF2-40B4-BE49-F238E27FC236}">
                <a16:creationId xmlns:a16="http://schemas.microsoft.com/office/drawing/2014/main" id="{9C491593-404D-49EF-9768-7891105715E0}"/>
              </a:ext>
            </a:extLst>
          </p:cNvPr>
          <p:cNvGrpSpPr/>
          <p:nvPr/>
        </p:nvGrpSpPr>
        <p:grpSpPr>
          <a:xfrm>
            <a:off x="889133" y="5151443"/>
            <a:ext cx="5759495" cy="901016"/>
            <a:chOff x="1991544" y="4578872"/>
            <a:chExt cx="4248472" cy="901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32F4E1-8FBD-4C24-9C03-7912272B42F8}"/>
                </a:ext>
              </a:extLst>
            </p:cNvPr>
            <p:cNvSpPr/>
            <p:nvPr/>
          </p:nvSpPr>
          <p:spPr>
            <a:xfrm>
              <a:off x="2321314" y="4956668"/>
              <a:ext cx="3918702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EA92AA-6013-4EC1-8AC4-D11CAF831F66}"/>
                </a:ext>
              </a:extLst>
            </p:cNvPr>
            <p:cNvSpPr/>
            <p:nvPr/>
          </p:nvSpPr>
          <p:spPr>
            <a:xfrm>
              <a:off x="1991544" y="4578872"/>
              <a:ext cx="42484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4. Contents Here D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CD5AC8-D131-4784-8ADE-A854917CE73E}"/>
              </a:ext>
            </a:extLst>
          </p:cNvPr>
          <p:cNvSpPr/>
          <p:nvPr/>
        </p:nvSpPr>
        <p:spPr>
          <a:xfrm>
            <a:off x="1126217" y="3421171"/>
            <a:ext cx="1762447" cy="257106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FCB34-5DE8-484B-94A8-F429AB650E78}"/>
              </a:ext>
            </a:extLst>
          </p:cNvPr>
          <p:cNvSpPr/>
          <p:nvPr/>
        </p:nvSpPr>
        <p:spPr>
          <a:xfrm>
            <a:off x="7271817" y="3421170"/>
            <a:ext cx="1762447" cy="257106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E2CFC0-95E5-40D5-9DD1-B1477B4A4C25}"/>
              </a:ext>
            </a:extLst>
          </p:cNvPr>
          <p:cNvSpPr/>
          <p:nvPr/>
        </p:nvSpPr>
        <p:spPr>
          <a:xfrm>
            <a:off x="3174750" y="3421170"/>
            <a:ext cx="1762447" cy="257106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08476-3B1B-48E6-84A5-15BE12723334}"/>
              </a:ext>
            </a:extLst>
          </p:cNvPr>
          <p:cNvSpPr/>
          <p:nvPr/>
        </p:nvSpPr>
        <p:spPr>
          <a:xfrm>
            <a:off x="5223283" y="3421170"/>
            <a:ext cx="1762447" cy="257106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967242-CDEB-4F28-A8B9-2E1EA03EF620}"/>
              </a:ext>
            </a:extLst>
          </p:cNvPr>
          <p:cNvSpPr/>
          <p:nvPr/>
        </p:nvSpPr>
        <p:spPr>
          <a:xfrm>
            <a:off x="9320350" y="3421170"/>
            <a:ext cx="1762447" cy="25710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ECCDA-7FB3-4522-AEF9-665E0D31B8A8}"/>
              </a:ext>
            </a:extLst>
          </p:cNvPr>
          <p:cNvSpPr txBox="1"/>
          <p:nvPr/>
        </p:nvSpPr>
        <p:spPr>
          <a:xfrm>
            <a:off x="1286677" y="3597180"/>
            <a:ext cx="1441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290C56-19E7-4B61-8997-D67BBFA967BB}"/>
              </a:ext>
            </a:extLst>
          </p:cNvPr>
          <p:cNvCxnSpPr/>
          <p:nvPr/>
        </p:nvCxnSpPr>
        <p:spPr>
          <a:xfrm flipH="1">
            <a:off x="2000756" y="2405872"/>
            <a:ext cx="13369" cy="1015299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6B7A7-5605-42D1-B228-988B4DDD60A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049288" y="2405872"/>
            <a:ext cx="6686" cy="1015298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6F9D6C-F15B-45E8-9368-A6A27D3F3FD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91136" y="2405872"/>
            <a:ext cx="13370" cy="1015298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15CC89-90AD-4DB6-917C-1FF118F9ACD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136430" y="2405872"/>
            <a:ext cx="16611" cy="1015298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09F632-832D-4E4D-8555-0601650EB22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201573" y="2405872"/>
            <a:ext cx="1" cy="1015298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4BF4D9-E00B-4A8C-9F81-B0C62E453621}"/>
              </a:ext>
            </a:extLst>
          </p:cNvPr>
          <p:cNvSpPr txBox="1"/>
          <p:nvPr/>
        </p:nvSpPr>
        <p:spPr>
          <a:xfrm>
            <a:off x="3335210" y="3597180"/>
            <a:ext cx="1441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C35DA-3AA4-44A2-87AF-2DED3B8B2DA0}"/>
              </a:ext>
            </a:extLst>
          </p:cNvPr>
          <p:cNvSpPr txBox="1"/>
          <p:nvPr/>
        </p:nvSpPr>
        <p:spPr>
          <a:xfrm>
            <a:off x="5383743" y="3597180"/>
            <a:ext cx="1441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673F0B-733E-4770-BD29-2073F1B75296}"/>
              </a:ext>
            </a:extLst>
          </p:cNvPr>
          <p:cNvSpPr txBox="1"/>
          <p:nvPr/>
        </p:nvSpPr>
        <p:spPr>
          <a:xfrm>
            <a:off x="7432277" y="3597180"/>
            <a:ext cx="1441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0FE036-D840-4D35-A333-7446A61C0561}"/>
              </a:ext>
            </a:extLst>
          </p:cNvPr>
          <p:cNvSpPr txBox="1"/>
          <p:nvPr/>
        </p:nvSpPr>
        <p:spPr>
          <a:xfrm>
            <a:off x="9480810" y="3597180"/>
            <a:ext cx="1441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Chevron 2">
            <a:extLst>
              <a:ext uri="{FF2B5EF4-FFF2-40B4-BE49-F238E27FC236}">
                <a16:creationId xmlns:a16="http://schemas.microsoft.com/office/drawing/2014/main" id="{99CF0540-ACB0-40D8-B583-C490BD018FC9}"/>
              </a:ext>
            </a:extLst>
          </p:cNvPr>
          <p:cNvSpPr/>
          <p:nvPr/>
        </p:nvSpPr>
        <p:spPr>
          <a:xfrm>
            <a:off x="951245" y="1865871"/>
            <a:ext cx="2112388" cy="5400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Chevron 3">
            <a:extLst>
              <a:ext uri="{FF2B5EF4-FFF2-40B4-BE49-F238E27FC236}">
                <a16:creationId xmlns:a16="http://schemas.microsoft.com/office/drawing/2014/main" id="{67D5D2E5-FBAB-43B6-AD3D-D41C0317C66B}"/>
              </a:ext>
            </a:extLst>
          </p:cNvPr>
          <p:cNvSpPr/>
          <p:nvPr/>
        </p:nvSpPr>
        <p:spPr>
          <a:xfrm>
            <a:off x="2999778" y="1865871"/>
            <a:ext cx="2112388" cy="5400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Chevron 4">
            <a:extLst>
              <a:ext uri="{FF2B5EF4-FFF2-40B4-BE49-F238E27FC236}">
                <a16:creationId xmlns:a16="http://schemas.microsoft.com/office/drawing/2014/main" id="{CF36D45B-768B-40DA-ABB1-71560DA74FB9}"/>
              </a:ext>
            </a:extLst>
          </p:cNvPr>
          <p:cNvSpPr/>
          <p:nvPr/>
        </p:nvSpPr>
        <p:spPr>
          <a:xfrm>
            <a:off x="5048311" y="1865871"/>
            <a:ext cx="2112388" cy="5400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Chevron 5">
            <a:extLst>
              <a:ext uri="{FF2B5EF4-FFF2-40B4-BE49-F238E27FC236}">
                <a16:creationId xmlns:a16="http://schemas.microsoft.com/office/drawing/2014/main" id="{72D11F2D-C575-48AC-8625-72A9BD29B62C}"/>
              </a:ext>
            </a:extLst>
          </p:cNvPr>
          <p:cNvSpPr/>
          <p:nvPr/>
        </p:nvSpPr>
        <p:spPr>
          <a:xfrm>
            <a:off x="7096845" y="1865871"/>
            <a:ext cx="2112388" cy="5400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Chevron 6">
            <a:extLst>
              <a:ext uri="{FF2B5EF4-FFF2-40B4-BE49-F238E27FC236}">
                <a16:creationId xmlns:a16="http://schemas.microsoft.com/office/drawing/2014/main" id="{824DE47C-1001-43EE-A0AC-7B08E7278766}"/>
              </a:ext>
            </a:extLst>
          </p:cNvPr>
          <p:cNvSpPr/>
          <p:nvPr/>
        </p:nvSpPr>
        <p:spPr>
          <a:xfrm>
            <a:off x="9145378" y="1865871"/>
            <a:ext cx="2112388" cy="5400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9D42D6-22FD-41E3-9AC0-DEE865937FED}"/>
              </a:ext>
            </a:extLst>
          </p:cNvPr>
          <p:cNvSpPr/>
          <p:nvPr/>
        </p:nvSpPr>
        <p:spPr>
          <a:xfrm>
            <a:off x="1683439" y="2555016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D41F28-17A4-4BCD-A5F9-21F78289242F}"/>
              </a:ext>
            </a:extLst>
          </p:cNvPr>
          <p:cNvSpPr/>
          <p:nvPr/>
        </p:nvSpPr>
        <p:spPr>
          <a:xfrm>
            <a:off x="3731972" y="2555016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152674-D404-44FD-8771-5EBD911A274A}"/>
              </a:ext>
            </a:extLst>
          </p:cNvPr>
          <p:cNvSpPr/>
          <p:nvPr/>
        </p:nvSpPr>
        <p:spPr>
          <a:xfrm>
            <a:off x="5780505" y="2555016"/>
            <a:ext cx="648000" cy="6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37E129-0E53-4A37-AEB7-84EEA54232C1}"/>
              </a:ext>
            </a:extLst>
          </p:cNvPr>
          <p:cNvSpPr/>
          <p:nvPr/>
        </p:nvSpPr>
        <p:spPr>
          <a:xfrm>
            <a:off x="7829039" y="2555016"/>
            <a:ext cx="648000" cy="6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9D2FB8-EC89-4A26-B9EA-9A412BFA2801}"/>
              </a:ext>
            </a:extLst>
          </p:cNvPr>
          <p:cNvSpPr/>
          <p:nvPr/>
        </p:nvSpPr>
        <p:spPr>
          <a:xfrm>
            <a:off x="9877572" y="2555016"/>
            <a:ext cx="648000" cy="6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33FC7-8BB0-40AD-BAD1-D8E50CBE654E}"/>
              </a:ext>
            </a:extLst>
          </p:cNvPr>
          <p:cNvSpPr txBox="1"/>
          <p:nvPr/>
        </p:nvSpPr>
        <p:spPr>
          <a:xfrm>
            <a:off x="1319266" y="1997374"/>
            <a:ext cx="137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0E184-8F42-43DB-8901-9D80CF85AD14}"/>
              </a:ext>
            </a:extLst>
          </p:cNvPr>
          <p:cNvSpPr txBox="1"/>
          <p:nvPr/>
        </p:nvSpPr>
        <p:spPr>
          <a:xfrm>
            <a:off x="3367799" y="1997374"/>
            <a:ext cx="137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248B1-9446-49D0-AA45-CFAE5FB34DA8}"/>
              </a:ext>
            </a:extLst>
          </p:cNvPr>
          <p:cNvSpPr txBox="1"/>
          <p:nvPr/>
        </p:nvSpPr>
        <p:spPr>
          <a:xfrm>
            <a:off x="5416332" y="1997374"/>
            <a:ext cx="137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6F7FE9-B388-4025-A50C-6B4FEECFF6E6}"/>
              </a:ext>
            </a:extLst>
          </p:cNvPr>
          <p:cNvSpPr txBox="1"/>
          <p:nvPr/>
        </p:nvSpPr>
        <p:spPr>
          <a:xfrm>
            <a:off x="7464866" y="1997374"/>
            <a:ext cx="137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4E42F3-AA5A-4DB5-9DFC-2174DC4445F0}"/>
              </a:ext>
            </a:extLst>
          </p:cNvPr>
          <p:cNvSpPr txBox="1"/>
          <p:nvPr/>
        </p:nvSpPr>
        <p:spPr>
          <a:xfrm>
            <a:off x="9513399" y="1997374"/>
            <a:ext cx="137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EB32E649-E0A1-4CDE-B796-3AAE80A30ECF}"/>
              </a:ext>
            </a:extLst>
          </p:cNvPr>
          <p:cNvSpPr/>
          <p:nvPr/>
        </p:nvSpPr>
        <p:spPr>
          <a:xfrm flipH="1">
            <a:off x="3868024" y="2690993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B3C04E64-4BDD-4668-BC0C-86EA6F80D81F}"/>
              </a:ext>
            </a:extLst>
          </p:cNvPr>
          <p:cNvSpPr/>
          <p:nvPr/>
        </p:nvSpPr>
        <p:spPr>
          <a:xfrm>
            <a:off x="7994434" y="270124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ed Rectangle 10">
            <a:extLst>
              <a:ext uri="{FF2B5EF4-FFF2-40B4-BE49-F238E27FC236}">
                <a16:creationId xmlns:a16="http://schemas.microsoft.com/office/drawing/2014/main" id="{E0A2CB85-8769-467F-BEFA-A1AC34EB7F13}"/>
              </a:ext>
            </a:extLst>
          </p:cNvPr>
          <p:cNvSpPr/>
          <p:nvPr/>
        </p:nvSpPr>
        <p:spPr>
          <a:xfrm>
            <a:off x="1889330" y="2710840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17F8FB37-B541-4EF0-A6AF-FFF7BE0DCACD}"/>
              </a:ext>
            </a:extLst>
          </p:cNvPr>
          <p:cNvSpPr/>
          <p:nvPr/>
        </p:nvSpPr>
        <p:spPr>
          <a:xfrm rot="2700000">
            <a:off x="5971544" y="263524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rapezoid 22">
            <a:extLst>
              <a:ext uri="{FF2B5EF4-FFF2-40B4-BE49-F238E27FC236}">
                <a16:creationId xmlns:a16="http://schemas.microsoft.com/office/drawing/2014/main" id="{78E25331-361C-402C-9CF5-E5A1236C2672}"/>
              </a:ext>
            </a:extLst>
          </p:cNvPr>
          <p:cNvSpPr>
            <a:spLocks noChangeAspect="1"/>
          </p:cNvSpPr>
          <p:nvPr/>
        </p:nvSpPr>
        <p:spPr>
          <a:xfrm>
            <a:off x="10019566" y="2745004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AD07067-78C3-49C6-B634-FA9BA8EDE94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9B7DAF-2371-4558-95F3-C18777BF3056}"/>
              </a:ext>
            </a:extLst>
          </p:cNvPr>
          <p:cNvSpPr/>
          <p:nvPr/>
        </p:nvSpPr>
        <p:spPr>
          <a:xfrm>
            <a:off x="-1" y="233527"/>
            <a:ext cx="4184073" cy="6624473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A89A0-270E-49DA-B145-D5A3323389E8}"/>
              </a:ext>
            </a:extLst>
          </p:cNvPr>
          <p:cNvSpPr txBox="1"/>
          <p:nvPr/>
        </p:nvSpPr>
        <p:spPr>
          <a:xfrm>
            <a:off x="6238875" y="2169427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/>
              <a:t>We Create</a:t>
            </a:r>
          </a:p>
          <a:p>
            <a:pPr algn="r"/>
            <a:r>
              <a:rPr lang="en-US" altLang="ko-KR" sz="3600" dirty="0"/>
              <a:t>Quality Professional </a:t>
            </a:r>
          </a:p>
          <a:p>
            <a:pPr algn="r"/>
            <a:r>
              <a:rPr lang="en-US" altLang="ko-KR" sz="3600" dirty="0"/>
              <a:t>PPT Presentation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056DD-C06C-4359-A5CF-EA75B39CB17B}"/>
              </a:ext>
            </a:extLst>
          </p:cNvPr>
          <p:cNvSpPr txBox="1"/>
          <p:nvPr/>
        </p:nvSpPr>
        <p:spPr>
          <a:xfrm>
            <a:off x="6238875" y="4087094"/>
            <a:ext cx="5412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9F0559CD-EE9D-48FE-85C2-F5DCCBC31E95}"/>
              </a:ext>
            </a:extLst>
          </p:cNvPr>
          <p:cNvSpPr/>
          <p:nvPr/>
        </p:nvSpPr>
        <p:spPr>
          <a:xfrm>
            <a:off x="7184016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ED927-8A59-45C7-A697-3B4E70707616}"/>
              </a:ext>
            </a:extLst>
          </p:cNvPr>
          <p:cNvSpPr txBox="1"/>
          <p:nvPr/>
        </p:nvSpPr>
        <p:spPr>
          <a:xfrm>
            <a:off x="7690305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6D80A-D53D-47FE-8E9B-A8503FCDD3B4}"/>
              </a:ext>
            </a:extLst>
          </p:cNvPr>
          <p:cNvSpPr txBox="1"/>
          <p:nvPr/>
        </p:nvSpPr>
        <p:spPr>
          <a:xfrm>
            <a:off x="7184017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9" name="Oval 73">
            <a:extLst>
              <a:ext uri="{FF2B5EF4-FFF2-40B4-BE49-F238E27FC236}">
                <a16:creationId xmlns:a16="http://schemas.microsoft.com/office/drawing/2014/main" id="{D9D5855E-1781-46EA-86B7-D321E949D314}"/>
              </a:ext>
            </a:extLst>
          </p:cNvPr>
          <p:cNvSpPr/>
          <p:nvPr/>
        </p:nvSpPr>
        <p:spPr>
          <a:xfrm>
            <a:off x="4569618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0962B-4815-4B33-8199-675060CA380A}"/>
              </a:ext>
            </a:extLst>
          </p:cNvPr>
          <p:cNvSpPr txBox="1"/>
          <p:nvPr/>
        </p:nvSpPr>
        <p:spPr>
          <a:xfrm>
            <a:off x="5075907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11FF6-946F-46FA-85DD-43C1F660130C}"/>
              </a:ext>
            </a:extLst>
          </p:cNvPr>
          <p:cNvSpPr txBox="1"/>
          <p:nvPr/>
        </p:nvSpPr>
        <p:spPr>
          <a:xfrm>
            <a:off x="4569619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554DED1-54CE-4A54-8A2A-5D97C6BAF2F5}"/>
              </a:ext>
            </a:extLst>
          </p:cNvPr>
          <p:cNvSpPr/>
          <p:nvPr/>
        </p:nvSpPr>
        <p:spPr>
          <a:xfrm rot="2700000">
            <a:off x="4723025" y="5278105"/>
            <a:ext cx="163086" cy="2923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1926D8A-C73B-4E5D-8D45-73A618665F0B}"/>
              </a:ext>
            </a:extLst>
          </p:cNvPr>
          <p:cNvSpPr/>
          <p:nvPr/>
        </p:nvSpPr>
        <p:spPr>
          <a:xfrm>
            <a:off x="7293314" y="5295529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73">
            <a:extLst>
              <a:ext uri="{FF2B5EF4-FFF2-40B4-BE49-F238E27FC236}">
                <a16:creationId xmlns:a16="http://schemas.microsoft.com/office/drawing/2014/main" id="{BAB5EA2B-EB46-4170-98B5-1E16BE3BA335}"/>
              </a:ext>
            </a:extLst>
          </p:cNvPr>
          <p:cNvSpPr/>
          <p:nvPr/>
        </p:nvSpPr>
        <p:spPr>
          <a:xfrm>
            <a:off x="9798414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44932-23C8-413F-B3BD-7CD73F5742E0}"/>
              </a:ext>
            </a:extLst>
          </p:cNvPr>
          <p:cNvSpPr txBox="1"/>
          <p:nvPr/>
        </p:nvSpPr>
        <p:spPr>
          <a:xfrm>
            <a:off x="10304703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03467-BE57-40F2-8240-901F576BF47E}"/>
              </a:ext>
            </a:extLst>
          </p:cNvPr>
          <p:cNvSpPr txBox="1"/>
          <p:nvPr/>
        </p:nvSpPr>
        <p:spPr>
          <a:xfrm>
            <a:off x="9798415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B177BA66-7BCE-401E-A383-8CB619B54BC9}"/>
              </a:ext>
            </a:extLst>
          </p:cNvPr>
          <p:cNvSpPr/>
          <p:nvPr/>
        </p:nvSpPr>
        <p:spPr>
          <a:xfrm>
            <a:off x="9892250" y="5266461"/>
            <a:ext cx="294521" cy="25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8">
            <a:extLst>
              <a:ext uri="{FF2B5EF4-FFF2-40B4-BE49-F238E27FC236}">
                <a16:creationId xmlns:a16="http://schemas.microsoft.com/office/drawing/2014/main" id="{D67D07F1-800C-449B-86E2-5FFA9BA5F70A}"/>
              </a:ext>
            </a:extLst>
          </p:cNvPr>
          <p:cNvGrpSpPr/>
          <p:nvPr/>
        </p:nvGrpSpPr>
        <p:grpSpPr>
          <a:xfrm>
            <a:off x="923108" y="2034749"/>
            <a:ext cx="10345786" cy="3812360"/>
            <a:chOff x="923107" y="2034749"/>
            <a:chExt cx="10345786" cy="38123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1517E7-A169-432F-8D64-87B42C66072E}"/>
                </a:ext>
              </a:extLst>
            </p:cNvPr>
            <p:cNvSpPr/>
            <p:nvPr/>
          </p:nvSpPr>
          <p:spPr>
            <a:xfrm>
              <a:off x="923107" y="2034749"/>
              <a:ext cx="10345786" cy="3812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8DD741C8-87F2-4FD0-B506-CC8AAE2A778F}"/>
                </a:ext>
              </a:extLst>
            </p:cNvPr>
            <p:cNvSpPr/>
            <p:nvPr/>
          </p:nvSpPr>
          <p:spPr>
            <a:xfrm>
              <a:off x="1285688" y="3014577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10">
              <a:extLst>
                <a:ext uri="{FF2B5EF4-FFF2-40B4-BE49-F238E27FC236}">
                  <a16:creationId xmlns:a16="http://schemas.microsoft.com/office/drawing/2014/main" id="{1309E209-FF19-4206-9AAD-9396E92B885C}"/>
                </a:ext>
              </a:extLst>
            </p:cNvPr>
            <p:cNvSpPr/>
            <p:nvPr/>
          </p:nvSpPr>
          <p:spPr>
            <a:xfrm>
              <a:off x="1285688" y="3491122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B082C333-2588-4DC4-861D-3BFB72DA9A68}"/>
                </a:ext>
              </a:extLst>
            </p:cNvPr>
            <p:cNvSpPr/>
            <p:nvPr/>
          </p:nvSpPr>
          <p:spPr>
            <a:xfrm>
              <a:off x="1285688" y="3967667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12">
              <a:extLst>
                <a:ext uri="{FF2B5EF4-FFF2-40B4-BE49-F238E27FC236}">
                  <a16:creationId xmlns:a16="http://schemas.microsoft.com/office/drawing/2014/main" id="{E5DEA7AA-F630-4C8E-9867-340817B12C4C}"/>
                </a:ext>
              </a:extLst>
            </p:cNvPr>
            <p:cNvSpPr/>
            <p:nvPr/>
          </p:nvSpPr>
          <p:spPr>
            <a:xfrm>
              <a:off x="1285688" y="4444212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13">
              <a:extLst>
                <a:ext uri="{FF2B5EF4-FFF2-40B4-BE49-F238E27FC236}">
                  <a16:creationId xmlns:a16="http://schemas.microsoft.com/office/drawing/2014/main" id="{122C3A59-1944-40E2-91D5-CD48185EE652}"/>
                </a:ext>
              </a:extLst>
            </p:cNvPr>
            <p:cNvSpPr/>
            <p:nvPr/>
          </p:nvSpPr>
          <p:spPr>
            <a:xfrm>
              <a:off x="1285688" y="4920757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Rounded Rectangle 14">
              <a:extLst>
                <a:ext uri="{FF2B5EF4-FFF2-40B4-BE49-F238E27FC236}">
                  <a16:creationId xmlns:a16="http://schemas.microsoft.com/office/drawing/2014/main" id="{83B6A890-6E58-4D66-8699-5FE6A3E3F2F2}"/>
                </a:ext>
              </a:extLst>
            </p:cNvPr>
            <p:cNvSpPr/>
            <p:nvPr/>
          </p:nvSpPr>
          <p:spPr>
            <a:xfrm>
              <a:off x="1285688" y="5397301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9FB7C5A2-05CE-470A-811F-F4553625915F}"/>
              </a:ext>
            </a:extLst>
          </p:cNvPr>
          <p:cNvGrpSpPr/>
          <p:nvPr/>
        </p:nvGrpSpPr>
        <p:grpSpPr>
          <a:xfrm>
            <a:off x="3174158" y="1812690"/>
            <a:ext cx="8036926" cy="4263657"/>
            <a:chOff x="3174158" y="1812689"/>
            <a:chExt cx="8036926" cy="4263657"/>
          </a:xfrm>
        </p:grpSpPr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441E302C-10D1-42B7-8025-9F1760899AF8}"/>
                </a:ext>
              </a:extLst>
            </p:cNvPr>
            <p:cNvSpPr/>
            <p:nvPr/>
          </p:nvSpPr>
          <p:spPr>
            <a:xfrm rot="16200000">
              <a:off x="4376082" y="610768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434DB310-DA47-45C4-ADA5-5A088E4E6C21}"/>
                </a:ext>
              </a:extLst>
            </p:cNvPr>
            <p:cNvSpPr/>
            <p:nvPr/>
          </p:nvSpPr>
          <p:spPr>
            <a:xfrm rot="16200000">
              <a:off x="7082677" y="610768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800D8D-0540-4DAB-A797-26814B6E92FC}"/>
                </a:ext>
              </a:extLst>
            </p:cNvPr>
            <p:cNvSpPr/>
            <p:nvPr/>
          </p:nvSpPr>
          <p:spPr>
            <a:xfrm rot="16200000">
              <a:off x="9789273" y="610765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5D63E36B-97E8-425B-87B6-71B343BAAF38}"/>
                </a:ext>
              </a:extLst>
            </p:cNvPr>
            <p:cNvSpPr/>
            <p:nvPr/>
          </p:nvSpPr>
          <p:spPr>
            <a:xfrm rot="16200000" flipH="1">
              <a:off x="4376082" y="4647049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B774DEEB-7B2B-4F83-8A39-AAD58BFB5FA0}"/>
                </a:ext>
              </a:extLst>
            </p:cNvPr>
            <p:cNvSpPr/>
            <p:nvPr/>
          </p:nvSpPr>
          <p:spPr>
            <a:xfrm rot="16200000" flipH="1">
              <a:off x="7082679" y="4647050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F118254-5E7A-406D-8C39-8B75D3FAD6DE}"/>
                </a:ext>
              </a:extLst>
            </p:cNvPr>
            <p:cNvSpPr/>
            <p:nvPr/>
          </p:nvSpPr>
          <p:spPr>
            <a:xfrm rot="16200000" flipH="1">
              <a:off x="9789273" y="4647053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8" name="사각형: 둥근 위쪽 모서리 27">
              <a:extLst>
                <a:ext uri="{FF2B5EF4-FFF2-40B4-BE49-F238E27FC236}">
                  <a16:creationId xmlns:a16="http://schemas.microsoft.com/office/drawing/2014/main" id="{EE71B9BF-C04C-45FD-9CE0-67E524C07C19}"/>
                </a:ext>
              </a:extLst>
            </p:cNvPr>
            <p:cNvSpPr/>
            <p:nvPr/>
          </p:nvSpPr>
          <p:spPr>
            <a:xfrm rot="10800000">
              <a:off x="3418868" y="1812689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사각형: 둥근 위쪽 모서리 33">
              <a:extLst>
                <a:ext uri="{FF2B5EF4-FFF2-40B4-BE49-F238E27FC236}">
                  <a16:creationId xmlns:a16="http://schemas.microsoft.com/office/drawing/2014/main" id="{B4416E96-3848-4E65-9C66-7B2EF804BBB2}"/>
                </a:ext>
              </a:extLst>
            </p:cNvPr>
            <p:cNvSpPr/>
            <p:nvPr/>
          </p:nvSpPr>
          <p:spPr>
            <a:xfrm rot="10800000">
              <a:off x="6129905" y="1812689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사각형: 둥근 위쪽 모서리 34">
              <a:extLst>
                <a:ext uri="{FF2B5EF4-FFF2-40B4-BE49-F238E27FC236}">
                  <a16:creationId xmlns:a16="http://schemas.microsoft.com/office/drawing/2014/main" id="{4F2FEA8E-295C-4F0E-8D74-7FAFFDB54921}"/>
                </a:ext>
              </a:extLst>
            </p:cNvPr>
            <p:cNvSpPr/>
            <p:nvPr/>
          </p:nvSpPr>
          <p:spPr>
            <a:xfrm rot="10800000">
              <a:off x="8840943" y="1812690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사각형: 둥근 위쪽 모서리 35">
              <a:extLst>
                <a:ext uri="{FF2B5EF4-FFF2-40B4-BE49-F238E27FC236}">
                  <a16:creationId xmlns:a16="http://schemas.microsoft.com/office/drawing/2014/main" id="{8EEF4E9D-0A09-4DD2-AE28-F6E22CD3E2D3}"/>
                </a:ext>
              </a:extLst>
            </p:cNvPr>
            <p:cNvSpPr/>
            <p:nvPr/>
          </p:nvSpPr>
          <p:spPr>
            <a:xfrm>
              <a:off x="3418868" y="5535341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사각형: 둥근 위쪽 모서리 36">
              <a:extLst>
                <a:ext uri="{FF2B5EF4-FFF2-40B4-BE49-F238E27FC236}">
                  <a16:creationId xmlns:a16="http://schemas.microsoft.com/office/drawing/2014/main" id="{6B12E9D3-65EC-4B7E-85B6-9FA500A95CB6}"/>
                </a:ext>
              </a:extLst>
            </p:cNvPr>
            <p:cNvSpPr/>
            <p:nvPr/>
          </p:nvSpPr>
          <p:spPr>
            <a:xfrm>
              <a:off x="6129905" y="5535341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사각형: 둥근 위쪽 모서리 37">
              <a:extLst>
                <a:ext uri="{FF2B5EF4-FFF2-40B4-BE49-F238E27FC236}">
                  <a16:creationId xmlns:a16="http://schemas.microsoft.com/office/drawing/2014/main" id="{95C28C87-A76D-49E4-B418-BCF44671B75A}"/>
                </a:ext>
              </a:extLst>
            </p:cNvPr>
            <p:cNvSpPr/>
            <p:nvPr/>
          </p:nvSpPr>
          <p:spPr>
            <a:xfrm>
              <a:off x="8840943" y="5535342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251FCFB-FD57-47BA-A77E-28F03A3E5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31996"/>
              </p:ext>
            </p:extLst>
          </p:nvPr>
        </p:nvGraphicFramePr>
        <p:xfrm>
          <a:off x="888277" y="1689464"/>
          <a:ext cx="10380617" cy="4444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2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596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76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raphic 56">
            <a:extLst>
              <a:ext uri="{FF2B5EF4-FFF2-40B4-BE49-F238E27FC236}">
                <a16:creationId xmlns:a16="http://schemas.microsoft.com/office/drawing/2014/main" id="{F706B131-2BD1-4E7E-B1D8-EFA035A6B956}"/>
              </a:ext>
            </a:extLst>
          </p:cNvPr>
          <p:cNvSpPr/>
          <p:nvPr/>
        </p:nvSpPr>
        <p:spPr>
          <a:xfrm>
            <a:off x="1249412" y="3508615"/>
            <a:ext cx="558499" cy="724247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Graphic 56">
            <a:extLst>
              <a:ext uri="{FF2B5EF4-FFF2-40B4-BE49-F238E27FC236}">
                <a16:creationId xmlns:a16="http://schemas.microsoft.com/office/drawing/2014/main" id="{6C7B4A71-6C2A-4ED6-8ECF-17FCFC625016}"/>
              </a:ext>
            </a:extLst>
          </p:cNvPr>
          <p:cNvSpPr/>
          <p:nvPr/>
        </p:nvSpPr>
        <p:spPr>
          <a:xfrm>
            <a:off x="3190136" y="3508615"/>
            <a:ext cx="558499" cy="724247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Graphic 56">
            <a:extLst>
              <a:ext uri="{FF2B5EF4-FFF2-40B4-BE49-F238E27FC236}">
                <a16:creationId xmlns:a16="http://schemas.microsoft.com/office/drawing/2014/main" id="{C7F033FC-B1CB-4E37-83A1-3C1CF7DDB5D3}"/>
              </a:ext>
            </a:extLst>
          </p:cNvPr>
          <p:cNvSpPr/>
          <p:nvPr/>
        </p:nvSpPr>
        <p:spPr>
          <a:xfrm>
            <a:off x="5130860" y="3508615"/>
            <a:ext cx="558499" cy="724247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Graphic 56">
            <a:extLst>
              <a:ext uri="{FF2B5EF4-FFF2-40B4-BE49-F238E27FC236}">
                <a16:creationId xmlns:a16="http://schemas.microsoft.com/office/drawing/2014/main" id="{4C3BEB1A-B25E-4AB7-8373-74B22408B71B}"/>
              </a:ext>
            </a:extLst>
          </p:cNvPr>
          <p:cNvSpPr/>
          <p:nvPr/>
        </p:nvSpPr>
        <p:spPr>
          <a:xfrm>
            <a:off x="7071584" y="3508615"/>
            <a:ext cx="558499" cy="724247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Graphic 56">
            <a:extLst>
              <a:ext uri="{FF2B5EF4-FFF2-40B4-BE49-F238E27FC236}">
                <a16:creationId xmlns:a16="http://schemas.microsoft.com/office/drawing/2014/main" id="{D64D4067-D83B-40F9-9B36-3C76E4AB9EE1}"/>
              </a:ext>
            </a:extLst>
          </p:cNvPr>
          <p:cNvSpPr/>
          <p:nvPr/>
        </p:nvSpPr>
        <p:spPr>
          <a:xfrm>
            <a:off x="9012308" y="3508615"/>
            <a:ext cx="558499" cy="724247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18AB9A-97A0-4DCD-B101-540CA99EDA77}"/>
              </a:ext>
            </a:extLst>
          </p:cNvPr>
          <p:cNvGrpSpPr/>
          <p:nvPr/>
        </p:nvGrpSpPr>
        <p:grpSpPr>
          <a:xfrm>
            <a:off x="1315508" y="2032272"/>
            <a:ext cx="1830680" cy="1300336"/>
            <a:chOff x="3975087" y="1937022"/>
            <a:chExt cx="1830680" cy="13003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FC5A1A-CCF6-405F-8CDA-C24065169F6F}"/>
                </a:ext>
              </a:extLst>
            </p:cNvPr>
            <p:cNvSpPr txBox="1"/>
            <p:nvPr/>
          </p:nvSpPr>
          <p:spPr>
            <a:xfrm>
              <a:off x="3975087" y="1937022"/>
              <a:ext cx="18306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6"/>
                  </a:solidFill>
                  <a:cs typeface="Arial" pitchFamily="34" charset="0"/>
                </a:rPr>
                <a:t>2018</a:t>
              </a:r>
              <a:endParaRPr lang="ko-KR" altLang="en-US" sz="27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9D114F-C7F3-495D-B93A-FBA74F1BE9CB}"/>
                </a:ext>
              </a:extLst>
            </p:cNvPr>
            <p:cNvSpPr txBox="1"/>
            <p:nvPr/>
          </p:nvSpPr>
          <p:spPr>
            <a:xfrm>
              <a:off x="3975087" y="2406361"/>
              <a:ext cx="178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08C6E9-E490-4ED2-B94F-A17DF5A3A3C4}"/>
                </a:ext>
              </a:extLst>
            </p:cNvPr>
            <p:cNvSpPr/>
            <p:nvPr/>
          </p:nvSpPr>
          <p:spPr>
            <a:xfrm>
              <a:off x="4016613" y="2370166"/>
              <a:ext cx="1737360" cy="457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15AEBA9-B0BD-466F-A5D9-8FCC7009744C}"/>
              </a:ext>
            </a:extLst>
          </p:cNvPr>
          <p:cNvGrpSpPr/>
          <p:nvPr/>
        </p:nvGrpSpPr>
        <p:grpSpPr>
          <a:xfrm>
            <a:off x="5173356" y="2032272"/>
            <a:ext cx="1830680" cy="1300336"/>
            <a:chOff x="6668697" y="1937022"/>
            <a:chExt cx="1830680" cy="13003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DEE060-4B29-4BD5-A693-0A84F924DBF2}"/>
                </a:ext>
              </a:extLst>
            </p:cNvPr>
            <p:cNvSpPr txBox="1"/>
            <p:nvPr/>
          </p:nvSpPr>
          <p:spPr>
            <a:xfrm>
              <a:off x="6668697" y="1937022"/>
              <a:ext cx="18306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2020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6A5D55-D287-4073-AF86-3AB7714E7B1A}"/>
                </a:ext>
              </a:extLst>
            </p:cNvPr>
            <p:cNvSpPr txBox="1"/>
            <p:nvPr/>
          </p:nvSpPr>
          <p:spPr>
            <a:xfrm>
              <a:off x="6668697" y="2406361"/>
              <a:ext cx="178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011A3A-CB3B-4AE5-B392-6B1E1FB9CF0C}"/>
                </a:ext>
              </a:extLst>
            </p:cNvPr>
            <p:cNvSpPr/>
            <p:nvPr/>
          </p:nvSpPr>
          <p:spPr>
            <a:xfrm>
              <a:off x="6706927" y="2370166"/>
              <a:ext cx="173736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F484A6-E9E7-423F-8442-F1E6F7AD7CF3}"/>
              </a:ext>
            </a:extLst>
          </p:cNvPr>
          <p:cNvGrpSpPr/>
          <p:nvPr/>
        </p:nvGrpSpPr>
        <p:grpSpPr>
          <a:xfrm>
            <a:off x="9031204" y="2032272"/>
            <a:ext cx="1830680" cy="1300336"/>
            <a:chOff x="9362305" y="1937022"/>
            <a:chExt cx="1830680" cy="130033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BF3ECC-701A-4A8B-870E-4BF441E4FF65}"/>
                </a:ext>
              </a:extLst>
            </p:cNvPr>
            <p:cNvSpPr txBox="1"/>
            <p:nvPr/>
          </p:nvSpPr>
          <p:spPr>
            <a:xfrm>
              <a:off x="9362305" y="1937022"/>
              <a:ext cx="18306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2022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9742E9-2125-4433-A63C-4580DD90BA53}"/>
                </a:ext>
              </a:extLst>
            </p:cNvPr>
            <p:cNvSpPr txBox="1"/>
            <p:nvPr/>
          </p:nvSpPr>
          <p:spPr>
            <a:xfrm>
              <a:off x="9362305" y="2406361"/>
              <a:ext cx="178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0034AE-79A1-44C6-8EE7-717176E5ADB7}"/>
                </a:ext>
              </a:extLst>
            </p:cNvPr>
            <p:cNvSpPr/>
            <p:nvPr/>
          </p:nvSpPr>
          <p:spPr>
            <a:xfrm>
              <a:off x="9397241" y="2370166"/>
              <a:ext cx="173736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99C5A1-3DAD-44C5-9507-57F362075596}"/>
              </a:ext>
            </a:extLst>
          </p:cNvPr>
          <p:cNvGrpSpPr/>
          <p:nvPr/>
        </p:nvGrpSpPr>
        <p:grpSpPr>
          <a:xfrm>
            <a:off x="3244432" y="4554373"/>
            <a:ext cx="1830680" cy="1273752"/>
            <a:chOff x="5321892" y="4678198"/>
            <a:chExt cx="1830680" cy="12737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0D1FFC-A315-4723-B841-FC26D8C1633F}"/>
                </a:ext>
              </a:extLst>
            </p:cNvPr>
            <p:cNvSpPr txBox="1"/>
            <p:nvPr/>
          </p:nvSpPr>
          <p:spPr>
            <a:xfrm>
              <a:off x="5321892" y="4678198"/>
              <a:ext cx="18306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2019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5D11EE-15BA-46C4-A032-4502C6A30E0A}"/>
                </a:ext>
              </a:extLst>
            </p:cNvPr>
            <p:cNvSpPr txBox="1"/>
            <p:nvPr/>
          </p:nvSpPr>
          <p:spPr>
            <a:xfrm>
              <a:off x="5321892" y="5120953"/>
              <a:ext cx="178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37E0C3-2B98-48F0-B83E-87828F919392}"/>
                </a:ext>
              </a:extLst>
            </p:cNvPr>
            <p:cNvSpPr/>
            <p:nvPr/>
          </p:nvSpPr>
          <p:spPr>
            <a:xfrm>
              <a:off x="5363094" y="5120953"/>
              <a:ext cx="1737360" cy="4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295A5B-0BD6-4B4E-B728-9A468E6DA3C0}"/>
              </a:ext>
            </a:extLst>
          </p:cNvPr>
          <p:cNvGrpSpPr/>
          <p:nvPr/>
        </p:nvGrpSpPr>
        <p:grpSpPr>
          <a:xfrm>
            <a:off x="7102280" y="4554373"/>
            <a:ext cx="1830680" cy="1273752"/>
            <a:chOff x="8015502" y="4678198"/>
            <a:chExt cx="1830680" cy="1273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BE9B6E-E231-4E6E-ADE0-A1D910BF71DB}"/>
                </a:ext>
              </a:extLst>
            </p:cNvPr>
            <p:cNvSpPr txBox="1"/>
            <p:nvPr/>
          </p:nvSpPr>
          <p:spPr>
            <a:xfrm>
              <a:off x="8015502" y="4678198"/>
              <a:ext cx="18306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2021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50BAEC-F5D3-49D6-824D-D822BE30F027}"/>
                </a:ext>
              </a:extLst>
            </p:cNvPr>
            <p:cNvSpPr txBox="1"/>
            <p:nvPr/>
          </p:nvSpPr>
          <p:spPr>
            <a:xfrm>
              <a:off x="8015502" y="5120953"/>
              <a:ext cx="178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9A7C41-A29C-4772-A0DB-83575C6CE3EF}"/>
                </a:ext>
              </a:extLst>
            </p:cNvPr>
            <p:cNvSpPr/>
            <p:nvPr/>
          </p:nvSpPr>
          <p:spPr>
            <a:xfrm>
              <a:off x="8058966" y="5109861"/>
              <a:ext cx="1737360" cy="45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2CA56B-A40A-4217-9B21-E68408025F43}"/>
              </a:ext>
            </a:extLst>
          </p:cNvPr>
          <p:cNvGrpSpPr/>
          <p:nvPr/>
        </p:nvGrpSpPr>
        <p:grpSpPr>
          <a:xfrm>
            <a:off x="739546" y="3639782"/>
            <a:ext cx="10712909" cy="550376"/>
            <a:chOff x="843327" y="3639782"/>
            <a:chExt cx="10712909" cy="55037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D70842-E694-45D8-8AD5-11DDD62C1E6A}"/>
                </a:ext>
              </a:extLst>
            </p:cNvPr>
            <p:cNvSpPr/>
            <p:nvPr/>
          </p:nvSpPr>
          <p:spPr>
            <a:xfrm>
              <a:off x="843327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B0A1D4-F398-41BC-8986-DA3060C8CF99}"/>
                </a:ext>
              </a:extLst>
            </p:cNvPr>
            <p:cNvSpPr/>
            <p:nvPr/>
          </p:nvSpPr>
          <p:spPr>
            <a:xfrm>
              <a:off x="1131308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AE6A46A-60FB-4B6B-BBD5-BBFB0E5C9DD3}"/>
                </a:ext>
              </a:extLst>
            </p:cNvPr>
            <p:cNvSpPr/>
            <p:nvPr/>
          </p:nvSpPr>
          <p:spPr>
            <a:xfrm>
              <a:off x="1927766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B2F1141-988C-48B3-8154-7240FCB23FE9}"/>
                </a:ext>
              </a:extLst>
            </p:cNvPr>
            <p:cNvSpPr/>
            <p:nvPr/>
          </p:nvSpPr>
          <p:spPr>
            <a:xfrm>
              <a:off x="2503728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A029D22-6C10-466E-9F21-C4AB449A2979}"/>
                </a:ext>
              </a:extLst>
            </p:cNvPr>
            <p:cNvSpPr/>
            <p:nvPr/>
          </p:nvSpPr>
          <p:spPr>
            <a:xfrm>
              <a:off x="2791709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E2CA11-2303-4BF5-9F79-31A4887981A7}"/>
                </a:ext>
              </a:extLst>
            </p:cNvPr>
            <p:cNvSpPr/>
            <p:nvPr/>
          </p:nvSpPr>
          <p:spPr>
            <a:xfrm>
              <a:off x="3079690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FD10B07-A572-4A51-9576-81E4CC027BA0}"/>
                </a:ext>
              </a:extLst>
            </p:cNvPr>
            <p:cNvSpPr/>
            <p:nvPr/>
          </p:nvSpPr>
          <p:spPr>
            <a:xfrm>
              <a:off x="3876148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D18E088-3D9E-4F19-9CB1-2771C8C0719B}"/>
                </a:ext>
              </a:extLst>
            </p:cNvPr>
            <p:cNvSpPr/>
            <p:nvPr/>
          </p:nvSpPr>
          <p:spPr>
            <a:xfrm>
              <a:off x="4452110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505FDB6-543A-41A5-B338-3441C365CC3A}"/>
                </a:ext>
              </a:extLst>
            </p:cNvPr>
            <p:cNvSpPr/>
            <p:nvPr/>
          </p:nvSpPr>
          <p:spPr>
            <a:xfrm>
              <a:off x="4740091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DE6905E-A6F6-4020-A6E5-3A1E26D8D9DA}"/>
                </a:ext>
              </a:extLst>
            </p:cNvPr>
            <p:cNvSpPr/>
            <p:nvPr/>
          </p:nvSpPr>
          <p:spPr>
            <a:xfrm>
              <a:off x="5028072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2F5F0C6-3DEA-45EA-9623-C303F9354533}"/>
                </a:ext>
              </a:extLst>
            </p:cNvPr>
            <p:cNvSpPr/>
            <p:nvPr/>
          </p:nvSpPr>
          <p:spPr>
            <a:xfrm>
              <a:off x="5824530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980572A-1BD0-45F9-AB10-C233B172DE31}"/>
                </a:ext>
              </a:extLst>
            </p:cNvPr>
            <p:cNvSpPr/>
            <p:nvPr/>
          </p:nvSpPr>
          <p:spPr>
            <a:xfrm>
              <a:off x="6400492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13E631B-CE54-4CFA-8AE6-8F3BCB96B243}"/>
                </a:ext>
              </a:extLst>
            </p:cNvPr>
            <p:cNvSpPr/>
            <p:nvPr/>
          </p:nvSpPr>
          <p:spPr>
            <a:xfrm>
              <a:off x="6688473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2E90358-6257-46CE-AF32-3FBDFEA3CE61}"/>
                </a:ext>
              </a:extLst>
            </p:cNvPr>
            <p:cNvSpPr/>
            <p:nvPr/>
          </p:nvSpPr>
          <p:spPr>
            <a:xfrm>
              <a:off x="6976454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4E6D417-8561-4071-996A-F11D48F2415D}"/>
                </a:ext>
              </a:extLst>
            </p:cNvPr>
            <p:cNvSpPr/>
            <p:nvPr/>
          </p:nvSpPr>
          <p:spPr>
            <a:xfrm>
              <a:off x="7772912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27451AA-D312-4ECD-950E-6FE1157FD0DF}"/>
                </a:ext>
              </a:extLst>
            </p:cNvPr>
            <p:cNvSpPr/>
            <p:nvPr/>
          </p:nvSpPr>
          <p:spPr>
            <a:xfrm>
              <a:off x="8348874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4D6C213-8519-4D40-9D63-F5C75F0906F3}"/>
                </a:ext>
              </a:extLst>
            </p:cNvPr>
            <p:cNvSpPr/>
            <p:nvPr/>
          </p:nvSpPr>
          <p:spPr>
            <a:xfrm>
              <a:off x="8636855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06F5EA3-13AF-4EC2-943D-F71BEC30CA10}"/>
                </a:ext>
              </a:extLst>
            </p:cNvPr>
            <p:cNvSpPr/>
            <p:nvPr/>
          </p:nvSpPr>
          <p:spPr>
            <a:xfrm>
              <a:off x="8924836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9BAF53B-885D-42C4-8E5B-BA28B1BA49CD}"/>
                </a:ext>
              </a:extLst>
            </p:cNvPr>
            <p:cNvSpPr/>
            <p:nvPr/>
          </p:nvSpPr>
          <p:spPr>
            <a:xfrm>
              <a:off x="9701838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C1553FB-AA6F-4C51-A46D-A7A0FE166C4A}"/>
                </a:ext>
              </a:extLst>
            </p:cNvPr>
            <p:cNvGrpSpPr/>
            <p:nvPr/>
          </p:nvGrpSpPr>
          <p:grpSpPr>
            <a:xfrm>
              <a:off x="10864750" y="3639782"/>
              <a:ext cx="691486" cy="550376"/>
              <a:chOff x="6546734" y="4469326"/>
              <a:chExt cx="691486" cy="550376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ounded Rectangle 25">
                <a:extLst>
                  <a:ext uri="{FF2B5EF4-FFF2-40B4-BE49-F238E27FC236}">
                    <a16:creationId xmlns:a16="http://schemas.microsoft.com/office/drawing/2014/main" id="{EDFBE7E8-DF35-4C5A-B108-69C25E240B1C}"/>
                  </a:ext>
                </a:extLst>
              </p:cNvPr>
              <p:cNvSpPr/>
              <p:nvPr/>
            </p:nvSpPr>
            <p:spPr>
              <a:xfrm rot="2624939">
                <a:off x="6546734" y="4469326"/>
                <a:ext cx="682842" cy="18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8" name="Rounded Rectangle 26">
                <a:extLst>
                  <a:ext uri="{FF2B5EF4-FFF2-40B4-BE49-F238E27FC236}">
                    <a16:creationId xmlns:a16="http://schemas.microsoft.com/office/drawing/2014/main" id="{BB09DDB2-0D4D-4C36-A7B3-65B6C126F36F}"/>
                  </a:ext>
                </a:extLst>
              </p:cNvPr>
              <p:cNvSpPr/>
              <p:nvPr/>
            </p:nvSpPr>
            <p:spPr>
              <a:xfrm rot="18900000">
                <a:off x="6555378" y="4839702"/>
                <a:ext cx="682842" cy="18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7B3B9E8-471B-4227-AB5F-D9356507BE48}"/>
                </a:ext>
              </a:extLst>
            </p:cNvPr>
            <p:cNvSpPr/>
            <p:nvPr/>
          </p:nvSpPr>
          <p:spPr>
            <a:xfrm>
              <a:off x="10277800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3027836-C143-4536-B97A-B841E8C691C1}"/>
                </a:ext>
              </a:extLst>
            </p:cNvPr>
            <p:cNvSpPr/>
            <p:nvPr/>
          </p:nvSpPr>
          <p:spPr>
            <a:xfrm>
              <a:off x="10565781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ED037E-4481-4AB3-AE08-241F352FFA9C}"/>
                </a:ext>
              </a:extLst>
            </p:cNvPr>
            <p:cNvSpPr/>
            <p:nvPr/>
          </p:nvSpPr>
          <p:spPr>
            <a:xfrm>
              <a:off x="10853756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51B8B420-9973-403F-A9F1-C05CFF6B960C}"/>
                </a:ext>
              </a:extLst>
            </p:cNvPr>
            <p:cNvSpPr/>
            <p:nvPr/>
          </p:nvSpPr>
          <p:spPr>
            <a:xfrm>
              <a:off x="2215747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9C09C928-A920-4EAA-9808-983D5A4BEB34}"/>
                </a:ext>
              </a:extLst>
            </p:cNvPr>
            <p:cNvSpPr/>
            <p:nvPr/>
          </p:nvSpPr>
          <p:spPr>
            <a:xfrm>
              <a:off x="4164129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4" name="Oval 13">
              <a:extLst>
                <a:ext uri="{FF2B5EF4-FFF2-40B4-BE49-F238E27FC236}">
                  <a16:creationId xmlns:a16="http://schemas.microsoft.com/office/drawing/2014/main" id="{395F6551-B445-42BF-A97F-6307E82A91D5}"/>
                </a:ext>
              </a:extLst>
            </p:cNvPr>
            <p:cNvSpPr/>
            <p:nvPr/>
          </p:nvSpPr>
          <p:spPr>
            <a:xfrm>
              <a:off x="6112511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Oval 17">
              <a:extLst>
                <a:ext uri="{FF2B5EF4-FFF2-40B4-BE49-F238E27FC236}">
                  <a16:creationId xmlns:a16="http://schemas.microsoft.com/office/drawing/2014/main" id="{F91157FE-05A0-4815-A525-9948C45E9FF4}"/>
                </a:ext>
              </a:extLst>
            </p:cNvPr>
            <p:cNvSpPr/>
            <p:nvPr/>
          </p:nvSpPr>
          <p:spPr>
            <a:xfrm>
              <a:off x="8060893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Oval 21">
              <a:extLst>
                <a:ext uri="{FF2B5EF4-FFF2-40B4-BE49-F238E27FC236}">
                  <a16:creationId xmlns:a16="http://schemas.microsoft.com/office/drawing/2014/main" id="{082CAB6C-DD88-4033-BDF7-3E1B51BEE86D}"/>
                </a:ext>
              </a:extLst>
            </p:cNvPr>
            <p:cNvSpPr/>
            <p:nvPr/>
          </p:nvSpPr>
          <p:spPr>
            <a:xfrm>
              <a:off x="9989819" y="3804265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B22C85-156E-45C7-B14D-B1A96149F3AB}"/>
              </a:ext>
            </a:extLst>
          </p:cNvPr>
          <p:cNvSpPr/>
          <p:nvPr/>
        </p:nvSpPr>
        <p:spPr>
          <a:xfrm>
            <a:off x="924121" y="2002370"/>
            <a:ext cx="3132000" cy="4038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BFAD3B-46DB-4653-A629-1478C1C45868}"/>
              </a:ext>
            </a:extLst>
          </p:cNvPr>
          <p:cNvSpPr/>
          <p:nvPr/>
        </p:nvSpPr>
        <p:spPr>
          <a:xfrm>
            <a:off x="4527074" y="2002369"/>
            <a:ext cx="3132000" cy="40385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265E7-D71D-454F-8837-D123EB8561E3}"/>
              </a:ext>
            </a:extLst>
          </p:cNvPr>
          <p:cNvSpPr/>
          <p:nvPr/>
        </p:nvSpPr>
        <p:spPr>
          <a:xfrm>
            <a:off x="8091118" y="2002369"/>
            <a:ext cx="3132000" cy="4038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D38B8-3F6E-4D81-BFC7-043AA8448F16}"/>
              </a:ext>
            </a:extLst>
          </p:cNvPr>
          <p:cNvSpPr/>
          <p:nvPr/>
        </p:nvSpPr>
        <p:spPr>
          <a:xfrm>
            <a:off x="924123" y="1836996"/>
            <a:ext cx="3132000" cy="6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4A944-5073-47C8-9222-15E12BB67AC8}"/>
              </a:ext>
            </a:extLst>
          </p:cNvPr>
          <p:cNvSpPr/>
          <p:nvPr/>
        </p:nvSpPr>
        <p:spPr>
          <a:xfrm>
            <a:off x="4527074" y="1836996"/>
            <a:ext cx="3132000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19262-0CCC-44C4-999A-134E4FF44B84}"/>
              </a:ext>
            </a:extLst>
          </p:cNvPr>
          <p:cNvSpPr/>
          <p:nvPr/>
        </p:nvSpPr>
        <p:spPr>
          <a:xfrm>
            <a:off x="8091118" y="1836996"/>
            <a:ext cx="3132000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C963C7-1991-4456-B5D9-D216F61DEB20}"/>
              </a:ext>
            </a:extLst>
          </p:cNvPr>
          <p:cNvSpPr/>
          <p:nvPr/>
        </p:nvSpPr>
        <p:spPr>
          <a:xfrm>
            <a:off x="8253118" y="2659425"/>
            <a:ext cx="2808000" cy="9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BBDF24-438B-4D43-ADFD-D03EABDA8DC0}"/>
              </a:ext>
            </a:extLst>
          </p:cNvPr>
          <p:cNvSpPr/>
          <p:nvPr/>
        </p:nvSpPr>
        <p:spPr>
          <a:xfrm>
            <a:off x="4689074" y="2659425"/>
            <a:ext cx="2808000" cy="9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51521D-727C-47DC-9826-10F0CB0CD4C0}"/>
              </a:ext>
            </a:extLst>
          </p:cNvPr>
          <p:cNvSpPr/>
          <p:nvPr/>
        </p:nvSpPr>
        <p:spPr>
          <a:xfrm>
            <a:off x="1086121" y="2659425"/>
            <a:ext cx="2808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FDE57A-1B66-485D-A0FC-F2928B8A2FD9}"/>
              </a:ext>
            </a:extLst>
          </p:cNvPr>
          <p:cNvSpPr/>
          <p:nvPr/>
        </p:nvSpPr>
        <p:spPr>
          <a:xfrm>
            <a:off x="8253118" y="3759372"/>
            <a:ext cx="2808000" cy="9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1B1E20-B113-4473-B007-3B112A8C8E15}"/>
              </a:ext>
            </a:extLst>
          </p:cNvPr>
          <p:cNvSpPr/>
          <p:nvPr/>
        </p:nvSpPr>
        <p:spPr>
          <a:xfrm>
            <a:off x="4689074" y="3759372"/>
            <a:ext cx="2808000" cy="9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8CA846-575D-4193-B3C6-F24B12551063}"/>
              </a:ext>
            </a:extLst>
          </p:cNvPr>
          <p:cNvSpPr/>
          <p:nvPr/>
        </p:nvSpPr>
        <p:spPr>
          <a:xfrm>
            <a:off x="1086121" y="3759372"/>
            <a:ext cx="2808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65671-48A0-48E9-9429-7045C9BFF6B9}"/>
              </a:ext>
            </a:extLst>
          </p:cNvPr>
          <p:cNvSpPr/>
          <p:nvPr/>
        </p:nvSpPr>
        <p:spPr>
          <a:xfrm>
            <a:off x="8253118" y="4859319"/>
            <a:ext cx="2808000" cy="9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AE78BA-9A1A-44C7-B78F-6DF2E873010F}"/>
              </a:ext>
            </a:extLst>
          </p:cNvPr>
          <p:cNvSpPr/>
          <p:nvPr/>
        </p:nvSpPr>
        <p:spPr>
          <a:xfrm>
            <a:off x="4689074" y="4859319"/>
            <a:ext cx="2808000" cy="9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B64A83-1859-408F-977C-0B2A42E8088D}"/>
              </a:ext>
            </a:extLst>
          </p:cNvPr>
          <p:cNvSpPr/>
          <p:nvPr/>
        </p:nvSpPr>
        <p:spPr>
          <a:xfrm>
            <a:off x="1086121" y="4859319"/>
            <a:ext cx="2808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81C77DE-3946-431B-8149-3DC56CD0495C}"/>
              </a:ext>
            </a:extLst>
          </p:cNvPr>
          <p:cNvSpPr/>
          <p:nvPr/>
        </p:nvSpPr>
        <p:spPr>
          <a:xfrm>
            <a:off x="3817047" y="3361990"/>
            <a:ext cx="1171136" cy="630821"/>
          </a:xfrm>
          <a:prstGeom prst="rightArrow">
            <a:avLst>
              <a:gd name="adj1" fmla="val 70149"/>
              <a:gd name="adj2" fmla="val 66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5B360A8-8F52-4E0E-9E86-9C9CEF1222A5}"/>
              </a:ext>
            </a:extLst>
          </p:cNvPr>
          <p:cNvSpPr/>
          <p:nvPr/>
        </p:nvSpPr>
        <p:spPr>
          <a:xfrm>
            <a:off x="7429598" y="3361990"/>
            <a:ext cx="1171136" cy="630821"/>
          </a:xfrm>
          <a:prstGeom prst="rightArrow">
            <a:avLst>
              <a:gd name="adj1" fmla="val 70149"/>
              <a:gd name="adj2" fmla="val 66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34AF77-DBC5-41F7-91A0-A6961C4A8935}"/>
              </a:ext>
            </a:extLst>
          </p:cNvPr>
          <p:cNvGrpSpPr/>
          <p:nvPr/>
        </p:nvGrpSpPr>
        <p:grpSpPr>
          <a:xfrm>
            <a:off x="4707074" y="1896006"/>
            <a:ext cx="2772000" cy="493983"/>
            <a:chOff x="3233964" y="1954419"/>
            <a:chExt cx="2919934" cy="49398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79DD7F-BA3F-44C8-88E7-9CB702DA10AA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E19845-0DA4-41CA-ADDE-72296A0C9EFB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930D96-E538-4D31-BB28-FECABDBF8915}"/>
              </a:ext>
            </a:extLst>
          </p:cNvPr>
          <p:cNvGrpSpPr/>
          <p:nvPr/>
        </p:nvGrpSpPr>
        <p:grpSpPr>
          <a:xfrm>
            <a:off x="1104121" y="1896006"/>
            <a:ext cx="2772000" cy="493983"/>
            <a:chOff x="3233964" y="1954419"/>
            <a:chExt cx="2919934" cy="49398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E8787F-7A30-4209-B069-2E33DDE26A7C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8E499A-34AC-4869-B7ED-CF82D202C9BD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A9F09C-3F30-4A88-9D6C-2928AC80F88C}"/>
              </a:ext>
            </a:extLst>
          </p:cNvPr>
          <p:cNvGrpSpPr/>
          <p:nvPr/>
        </p:nvGrpSpPr>
        <p:grpSpPr>
          <a:xfrm>
            <a:off x="8271118" y="1896006"/>
            <a:ext cx="2772000" cy="493983"/>
            <a:chOff x="3233964" y="1954419"/>
            <a:chExt cx="2919934" cy="49398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87BE5C-9170-4D03-8968-291D5B1D43E4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6526E9-F950-45A6-81F1-06DF96F3194A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6DCC73-7356-4C52-AE40-1986201743CE}"/>
              </a:ext>
            </a:extLst>
          </p:cNvPr>
          <p:cNvGrpSpPr/>
          <p:nvPr/>
        </p:nvGrpSpPr>
        <p:grpSpPr>
          <a:xfrm>
            <a:off x="1284121" y="2783232"/>
            <a:ext cx="2412000" cy="638986"/>
            <a:chOff x="2079598" y="4324401"/>
            <a:chExt cx="3303211" cy="63898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808234-E704-4444-9CD6-634547027A7F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8C01FD-5EF8-414F-9E23-79C45F9B69D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6B0733-8FC6-4C91-978C-5E054EB5C641}"/>
              </a:ext>
            </a:extLst>
          </p:cNvPr>
          <p:cNvGrpSpPr/>
          <p:nvPr/>
        </p:nvGrpSpPr>
        <p:grpSpPr>
          <a:xfrm>
            <a:off x="1284121" y="3890442"/>
            <a:ext cx="2412000" cy="638986"/>
            <a:chOff x="2079598" y="4324401"/>
            <a:chExt cx="3303211" cy="63898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4070AB-440D-4AF4-A413-1467618C3764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93F73A-A7F4-4D4E-98CE-A941C2A07BA7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A390DC-424A-40C4-8601-43F1B491F89A}"/>
              </a:ext>
            </a:extLst>
          </p:cNvPr>
          <p:cNvGrpSpPr/>
          <p:nvPr/>
        </p:nvGrpSpPr>
        <p:grpSpPr>
          <a:xfrm>
            <a:off x="1284121" y="4997652"/>
            <a:ext cx="2412000" cy="638986"/>
            <a:chOff x="2079598" y="4324401"/>
            <a:chExt cx="3303211" cy="63898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8A1B15-1226-4FCE-AAAC-CE11DB300B92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D6901C-1A82-414D-BE8B-7D2562FC56DD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8F36B9-D79A-41C3-9DE9-2D692B9AE90D}"/>
              </a:ext>
            </a:extLst>
          </p:cNvPr>
          <p:cNvGrpSpPr/>
          <p:nvPr/>
        </p:nvGrpSpPr>
        <p:grpSpPr>
          <a:xfrm>
            <a:off x="4887074" y="2783232"/>
            <a:ext cx="2412000" cy="638986"/>
            <a:chOff x="2079598" y="4324401"/>
            <a:chExt cx="3303211" cy="638986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0A825F-CE56-4570-902D-4B40FF4D6F6D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D01F7DB-2DB6-4E42-B04A-6B5237FFAAA4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E18D5E-AEBF-47A2-9037-78B861E187D1}"/>
              </a:ext>
            </a:extLst>
          </p:cNvPr>
          <p:cNvGrpSpPr/>
          <p:nvPr/>
        </p:nvGrpSpPr>
        <p:grpSpPr>
          <a:xfrm>
            <a:off x="4887074" y="3890442"/>
            <a:ext cx="2412000" cy="638986"/>
            <a:chOff x="2079598" y="4324401"/>
            <a:chExt cx="3303211" cy="638986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15F066-53C4-49B0-A49A-2ECF68DD0EF1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1A902B-E843-433F-B34C-01A8F83F3CCB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B4A501-379A-470E-A40A-C12481A86993}"/>
              </a:ext>
            </a:extLst>
          </p:cNvPr>
          <p:cNvGrpSpPr/>
          <p:nvPr/>
        </p:nvGrpSpPr>
        <p:grpSpPr>
          <a:xfrm>
            <a:off x="4887074" y="4997652"/>
            <a:ext cx="2412000" cy="638986"/>
            <a:chOff x="2079598" y="4324401"/>
            <a:chExt cx="3303211" cy="638986"/>
          </a:xfrm>
          <a:noFill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BA6780-30CD-4895-AF66-F90B55BFE193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ED98766-727B-46BB-B068-04F83C8F0778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E7BF3C-1DFC-4273-BD32-C2A0EA4AA688}"/>
              </a:ext>
            </a:extLst>
          </p:cNvPr>
          <p:cNvGrpSpPr/>
          <p:nvPr/>
        </p:nvGrpSpPr>
        <p:grpSpPr>
          <a:xfrm>
            <a:off x="8451118" y="2783232"/>
            <a:ext cx="2412000" cy="638986"/>
            <a:chOff x="2079598" y="4324401"/>
            <a:chExt cx="3303211" cy="63898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1905D3-257C-43E2-8686-E1D8895C133B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DC0715-C99E-40A2-ABA1-5A73B7A41C8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A56764-A2F3-4867-BEC9-EAB562A38512}"/>
              </a:ext>
            </a:extLst>
          </p:cNvPr>
          <p:cNvGrpSpPr/>
          <p:nvPr/>
        </p:nvGrpSpPr>
        <p:grpSpPr>
          <a:xfrm>
            <a:off x="8451118" y="3890442"/>
            <a:ext cx="2412000" cy="638986"/>
            <a:chOff x="2079598" y="4324401"/>
            <a:chExt cx="3303211" cy="63898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20C1581-D181-4AA0-90E3-ACF469E1B78B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C6F5F44-F615-46E9-83AF-04CCA80B8BA6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DCD8560-0FE0-4A55-9551-5E21792B2EE3}"/>
              </a:ext>
            </a:extLst>
          </p:cNvPr>
          <p:cNvGrpSpPr/>
          <p:nvPr/>
        </p:nvGrpSpPr>
        <p:grpSpPr>
          <a:xfrm>
            <a:off x="8451118" y="4997652"/>
            <a:ext cx="2412000" cy="638986"/>
            <a:chOff x="2079598" y="4324401"/>
            <a:chExt cx="3303211" cy="63898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2760AFA-4EF8-4D7F-A7F7-C47D3A0E1FFB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A616A9-482F-4ECC-B651-53102E6EA626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452214" y="5746163"/>
            <a:ext cx="67323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grpSp>
        <p:nvGrpSpPr>
          <p:cNvPr id="10" name="그룹 2">
            <a:extLst>
              <a:ext uri="{FF2B5EF4-FFF2-40B4-BE49-F238E27FC236}">
                <a16:creationId xmlns:a16="http://schemas.microsoft.com/office/drawing/2014/main" id="{638597AF-27F5-4BE4-98A8-302E1FEBD84A}"/>
              </a:ext>
            </a:extLst>
          </p:cNvPr>
          <p:cNvGrpSpPr/>
          <p:nvPr/>
        </p:nvGrpSpPr>
        <p:grpSpPr>
          <a:xfrm>
            <a:off x="860079" y="979913"/>
            <a:ext cx="10655929" cy="4212253"/>
            <a:chOff x="2153463" y="1916832"/>
            <a:chExt cx="7911017" cy="42122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2FCF91-458E-4AAD-A10B-C0BDDE1C1A39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353298-2F78-4EF9-8C16-5C1C12B91605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F2B26A-E7DA-4B02-A2CC-CE0C183CFD8F}"/>
                </a:ext>
              </a:extLst>
            </p:cNvPr>
            <p:cNvSpPr txBox="1"/>
            <p:nvPr/>
          </p:nvSpPr>
          <p:spPr>
            <a:xfrm>
              <a:off x="2153463" y="4744090"/>
              <a:ext cx="668773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FFD7C-9D81-49C5-B51C-39FD51CD4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6748510" y="5754871"/>
            <a:ext cx="48687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CB5824-FA28-4902-B699-58E2C63FA976}"/>
              </a:ext>
            </a:extLst>
          </p:cNvPr>
          <p:cNvGrpSpPr/>
          <p:nvPr/>
        </p:nvGrpSpPr>
        <p:grpSpPr>
          <a:xfrm>
            <a:off x="962605" y="455110"/>
            <a:ext cx="10262980" cy="4723472"/>
            <a:chOff x="962605" y="455110"/>
            <a:chExt cx="10262980" cy="47234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AC1366-9805-496B-BDC0-8D2638173ED7}"/>
                </a:ext>
              </a:extLst>
            </p:cNvPr>
            <p:cNvGrpSpPr/>
            <p:nvPr/>
          </p:nvGrpSpPr>
          <p:grpSpPr>
            <a:xfrm>
              <a:off x="962605" y="455110"/>
              <a:ext cx="3075247" cy="2840351"/>
              <a:chOff x="1098401" y="455110"/>
              <a:chExt cx="2708366" cy="284035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864CC9C-8122-47CF-B04A-73579C767367}"/>
                  </a:ext>
                </a:extLst>
              </p:cNvPr>
              <p:cNvGrpSpPr/>
              <p:nvPr/>
            </p:nvGrpSpPr>
            <p:grpSpPr>
              <a:xfrm>
                <a:off x="1393061" y="689160"/>
                <a:ext cx="2119047" cy="2336656"/>
                <a:chOff x="1114004" y="963807"/>
                <a:chExt cx="2119047" cy="233665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0D5DBF4-69D8-4243-88E4-658C8B445B5F}"/>
                    </a:ext>
                  </a:extLst>
                </p:cNvPr>
                <p:cNvSpPr txBox="1"/>
                <p:nvPr/>
              </p:nvSpPr>
              <p:spPr>
                <a:xfrm>
                  <a:off x="1114004" y="963807"/>
                  <a:ext cx="66522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0" b="1" dirty="0">
                      <a:solidFill>
                        <a:schemeClr val="accent2"/>
                      </a:solidFill>
                      <a:cs typeface="Arial" pitchFamily="34" charset="0"/>
                    </a:rPr>
                    <a:t>01</a:t>
                  </a:r>
                  <a:endParaRPr lang="ko-KR" altLang="en-US" sz="4000" b="1" dirty="0">
                    <a:solidFill>
                      <a:schemeClr val="accent2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2326837-005E-44A5-A2C7-41EF89A7681A}"/>
                    </a:ext>
                  </a:extLst>
                </p:cNvPr>
                <p:cNvSpPr txBox="1"/>
                <p:nvPr/>
              </p:nvSpPr>
              <p:spPr>
                <a:xfrm>
                  <a:off x="1114004" y="2284800"/>
                  <a:ext cx="2119047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Easy to change colors, photos and Text. Get a modern PowerPoint  Presentation that is beautifully designed. Easy to change colors, photos and Text. 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37FFC77-7A2C-4A3A-AB53-6AAFA1CD7259}"/>
                    </a:ext>
                  </a:extLst>
                </p:cNvPr>
                <p:cNvSpPr txBox="1"/>
                <p:nvPr/>
              </p:nvSpPr>
              <p:spPr>
                <a:xfrm>
                  <a:off x="1114004" y="1663924"/>
                  <a:ext cx="21190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accent2"/>
                      </a:solidFill>
                      <a:cs typeface="Arial" pitchFamily="34" charset="0"/>
                    </a:rPr>
                    <a:t>Easy to change colors, photos and Text.</a:t>
                  </a:r>
                  <a:endParaRPr lang="ko-KR" altLang="en-US" sz="1400" b="1" dirty="0">
                    <a:solidFill>
                      <a:schemeClr val="accent2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3268A20-871D-44BE-AD4E-CA8C84228CCB}"/>
                  </a:ext>
                </a:extLst>
              </p:cNvPr>
              <p:cNvSpPr/>
              <p:nvPr/>
            </p:nvSpPr>
            <p:spPr>
              <a:xfrm>
                <a:off x="1098401" y="455110"/>
                <a:ext cx="2708366" cy="2840351"/>
              </a:xfrm>
              <a:prstGeom prst="roundRect">
                <a:avLst>
                  <a:gd name="adj" fmla="val 3805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E794F02-D0FE-4CDE-8947-CDC465549D3D}"/>
                </a:ext>
              </a:extLst>
            </p:cNvPr>
            <p:cNvGrpSpPr/>
            <p:nvPr/>
          </p:nvGrpSpPr>
          <p:grpSpPr>
            <a:xfrm>
              <a:off x="4556471" y="455110"/>
              <a:ext cx="3075247" cy="4723472"/>
              <a:chOff x="1098401" y="455110"/>
              <a:chExt cx="2708366" cy="472347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63B4620-F3BC-41EE-96A2-0FE71F96BD9A}"/>
                  </a:ext>
                </a:extLst>
              </p:cNvPr>
              <p:cNvGrpSpPr/>
              <p:nvPr/>
            </p:nvGrpSpPr>
            <p:grpSpPr>
              <a:xfrm>
                <a:off x="1393061" y="689160"/>
                <a:ext cx="2119047" cy="4183315"/>
                <a:chOff x="1114004" y="963807"/>
                <a:chExt cx="2119047" cy="4183315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A3C0EE8-6577-4AD1-A026-18751E84F633}"/>
                    </a:ext>
                  </a:extLst>
                </p:cNvPr>
                <p:cNvSpPr txBox="1"/>
                <p:nvPr/>
              </p:nvSpPr>
              <p:spPr>
                <a:xfrm>
                  <a:off x="1114004" y="963807"/>
                  <a:ext cx="66522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0" b="1" dirty="0">
                      <a:solidFill>
                        <a:schemeClr val="accent3"/>
                      </a:solidFill>
                      <a:cs typeface="Arial" pitchFamily="34" charset="0"/>
                    </a:rPr>
                    <a:t>02</a:t>
                  </a:r>
                  <a:endParaRPr lang="ko-KR" altLang="en-US" sz="4000" b="1" dirty="0">
                    <a:solidFill>
                      <a:schemeClr val="accent3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E55D3DB-590A-4610-A05E-20BB861FD4C9}"/>
                    </a:ext>
                  </a:extLst>
                </p:cNvPr>
                <p:cNvSpPr txBox="1"/>
                <p:nvPr/>
              </p:nvSpPr>
              <p:spPr>
                <a:xfrm>
                  <a:off x="1114004" y="2284800"/>
                  <a:ext cx="2119047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Easy to change colors, photos and Text.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    </a:r>
                </a:p>
                <a:p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639421D-945C-4BBB-8821-8C88EA2AAFDE}"/>
                    </a:ext>
                  </a:extLst>
                </p:cNvPr>
                <p:cNvSpPr txBox="1"/>
                <p:nvPr/>
              </p:nvSpPr>
              <p:spPr>
                <a:xfrm>
                  <a:off x="1114004" y="1663924"/>
                  <a:ext cx="21190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accent3"/>
                      </a:solidFill>
                      <a:cs typeface="Arial" pitchFamily="34" charset="0"/>
                    </a:rPr>
                    <a:t>Easy to change colors, photos and Text.</a:t>
                  </a:r>
                  <a:endParaRPr lang="ko-KR" altLang="en-US" sz="1400" b="1" dirty="0">
                    <a:solidFill>
                      <a:schemeClr val="accent3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FD527A1-17B6-40FA-8251-B0B16571B68A}"/>
                  </a:ext>
                </a:extLst>
              </p:cNvPr>
              <p:cNvSpPr/>
              <p:nvPr/>
            </p:nvSpPr>
            <p:spPr>
              <a:xfrm>
                <a:off x="1098401" y="455110"/>
                <a:ext cx="2708366" cy="4723472"/>
              </a:xfrm>
              <a:prstGeom prst="roundRect">
                <a:avLst>
                  <a:gd name="adj" fmla="val 3805"/>
                </a:avLst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86E7BB0-FF93-46AB-821E-D4FC8EC5697A}"/>
                </a:ext>
              </a:extLst>
            </p:cNvPr>
            <p:cNvGrpSpPr/>
            <p:nvPr/>
          </p:nvGrpSpPr>
          <p:grpSpPr>
            <a:xfrm>
              <a:off x="8150338" y="455110"/>
              <a:ext cx="3075247" cy="4723472"/>
              <a:chOff x="1098401" y="455110"/>
              <a:chExt cx="2708366" cy="472347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0ADD2B0-ED59-4DBB-A0F8-4AFA73F856AC}"/>
                  </a:ext>
                </a:extLst>
              </p:cNvPr>
              <p:cNvGrpSpPr/>
              <p:nvPr/>
            </p:nvGrpSpPr>
            <p:grpSpPr>
              <a:xfrm>
                <a:off x="1393061" y="689160"/>
                <a:ext cx="2119047" cy="4183315"/>
                <a:chOff x="1114004" y="963807"/>
                <a:chExt cx="2119047" cy="4183315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98245A2-61DB-4BDC-9C5E-FFBA7E86A008}"/>
                    </a:ext>
                  </a:extLst>
                </p:cNvPr>
                <p:cNvSpPr txBox="1"/>
                <p:nvPr/>
              </p:nvSpPr>
              <p:spPr>
                <a:xfrm>
                  <a:off x="1114004" y="963807"/>
                  <a:ext cx="66522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0" b="1" dirty="0">
                      <a:solidFill>
                        <a:schemeClr val="accent4"/>
                      </a:solidFill>
                      <a:cs typeface="Arial" pitchFamily="34" charset="0"/>
                    </a:rPr>
                    <a:t>03</a:t>
                  </a:r>
                  <a:endParaRPr lang="ko-KR" altLang="en-US" sz="4000" b="1" dirty="0">
                    <a:solidFill>
                      <a:schemeClr val="accent4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F05C6B0-CA21-4EFD-A638-40AB09514CA8}"/>
                    </a:ext>
                  </a:extLst>
                </p:cNvPr>
                <p:cNvSpPr txBox="1"/>
                <p:nvPr/>
              </p:nvSpPr>
              <p:spPr>
                <a:xfrm>
                  <a:off x="1114004" y="2284800"/>
                  <a:ext cx="2119047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Easy to change colors, photos and Text.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    </a:r>
                </a:p>
                <a:p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577F69B-EB6B-4F3E-87C9-7DBAFB4AADD1}"/>
                    </a:ext>
                  </a:extLst>
                </p:cNvPr>
                <p:cNvSpPr txBox="1"/>
                <p:nvPr/>
              </p:nvSpPr>
              <p:spPr>
                <a:xfrm>
                  <a:off x="1114004" y="1663924"/>
                  <a:ext cx="21190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accent4"/>
                      </a:solidFill>
                      <a:cs typeface="Arial" pitchFamily="34" charset="0"/>
                    </a:rPr>
                    <a:t>Easy to change colors, photos and Text.</a:t>
                  </a:r>
                  <a:endParaRPr lang="ko-KR" altLang="en-US" sz="1400" b="1" dirty="0">
                    <a:solidFill>
                      <a:schemeClr val="accent4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0D69491-D4DA-451F-A553-7C1DC7D83FCB}"/>
                  </a:ext>
                </a:extLst>
              </p:cNvPr>
              <p:cNvSpPr/>
              <p:nvPr/>
            </p:nvSpPr>
            <p:spPr>
              <a:xfrm>
                <a:off x="1098401" y="455110"/>
                <a:ext cx="2708366" cy="4723472"/>
              </a:xfrm>
              <a:prstGeom prst="roundRect">
                <a:avLst>
                  <a:gd name="adj" fmla="val 3805"/>
                </a:avLst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142525-53B2-422A-9A0F-A8C3AFCDB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cs typeface="Arial" pitchFamily="34" charset="0"/>
              </a:rPr>
              <a:t>THANK YOU</a:t>
            </a:r>
            <a:endParaRPr lang="ko-KR" altLang="en-US" sz="60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cs typeface="Arial" pitchFamily="34" charset="0"/>
              </a:rPr>
              <a:t>Insert the Subtitle of Your Presentation</a:t>
            </a:r>
            <a:endParaRPr lang="ko-KR" altLang="en-US" sz="1867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FD4D8E7F-5081-4E4C-89CC-28EEF913F4A9}"/>
              </a:ext>
            </a:extLst>
          </p:cNvPr>
          <p:cNvSpPr/>
          <p:nvPr/>
        </p:nvSpPr>
        <p:spPr>
          <a:xfrm>
            <a:off x="74023" y="46363"/>
            <a:ext cx="12043954" cy="670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B2E951-AFCA-45CB-95A7-EB26999B677C}"/>
              </a:ext>
            </a:extLst>
          </p:cNvPr>
          <p:cNvGrpSpPr/>
          <p:nvPr/>
        </p:nvGrpSpPr>
        <p:grpSpPr>
          <a:xfrm>
            <a:off x="3254642" y="1183376"/>
            <a:ext cx="2401601" cy="1496945"/>
            <a:chOff x="583473" y="1220893"/>
            <a:chExt cx="3957009" cy="246644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EC44800-B089-4D10-A2C5-8F3455E9E4CF}"/>
                </a:ext>
              </a:extLst>
            </p:cNvPr>
            <p:cNvSpPr/>
            <p:nvPr/>
          </p:nvSpPr>
          <p:spPr>
            <a:xfrm>
              <a:off x="583473" y="2387858"/>
              <a:ext cx="3957009" cy="129948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995A89-D101-4C14-9473-DF7D64896DF9}"/>
                </a:ext>
              </a:extLst>
            </p:cNvPr>
            <p:cNvGrpSpPr/>
            <p:nvPr/>
          </p:nvGrpSpPr>
          <p:grpSpPr>
            <a:xfrm>
              <a:off x="842677" y="1220893"/>
              <a:ext cx="1610896" cy="1991157"/>
              <a:chOff x="1280229" y="1692793"/>
              <a:chExt cx="1208297" cy="149352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B10D9776-A8DE-4307-855E-179F1DA832D9}"/>
                  </a:ext>
                </a:extLst>
              </p:cNvPr>
              <p:cNvSpPr/>
              <p:nvPr/>
            </p:nvSpPr>
            <p:spPr>
              <a:xfrm>
                <a:off x="1280229" y="1692793"/>
                <a:ext cx="1208297" cy="842017"/>
              </a:xfrm>
              <a:custGeom>
                <a:avLst/>
                <a:gdLst>
                  <a:gd name="connsiteX0" fmla="*/ 253437 w 1208297"/>
                  <a:gd name="connsiteY0" fmla="*/ 780 h 842017"/>
                  <a:gd name="connsiteX1" fmla="*/ 452643 w 1208297"/>
                  <a:gd name="connsiteY1" fmla="*/ 37985 h 842017"/>
                  <a:gd name="connsiteX2" fmla="*/ 604565 w 1208297"/>
                  <a:gd name="connsiteY2" fmla="*/ 59688 h 842017"/>
                  <a:gd name="connsiteX3" fmla="*/ 756491 w 1208297"/>
                  <a:gd name="connsiteY3" fmla="*/ 37985 h 842017"/>
                  <a:gd name="connsiteX4" fmla="*/ 955694 w 1208297"/>
                  <a:gd name="connsiteY4" fmla="*/ 780 h 842017"/>
                  <a:gd name="connsiteX5" fmla="*/ 1153351 w 1208297"/>
                  <a:gd name="connsiteY5" fmla="*/ 110070 h 842017"/>
                  <a:gd name="connsiteX6" fmla="*/ 1206833 w 1208297"/>
                  <a:gd name="connsiteY6" fmla="*/ 286796 h 842017"/>
                  <a:gd name="connsiteX7" fmla="*/ 1183579 w 1208297"/>
                  <a:gd name="connsiteY7" fmla="*/ 482127 h 842017"/>
                  <a:gd name="connsiteX8" fmla="*/ 1173502 w 1208297"/>
                  <a:gd name="connsiteY8" fmla="*/ 516233 h 842017"/>
                  <a:gd name="connsiteX9" fmla="*/ 1082815 w 1208297"/>
                  <a:gd name="connsiteY9" fmla="*/ 737141 h 842017"/>
                  <a:gd name="connsiteX10" fmla="*/ 1062727 w 1208297"/>
                  <a:gd name="connsiteY10" fmla="*/ 842017 h 842017"/>
                  <a:gd name="connsiteX11" fmla="*/ 146405 w 1208297"/>
                  <a:gd name="connsiteY11" fmla="*/ 842017 h 842017"/>
                  <a:gd name="connsiteX12" fmla="*/ 126319 w 1208297"/>
                  <a:gd name="connsiteY12" fmla="*/ 737141 h 842017"/>
                  <a:gd name="connsiteX13" fmla="*/ 35630 w 1208297"/>
                  <a:gd name="connsiteY13" fmla="*/ 516233 h 842017"/>
                  <a:gd name="connsiteX14" fmla="*/ 25553 w 1208297"/>
                  <a:gd name="connsiteY14" fmla="*/ 482127 h 842017"/>
                  <a:gd name="connsiteX15" fmla="*/ 1524 w 1208297"/>
                  <a:gd name="connsiteY15" fmla="*/ 286796 h 842017"/>
                  <a:gd name="connsiteX16" fmla="*/ 55783 w 1208297"/>
                  <a:gd name="connsiteY16" fmla="*/ 110070 h 842017"/>
                  <a:gd name="connsiteX17" fmla="*/ 253437 w 1208297"/>
                  <a:gd name="connsiteY17" fmla="*/ 780 h 842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08297" h="842017">
                    <a:moveTo>
                      <a:pt x="253437" y="780"/>
                    </a:moveTo>
                    <a:cubicBezTo>
                      <a:pt x="325523" y="-4648"/>
                      <a:pt x="385208" y="19383"/>
                      <a:pt x="452643" y="37985"/>
                    </a:cubicBezTo>
                    <a:cubicBezTo>
                      <a:pt x="502251" y="51936"/>
                      <a:pt x="553409" y="58914"/>
                      <a:pt x="604565" y="59688"/>
                    </a:cubicBezTo>
                    <a:cubicBezTo>
                      <a:pt x="655724" y="58914"/>
                      <a:pt x="706883" y="51936"/>
                      <a:pt x="756491" y="37985"/>
                    </a:cubicBezTo>
                    <a:cubicBezTo>
                      <a:pt x="823924" y="19383"/>
                      <a:pt x="883609" y="-4648"/>
                      <a:pt x="955694" y="780"/>
                    </a:cubicBezTo>
                    <a:cubicBezTo>
                      <a:pt x="1033207" y="6980"/>
                      <a:pt x="1106068" y="41085"/>
                      <a:pt x="1153351" y="110070"/>
                    </a:cubicBezTo>
                    <a:cubicBezTo>
                      <a:pt x="1189005" y="162003"/>
                      <a:pt x="1202182" y="224012"/>
                      <a:pt x="1206833" y="286796"/>
                    </a:cubicBezTo>
                    <a:cubicBezTo>
                      <a:pt x="1212259" y="355007"/>
                      <a:pt x="1202182" y="417792"/>
                      <a:pt x="1183579" y="482127"/>
                    </a:cubicBezTo>
                    <a:cubicBezTo>
                      <a:pt x="1183579" y="482127"/>
                      <a:pt x="1173502" y="516233"/>
                      <a:pt x="1173502" y="516233"/>
                    </a:cubicBezTo>
                    <a:cubicBezTo>
                      <a:pt x="1147923" y="589869"/>
                      <a:pt x="1107618" y="661954"/>
                      <a:pt x="1082815" y="737141"/>
                    </a:cubicBezTo>
                    <a:lnTo>
                      <a:pt x="1062727" y="842017"/>
                    </a:lnTo>
                    <a:lnTo>
                      <a:pt x="146405" y="842017"/>
                    </a:lnTo>
                    <a:lnTo>
                      <a:pt x="126319" y="737141"/>
                    </a:lnTo>
                    <a:cubicBezTo>
                      <a:pt x="101514" y="662729"/>
                      <a:pt x="61983" y="590644"/>
                      <a:pt x="35630" y="516233"/>
                    </a:cubicBezTo>
                    <a:cubicBezTo>
                      <a:pt x="35630" y="516233"/>
                      <a:pt x="25553" y="482127"/>
                      <a:pt x="25553" y="482127"/>
                    </a:cubicBezTo>
                    <a:cubicBezTo>
                      <a:pt x="5401" y="417017"/>
                      <a:pt x="-3901" y="355007"/>
                      <a:pt x="1524" y="286796"/>
                    </a:cubicBezTo>
                    <a:cubicBezTo>
                      <a:pt x="6175" y="224012"/>
                      <a:pt x="19353" y="162003"/>
                      <a:pt x="55783" y="110070"/>
                    </a:cubicBezTo>
                    <a:cubicBezTo>
                      <a:pt x="103065" y="40311"/>
                      <a:pt x="175925" y="6980"/>
                      <a:pt x="253437" y="78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10E73556-219F-4FF6-89B0-F82C9F235620}"/>
                  </a:ext>
                </a:extLst>
              </p:cNvPr>
              <p:cNvSpPr/>
              <p:nvPr/>
            </p:nvSpPr>
            <p:spPr>
              <a:xfrm>
                <a:off x="1456603" y="2534810"/>
                <a:ext cx="855549" cy="651505"/>
              </a:xfrm>
              <a:custGeom>
                <a:avLst/>
                <a:gdLst>
                  <a:gd name="connsiteX0" fmla="*/ 0 w 918002"/>
                  <a:gd name="connsiteY0" fmla="*/ 0 h 699063"/>
                  <a:gd name="connsiteX1" fmla="*/ 918002 w 918002"/>
                  <a:gd name="connsiteY1" fmla="*/ 0 h 699063"/>
                  <a:gd name="connsiteX2" fmla="*/ 913477 w 918002"/>
                  <a:gd name="connsiteY2" fmla="*/ 95693 h 699063"/>
                  <a:gd name="connsiteX3" fmla="*/ 886193 w 918002"/>
                  <a:gd name="connsiteY3" fmla="*/ 359180 h 699063"/>
                  <a:gd name="connsiteX4" fmla="*/ 804340 w 918002"/>
                  <a:gd name="connsiteY4" fmla="*/ 612534 h 699063"/>
                  <a:gd name="connsiteX5" fmla="*/ 716252 w 918002"/>
                  <a:gd name="connsiteY5" fmla="*/ 699063 h 699063"/>
                  <a:gd name="connsiteX6" fmla="*/ 699101 w 918002"/>
                  <a:gd name="connsiteY6" fmla="*/ 699063 h 699063"/>
                  <a:gd name="connsiteX7" fmla="*/ 647652 w 918002"/>
                  <a:gd name="connsiteY7" fmla="*/ 604738 h 699063"/>
                  <a:gd name="connsiteX8" fmla="*/ 628162 w 918002"/>
                  <a:gd name="connsiteY8" fmla="*/ 416088 h 699063"/>
                  <a:gd name="connsiteX9" fmla="*/ 604776 w 918002"/>
                  <a:gd name="connsiteY9" fmla="*/ 214185 h 699063"/>
                  <a:gd name="connsiteX10" fmla="*/ 524483 w 918002"/>
                  <a:gd name="connsiteY10" fmla="*/ 80103 h 699063"/>
                  <a:gd name="connsiteX11" fmla="*/ 459000 w 918002"/>
                  <a:gd name="connsiteY11" fmla="*/ 66850 h 699063"/>
                  <a:gd name="connsiteX12" fmla="*/ 393519 w 918002"/>
                  <a:gd name="connsiteY12" fmla="*/ 80103 h 699063"/>
                  <a:gd name="connsiteX13" fmla="*/ 313226 w 918002"/>
                  <a:gd name="connsiteY13" fmla="*/ 214185 h 699063"/>
                  <a:gd name="connsiteX14" fmla="*/ 289839 w 918002"/>
                  <a:gd name="connsiteY14" fmla="*/ 416088 h 699063"/>
                  <a:gd name="connsiteX15" fmla="*/ 270351 w 918002"/>
                  <a:gd name="connsiteY15" fmla="*/ 604738 h 699063"/>
                  <a:gd name="connsiteX16" fmla="*/ 218902 w 918002"/>
                  <a:gd name="connsiteY16" fmla="*/ 699063 h 699063"/>
                  <a:gd name="connsiteX17" fmla="*/ 201750 w 918002"/>
                  <a:gd name="connsiteY17" fmla="*/ 699063 h 699063"/>
                  <a:gd name="connsiteX18" fmla="*/ 113662 w 918002"/>
                  <a:gd name="connsiteY18" fmla="*/ 612534 h 699063"/>
                  <a:gd name="connsiteX19" fmla="*/ 31810 w 918002"/>
                  <a:gd name="connsiteY19" fmla="*/ 359180 h 699063"/>
                  <a:gd name="connsiteX20" fmla="*/ 4526 w 918002"/>
                  <a:gd name="connsiteY20" fmla="*/ 95693 h 69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18002" h="699063">
                    <a:moveTo>
                      <a:pt x="0" y="0"/>
                    </a:moveTo>
                    <a:lnTo>
                      <a:pt x="918002" y="0"/>
                    </a:lnTo>
                    <a:lnTo>
                      <a:pt x="913477" y="95693"/>
                    </a:lnTo>
                    <a:cubicBezTo>
                      <a:pt x="909579" y="183782"/>
                      <a:pt x="904902" y="273430"/>
                      <a:pt x="886193" y="359180"/>
                    </a:cubicBezTo>
                    <a:cubicBezTo>
                      <a:pt x="867483" y="445711"/>
                      <a:pt x="840978" y="531461"/>
                      <a:pt x="804340" y="612534"/>
                    </a:cubicBezTo>
                    <a:cubicBezTo>
                      <a:pt x="788749" y="646833"/>
                      <a:pt x="760686" y="699063"/>
                      <a:pt x="716252" y="699063"/>
                    </a:cubicBezTo>
                    <a:cubicBezTo>
                      <a:pt x="716252" y="699063"/>
                      <a:pt x="699101" y="699063"/>
                      <a:pt x="699101" y="699063"/>
                    </a:cubicBezTo>
                    <a:cubicBezTo>
                      <a:pt x="671817" y="699063"/>
                      <a:pt x="653107" y="624226"/>
                      <a:pt x="647652" y="604738"/>
                    </a:cubicBezTo>
                    <a:cubicBezTo>
                      <a:pt x="631281" y="543933"/>
                      <a:pt x="633619" y="478450"/>
                      <a:pt x="628162" y="416088"/>
                    </a:cubicBezTo>
                    <a:cubicBezTo>
                      <a:pt x="621925" y="349045"/>
                      <a:pt x="615689" y="281226"/>
                      <a:pt x="604776" y="214185"/>
                    </a:cubicBezTo>
                    <a:cubicBezTo>
                      <a:pt x="596201" y="164294"/>
                      <a:pt x="570477" y="108166"/>
                      <a:pt x="524483" y="80103"/>
                    </a:cubicBezTo>
                    <a:cubicBezTo>
                      <a:pt x="505774" y="68409"/>
                      <a:pt x="482388" y="64511"/>
                      <a:pt x="459000" y="66850"/>
                    </a:cubicBezTo>
                    <a:cubicBezTo>
                      <a:pt x="436395" y="64511"/>
                      <a:pt x="413007" y="68409"/>
                      <a:pt x="393519" y="80103"/>
                    </a:cubicBezTo>
                    <a:cubicBezTo>
                      <a:pt x="347526" y="108166"/>
                      <a:pt x="321801" y="163515"/>
                      <a:pt x="313226" y="214185"/>
                    </a:cubicBezTo>
                    <a:cubicBezTo>
                      <a:pt x="301533" y="281226"/>
                      <a:pt x="295296" y="348267"/>
                      <a:pt x="289839" y="416088"/>
                    </a:cubicBezTo>
                    <a:cubicBezTo>
                      <a:pt x="284383" y="478450"/>
                      <a:pt x="286721" y="543933"/>
                      <a:pt x="270351" y="604738"/>
                    </a:cubicBezTo>
                    <a:cubicBezTo>
                      <a:pt x="264895" y="624226"/>
                      <a:pt x="245405" y="699063"/>
                      <a:pt x="218902" y="699063"/>
                    </a:cubicBezTo>
                    <a:cubicBezTo>
                      <a:pt x="218902" y="699063"/>
                      <a:pt x="201750" y="699063"/>
                      <a:pt x="201750" y="699063"/>
                    </a:cubicBezTo>
                    <a:cubicBezTo>
                      <a:pt x="157317" y="699063"/>
                      <a:pt x="129254" y="647612"/>
                      <a:pt x="113662" y="612534"/>
                    </a:cubicBezTo>
                    <a:cubicBezTo>
                      <a:pt x="77803" y="531461"/>
                      <a:pt x="50519" y="446489"/>
                      <a:pt x="31810" y="359180"/>
                    </a:cubicBezTo>
                    <a:cubicBezTo>
                      <a:pt x="13101" y="272651"/>
                      <a:pt x="8424" y="183782"/>
                      <a:pt x="4526" y="9569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9E315F9-ACBA-48EB-9338-76A5DBD082CD}"/>
              </a:ext>
            </a:extLst>
          </p:cNvPr>
          <p:cNvGrpSpPr/>
          <p:nvPr/>
        </p:nvGrpSpPr>
        <p:grpSpPr>
          <a:xfrm>
            <a:off x="8061366" y="1390585"/>
            <a:ext cx="3436313" cy="1323040"/>
            <a:chOff x="4631861" y="3881177"/>
            <a:chExt cx="3436313" cy="1323040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16EC6D1-487D-4556-9FED-E5F0E362B210}"/>
                </a:ext>
              </a:extLst>
            </p:cNvPr>
            <p:cNvSpPr/>
            <p:nvPr/>
          </p:nvSpPr>
          <p:spPr>
            <a:xfrm>
              <a:off x="4874593" y="4230784"/>
              <a:ext cx="3193581" cy="52026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EBAD9EB-5EA7-4D2A-BA84-4586383038A0}"/>
                </a:ext>
              </a:extLst>
            </p:cNvPr>
            <p:cNvSpPr/>
            <p:nvPr/>
          </p:nvSpPr>
          <p:spPr>
            <a:xfrm>
              <a:off x="4904308" y="4263223"/>
              <a:ext cx="3121639" cy="44416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2E57EE32-3CC2-4AB1-920C-02CC13BA9FCF}"/>
                </a:ext>
              </a:extLst>
            </p:cNvPr>
            <p:cNvSpPr/>
            <p:nvPr/>
          </p:nvSpPr>
          <p:spPr>
            <a:xfrm rot="9900000">
              <a:off x="7588684" y="4466236"/>
              <a:ext cx="431649" cy="737981"/>
            </a:xfrm>
            <a:prstGeom prst="downArrow">
              <a:avLst>
                <a:gd name="adj1" fmla="val 55600"/>
                <a:gd name="adj2" fmla="val 83536"/>
              </a:avLst>
            </a:prstGeom>
            <a:solidFill>
              <a:schemeClr val="accent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D0E16D7-30A4-44BA-AD91-92F6BA816D5E}"/>
                </a:ext>
              </a:extLst>
            </p:cNvPr>
            <p:cNvGrpSpPr/>
            <p:nvPr/>
          </p:nvGrpSpPr>
          <p:grpSpPr>
            <a:xfrm>
              <a:off x="5956929" y="4381889"/>
              <a:ext cx="1565219" cy="194581"/>
              <a:chOff x="3709890" y="3325752"/>
              <a:chExt cx="1238140" cy="153920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5C964DA-F880-4582-BAB0-13774C8D7F5C}"/>
                  </a:ext>
                </a:extLst>
              </p:cNvPr>
              <p:cNvSpPr/>
              <p:nvPr/>
            </p:nvSpPr>
            <p:spPr>
              <a:xfrm>
                <a:off x="4379663" y="3325752"/>
                <a:ext cx="568367" cy="153920"/>
              </a:xfrm>
              <a:custGeom>
                <a:avLst/>
                <a:gdLst>
                  <a:gd name="connsiteX0" fmla="*/ 622508 w 867297"/>
                  <a:gd name="connsiteY0" fmla="*/ 66466 h 234874"/>
                  <a:gd name="connsiteX1" fmla="*/ 666043 w 867297"/>
                  <a:gd name="connsiteY1" fmla="*/ 66466 h 234874"/>
                  <a:gd name="connsiteX2" fmla="*/ 666043 w 867297"/>
                  <a:gd name="connsiteY2" fmla="*/ 231001 h 234874"/>
                  <a:gd name="connsiteX3" fmla="*/ 622508 w 867297"/>
                  <a:gd name="connsiteY3" fmla="*/ 231001 h 234874"/>
                  <a:gd name="connsiteX4" fmla="*/ 334959 w 867297"/>
                  <a:gd name="connsiteY4" fmla="*/ 66466 h 234874"/>
                  <a:gd name="connsiteX5" fmla="*/ 378493 w 867297"/>
                  <a:gd name="connsiteY5" fmla="*/ 66466 h 234874"/>
                  <a:gd name="connsiteX6" fmla="*/ 378493 w 867297"/>
                  <a:gd name="connsiteY6" fmla="*/ 231001 h 234874"/>
                  <a:gd name="connsiteX7" fmla="*/ 334959 w 867297"/>
                  <a:gd name="connsiteY7" fmla="*/ 231001 h 234874"/>
                  <a:gd name="connsiteX8" fmla="*/ 791847 w 867297"/>
                  <a:gd name="connsiteY8" fmla="*/ 62747 h 234874"/>
                  <a:gd name="connsiteX9" fmla="*/ 839642 w 867297"/>
                  <a:gd name="connsiteY9" fmla="*/ 75684 h 234874"/>
                  <a:gd name="connsiteX10" fmla="*/ 865128 w 867297"/>
                  <a:gd name="connsiteY10" fmla="*/ 115114 h 234874"/>
                  <a:gd name="connsiteX11" fmla="*/ 822212 w 867297"/>
                  <a:gd name="connsiteY11" fmla="*/ 122860 h 234874"/>
                  <a:gd name="connsiteX12" fmla="*/ 812375 w 867297"/>
                  <a:gd name="connsiteY12" fmla="*/ 103494 h 234874"/>
                  <a:gd name="connsiteX13" fmla="*/ 792466 w 867297"/>
                  <a:gd name="connsiteY13" fmla="*/ 96987 h 234874"/>
                  <a:gd name="connsiteX14" fmla="*/ 766515 w 867297"/>
                  <a:gd name="connsiteY14" fmla="*/ 108219 h 234874"/>
                  <a:gd name="connsiteX15" fmla="*/ 756833 w 867297"/>
                  <a:gd name="connsiteY15" fmla="*/ 145790 h 234874"/>
                  <a:gd name="connsiteX16" fmla="*/ 766670 w 867297"/>
                  <a:gd name="connsiteY16" fmla="*/ 187156 h 234874"/>
                  <a:gd name="connsiteX17" fmla="*/ 793086 w 867297"/>
                  <a:gd name="connsiteY17" fmla="*/ 199240 h 234874"/>
                  <a:gd name="connsiteX18" fmla="*/ 813382 w 867297"/>
                  <a:gd name="connsiteY18" fmla="*/ 192191 h 234874"/>
                  <a:gd name="connsiteX19" fmla="*/ 824537 w 867297"/>
                  <a:gd name="connsiteY19" fmla="*/ 167944 h 234874"/>
                  <a:gd name="connsiteX20" fmla="*/ 867297 w 867297"/>
                  <a:gd name="connsiteY20" fmla="*/ 175226 h 234874"/>
                  <a:gd name="connsiteX21" fmla="*/ 841734 w 867297"/>
                  <a:gd name="connsiteY21" fmla="*/ 219691 h 234874"/>
                  <a:gd name="connsiteX22" fmla="*/ 791072 w 867297"/>
                  <a:gd name="connsiteY22" fmla="*/ 234719 h 234874"/>
                  <a:gd name="connsiteX23" fmla="*/ 733515 w 867297"/>
                  <a:gd name="connsiteY23" fmla="*/ 211944 h 234874"/>
                  <a:gd name="connsiteX24" fmla="*/ 712057 w 867297"/>
                  <a:gd name="connsiteY24" fmla="*/ 148888 h 234874"/>
                  <a:gd name="connsiteX25" fmla="*/ 733593 w 867297"/>
                  <a:gd name="connsiteY25" fmla="*/ 85444 h 234874"/>
                  <a:gd name="connsiteX26" fmla="*/ 791847 w 867297"/>
                  <a:gd name="connsiteY26" fmla="*/ 62747 h 234874"/>
                  <a:gd name="connsiteX27" fmla="*/ 528466 w 867297"/>
                  <a:gd name="connsiteY27" fmla="*/ 62747 h 234874"/>
                  <a:gd name="connsiteX28" fmla="*/ 554804 w 867297"/>
                  <a:gd name="connsiteY28" fmla="*/ 67938 h 234874"/>
                  <a:gd name="connsiteX29" fmla="*/ 572853 w 867297"/>
                  <a:gd name="connsiteY29" fmla="*/ 81183 h 234874"/>
                  <a:gd name="connsiteX30" fmla="*/ 581375 w 867297"/>
                  <a:gd name="connsiteY30" fmla="*/ 99465 h 234874"/>
                  <a:gd name="connsiteX31" fmla="*/ 583776 w 867297"/>
                  <a:gd name="connsiteY31" fmla="*/ 128748 h 234874"/>
                  <a:gd name="connsiteX32" fmla="*/ 583776 w 867297"/>
                  <a:gd name="connsiteY32" fmla="*/ 231001 h 234874"/>
                  <a:gd name="connsiteX33" fmla="*/ 540241 w 867297"/>
                  <a:gd name="connsiteY33" fmla="*/ 231001 h 234874"/>
                  <a:gd name="connsiteX34" fmla="*/ 540241 w 867297"/>
                  <a:gd name="connsiteY34" fmla="*/ 147029 h 234874"/>
                  <a:gd name="connsiteX35" fmla="*/ 537452 w 867297"/>
                  <a:gd name="connsiteY35" fmla="*/ 112557 h 234874"/>
                  <a:gd name="connsiteX36" fmla="*/ 528389 w 867297"/>
                  <a:gd name="connsiteY36" fmla="*/ 100395 h 234874"/>
                  <a:gd name="connsiteX37" fmla="*/ 513283 w 867297"/>
                  <a:gd name="connsiteY37" fmla="*/ 96057 h 234874"/>
                  <a:gd name="connsiteX38" fmla="*/ 492987 w 867297"/>
                  <a:gd name="connsiteY38" fmla="*/ 102254 h 234874"/>
                  <a:gd name="connsiteX39" fmla="*/ 480670 w 867297"/>
                  <a:gd name="connsiteY39" fmla="*/ 118677 h 234874"/>
                  <a:gd name="connsiteX40" fmla="*/ 477339 w 867297"/>
                  <a:gd name="connsiteY40" fmla="*/ 156480 h 234874"/>
                  <a:gd name="connsiteX41" fmla="*/ 477339 w 867297"/>
                  <a:gd name="connsiteY41" fmla="*/ 231001 h 234874"/>
                  <a:gd name="connsiteX42" fmla="*/ 433804 w 867297"/>
                  <a:gd name="connsiteY42" fmla="*/ 231001 h 234874"/>
                  <a:gd name="connsiteX43" fmla="*/ 433804 w 867297"/>
                  <a:gd name="connsiteY43" fmla="*/ 66466 h 234874"/>
                  <a:gd name="connsiteX44" fmla="*/ 474240 w 867297"/>
                  <a:gd name="connsiteY44" fmla="*/ 66466 h 234874"/>
                  <a:gd name="connsiteX45" fmla="*/ 474240 w 867297"/>
                  <a:gd name="connsiteY45" fmla="*/ 90635 h 234874"/>
                  <a:gd name="connsiteX46" fmla="*/ 528466 w 867297"/>
                  <a:gd name="connsiteY46" fmla="*/ 62747 h 234874"/>
                  <a:gd name="connsiteX47" fmla="*/ 622508 w 867297"/>
                  <a:gd name="connsiteY47" fmla="*/ 3874 h 234874"/>
                  <a:gd name="connsiteX48" fmla="*/ 666043 w 867297"/>
                  <a:gd name="connsiteY48" fmla="*/ 3874 h 234874"/>
                  <a:gd name="connsiteX49" fmla="*/ 666043 w 867297"/>
                  <a:gd name="connsiteY49" fmla="*/ 44156 h 234874"/>
                  <a:gd name="connsiteX50" fmla="*/ 622508 w 867297"/>
                  <a:gd name="connsiteY50" fmla="*/ 44156 h 234874"/>
                  <a:gd name="connsiteX51" fmla="*/ 334959 w 867297"/>
                  <a:gd name="connsiteY51" fmla="*/ 3874 h 234874"/>
                  <a:gd name="connsiteX52" fmla="*/ 378493 w 867297"/>
                  <a:gd name="connsiteY52" fmla="*/ 3874 h 234874"/>
                  <a:gd name="connsiteX53" fmla="*/ 378493 w 867297"/>
                  <a:gd name="connsiteY53" fmla="*/ 44156 h 234874"/>
                  <a:gd name="connsiteX54" fmla="*/ 334959 w 867297"/>
                  <a:gd name="connsiteY54" fmla="*/ 44156 h 234874"/>
                  <a:gd name="connsiteX55" fmla="*/ 235804 w 867297"/>
                  <a:gd name="connsiteY55" fmla="*/ 3874 h 234874"/>
                  <a:gd name="connsiteX56" fmla="*/ 279338 w 867297"/>
                  <a:gd name="connsiteY56" fmla="*/ 3874 h 234874"/>
                  <a:gd name="connsiteX57" fmla="*/ 279338 w 867297"/>
                  <a:gd name="connsiteY57" fmla="*/ 231001 h 234874"/>
                  <a:gd name="connsiteX58" fmla="*/ 235804 w 867297"/>
                  <a:gd name="connsiteY58" fmla="*/ 231001 h 234874"/>
                  <a:gd name="connsiteX59" fmla="*/ 106282 w 867297"/>
                  <a:gd name="connsiteY59" fmla="*/ 0 h 234874"/>
                  <a:gd name="connsiteX60" fmla="*/ 173986 w 867297"/>
                  <a:gd name="connsiteY60" fmla="*/ 24634 h 234874"/>
                  <a:gd name="connsiteX61" fmla="*/ 197227 w 867297"/>
                  <a:gd name="connsiteY61" fmla="*/ 66466 h 234874"/>
                  <a:gd name="connsiteX62" fmla="*/ 151832 w 867297"/>
                  <a:gd name="connsiteY62" fmla="*/ 77311 h 234874"/>
                  <a:gd name="connsiteX63" fmla="*/ 135022 w 867297"/>
                  <a:gd name="connsiteY63" fmla="*/ 49424 h 234874"/>
                  <a:gd name="connsiteX64" fmla="*/ 103958 w 867297"/>
                  <a:gd name="connsiteY64" fmla="*/ 39198 h 234874"/>
                  <a:gd name="connsiteX65" fmla="*/ 62980 w 867297"/>
                  <a:gd name="connsiteY65" fmla="*/ 57325 h 234874"/>
                  <a:gd name="connsiteX66" fmla="*/ 47254 w 867297"/>
                  <a:gd name="connsiteY66" fmla="*/ 116043 h 234874"/>
                  <a:gd name="connsiteX67" fmla="*/ 62747 w 867297"/>
                  <a:gd name="connsiteY67" fmla="*/ 177396 h 234874"/>
                  <a:gd name="connsiteX68" fmla="*/ 103029 w 867297"/>
                  <a:gd name="connsiteY68" fmla="*/ 195676 h 234874"/>
                  <a:gd name="connsiteX69" fmla="*/ 134479 w 867297"/>
                  <a:gd name="connsiteY69" fmla="*/ 184057 h 234874"/>
                  <a:gd name="connsiteX70" fmla="*/ 153381 w 867297"/>
                  <a:gd name="connsiteY70" fmla="*/ 147494 h 234874"/>
                  <a:gd name="connsiteX71" fmla="*/ 197846 w 867297"/>
                  <a:gd name="connsiteY71" fmla="*/ 161592 h 234874"/>
                  <a:gd name="connsiteX72" fmla="*/ 163839 w 867297"/>
                  <a:gd name="connsiteY72" fmla="*/ 216824 h 234874"/>
                  <a:gd name="connsiteX73" fmla="*/ 103494 w 867297"/>
                  <a:gd name="connsiteY73" fmla="*/ 234874 h 234874"/>
                  <a:gd name="connsiteX74" fmla="*/ 29127 w 867297"/>
                  <a:gd name="connsiteY74" fmla="*/ 203966 h 234874"/>
                  <a:gd name="connsiteX75" fmla="*/ 0 w 867297"/>
                  <a:gd name="connsiteY75" fmla="*/ 119452 h 234874"/>
                  <a:gd name="connsiteX76" fmla="*/ 29283 w 867297"/>
                  <a:gd name="connsiteY76" fmla="*/ 31374 h 234874"/>
                  <a:gd name="connsiteX77" fmla="*/ 106282 w 867297"/>
                  <a:gd name="connsiteY77" fmla="*/ 0 h 23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867297" h="234874">
                    <a:moveTo>
                      <a:pt x="622508" y="66466"/>
                    </a:moveTo>
                    <a:lnTo>
                      <a:pt x="666043" y="66466"/>
                    </a:lnTo>
                    <a:lnTo>
                      <a:pt x="666043" y="231001"/>
                    </a:lnTo>
                    <a:lnTo>
                      <a:pt x="622508" y="231001"/>
                    </a:lnTo>
                    <a:close/>
                    <a:moveTo>
                      <a:pt x="334959" y="66466"/>
                    </a:moveTo>
                    <a:lnTo>
                      <a:pt x="378493" y="66466"/>
                    </a:lnTo>
                    <a:lnTo>
                      <a:pt x="378493" y="231001"/>
                    </a:lnTo>
                    <a:lnTo>
                      <a:pt x="334959" y="231001"/>
                    </a:lnTo>
                    <a:close/>
                    <a:moveTo>
                      <a:pt x="791847" y="62747"/>
                    </a:moveTo>
                    <a:cubicBezTo>
                      <a:pt x="811884" y="62747"/>
                      <a:pt x="827816" y="67059"/>
                      <a:pt x="839642" y="75684"/>
                    </a:cubicBezTo>
                    <a:cubicBezTo>
                      <a:pt x="851469" y="84309"/>
                      <a:pt x="859964" y="97451"/>
                      <a:pt x="865128" y="115114"/>
                    </a:cubicBezTo>
                    <a:lnTo>
                      <a:pt x="822212" y="122860"/>
                    </a:lnTo>
                    <a:cubicBezTo>
                      <a:pt x="820766" y="114287"/>
                      <a:pt x="817487" y="107832"/>
                      <a:pt x="812375" y="103494"/>
                    </a:cubicBezTo>
                    <a:cubicBezTo>
                      <a:pt x="807262" y="99155"/>
                      <a:pt x="800625" y="96987"/>
                      <a:pt x="792466" y="96987"/>
                    </a:cubicBezTo>
                    <a:cubicBezTo>
                      <a:pt x="781621" y="96987"/>
                      <a:pt x="772971" y="100731"/>
                      <a:pt x="766515" y="108219"/>
                    </a:cubicBezTo>
                    <a:cubicBezTo>
                      <a:pt x="760060" y="115707"/>
                      <a:pt x="756833" y="128231"/>
                      <a:pt x="756833" y="145790"/>
                    </a:cubicBezTo>
                    <a:cubicBezTo>
                      <a:pt x="756833" y="165311"/>
                      <a:pt x="760112" y="179100"/>
                      <a:pt x="766670" y="187156"/>
                    </a:cubicBezTo>
                    <a:cubicBezTo>
                      <a:pt x="773229" y="195212"/>
                      <a:pt x="782034" y="199240"/>
                      <a:pt x="793086" y="199240"/>
                    </a:cubicBezTo>
                    <a:cubicBezTo>
                      <a:pt x="801349" y="199240"/>
                      <a:pt x="808114" y="196890"/>
                      <a:pt x="813382" y="192191"/>
                    </a:cubicBezTo>
                    <a:cubicBezTo>
                      <a:pt x="818649" y="187491"/>
                      <a:pt x="822368" y="179409"/>
                      <a:pt x="824537" y="167944"/>
                    </a:cubicBezTo>
                    <a:lnTo>
                      <a:pt x="867297" y="175226"/>
                    </a:lnTo>
                    <a:cubicBezTo>
                      <a:pt x="862856" y="194851"/>
                      <a:pt x="854334" y="209673"/>
                      <a:pt x="841734" y="219691"/>
                    </a:cubicBezTo>
                    <a:cubicBezTo>
                      <a:pt x="829133" y="229710"/>
                      <a:pt x="812245" y="234719"/>
                      <a:pt x="791072" y="234719"/>
                    </a:cubicBezTo>
                    <a:cubicBezTo>
                      <a:pt x="767006" y="234719"/>
                      <a:pt x="747821" y="227128"/>
                      <a:pt x="733515" y="211944"/>
                    </a:cubicBezTo>
                    <a:cubicBezTo>
                      <a:pt x="719210" y="196761"/>
                      <a:pt x="712057" y="175742"/>
                      <a:pt x="712057" y="148888"/>
                    </a:cubicBezTo>
                    <a:cubicBezTo>
                      <a:pt x="712057" y="121724"/>
                      <a:pt x="719236" y="100576"/>
                      <a:pt x="733593" y="85444"/>
                    </a:cubicBezTo>
                    <a:cubicBezTo>
                      <a:pt x="747950" y="70313"/>
                      <a:pt x="767368" y="62747"/>
                      <a:pt x="791847" y="62747"/>
                    </a:cubicBezTo>
                    <a:close/>
                    <a:moveTo>
                      <a:pt x="528466" y="62747"/>
                    </a:moveTo>
                    <a:cubicBezTo>
                      <a:pt x="538071" y="62747"/>
                      <a:pt x="546851" y="64478"/>
                      <a:pt x="554804" y="67938"/>
                    </a:cubicBezTo>
                    <a:cubicBezTo>
                      <a:pt x="562757" y="71397"/>
                      <a:pt x="568773" y="75813"/>
                      <a:pt x="572853" y="81183"/>
                    </a:cubicBezTo>
                    <a:cubicBezTo>
                      <a:pt x="576933" y="86555"/>
                      <a:pt x="579774" y="92649"/>
                      <a:pt x="581375" y="99465"/>
                    </a:cubicBezTo>
                    <a:cubicBezTo>
                      <a:pt x="582976" y="106283"/>
                      <a:pt x="583776" y="116043"/>
                      <a:pt x="583776" y="128748"/>
                    </a:cubicBezTo>
                    <a:lnTo>
                      <a:pt x="583776" y="231001"/>
                    </a:lnTo>
                    <a:lnTo>
                      <a:pt x="540241" y="231001"/>
                    </a:lnTo>
                    <a:lnTo>
                      <a:pt x="540241" y="147029"/>
                    </a:lnTo>
                    <a:cubicBezTo>
                      <a:pt x="540241" y="129264"/>
                      <a:pt x="539311" y="117773"/>
                      <a:pt x="537452" y="112557"/>
                    </a:cubicBezTo>
                    <a:cubicBezTo>
                      <a:pt x="535592" y="107342"/>
                      <a:pt x="532572" y="103287"/>
                      <a:pt x="528389" y="100395"/>
                    </a:cubicBezTo>
                    <a:cubicBezTo>
                      <a:pt x="524205" y="97503"/>
                      <a:pt x="519170" y="96057"/>
                      <a:pt x="513283" y="96057"/>
                    </a:cubicBezTo>
                    <a:cubicBezTo>
                      <a:pt x="505743" y="96057"/>
                      <a:pt x="498978" y="98123"/>
                      <a:pt x="492987" y="102254"/>
                    </a:cubicBezTo>
                    <a:cubicBezTo>
                      <a:pt x="486997" y="106386"/>
                      <a:pt x="482891" y="111860"/>
                      <a:pt x="480670" y="118677"/>
                    </a:cubicBezTo>
                    <a:cubicBezTo>
                      <a:pt x="478449" y="125494"/>
                      <a:pt x="477339" y="138095"/>
                      <a:pt x="477339" y="156480"/>
                    </a:cubicBezTo>
                    <a:lnTo>
                      <a:pt x="477339" y="231001"/>
                    </a:lnTo>
                    <a:lnTo>
                      <a:pt x="433804" y="231001"/>
                    </a:lnTo>
                    <a:lnTo>
                      <a:pt x="433804" y="66466"/>
                    </a:lnTo>
                    <a:lnTo>
                      <a:pt x="474240" y="66466"/>
                    </a:lnTo>
                    <a:lnTo>
                      <a:pt x="474240" y="90635"/>
                    </a:lnTo>
                    <a:cubicBezTo>
                      <a:pt x="488598" y="72043"/>
                      <a:pt x="506673" y="62747"/>
                      <a:pt x="528466" y="62747"/>
                    </a:cubicBezTo>
                    <a:close/>
                    <a:moveTo>
                      <a:pt x="622508" y="3874"/>
                    </a:moveTo>
                    <a:lnTo>
                      <a:pt x="666043" y="3874"/>
                    </a:lnTo>
                    <a:lnTo>
                      <a:pt x="666043" y="44156"/>
                    </a:lnTo>
                    <a:lnTo>
                      <a:pt x="622508" y="44156"/>
                    </a:lnTo>
                    <a:close/>
                    <a:moveTo>
                      <a:pt x="334959" y="3874"/>
                    </a:moveTo>
                    <a:lnTo>
                      <a:pt x="378493" y="3874"/>
                    </a:lnTo>
                    <a:lnTo>
                      <a:pt x="378493" y="44156"/>
                    </a:lnTo>
                    <a:lnTo>
                      <a:pt x="334959" y="44156"/>
                    </a:lnTo>
                    <a:close/>
                    <a:moveTo>
                      <a:pt x="235804" y="3874"/>
                    </a:moveTo>
                    <a:lnTo>
                      <a:pt x="279338" y="3874"/>
                    </a:lnTo>
                    <a:lnTo>
                      <a:pt x="279338" y="231001"/>
                    </a:lnTo>
                    <a:lnTo>
                      <a:pt x="235804" y="231001"/>
                    </a:lnTo>
                    <a:close/>
                    <a:moveTo>
                      <a:pt x="106282" y="0"/>
                    </a:moveTo>
                    <a:cubicBezTo>
                      <a:pt x="134066" y="0"/>
                      <a:pt x="156635" y="8212"/>
                      <a:pt x="173986" y="24634"/>
                    </a:cubicBezTo>
                    <a:cubicBezTo>
                      <a:pt x="184315" y="34344"/>
                      <a:pt x="192062" y="48287"/>
                      <a:pt x="197227" y="66466"/>
                    </a:cubicBezTo>
                    <a:lnTo>
                      <a:pt x="151832" y="77311"/>
                    </a:lnTo>
                    <a:cubicBezTo>
                      <a:pt x="149146" y="65536"/>
                      <a:pt x="143543" y="56240"/>
                      <a:pt x="135022" y="49424"/>
                    </a:cubicBezTo>
                    <a:cubicBezTo>
                      <a:pt x="126500" y="42606"/>
                      <a:pt x="116146" y="39198"/>
                      <a:pt x="103958" y="39198"/>
                    </a:cubicBezTo>
                    <a:cubicBezTo>
                      <a:pt x="87122" y="39198"/>
                      <a:pt x="73464" y="45240"/>
                      <a:pt x="62980" y="57325"/>
                    </a:cubicBezTo>
                    <a:cubicBezTo>
                      <a:pt x="52496" y="69409"/>
                      <a:pt x="47254" y="88982"/>
                      <a:pt x="47254" y="116043"/>
                    </a:cubicBezTo>
                    <a:cubicBezTo>
                      <a:pt x="47254" y="144757"/>
                      <a:pt x="52419" y="165208"/>
                      <a:pt x="62747" y="177396"/>
                    </a:cubicBezTo>
                    <a:cubicBezTo>
                      <a:pt x="73076" y="189583"/>
                      <a:pt x="86503" y="195676"/>
                      <a:pt x="103029" y="195676"/>
                    </a:cubicBezTo>
                    <a:cubicBezTo>
                      <a:pt x="115217" y="195676"/>
                      <a:pt x="125701" y="191804"/>
                      <a:pt x="134479" y="184057"/>
                    </a:cubicBezTo>
                    <a:cubicBezTo>
                      <a:pt x="143259" y="176311"/>
                      <a:pt x="149559" y="164123"/>
                      <a:pt x="153381" y="147494"/>
                    </a:cubicBezTo>
                    <a:lnTo>
                      <a:pt x="197846" y="161592"/>
                    </a:lnTo>
                    <a:cubicBezTo>
                      <a:pt x="191029" y="186381"/>
                      <a:pt x="179693" y="204791"/>
                      <a:pt x="163839" y="216824"/>
                    </a:cubicBezTo>
                    <a:cubicBezTo>
                      <a:pt x="147984" y="228857"/>
                      <a:pt x="127869" y="234874"/>
                      <a:pt x="103494" y="234874"/>
                    </a:cubicBezTo>
                    <a:cubicBezTo>
                      <a:pt x="73334" y="234874"/>
                      <a:pt x="48545" y="224571"/>
                      <a:pt x="29127" y="203966"/>
                    </a:cubicBezTo>
                    <a:cubicBezTo>
                      <a:pt x="9710" y="183360"/>
                      <a:pt x="0" y="155189"/>
                      <a:pt x="0" y="119452"/>
                    </a:cubicBezTo>
                    <a:cubicBezTo>
                      <a:pt x="0" y="81649"/>
                      <a:pt x="9761" y="52290"/>
                      <a:pt x="29283" y="31374"/>
                    </a:cubicBezTo>
                    <a:cubicBezTo>
                      <a:pt x="48803" y="10458"/>
                      <a:pt x="74470" y="0"/>
                      <a:pt x="10628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62B326D-5F3D-46B3-8011-6E9885372831}"/>
                  </a:ext>
                </a:extLst>
              </p:cNvPr>
              <p:cNvSpPr/>
              <p:nvPr/>
            </p:nvSpPr>
            <p:spPr>
              <a:xfrm>
                <a:off x="3709890" y="3325752"/>
                <a:ext cx="606745" cy="151280"/>
              </a:xfrm>
              <a:custGeom>
                <a:avLst/>
                <a:gdLst>
                  <a:gd name="connsiteX0" fmla="*/ 794634 w 925859"/>
                  <a:gd name="connsiteY0" fmla="*/ 148113 h 230846"/>
                  <a:gd name="connsiteX1" fmla="*/ 768141 w 925859"/>
                  <a:gd name="connsiteY1" fmla="*/ 154775 h 230846"/>
                  <a:gd name="connsiteX2" fmla="*/ 744437 w 925859"/>
                  <a:gd name="connsiteY2" fmla="*/ 162367 h 230846"/>
                  <a:gd name="connsiteX3" fmla="*/ 735915 w 925859"/>
                  <a:gd name="connsiteY3" fmla="*/ 177705 h 230846"/>
                  <a:gd name="connsiteX4" fmla="*/ 742733 w 925859"/>
                  <a:gd name="connsiteY4" fmla="*/ 193507 h 230846"/>
                  <a:gd name="connsiteX5" fmla="*/ 760084 w 925859"/>
                  <a:gd name="connsiteY5" fmla="*/ 200169 h 230846"/>
                  <a:gd name="connsiteX6" fmla="*/ 782549 w 925859"/>
                  <a:gd name="connsiteY6" fmla="*/ 192423 h 230846"/>
                  <a:gd name="connsiteX7" fmla="*/ 792930 w 925859"/>
                  <a:gd name="connsiteY7" fmla="*/ 178015 h 230846"/>
                  <a:gd name="connsiteX8" fmla="*/ 794634 w 925859"/>
                  <a:gd name="connsiteY8" fmla="*/ 156789 h 230846"/>
                  <a:gd name="connsiteX9" fmla="*/ 293281 w 925859"/>
                  <a:gd name="connsiteY9" fmla="*/ 92184 h 230846"/>
                  <a:gd name="connsiteX10" fmla="*/ 269732 w 925859"/>
                  <a:gd name="connsiteY10" fmla="*/ 102563 h 230846"/>
                  <a:gd name="connsiteX11" fmla="*/ 260591 w 925859"/>
                  <a:gd name="connsiteY11" fmla="*/ 130761 h 230846"/>
                  <a:gd name="connsiteX12" fmla="*/ 325661 w 925859"/>
                  <a:gd name="connsiteY12" fmla="*/ 130761 h 230846"/>
                  <a:gd name="connsiteX13" fmla="*/ 315901 w 925859"/>
                  <a:gd name="connsiteY13" fmla="*/ 102021 h 230846"/>
                  <a:gd name="connsiteX14" fmla="*/ 293281 w 925859"/>
                  <a:gd name="connsiteY14" fmla="*/ 92184 h 230846"/>
                  <a:gd name="connsiteX15" fmla="*/ 768141 w 925859"/>
                  <a:gd name="connsiteY15" fmla="*/ 58874 h 230846"/>
                  <a:gd name="connsiteX16" fmla="*/ 811521 w 925859"/>
                  <a:gd name="connsiteY16" fmla="*/ 65768 h 230846"/>
                  <a:gd name="connsiteX17" fmla="*/ 831584 w 925859"/>
                  <a:gd name="connsiteY17" fmla="*/ 83275 h 230846"/>
                  <a:gd name="connsiteX18" fmla="*/ 837395 w 925859"/>
                  <a:gd name="connsiteY18" fmla="*/ 122239 h 230846"/>
                  <a:gd name="connsiteX19" fmla="*/ 836930 w 925859"/>
                  <a:gd name="connsiteY19" fmla="*/ 173057 h 230846"/>
                  <a:gd name="connsiteX20" fmla="*/ 839021 w 925859"/>
                  <a:gd name="connsiteY20" fmla="*/ 205050 h 230846"/>
                  <a:gd name="connsiteX21" fmla="*/ 846845 w 925859"/>
                  <a:gd name="connsiteY21" fmla="*/ 227127 h 230846"/>
                  <a:gd name="connsiteX22" fmla="*/ 803775 w 925859"/>
                  <a:gd name="connsiteY22" fmla="*/ 227127 h 230846"/>
                  <a:gd name="connsiteX23" fmla="*/ 799592 w 925859"/>
                  <a:gd name="connsiteY23" fmla="*/ 214268 h 230846"/>
                  <a:gd name="connsiteX24" fmla="*/ 798042 w 925859"/>
                  <a:gd name="connsiteY24" fmla="*/ 209155 h 230846"/>
                  <a:gd name="connsiteX25" fmla="*/ 774184 w 925859"/>
                  <a:gd name="connsiteY25" fmla="*/ 225423 h 230846"/>
                  <a:gd name="connsiteX26" fmla="*/ 747071 w 925859"/>
                  <a:gd name="connsiteY26" fmla="*/ 230846 h 230846"/>
                  <a:gd name="connsiteX27" fmla="*/ 707022 w 925859"/>
                  <a:gd name="connsiteY27" fmla="*/ 217057 h 230846"/>
                  <a:gd name="connsiteX28" fmla="*/ 692380 w 925859"/>
                  <a:gd name="connsiteY28" fmla="*/ 182198 h 230846"/>
                  <a:gd name="connsiteX29" fmla="*/ 699042 w 925859"/>
                  <a:gd name="connsiteY29" fmla="*/ 157331 h 230846"/>
                  <a:gd name="connsiteX30" fmla="*/ 717712 w 925859"/>
                  <a:gd name="connsiteY30" fmla="*/ 140599 h 230846"/>
                  <a:gd name="connsiteX31" fmla="*/ 752338 w 925859"/>
                  <a:gd name="connsiteY31" fmla="*/ 130451 h 230846"/>
                  <a:gd name="connsiteX32" fmla="*/ 794634 w 925859"/>
                  <a:gd name="connsiteY32" fmla="*/ 119761 h 230846"/>
                  <a:gd name="connsiteX33" fmla="*/ 794634 w 925859"/>
                  <a:gd name="connsiteY33" fmla="*/ 115423 h 230846"/>
                  <a:gd name="connsiteX34" fmla="*/ 788437 w 925859"/>
                  <a:gd name="connsiteY34" fmla="*/ 97528 h 230846"/>
                  <a:gd name="connsiteX35" fmla="*/ 765043 w 925859"/>
                  <a:gd name="connsiteY35" fmla="*/ 92184 h 230846"/>
                  <a:gd name="connsiteX36" fmla="*/ 746916 w 925859"/>
                  <a:gd name="connsiteY36" fmla="*/ 96754 h 230846"/>
                  <a:gd name="connsiteX37" fmla="*/ 736381 w 925859"/>
                  <a:gd name="connsiteY37" fmla="*/ 112789 h 230846"/>
                  <a:gd name="connsiteX38" fmla="*/ 696873 w 925859"/>
                  <a:gd name="connsiteY38" fmla="*/ 105663 h 230846"/>
                  <a:gd name="connsiteX39" fmla="*/ 719803 w 925859"/>
                  <a:gd name="connsiteY39" fmla="*/ 70338 h 230846"/>
                  <a:gd name="connsiteX40" fmla="*/ 768141 w 925859"/>
                  <a:gd name="connsiteY40" fmla="*/ 58874 h 230846"/>
                  <a:gd name="connsiteX41" fmla="*/ 500732 w 925859"/>
                  <a:gd name="connsiteY41" fmla="*/ 58874 h 230846"/>
                  <a:gd name="connsiteX42" fmla="*/ 527071 w 925859"/>
                  <a:gd name="connsiteY42" fmla="*/ 64064 h 230846"/>
                  <a:gd name="connsiteX43" fmla="*/ 545119 w 925859"/>
                  <a:gd name="connsiteY43" fmla="*/ 77310 h 230846"/>
                  <a:gd name="connsiteX44" fmla="*/ 553641 w 925859"/>
                  <a:gd name="connsiteY44" fmla="*/ 95592 h 230846"/>
                  <a:gd name="connsiteX45" fmla="*/ 556043 w 925859"/>
                  <a:gd name="connsiteY45" fmla="*/ 124874 h 230846"/>
                  <a:gd name="connsiteX46" fmla="*/ 556043 w 925859"/>
                  <a:gd name="connsiteY46" fmla="*/ 227127 h 230846"/>
                  <a:gd name="connsiteX47" fmla="*/ 512507 w 925859"/>
                  <a:gd name="connsiteY47" fmla="*/ 227127 h 230846"/>
                  <a:gd name="connsiteX48" fmla="*/ 512507 w 925859"/>
                  <a:gd name="connsiteY48" fmla="*/ 143155 h 230846"/>
                  <a:gd name="connsiteX49" fmla="*/ 509718 w 925859"/>
                  <a:gd name="connsiteY49" fmla="*/ 108684 h 230846"/>
                  <a:gd name="connsiteX50" fmla="*/ 500655 w 925859"/>
                  <a:gd name="connsiteY50" fmla="*/ 96522 h 230846"/>
                  <a:gd name="connsiteX51" fmla="*/ 485549 w 925859"/>
                  <a:gd name="connsiteY51" fmla="*/ 92184 h 230846"/>
                  <a:gd name="connsiteX52" fmla="*/ 465253 w 925859"/>
                  <a:gd name="connsiteY52" fmla="*/ 98381 h 230846"/>
                  <a:gd name="connsiteX53" fmla="*/ 452937 w 925859"/>
                  <a:gd name="connsiteY53" fmla="*/ 114804 h 230846"/>
                  <a:gd name="connsiteX54" fmla="*/ 449606 w 925859"/>
                  <a:gd name="connsiteY54" fmla="*/ 152606 h 230846"/>
                  <a:gd name="connsiteX55" fmla="*/ 449606 w 925859"/>
                  <a:gd name="connsiteY55" fmla="*/ 227127 h 230846"/>
                  <a:gd name="connsiteX56" fmla="*/ 406070 w 925859"/>
                  <a:gd name="connsiteY56" fmla="*/ 227127 h 230846"/>
                  <a:gd name="connsiteX57" fmla="*/ 406070 w 925859"/>
                  <a:gd name="connsiteY57" fmla="*/ 62592 h 230846"/>
                  <a:gd name="connsiteX58" fmla="*/ 446507 w 925859"/>
                  <a:gd name="connsiteY58" fmla="*/ 62592 h 230846"/>
                  <a:gd name="connsiteX59" fmla="*/ 446507 w 925859"/>
                  <a:gd name="connsiteY59" fmla="*/ 86761 h 230846"/>
                  <a:gd name="connsiteX60" fmla="*/ 500732 w 925859"/>
                  <a:gd name="connsiteY60" fmla="*/ 58874 h 230846"/>
                  <a:gd name="connsiteX61" fmla="*/ 290648 w 925859"/>
                  <a:gd name="connsiteY61" fmla="*/ 58874 h 230846"/>
                  <a:gd name="connsiteX62" fmla="*/ 348592 w 925859"/>
                  <a:gd name="connsiteY62" fmla="*/ 83120 h 230846"/>
                  <a:gd name="connsiteX63" fmla="*/ 368887 w 925859"/>
                  <a:gd name="connsiteY63" fmla="*/ 157408 h 230846"/>
                  <a:gd name="connsiteX64" fmla="*/ 259816 w 925859"/>
                  <a:gd name="connsiteY64" fmla="*/ 157408 h 230846"/>
                  <a:gd name="connsiteX65" fmla="*/ 270352 w 925859"/>
                  <a:gd name="connsiteY65" fmla="*/ 187543 h 230846"/>
                  <a:gd name="connsiteX66" fmla="*/ 295451 w 925859"/>
                  <a:gd name="connsiteY66" fmla="*/ 198310 h 230846"/>
                  <a:gd name="connsiteX67" fmla="*/ 312648 w 925859"/>
                  <a:gd name="connsiteY67" fmla="*/ 192733 h 230846"/>
                  <a:gd name="connsiteX68" fmla="*/ 323183 w 925859"/>
                  <a:gd name="connsiteY68" fmla="*/ 174761 h 230846"/>
                  <a:gd name="connsiteX69" fmla="*/ 366563 w 925859"/>
                  <a:gd name="connsiteY69" fmla="*/ 182043 h 230846"/>
                  <a:gd name="connsiteX70" fmla="*/ 340148 w 925859"/>
                  <a:gd name="connsiteY70" fmla="*/ 218373 h 230846"/>
                  <a:gd name="connsiteX71" fmla="*/ 294985 w 925859"/>
                  <a:gd name="connsiteY71" fmla="*/ 230846 h 230846"/>
                  <a:gd name="connsiteX72" fmla="*/ 231465 w 925859"/>
                  <a:gd name="connsiteY72" fmla="*/ 202803 h 230846"/>
                  <a:gd name="connsiteX73" fmla="*/ 215197 w 925859"/>
                  <a:gd name="connsiteY73" fmla="*/ 146099 h 230846"/>
                  <a:gd name="connsiteX74" fmla="*/ 236577 w 925859"/>
                  <a:gd name="connsiteY74" fmla="*/ 82036 h 230846"/>
                  <a:gd name="connsiteX75" fmla="*/ 290648 w 925859"/>
                  <a:gd name="connsiteY75" fmla="*/ 58874 h 230846"/>
                  <a:gd name="connsiteX76" fmla="*/ 45859 w 925859"/>
                  <a:gd name="connsiteY76" fmla="*/ 38422 h 230846"/>
                  <a:gd name="connsiteX77" fmla="*/ 45859 w 925859"/>
                  <a:gd name="connsiteY77" fmla="*/ 188860 h 230846"/>
                  <a:gd name="connsiteX78" fmla="*/ 80099 w 925859"/>
                  <a:gd name="connsiteY78" fmla="*/ 188860 h 230846"/>
                  <a:gd name="connsiteX79" fmla="*/ 107831 w 925859"/>
                  <a:gd name="connsiteY79" fmla="*/ 186691 h 230846"/>
                  <a:gd name="connsiteX80" fmla="*/ 126345 w 925859"/>
                  <a:gd name="connsiteY80" fmla="*/ 177239 h 230846"/>
                  <a:gd name="connsiteX81" fmla="*/ 138352 w 925859"/>
                  <a:gd name="connsiteY81" fmla="*/ 155317 h 230846"/>
                  <a:gd name="connsiteX82" fmla="*/ 143000 w 925859"/>
                  <a:gd name="connsiteY82" fmla="*/ 113719 h 230846"/>
                  <a:gd name="connsiteX83" fmla="*/ 138352 w 925859"/>
                  <a:gd name="connsiteY83" fmla="*/ 73282 h 230846"/>
                  <a:gd name="connsiteX84" fmla="*/ 125338 w 925859"/>
                  <a:gd name="connsiteY84" fmla="*/ 51282 h 230846"/>
                  <a:gd name="connsiteX85" fmla="*/ 104112 w 925859"/>
                  <a:gd name="connsiteY85" fmla="*/ 40592 h 230846"/>
                  <a:gd name="connsiteX86" fmla="*/ 66465 w 925859"/>
                  <a:gd name="connsiteY86" fmla="*/ 38422 h 230846"/>
                  <a:gd name="connsiteX87" fmla="*/ 640479 w 925859"/>
                  <a:gd name="connsiteY87" fmla="*/ 4493 h 230846"/>
                  <a:gd name="connsiteX88" fmla="*/ 640479 w 925859"/>
                  <a:gd name="connsiteY88" fmla="*/ 62592 h 230846"/>
                  <a:gd name="connsiteX89" fmla="*/ 670225 w 925859"/>
                  <a:gd name="connsiteY89" fmla="*/ 62592 h 230846"/>
                  <a:gd name="connsiteX90" fmla="*/ 670225 w 925859"/>
                  <a:gd name="connsiteY90" fmla="*/ 97296 h 230846"/>
                  <a:gd name="connsiteX91" fmla="*/ 640479 w 925859"/>
                  <a:gd name="connsiteY91" fmla="*/ 97296 h 230846"/>
                  <a:gd name="connsiteX92" fmla="*/ 640479 w 925859"/>
                  <a:gd name="connsiteY92" fmla="*/ 163607 h 230846"/>
                  <a:gd name="connsiteX93" fmla="*/ 641331 w 925859"/>
                  <a:gd name="connsiteY93" fmla="*/ 187078 h 230846"/>
                  <a:gd name="connsiteX94" fmla="*/ 645204 w 925859"/>
                  <a:gd name="connsiteY94" fmla="*/ 192577 h 230846"/>
                  <a:gd name="connsiteX95" fmla="*/ 652564 w 925859"/>
                  <a:gd name="connsiteY95" fmla="*/ 194747 h 230846"/>
                  <a:gd name="connsiteX96" fmla="*/ 670070 w 925859"/>
                  <a:gd name="connsiteY96" fmla="*/ 190564 h 230846"/>
                  <a:gd name="connsiteX97" fmla="*/ 673789 w 925859"/>
                  <a:gd name="connsiteY97" fmla="*/ 224338 h 230846"/>
                  <a:gd name="connsiteX98" fmla="*/ 639394 w 925859"/>
                  <a:gd name="connsiteY98" fmla="*/ 230846 h 230846"/>
                  <a:gd name="connsiteX99" fmla="*/ 618169 w 925859"/>
                  <a:gd name="connsiteY99" fmla="*/ 226895 h 230846"/>
                  <a:gd name="connsiteX100" fmla="*/ 604303 w 925859"/>
                  <a:gd name="connsiteY100" fmla="*/ 216669 h 230846"/>
                  <a:gd name="connsiteX101" fmla="*/ 598183 w 925859"/>
                  <a:gd name="connsiteY101" fmla="*/ 199705 h 230846"/>
                  <a:gd name="connsiteX102" fmla="*/ 596789 w 925859"/>
                  <a:gd name="connsiteY102" fmla="*/ 169029 h 230846"/>
                  <a:gd name="connsiteX103" fmla="*/ 596789 w 925859"/>
                  <a:gd name="connsiteY103" fmla="*/ 97296 h 230846"/>
                  <a:gd name="connsiteX104" fmla="*/ 576803 w 925859"/>
                  <a:gd name="connsiteY104" fmla="*/ 97296 h 230846"/>
                  <a:gd name="connsiteX105" fmla="*/ 576803 w 925859"/>
                  <a:gd name="connsiteY105" fmla="*/ 62592 h 230846"/>
                  <a:gd name="connsiteX106" fmla="*/ 596789 w 925859"/>
                  <a:gd name="connsiteY106" fmla="*/ 62592 h 230846"/>
                  <a:gd name="connsiteX107" fmla="*/ 596789 w 925859"/>
                  <a:gd name="connsiteY107" fmla="*/ 29902 h 230846"/>
                  <a:gd name="connsiteX108" fmla="*/ 882325 w 925859"/>
                  <a:gd name="connsiteY108" fmla="*/ 0 h 230846"/>
                  <a:gd name="connsiteX109" fmla="*/ 925859 w 925859"/>
                  <a:gd name="connsiteY109" fmla="*/ 0 h 230846"/>
                  <a:gd name="connsiteX110" fmla="*/ 925859 w 925859"/>
                  <a:gd name="connsiteY110" fmla="*/ 227127 h 230846"/>
                  <a:gd name="connsiteX111" fmla="*/ 882325 w 925859"/>
                  <a:gd name="connsiteY111" fmla="*/ 227127 h 230846"/>
                  <a:gd name="connsiteX112" fmla="*/ 0 w 925859"/>
                  <a:gd name="connsiteY112" fmla="*/ 0 h 230846"/>
                  <a:gd name="connsiteX113" fmla="*/ 83817 w 925859"/>
                  <a:gd name="connsiteY113" fmla="*/ 0 h 230846"/>
                  <a:gd name="connsiteX114" fmla="*/ 127042 w 925859"/>
                  <a:gd name="connsiteY114" fmla="*/ 4338 h 230846"/>
                  <a:gd name="connsiteX115" fmla="*/ 161282 w 925859"/>
                  <a:gd name="connsiteY115" fmla="*/ 25254 h 230846"/>
                  <a:gd name="connsiteX116" fmla="*/ 182972 w 925859"/>
                  <a:gd name="connsiteY116" fmla="*/ 62050 h 230846"/>
                  <a:gd name="connsiteX117" fmla="*/ 190408 w 925859"/>
                  <a:gd name="connsiteY117" fmla="*/ 115733 h 230846"/>
                  <a:gd name="connsiteX118" fmla="*/ 183436 w 925859"/>
                  <a:gd name="connsiteY118" fmla="*/ 164071 h 230846"/>
                  <a:gd name="connsiteX119" fmla="*/ 159112 w 925859"/>
                  <a:gd name="connsiteY119" fmla="*/ 204198 h 230846"/>
                  <a:gd name="connsiteX120" fmla="*/ 126887 w 925859"/>
                  <a:gd name="connsiteY120" fmla="*/ 222325 h 230846"/>
                  <a:gd name="connsiteX121" fmla="*/ 86296 w 925859"/>
                  <a:gd name="connsiteY121" fmla="*/ 227127 h 230846"/>
                  <a:gd name="connsiteX122" fmla="*/ 0 w 925859"/>
                  <a:gd name="connsiteY122" fmla="*/ 227127 h 23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</a:cxnLst>
                <a:rect l="l" t="t" r="r" b="b"/>
                <a:pathLst>
                  <a:path w="925859" h="230846">
                    <a:moveTo>
                      <a:pt x="794634" y="148113"/>
                    </a:moveTo>
                    <a:cubicBezTo>
                      <a:pt x="789056" y="149973"/>
                      <a:pt x="780226" y="152193"/>
                      <a:pt x="768141" y="154775"/>
                    </a:cubicBezTo>
                    <a:cubicBezTo>
                      <a:pt x="756057" y="157357"/>
                      <a:pt x="748156" y="159888"/>
                      <a:pt x="744437" y="162367"/>
                    </a:cubicBezTo>
                    <a:cubicBezTo>
                      <a:pt x="738756" y="166395"/>
                      <a:pt x="735915" y="171508"/>
                      <a:pt x="735915" y="177705"/>
                    </a:cubicBezTo>
                    <a:cubicBezTo>
                      <a:pt x="735915" y="183799"/>
                      <a:pt x="738188" y="189066"/>
                      <a:pt x="742733" y="193507"/>
                    </a:cubicBezTo>
                    <a:cubicBezTo>
                      <a:pt x="747277" y="197949"/>
                      <a:pt x="753061" y="200169"/>
                      <a:pt x="760084" y="200169"/>
                    </a:cubicBezTo>
                    <a:cubicBezTo>
                      <a:pt x="767935" y="200169"/>
                      <a:pt x="775422" y="197588"/>
                      <a:pt x="782549" y="192423"/>
                    </a:cubicBezTo>
                    <a:cubicBezTo>
                      <a:pt x="787818" y="188498"/>
                      <a:pt x="791277" y="183696"/>
                      <a:pt x="792930" y="178015"/>
                    </a:cubicBezTo>
                    <a:cubicBezTo>
                      <a:pt x="794066" y="174297"/>
                      <a:pt x="794634" y="167221"/>
                      <a:pt x="794634" y="156789"/>
                    </a:cubicBezTo>
                    <a:close/>
                    <a:moveTo>
                      <a:pt x="293281" y="92184"/>
                    </a:moveTo>
                    <a:cubicBezTo>
                      <a:pt x="283779" y="92184"/>
                      <a:pt x="275929" y="95644"/>
                      <a:pt x="269732" y="102563"/>
                    </a:cubicBezTo>
                    <a:cubicBezTo>
                      <a:pt x="263535" y="109484"/>
                      <a:pt x="260488" y="118883"/>
                      <a:pt x="260591" y="130761"/>
                    </a:cubicBezTo>
                    <a:lnTo>
                      <a:pt x="325661" y="130761"/>
                    </a:lnTo>
                    <a:cubicBezTo>
                      <a:pt x="325352" y="118160"/>
                      <a:pt x="322098" y="108580"/>
                      <a:pt x="315901" y="102021"/>
                    </a:cubicBezTo>
                    <a:cubicBezTo>
                      <a:pt x="309704" y="95463"/>
                      <a:pt x="302164" y="92184"/>
                      <a:pt x="293281" y="92184"/>
                    </a:cubicBezTo>
                    <a:close/>
                    <a:moveTo>
                      <a:pt x="768141" y="58874"/>
                    </a:moveTo>
                    <a:cubicBezTo>
                      <a:pt x="787559" y="58874"/>
                      <a:pt x="802019" y="61171"/>
                      <a:pt x="811521" y="65768"/>
                    </a:cubicBezTo>
                    <a:cubicBezTo>
                      <a:pt x="821023" y="70364"/>
                      <a:pt x="827712" y="76200"/>
                      <a:pt x="831584" y="83275"/>
                    </a:cubicBezTo>
                    <a:cubicBezTo>
                      <a:pt x="835458" y="90350"/>
                      <a:pt x="837395" y="103338"/>
                      <a:pt x="837395" y="122239"/>
                    </a:cubicBezTo>
                    <a:lnTo>
                      <a:pt x="836930" y="173057"/>
                    </a:lnTo>
                    <a:cubicBezTo>
                      <a:pt x="836930" y="187517"/>
                      <a:pt x="837627" y="198181"/>
                      <a:pt x="839021" y="205050"/>
                    </a:cubicBezTo>
                    <a:cubicBezTo>
                      <a:pt x="840416" y="211918"/>
                      <a:pt x="843024" y="219278"/>
                      <a:pt x="846845" y="227127"/>
                    </a:cubicBezTo>
                    <a:lnTo>
                      <a:pt x="803775" y="227127"/>
                    </a:lnTo>
                    <a:cubicBezTo>
                      <a:pt x="802638" y="224235"/>
                      <a:pt x="801244" y="219949"/>
                      <a:pt x="799592" y="214268"/>
                    </a:cubicBezTo>
                    <a:cubicBezTo>
                      <a:pt x="798869" y="211686"/>
                      <a:pt x="798353" y="209982"/>
                      <a:pt x="798042" y="209155"/>
                    </a:cubicBezTo>
                    <a:cubicBezTo>
                      <a:pt x="790605" y="216385"/>
                      <a:pt x="782653" y="221808"/>
                      <a:pt x="774184" y="225423"/>
                    </a:cubicBezTo>
                    <a:cubicBezTo>
                      <a:pt x="765714" y="229038"/>
                      <a:pt x="756676" y="230846"/>
                      <a:pt x="747071" y="230846"/>
                    </a:cubicBezTo>
                    <a:cubicBezTo>
                      <a:pt x="730132" y="230846"/>
                      <a:pt x="716782" y="226250"/>
                      <a:pt x="707022" y="217057"/>
                    </a:cubicBezTo>
                    <a:cubicBezTo>
                      <a:pt x="697260" y="207865"/>
                      <a:pt x="692380" y="196245"/>
                      <a:pt x="692380" y="182198"/>
                    </a:cubicBezTo>
                    <a:cubicBezTo>
                      <a:pt x="692380" y="172902"/>
                      <a:pt x="694601" y="164613"/>
                      <a:pt x="699042" y="157331"/>
                    </a:cubicBezTo>
                    <a:cubicBezTo>
                      <a:pt x="703483" y="150050"/>
                      <a:pt x="709706" y="144472"/>
                      <a:pt x="717712" y="140599"/>
                    </a:cubicBezTo>
                    <a:cubicBezTo>
                      <a:pt x="725716" y="136726"/>
                      <a:pt x="737258" y="133344"/>
                      <a:pt x="752338" y="130451"/>
                    </a:cubicBezTo>
                    <a:cubicBezTo>
                      <a:pt x="772686" y="126629"/>
                      <a:pt x="786784" y="123066"/>
                      <a:pt x="794634" y="119761"/>
                    </a:cubicBezTo>
                    <a:lnTo>
                      <a:pt x="794634" y="115423"/>
                    </a:lnTo>
                    <a:cubicBezTo>
                      <a:pt x="794634" y="107056"/>
                      <a:pt x="792569" y="101092"/>
                      <a:pt x="788437" y="97528"/>
                    </a:cubicBezTo>
                    <a:cubicBezTo>
                      <a:pt x="784305" y="93965"/>
                      <a:pt x="776507" y="92184"/>
                      <a:pt x="765043" y="92184"/>
                    </a:cubicBezTo>
                    <a:cubicBezTo>
                      <a:pt x="757295" y="92184"/>
                      <a:pt x="751254" y="93707"/>
                      <a:pt x="746916" y="96754"/>
                    </a:cubicBezTo>
                    <a:cubicBezTo>
                      <a:pt x="742578" y="99801"/>
                      <a:pt x="739066" y="105146"/>
                      <a:pt x="736381" y="112789"/>
                    </a:cubicBezTo>
                    <a:lnTo>
                      <a:pt x="696873" y="105663"/>
                    </a:lnTo>
                    <a:cubicBezTo>
                      <a:pt x="701315" y="89756"/>
                      <a:pt x="708958" y="77981"/>
                      <a:pt x="719803" y="70338"/>
                    </a:cubicBezTo>
                    <a:cubicBezTo>
                      <a:pt x="730648" y="62695"/>
                      <a:pt x="746761" y="58874"/>
                      <a:pt x="768141" y="58874"/>
                    </a:cubicBezTo>
                    <a:close/>
                    <a:moveTo>
                      <a:pt x="500732" y="58874"/>
                    </a:moveTo>
                    <a:cubicBezTo>
                      <a:pt x="510338" y="58874"/>
                      <a:pt x="519117" y="60604"/>
                      <a:pt x="527071" y="64064"/>
                    </a:cubicBezTo>
                    <a:cubicBezTo>
                      <a:pt x="535024" y="67524"/>
                      <a:pt x="541040" y="71939"/>
                      <a:pt x="545119" y="77310"/>
                    </a:cubicBezTo>
                    <a:cubicBezTo>
                      <a:pt x="549199" y="82681"/>
                      <a:pt x="552040" y="88775"/>
                      <a:pt x="553641" y="95592"/>
                    </a:cubicBezTo>
                    <a:cubicBezTo>
                      <a:pt x="555242" y="102408"/>
                      <a:pt x="556043" y="112170"/>
                      <a:pt x="556043" y="124874"/>
                    </a:cubicBezTo>
                    <a:lnTo>
                      <a:pt x="556043" y="227127"/>
                    </a:lnTo>
                    <a:lnTo>
                      <a:pt x="512507" y="227127"/>
                    </a:lnTo>
                    <a:lnTo>
                      <a:pt x="512507" y="143155"/>
                    </a:lnTo>
                    <a:cubicBezTo>
                      <a:pt x="512507" y="125390"/>
                      <a:pt x="511577" y="113900"/>
                      <a:pt x="509718" y="108684"/>
                    </a:cubicBezTo>
                    <a:cubicBezTo>
                      <a:pt x="507859" y="103467"/>
                      <a:pt x="504838" y="99413"/>
                      <a:pt x="500655" y="96522"/>
                    </a:cubicBezTo>
                    <a:cubicBezTo>
                      <a:pt x="496471" y="93630"/>
                      <a:pt x="491436" y="92184"/>
                      <a:pt x="485549" y="92184"/>
                    </a:cubicBezTo>
                    <a:cubicBezTo>
                      <a:pt x="478009" y="92184"/>
                      <a:pt x="471244" y="94249"/>
                      <a:pt x="465253" y="98381"/>
                    </a:cubicBezTo>
                    <a:cubicBezTo>
                      <a:pt x="459263" y="102512"/>
                      <a:pt x="455157" y="107986"/>
                      <a:pt x="452937" y="114804"/>
                    </a:cubicBezTo>
                    <a:cubicBezTo>
                      <a:pt x="450715" y="121620"/>
                      <a:pt x="449606" y="134221"/>
                      <a:pt x="449606" y="152606"/>
                    </a:cubicBezTo>
                    <a:lnTo>
                      <a:pt x="449606" y="227127"/>
                    </a:lnTo>
                    <a:lnTo>
                      <a:pt x="406070" y="227127"/>
                    </a:lnTo>
                    <a:lnTo>
                      <a:pt x="406070" y="62592"/>
                    </a:lnTo>
                    <a:lnTo>
                      <a:pt x="446507" y="62592"/>
                    </a:lnTo>
                    <a:lnTo>
                      <a:pt x="446507" y="86761"/>
                    </a:lnTo>
                    <a:cubicBezTo>
                      <a:pt x="460864" y="68169"/>
                      <a:pt x="478939" y="58874"/>
                      <a:pt x="500732" y="58874"/>
                    </a:cubicBezTo>
                    <a:close/>
                    <a:moveTo>
                      <a:pt x="290648" y="58874"/>
                    </a:moveTo>
                    <a:cubicBezTo>
                      <a:pt x="315127" y="58874"/>
                      <a:pt x="334441" y="66956"/>
                      <a:pt x="348592" y="83120"/>
                    </a:cubicBezTo>
                    <a:cubicBezTo>
                      <a:pt x="362742" y="99284"/>
                      <a:pt x="369507" y="124048"/>
                      <a:pt x="368887" y="157408"/>
                    </a:cubicBezTo>
                    <a:lnTo>
                      <a:pt x="259816" y="157408"/>
                    </a:lnTo>
                    <a:cubicBezTo>
                      <a:pt x="260127" y="170320"/>
                      <a:pt x="263638" y="180365"/>
                      <a:pt x="270352" y="187543"/>
                    </a:cubicBezTo>
                    <a:cubicBezTo>
                      <a:pt x="277066" y="194721"/>
                      <a:pt x="285432" y="198310"/>
                      <a:pt x="295451" y="198310"/>
                    </a:cubicBezTo>
                    <a:cubicBezTo>
                      <a:pt x="302267" y="198310"/>
                      <a:pt x="308000" y="196451"/>
                      <a:pt x="312648" y="192733"/>
                    </a:cubicBezTo>
                    <a:cubicBezTo>
                      <a:pt x="317296" y="189014"/>
                      <a:pt x="320807" y="183024"/>
                      <a:pt x="323183" y="174761"/>
                    </a:cubicBezTo>
                    <a:lnTo>
                      <a:pt x="366563" y="182043"/>
                    </a:lnTo>
                    <a:cubicBezTo>
                      <a:pt x="360986" y="197949"/>
                      <a:pt x="352181" y="210059"/>
                      <a:pt x="340148" y="218373"/>
                    </a:cubicBezTo>
                    <a:cubicBezTo>
                      <a:pt x="328115" y="226689"/>
                      <a:pt x="313061" y="230846"/>
                      <a:pt x="294985" y="230846"/>
                    </a:cubicBezTo>
                    <a:cubicBezTo>
                      <a:pt x="266376" y="230846"/>
                      <a:pt x="245202" y="221498"/>
                      <a:pt x="231465" y="202803"/>
                    </a:cubicBezTo>
                    <a:cubicBezTo>
                      <a:pt x="220620" y="187826"/>
                      <a:pt x="215197" y="168925"/>
                      <a:pt x="215197" y="146099"/>
                    </a:cubicBezTo>
                    <a:cubicBezTo>
                      <a:pt x="215197" y="118831"/>
                      <a:pt x="222324" y="97477"/>
                      <a:pt x="236577" y="82036"/>
                    </a:cubicBezTo>
                    <a:cubicBezTo>
                      <a:pt x="250830" y="66594"/>
                      <a:pt x="268854" y="58874"/>
                      <a:pt x="290648" y="58874"/>
                    </a:cubicBezTo>
                    <a:close/>
                    <a:moveTo>
                      <a:pt x="45859" y="38422"/>
                    </a:moveTo>
                    <a:lnTo>
                      <a:pt x="45859" y="188860"/>
                    </a:lnTo>
                    <a:lnTo>
                      <a:pt x="80099" y="188860"/>
                    </a:lnTo>
                    <a:cubicBezTo>
                      <a:pt x="92906" y="188860"/>
                      <a:pt x="102150" y="188137"/>
                      <a:pt x="107831" y="186691"/>
                    </a:cubicBezTo>
                    <a:cubicBezTo>
                      <a:pt x="115268" y="184831"/>
                      <a:pt x="121439" y="181681"/>
                      <a:pt x="126345" y="177239"/>
                    </a:cubicBezTo>
                    <a:cubicBezTo>
                      <a:pt x="131251" y="172799"/>
                      <a:pt x="135254" y="165491"/>
                      <a:pt x="138352" y="155317"/>
                    </a:cubicBezTo>
                    <a:cubicBezTo>
                      <a:pt x="141451" y="145143"/>
                      <a:pt x="143000" y="131277"/>
                      <a:pt x="143000" y="113719"/>
                    </a:cubicBezTo>
                    <a:cubicBezTo>
                      <a:pt x="143000" y="96160"/>
                      <a:pt x="141451" y="82681"/>
                      <a:pt x="138352" y="73282"/>
                    </a:cubicBezTo>
                    <a:cubicBezTo>
                      <a:pt x="135254" y="63883"/>
                      <a:pt x="130915" y="56549"/>
                      <a:pt x="125338" y="51282"/>
                    </a:cubicBezTo>
                    <a:cubicBezTo>
                      <a:pt x="119761" y="46014"/>
                      <a:pt x="112685" y="42451"/>
                      <a:pt x="104112" y="40592"/>
                    </a:cubicBezTo>
                    <a:cubicBezTo>
                      <a:pt x="97709" y="39146"/>
                      <a:pt x="85159" y="38422"/>
                      <a:pt x="66465" y="38422"/>
                    </a:cubicBezTo>
                    <a:close/>
                    <a:moveTo>
                      <a:pt x="640479" y="4493"/>
                    </a:moveTo>
                    <a:lnTo>
                      <a:pt x="640479" y="62592"/>
                    </a:lnTo>
                    <a:lnTo>
                      <a:pt x="670225" y="62592"/>
                    </a:lnTo>
                    <a:lnTo>
                      <a:pt x="670225" y="97296"/>
                    </a:lnTo>
                    <a:lnTo>
                      <a:pt x="640479" y="97296"/>
                    </a:lnTo>
                    <a:lnTo>
                      <a:pt x="640479" y="163607"/>
                    </a:lnTo>
                    <a:cubicBezTo>
                      <a:pt x="640479" y="177033"/>
                      <a:pt x="640763" y="184857"/>
                      <a:pt x="641331" y="187078"/>
                    </a:cubicBezTo>
                    <a:cubicBezTo>
                      <a:pt x="641899" y="189298"/>
                      <a:pt x="643191" y="191132"/>
                      <a:pt x="645204" y="192577"/>
                    </a:cubicBezTo>
                    <a:cubicBezTo>
                      <a:pt x="647218" y="194024"/>
                      <a:pt x="649672" y="194747"/>
                      <a:pt x="652564" y="194747"/>
                    </a:cubicBezTo>
                    <a:cubicBezTo>
                      <a:pt x="656591" y="194747"/>
                      <a:pt x="662427" y="193353"/>
                      <a:pt x="670070" y="190564"/>
                    </a:cubicBezTo>
                    <a:lnTo>
                      <a:pt x="673789" y="224338"/>
                    </a:lnTo>
                    <a:cubicBezTo>
                      <a:pt x="663667" y="228677"/>
                      <a:pt x="652202" y="230846"/>
                      <a:pt x="639394" y="230846"/>
                    </a:cubicBezTo>
                    <a:cubicBezTo>
                      <a:pt x="631545" y="230846"/>
                      <a:pt x="624469" y="229529"/>
                      <a:pt x="618169" y="226895"/>
                    </a:cubicBezTo>
                    <a:cubicBezTo>
                      <a:pt x="611868" y="224261"/>
                      <a:pt x="607246" y="220853"/>
                      <a:pt x="604303" y="216669"/>
                    </a:cubicBezTo>
                    <a:cubicBezTo>
                      <a:pt x="601359" y="212487"/>
                      <a:pt x="599319" y="206832"/>
                      <a:pt x="598183" y="199705"/>
                    </a:cubicBezTo>
                    <a:cubicBezTo>
                      <a:pt x="597254" y="194644"/>
                      <a:pt x="596789" y="184418"/>
                      <a:pt x="596789" y="169029"/>
                    </a:cubicBezTo>
                    <a:lnTo>
                      <a:pt x="596789" y="97296"/>
                    </a:lnTo>
                    <a:lnTo>
                      <a:pt x="576803" y="97296"/>
                    </a:lnTo>
                    <a:lnTo>
                      <a:pt x="576803" y="62592"/>
                    </a:lnTo>
                    <a:lnTo>
                      <a:pt x="596789" y="62592"/>
                    </a:lnTo>
                    <a:lnTo>
                      <a:pt x="596789" y="29902"/>
                    </a:lnTo>
                    <a:close/>
                    <a:moveTo>
                      <a:pt x="882325" y="0"/>
                    </a:moveTo>
                    <a:lnTo>
                      <a:pt x="925859" y="0"/>
                    </a:lnTo>
                    <a:lnTo>
                      <a:pt x="925859" y="227127"/>
                    </a:lnTo>
                    <a:lnTo>
                      <a:pt x="882325" y="227127"/>
                    </a:lnTo>
                    <a:close/>
                    <a:moveTo>
                      <a:pt x="0" y="0"/>
                    </a:moveTo>
                    <a:lnTo>
                      <a:pt x="83817" y="0"/>
                    </a:lnTo>
                    <a:cubicBezTo>
                      <a:pt x="102718" y="0"/>
                      <a:pt x="117127" y="1446"/>
                      <a:pt x="127042" y="4338"/>
                    </a:cubicBezTo>
                    <a:cubicBezTo>
                      <a:pt x="140366" y="8264"/>
                      <a:pt x="151780" y="15235"/>
                      <a:pt x="161282" y="25254"/>
                    </a:cubicBezTo>
                    <a:cubicBezTo>
                      <a:pt x="170784" y="35272"/>
                      <a:pt x="178014" y="47538"/>
                      <a:pt x="182972" y="62050"/>
                    </a:cubicBezTo>
                    <a:cubicBezTo>
                      <a:pt x="187929" y="76561"/>
                      <a:pt x="190408" y="94456"/>
                      <a:pt x="190408" y="115733"/>
                    </a:cubicBezTo>
                    <a:cubicBezTo>
                      <a:pt x="190408" y="134427"/>
                      <a:pt x="188084" y="150540"/>
                      <a:pt x="183436" y="164071"/>
                    </a:cubicBezTo>
                    <a:cubicBezTo>
                      <a:pt x="177756" y="180597"/>
                      <a:pt x="169647" y="193972"/>
                      <a:pt x="159112" y="204198"/>
                    </a:cubicBezTo>
                    <a:cubicBezTo>
                      <a:pt x="151159" y="211944"/>
                      <a:pt x="140418" y="217986"/>
                      <a:pt x="126887" y="222325"/>
                    </a:cubicBezTo>
                    <a:cubicBezTo>
                      <a:pt x="116765" y="225526"/>
                      <a:pt x="103235" y="227127"/>
                      <a:pt x="86296" y="227127"/>
                    </a:cubicBezTo>
                    <a:lnTo>
                      <a:pt x="0" y="2271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EA77A7F-48B8-4564-A1FD-52F7E580DEF7}"/>
                </a:ext>
              </a:extLst>
            </p:cNvPr>
            <p:cNvGrpSpPr/>
            <p:nvPr/>
          </p:nvGrpSpPr>
          <p:grpSpPr>
            <a:xfrm>
              <a:off x="4631861" y="3881177"/>
              <a:ext cx="1198953" cy="1171479"/>
              <a:chOff x="9372489" y="2123147"/>
              <a:chExt cx="1665405" cy="162724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6AA37AC-6054-4E18-A7D9-A2FC1B8239A8}"/>
                  </a:ext>
                </a:extLst>
              </p:cNvPr>
              <p:cNvSpPr/>
              <p:nvPr/>
            </p:nvSpPr>
            <p:spPr>
              <a:xfrm>
                <a:off x="9372489" y="2123147"/>
                <a:ext cx="1665405" cy="1624085"/>
              </a:xfrm>
              <a:custGeom>
                <a:avLst/>
                <a:gdLst>
                  <a:gd name="connsiteX0" fmla="*/ 1158866 w 1665405"/>
                  <a:gd name="connsiteY0" fmla="*/ 1301 h 1624085"/>
                  <a:gd name="connsiteX1" fmla="*/ 1449853 w 1665405"/>
                  <a:gd name="connsiteY1" fmla="*/ 60843 h 1624085"/>
                  <a:gd name="connsiteX2" fmla="*/ 1662199 w 1665405"/>
                  <a:gd name="connsiteY2" fmla="*/ 444872 h 1624085"/>
                  <a:gd name="connsiteX3" fmla="*/ 1473734 w 1665405"/>
                  <a:gd name="connsiteY3" fmla="*/ 1180016 h 1624085"/>
                  <a:gd name="connsiteX4" fmla="*/ 1129075 w 1665405"/>
                  <a:gd name="connsiteY4" fmla="*/ 1620845 h 1624085"/>
                  <a:gd name="connsiteX5" fmla="*/ 837341 w 1665405"/>
                  <a:gd name="connsiteY5" fmla="*/ 1490469 h 1624085"/>
                  <a:gd name="connsiteX6" fmla="*/ 506236 w 1665405"/>
                  <a:gd name="connsiteY6" fmla="*/ 1624071 h 1624085"/>
                  <a:gd name="connsiteX7" fmla="*/ 275172 w 1665405"/>
                  <a:gd name="connsiteY7" fmla="*/ 1329756 h 1624085"/>
                  <a:gd name="connsiteX8" fmla="*/ 87998 w 1665405"/>
                  <a:gd name="connsiteY8" fmla="*/ 920553 h 1624085"/>
                  <a:gd name="connsiteX9" fmla="*/ 4201 w 1665405"/>
                  <a:gd name="connsiteY9" fmla="*/ 644746 h 1624085"/>
                  <a:gd name="connsiteX10" fmla="*/ 0 w 1665405"/>
                  <a:gd name="connsiteY10" fmla="*/ 600873 h 1624085"/>
                  <a:gd name="connsiteX11" fmla="*/ 35 w 1665405"/>
                  <a:gd name="connsiteY11" fmla="*/ 600866 h 1624085"/>
                  <a:gd name="connsiteX12" fmla="*/ 130601 w 1665405"/>
                  <a:gd name="connsiteY12" fmla="*/ 511446 h 1624085"/>
                  <a:gd name="connsiteX13" fmla="*/ 206659 w 1665405"/>
                  <a:gd name="connsiteY13" fmla="*/ 371664 h 1624085"/>
                  <a:gd name="connsiteX14" fmla="*/ 390981 w 1665405"/>
                  <a:gd name="connsiteY14" fmla="*/ 217491 h 1624085"/>
                  <a:gd name="connsiteX15" fmla="*/ 451964 w 1665405"/>
                  <a:gd name="connsiteY15" fmla="*/ 116765 h 1624085"/>
                  <a:gd name="connsiteX16" fmla="*/ 569821 w 1665405"/>
                  <a:gd name="connsiteY16" fmla="*/ 72226 h 1624085"/>
                  <a:gd name="connsiteX17" fmla="*/ 584896 w 1665405"/>
                  <a:gd name="connsiteY17" fmla="*/ 43073 h 1624085"/>
                  <a:gd name="connsiteX18" fmla="*/ 583260 w 1665405"/>
                  <a:gd name="connsiteY18" fmla="*/ 12250 h 1624085"/>
                  <a:gd name="connsiteX19" fmla="*/ 598865 w 1665405"/>
                  <a:gd name="connsiteY19" fmla="*/ 14542 h 1624085"/>
                  <a:gd name="connsiteX20" fmla="*/ 690829 w 1665405"/>
                  <a:gd name="connsiteY20" fmla="*/ 40834 h 1624085"/>
                  <a:gd name="connsiteX21" fmla="*/ 1058079 w 1665405"/>
                  <a:gd name="connsiteY21" fmla="*/ 16307 h 1624085"/>
                  <a:gd name="connsiteX22" fmla="*/ 1158866 w 1665405"/>
                  <a:gd name="connsiteY22" fmla="*/ 1301 h 162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5405" h="1624085">
                    <a:moveTo>
                      <a:pt x="1158866" y="1301"/>
                    </a:moveTo>
                    <a:cubicBezTo>
                      <a:pt x="1258766" y="-5355"/>
                      <a:pt x="1355944" y="13404"/>
                      <a:pt x="1449853" y="60843"/>
                    </a:cubicBezTo>
                    <a:cubicBezTo>
                      <a:pt x="1593138" y="133130"/>
                      <a:pt x="1648645" y="295133"/>
                      <a:pt x="1662199" y="444872"/>
                    </a:cubicBezTo>
                    <a:cubicBezTo>
                      <a:pt x="1685434" y="703045"/>
                      <a:pt x="1578293" y="950244"/>
                      <a:pt x="1473734" y="1180016"/>
                    </a:cubicBezTo>
                    <a:cubicBezTo>
                      <a:pt x="1410482" y="1318783"/>
                      <a:pt x="1329803" y="1653116"/>
                      <a:pt x="1129075" y="1620845"/>
                    </a:cubicBezTo>
                    <a:cubicBezTo>
                      <a:pt x="1023870" y="1604064"/>
                      <a:pt x="947065" y="1488532"/>
                      <a:pt x="837341" y="1490469"/>
                    </a:cubicBezTo>
                    <a:cubicBezTo>
                      <a:pt x="719228" y="1492404"/>
                      <a:pt x="633386" y="1622136"/>
                      <a:pt x="506236" y="1624071"/>
                    </a:cubicBezTo>
                    <a:cubicBezTo>
                      <a:pt x="364242" y="1626008"/>
                      <a:pt x="322289" y="1433025"/>
                      <a:pt x="275172" y="1329756"/>
                    </a:cubicBezTo>
                    <a:cubicBezTo>
                      <a:pt x="212566" y="1192924"/>
                      <a:pt x="152541" y="1056094"/>
                      <a:pt x="87998" y="920553"/>
                    </a:cubicBezTo>
                    <a:cubicBezTo>
                      <a:pt x="48788" y="838261"/>
                      <a:pt x="18928" y="742990"/>
                      <a:pt x="4201" y="644746"/>
                    </a:cubicBezTo>
                    <a:lnTo>
                      <a:pt x="0" y="600873"/>
                    </a:lnTo>
                    <a:lnTo>
                      <a:pt x="35" y="600866"/>
                    </a:lnTo>
                    <a:cubicBezTo>
                      <a:pt x="41052" y="585320"/>
                      <a:pt x="123406" y="525836"/>
                      <a:pt x="130601" y="511446"/>
                    </a:cubicBezTo>
                    <a:cubicBezTo>
                      <a:pt x="157324" y="457315"/>
                      <a:pt x="134711" y="395646"/>
                      <a:pt x="206659" y="371664"/>
                    </a:cubicBezTo>
                    <a:cubicBezTo>
                      <a:pt x="289570" y="344255"/>
                      <a:pt x="345072" y="290123"/>
                      <a:pt x="390981" y="217491"/>
                    </a:cubicBezTo>
                    <a:cubicBezTo>
                      <a:pt x="410167" y="187342"/>
                      <a:pt x="423871" y="140063"/>
                      <a:pt x="451964" y="116765"/>
                    </a:cubicBezTo>
                    <a:cubicBezTo>
                      <a:pt x="486226" y="88672"/>
                      <a:pt x="537617" y="103061"/>
                      <a:pt x="569821" y="72226"/>
                    </a:cubicBezTo>
                    <a:cubicBezTo>
                      <a:pt x="577872" y="64689"/>
                      <a:pt x="582797" y="54411"/>
                      <a:pt x="584896" y="43073"/>
                    </a:cubicBezTo>
                    <a:lnTo>
                      <a:pt x="583260" y="12250"/>
                    </a:lnTo>
                    <a:lnTo>
                      <a:pt x="598865" y="14542"/>
                    </a:lnTo>
                    <a:cubicBezTo>
                      <a:pt x="629675" y="21309"/>
                      <a:pt x="660333" y="30184"/>
                      <a:pt x="690829" y="40834"/>
                    </a:cubicBezTo>
                    <a:cubicBezTo>
                      <a:pt x="822497" y="86659"/>
                      <a:pt x="930283" y="45352"/>
                      <a:pt x="1058079" y="16307"/>
                    </a:cubicBezTo>
                    <a:cubicBezTo>
                      <a:pt x="1091964" y="8562"/>
                      <a:pt x="1125566" y="3520"/>
                      <a:pt x="1158866" y="130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9200000" scaled="0"/>
              </a:gradFill>
              <a:ln w="3801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C1CD39-C322-4741-A942-5F30B9697FA6}"/>
                  </a:ext>
                </a:extLst>
              </p:cNvPr>
              <p:cNvSpPr/>
              <p:nvPr/>
            </p:nvSpPr>
            <p:spPr>
              <a:xfrm>
                <a:off x="10124595" y="2396335"/>
                <a:ext cx="154904" cy="19363"/>
              </a:xfrm>
              <a:custGeom>
                <a:avLst/>
                <a:gdLst>
                  <a:gd name="connsiteX0" fmla="*/ 44549 w 91336"/>
                  <a:gd name="connsiteY0" fmla="*/ 13320 h 11417"/>
                  <a:gd name="connsiteX1" fmla="*/ 7253 w 91336"/>
                  <a:gd name="connsiteY1" fmla="*/ 10656 h 11417"/>
                  <a:gd name="connsiteX2" fmla="*/ 22 w 91336"/>
                  <a:gd name="connsiteY2" fmla="*/ 4947 h 11417"/>
                  <a:gd name="connsiteX3" fmla="*/ 7634 w 91336"/>
                  <a:gd name="connsiteY3" fmla="*/ 0 h 11417"/>
                  <a:gd name="connsiteX4" fmla="*/ 84889 w 91336"/>
                  <a:gd name="connsiteY4" fmla="*/ 0 h 11417"/>
                  <a:gd name="connsiteX5" fmla="*/ 92501 w 91336"/>
                  <a:gd name="connsiteY5" fmla="*/ 4947 h 11417"/>
                  <a:gd name="connsiteX6" fmla="*/ 84889 w 91336"/>
                  <a:gd name="connsiteY6" fmla="*/ 9895 h 11417"/>
                  <a:gd name="connsiteX7" fmla="*/ 44549 w 91336"/>
                  <a:gd name="connsiteY7" fmla="*/ 13320 h 1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336" h="11417">
                    <a:moveTo>
                      <a:pt x="44549" y="13320"/>
                    </a:moveTo>
                    <a:cubicBezTo>
                      <a:pt x="31990" y="14462"/>
                      <a:pt x="19812" y="12178"/>
                      <a:pt x="7253" y="10656"/>
                    </a:cubicBezTo>
                    <a:cubicBezTo>
                      <a:pt x="4208" y="10275"/>
                      <a:pt x="-358" y="9895"/>
                      <a:pt x="22" y="4947"/>
                    </a:cubicBezTo>
                    <a:cubicBezTo>
                      <a:pt x="403" y="761"/>
                      <a:pt x="4208" y="0"/>
                      <a:pt x="7634" y="0"/>
                    </a:cubicBezTo>
                    <a:cubicBezTo>
                      <a:pt x="33512" y="0"/>
                      <a:pt x="59011" y="0"/>
                      <a:pt x="84889" y="0"/>
                    </a:cubicBezTo>
                    <a:cubicBezTo>
                      <a:pt x="88314" y="0"/>
                      <a:pt x="92501" y="761"/>
                      <a:pt x="92501" y="4947"/>
                    </a:cubicBezTo>
                    <a:cubicBezTo>
                      <a:pt x="92501" y="9895"/>
                      <a:pt x="87934" y="9514"/>
                      <a:pt x="84889" y="9895"/>
                    </a:cubicBezTo>
                    <a:cubicBezTo>
                      <a:pt x="71569" y="12178"/>
                      <a:pt x="58249" y="14462"/>
                      <a:pt x="44549" y="13320"/>
                    </a:cubicBezTo>
                    <a:close/>
                  </a:path>
                </a:pathLst>
              </a:custGeom>
              <a:solidFill>
                <a:srgbClr val="F2F2F2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C89C77ED-61ED-49BB-95D1-A60FB9B3582D}"/>
                  </a:ext>
                </a:extLst>
              </p:cNvPr>
              <p:cNvSpPr/>
              <p:nvPr/>
            </p:nvSpPr>
            <p:spPr>
              <a:xfrm>
                <a:off x="10342583" y="2564483"/>
                <a:ext cx="277535" cy="116176"/>
              </a:xfrm>
              <a:custGeom>
                <a:avLst/>
                <a:gdLst>
                  <a:gd name="connsiteX0" fmla="*/ 163086 w 163644"/>
                  <a:gd name="connsiteY0" fmla="*/ 54802 h 68502"/>
                  <a:gd name="connsiteX1" fmla="*/ 152811 w 163644"/>
                  <a:gd name="connsiteY1" fmla="*/ 50235 h 68502"/>
                  <a:gd name="connsiteX2" fmla="*/ 121604 w 163644"/>
                  <a:gd name="connsiteY2" fmla="*/ 55563 h 68502"/>
                  <a:gd name="connsiteX3" fmla="*/ 91539 w 163644"/>
                  <a:gd name="connsiteY3" fmla="*/ 50616 h 68502"/>
                  <a:gd name="connsiteX4" fmla="*/ 98770 w 163644"/>
                  <a:gd name="connsiteY4" fmla="*/ 46429 h 68502"/>
                  <a:gd name="connsiteX5" fmla="*/ 112090 w 163644"/>
                  <a:gd name="connsiteY5" fmla="*/ 19409 h 68502"/>
                  <a:gd name="connsiteX6" fmla="*/ 86211 w 163644"/>
                  <a:gd name="connsiteY6" fmla="*/ 0 h 68502"/>
                  <a:gd name="connsiteX7" fmla="*/ 63758 w 163644"/>
                  <a:gd name="connsiteY7" fmla="*/ 20551 h 68502"/>
                  <a:gd name="connsiteX8" fmla="*/ 62616 w 163644"/>
                  <a:gd name="connsiteY8" fmla="*/ 31968 h 68502"/>
                  <a:gd name="connsiteX9" fmla="*/ 51960 w 163644"/>
                  <a:gd name="connsiteY9" fmla="*/ 40340 h 68502"/>
                  <a:gd name="connsiteX10" fmla="*/ 22276 w 163644"/>
                  <a:gd name="connsiteY10" fmla="*/ 20931 h 68502"/>
                  <a:gd name="connsiteX11" fmla="*/ 13903 w 163644"/>
                  <a:gd name="connsiteY11" fmla="*/ 7611 h 68502"/>
                  <a:gd name="connsiteX12" fmla="*/ 4389 w 163644"/>
                  <a:gd name="connsiteY12" fmla="*/ 3806 h 68502"/>
                  <a:gd name="connsiteX13" fmla="*/ 583 w 163644"/>
                  <a:gd name="connsiteY13" fmla="*/ 13320 h 68502"/>
                  <a:gd name="connsiteX14" fmla="*/ 3247 w 163644"/>
                  <a:gd name="connsiteY14" fmla="*/ 20551 h 68502"/>
                  <a:gd name="connsiteX15" fmla="*/ 27223 w 163644"/>
                  <a:gd name="connsiteY15" fmla="*/ 47571 h 68502"/>
                  <a:gd name="connsiteX16" fmla="*/ 42827 w 163644"/>
                  <a:gd name="connsiteY16" fmla="*/ 54421 h 68502"/>
                  <a:gd name="connsiteX17" fmla="*/ 72130 w 163644"/>
                  <a:gd name="connsiteY17" fmla="*/ 57085 h 68502"/>
                  <a:gd name="connsiteX18" fmla="*/ 158139 w 163644"/>
                  <a:gd name="connsiteY18" fmla="*/ 64697 h 68502"/>
                  <a:gd name="connsiteX19" fmla="*/ 163086 w 163644"/>
                  <a:gd name="connsiteY19" fmla="*/ 54802 h 68502"/>
                  <a:gd name="connsiteX20" fmla="*/ 81264 w 163644"/>
                  <a:gd name="connsiteY20" fmla="*/ 36915 h 68502"/>
                  <a:gd name="connsiteX21" fmla="*/ 77078 w 163644"/>
                  <a:gd name="connsiteY21" fmla="*/ 28923 h 68502"/>
                  <a:gd name="connsiteX22" fmla="*/ 87734 w 163644"/>
                  <a:gd name="connsiteY22" fmla="*/ 15603 h 68502"/>
                  <a:gd name="connsiteX23" fmla="*/ 97248 w 163644"/>
                  <a:gd name="connsiteY23" fmla="*/ 25118 h 68502"/>
                  <a:gd name="connsiteX24" fmla="*/ 81264 w 163644"/>
                  <a:gd name="connsiteY24" fmla="*/ 36915 h 68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3644" h="68502">
                    <a:moveTo>
                      <a:pt x="163086" y="54802"/>
                    </a:moveTo>
                    <a:cubicBezTo>
                      <a:pt x="161564" y="49855"/>
                      <a:pt x="157378" y="49474"/>
                      <a:pt x="152811" y="50235"/>
                    </a:cubicBezTo>
                    <a:cubicBezTo>
                      <a:pt x="142536" y="52138"/>
                      <a:pt x="131880" y="54041"/>
                      <a:pt x="121604" y="55563"/>
                    </a:cubicBezTo>
                    <a:cubicBezTo>
                      <a:pt x="111709" y="56705"/>
                      <a:pt x="101815" y="55944"/>
                      <a:pt x="91539" y="50616"/>
                    </a:cubicBezTo>
                    <a:cubicBezTo>
                      <a:pt x="94965" y="48713"/>
                      <a:pt x="96867" y="47571"/>
                      <a:pt x="98770" y="46429"/>
                    </a:cubicBezTo>
                    <a:cubicBezTo>
                      <a:pt x="110568" y="39199"/>
                      <a:pt x="115135" y="30065"/>
                      <a:pt x="112090" y="19409"/>
                    </a:cubicBezTo>
                    <a:cubicBezTo>
                      <a:pt x="109045" y="9134"/>
                      <a:pt x="96867" y="0"/>
                      <a:pt x="86211" y="0"/>
                    </a:cubicBezTo>
                    <a:cubicBezTo>
                      <a:pt x="75175" y="0"/>
                      <a:pt x="67183" y="7231"/>
                      <a:pt x="63758" y="20551"/>
                    </a:cubicBezTo>
                    <a:cubicBezTo>
                      <a:pt x="62997" y="24356"/>
                      <a:pt x="62236" y="28162"/>
                      <a:pt x="62616" y="31968"/>
                    </a:cubicBezTo>
                    <a:cubicBezTo>
                      <a:pt x="62997" y="39960"/>
                      <a:pt x="58811" y="41863"/>
                      <a:pt x="51960" y="40340"/>
                    </a:cubicBezTo>
                    <a:cubicBezTo>
                      <a:pt x="39401" y="37676"/>
                      <a:pt x="29507" y="31207"/>
                      <a:pt x="22276" y="20931"/>
                    </a:cubicBezTo>
                    <a:cubicBezTo>
                      <a:pt x="19231" y="16745"/>
                      <a:pt x="16948" y="11798"/>
                      <a:pt x="13903" y="7611"/>
                    </a:cubicBezTo>
                    <a:cubicBezTo>
                      <a:pt x="11620" y="4186"/>
                      <a:pt x="8575" y="1903"/>
                      <a:pt x="4389" y="3806"/>
                    </a:cubicBezTo>
                    <a:cubicBezTo>
                      <a:pt x="583" y="5709"/>
                      <a:pt x="-939" y="9134"/>
                      <a:pt x="583" y="13320"/>
                    </a:cubicBezTo>
                    <a:cubicBezTo>
                      <a:pt x="1344" y="15984"/>
                      <a:pt x="2486" y="18267"/>
                      <a:pt x="3247" y="20551"/>
                    </a:cubicBezTo>
                    <a:cubicBezTo>
                      <a:pt x="7814" y="32729"/>
                      <a:pt x="16948" y="40340"/>
                      <a:pt x="27223" y="47571"/>
                    </a:cubicBezTo>
                    <a:cubicBezTo>
                      <a:pt x="31029" y="52518"/>
                      <a:pt x="37879" y="51377"/>
                      <a:pt x="42827" y="54421"/>
                    </a:cubicBezTo>
                    <a:cubicBezTo>
                      <a:pt x="52341" y="59369"/>
                      <a:pt x="62236" y="58988"/>
                      <a:pt x="72130" y="57085"/>
                    </a:cubicBezTo>
                    <a:cubicBezTo>
                      <a:pt x="99151" y="77636"/>
                      <a:pt x="128455" y="71928"/>
                      <a:pt x="158139" y="64697"/>
                    </a:cubicBezTo>
                    <a:cubicBezTo>
                      <a:pt x="161945" y="63174"/>
                      <a:pt x="164989" y="59749"/>
                      <a:pt x="163086" y="54802"/>
                    </a:cubicBezTo>
                    <a:close/>
                    <a:moveTo>
                      <a:pt x="81264" y="36915"/>
                    </a:moveTo>
                    <a:cubicBezTo>
                      <a:pt x="76317" y="36154"/>
                      <a:pt x="77078" y="32348"/>
                      <a:pt x="77078" y="28923"/>
                    </a:cubicBezTo>
                    <a:cubicBezTo>
                      <a:pt x="79361" y="23595"/>
                      <a:pt x="78219" y="15223"/>
                      <a:pt x="87734" y="15603"/>
                    </a:cubicBezTo>
                    <a:cubicBezTo>
                      <a:pt x="93062" y="15984"/>
                      <a:pt x="96867" y="19409"/>
                      <a:pt x="97248" y="25118"/>
                    </a:cubicBezTo>
                    <a:cubicBezTo>
                      <a:pt x="97628" y="30065"/>
                      <a:pt x="86972" y="38057"/>
                      <a:pt x="81264" y="36915"/>
                    </a:cubicBezTo>
                    <a:close/>
                  </a:path>
                </a:pathLst>
              </a:custGeom>
              <a:solidFill>
                <a:srgbClr val="8E8E8E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FC412F28-5245-44FF-BABF-1C898E075169}"/>
                  </a:ext>
                </a:extLst>
              </p:cNvPr>
              <p:cNvSpPr/>
              <p:nvPr/>
            </p:nvSpPr>
            <p:spPr>
              <a:xfrm>
                <a:off x="10040697" y="3043055"/>
                <a:ext cx="322714" cy="122631"/>
              </a:xfrm>
              <a:custGeom>
                <a:avLst/>
                <a:gdLst>
                  <a:gd name="connsiteX0" fmla="*/ 174699 w 190284"/>
                  <a:gd name="connsiteY0" fmla="*/ 66980 h 72308"/>
                  <a:gd name="connsiteX1" fmla="*/ 137784 w 190284"/>
                  <a:gd name="connsiteY1" fmla="*/ 27020 h 72308"/>
                  <a:gd name="connsiteX2" fmla="*/ 54439 w 190284"/>
                  <a:gd name="connsiteY2" fmla="*/ 27401 h 72308"/>
                  <a:gd name="connsiteX3" fmla="*/ 21330 w 190284"/>
                  <a:gd name="connsiteY3" fmla="*/ 59369 h 72308"/>
                  <a:gd name="connsiteX4" fmla="*/ 6488 w 190284"/>
                  <a:gd name="connsiteY4" fmla="*/ 69264 h 72308"/>
                  <a:gd name="connsiteX5" fmla="*/ 2682 w 190284"/>
                  <a:gd name="connsiteY5" fmla="*/ 50996 h 72308"/>
                  <a:gd name="connsiteX6" fmla="*/ 49873 w 190284"/>
                  <a:gd name="connsiteY6" fmla="*/ 7992 h 72308"/>
                  <a:gd name="connsiteX7" fmla="*/ 143493 w 190284"/>
                  <a:gd name="connsiteY7" fmla="*/ 7992 h 72308"/>
                  <a:gd name="connsiteX8" fmla="*/ 191825 w 190284"/>
                  <a:gd name="connsiteY8" fmla="*/ 54421 h 72308"/>
                  <a:gd name="connsiteX9" fmla="*/ 190303 w 190284"/>
                  <a:gd name="connsiteY9" fmla="*/ 70025 h 72308"/>
                  <a:gd name="connsiteX10" fmla="*/ 174699 w 190284"/>
                  <a:gd name="connsiteY10" fmla="*/ 66980 h 7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0284" h="72308">
                    <a:moveTo>
                      <a:pt x="174699" y="66980"/>
                    </a:moveTo>
                    <a:cubicBezTo>
                      <a:pt x="170133" y="46429"/>
                      <a:pt x="156432" y="34251"/>
                      <a:pt x="137784" y="27020"/>
                    </a:cubicBezTo>
                    <a:cubicBezTo>
                      <a:pt x="110003" y="16745"/>
                      <a:pt x="82221" y="17126"/>
                      <a:pt x="54439" y="27401"/>
                    </a:cubicBezTo>
                    <a:cubicBezTo>
                      <a:pt x="39217" y="33110"/>
                      <a:pt x="26658" y="43004"/>
                      <a:pt x="21330" y="59369"/>
                    </a:cubicBezTo>
                    <a:cubicBezTo>
                      <a:pt x="18285" y="65458"/>
                      <a:pt x="15241" y="73069"/>
                      <a:pt x="6488" y="69264"/>
                    </a:cubicBezTo>
                    <a:cubicBezTo>
                      <a:pt x="-2646" y="65458"/>
                      <a:pt x="-362" y="57847"/>
                      <a:pt x="2682" y="50996"/>
                    </a:cubicBezTo>
                    <a:cubicBezTo>
                      <a:pt x="11816" y="29684"/>
                      <a:pt x="28180" y="15603"/>
                      <a:pt x="49873" y="7992"/>
                    </a:cubicBezTo>
                    <a:cubicBezTo>
                      <a:pt x="81079" y="-2664"/>
                      <a:pt x="112286" y="-2664"/>
                      <a:pt x="143493" y="7992"/>
                    </a:cubicBezTo>
                    <a:cubicBezTo>
                      <a:pt x="166327" y="15984"/>
                      <a:pt x="183072" y="31207"/>
                      <a:pt x="191825" y="54421"/>
                    </a:cubicBezTo>
                    <a:cubicBezTo>
                      <a:pt x="193728" y="59749"/>
                      <a:pt x="196011" y="65458"/>
                      <a:pt x="190303" y="70025"/>
                    </a:cubicBezTo>
                    <a:cubicBezTo>
                      <a:pt x="184214" y="74972"/>
                      <a:pt x="179266" y="71547"/>
                      <a:pt x="174699" y="6698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9FAF1F5-11CE-4C8E-96EA-AFAF7F9C0E24}"/>
                  </a:ext>
                </a:extLst>
              </p:cNvPr>
              <p:cNvSpPr/>
              <p:nvPr/>
            </p:nvSpPr>
            <p:spPr>
              <a:xfrm>
                <a:off x="10498982" y="2855234"/>
                <a:ext cx="303351" cy="303351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FEBF517-912C-4CFB-B5DA-1A4E1CF2E12A}"/>
                  </a:ext>
                </a:extLst>
              </p:cNvPr>
              <p:cNvSpPr/>
              <p:nvPr/>
            </p:nvSpPr>
            <p:spPr>
              <a:xfrm>
                <a:off x="10404750" y="2768101"/>
                <a:ext cx="116176" cy="161357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AE21711-EA28-4CE2-AF06-47BBBA01F7CC}"/>
                  </a:ext>
                </a:extLst>
              </p:cNvPr>
              <p:cNvSpPr/>
              <p:nvPr/>
            </p:nvSpPr>
            <p:spPr>
              <a:xfrm>
                <a:off x="9841290" y="2768101"/>
                <a:ext cx="116176" cy="161357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DDC5229-1553-4546-8737-0838038B8594}"/>
                  </a:ext>
                </a:extLst>
              </p:cNvPr>
              <p:cNvSpPr/>
              <p:nvPr/>
            </p:nvSpPr>
            <p:spPr>
              <a:xfrm>
                <a:off x="9555365" y="2855234"/>
                <a:ext cx="303351" cy="303351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7819FDD-0CDB-4D9D-BCBD-907AC84EAD6F}"/>
                  </a:ext>
                </a:extLst>
              </p:cNvPr>
              <p:cNvSpPr/>
              <p:nvPr/>
            </p:nvSpPr>
            <p:spPr>
              <a:xfrm>
                <a:off x="9545400" y="3209419"/>
                <a:ext cx="1353799" cy="540971"/>
              </a:xfrm>
              <a:custGeom>
                <a:avLst/>
                <a:gdLst>
                  <a:gd name="connsiteX0" fmla="*/ 0 w 1353799"/>
                  <a:gd name="connsiteY0" fmla="*/ 0 h 540971"/>
                  <a:gd name="connsiteX1" fmla="*/ 1353799 w 1353799"/>
                  <a:gd name="connsiteY1" fmla="*/ 0 h 540971"/>
                  <a:gd name="connsiteX2" fmla="*/ 1311379 w 1353799"/>
                  <a:gd name="connsiteY2" fmla="*/ 96902 h 540971"/>
                  <a:gd name="connsiteX3" fmla="*/ 966720 w 1353799"/>
                  <a:gd name="connsiteY3" fmla="*/ 537731 h 540971"/>
                  <a:gd name="connsiteX4" fmla="*/ 674986 w 1353799"/>
                  <a:gd name="connsiteY4" fmla="*/ 407355 h 540971"/>
                  <a:gd name="connsiteX5" fmla="*/ 343881 w 1353799"/>
                  <a:gd name="connsiteY5" fmla="*/ 540957 h 540971"/>
                  <a:gd name="connsiteX6" fmla="*/ 112817 w 1353799"/>
                  <a:gd name="connsiteY6" fmla="*/ 246642 h 54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99" h="540971">
                    <a:moveTo>
                      <a:pt x="0" y="0"/>
                    </a:moveTo>
                    <a:lnTo>
                      <a:pt x="1353799" y="0"/>
                    </a:lnTo>
                    <a:lnTo>
                      <a:pt x="1311379" y="96902"/>
                    </a:lnTo>
                    <a:cubicBezTo>
                      <a:pt x="1248127" y="235669"/>
                      <a:pt x="1167448" y="570002"/>
                      <a:pt x="966720" y="537731"/>
                    </a:cubicBezTo>
                    <a:cubicBezTo>
                      <a:pt x="861515" y="520950"/>
                      <a:pt x="784710" y="405418"/>
                      <a:pt x="674986" y="407355"/>
                    </a:cubicBezTo>
                    <a:cubicBezTo>
                      <a:pt x="556873" y="409290"/>
                      <a:pt x="471031" y="539022"/>
                      <a:pt x="343881" y="540957"/>
                    </a:cubicBezTo>
                    <a:cubicBezTo>
                      <a:pt x="201887" y="542894"/>
                      <a:pt x="159934" y="349911"/>
                      <a:pt x="112817" y="24664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alpha val="70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16200000" scaled="1"/>
                <a:tileRect/>
              </a:gradFill>
              <a:ln w="380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7B6CA97-2B54-492E-9029-F5E3B809BE51}"/>
                  </a:ext>
                </a:extLst>
              </p:cNvPr>
              <p:cNvSpPr/>
              <p:nvPr/>
            </p:nvSpPr>
            <p:spPr>
              <a:xfrm>
                <a:off x="9375104" y="2132440"/>
                <a:ext cx="665593" cy="681587"/>
              </a:xfrm>
              <a:custGeom>
                <a:avLst/>
                <a:gdLst>
                  <a:gd name="connsiteX0" fmla="*/ 583260 w 665593"/>
                  <a:gd name="connsiteY0" fmla="*/ 0 h 681587"/>
                  <a:gd name="connsiteX1" fmla="*/ 598865 w 665593"/>
                  <a:gd name="connsiteY1" fmla="*/ 2292 h 681587"/>
                  <a:gd name="connsiteX2" fmla="*/ 665593 w 665593"/>
                  <a:gd name="connsiteY2" fmla="*/ 21369 h 681587"/>
                  <a:gd name="connsiteX3" fmla="*/ 663059 w 665593"/>
                  <a:gd name="connsiteY3" fmla="*/ 21965 h 681587"/>
                  <a:gd name="connsiteX4" fmla="*/ 582681 w 665593"/>
                  <a:gd name="connsiteY4" fmla="*/ 50563 h 681587"/>
                  <a:gd name="connsiteX5" fmla="*/ 500575 w 665593"/>
                  <a:gd name="connsiteY5" fmla="*/ 186177 h 681587"/>
                  <a:gd name="connsiteX6" fmla="*/ 252411 w 665593"/>
                  <a:gd name="connsiteY6" fmla="*/ 393750 h 681587"/>
                  <a:gd name="connsiteX7" fmla="*/ 150010 w 665593"/>
                  <a:gd name="connsiteY7" fmla="*/ 581947 h 681587"/>
                  <a:gd name="connsiteX8" fmla="*/ 23623 w 665593"/>
                  <a:gd name="connsiteY8" fmla="*/ 677422 h 681587"/>
                  <a:gd name="connsiteX9" fmla="*/ 15364 w 665593"/>
                  <a:gd name="connsiteY9" fmla="*/ 681587 h 681587"/>
                  <a:gd name="connsiteX10" fmla="*/ 4201 w 665593"/>
                  <a:gd name="connsiteY10" fmla="*/ 632496 h 681587"/>
                  <a:gd name="connsiteX11" fmla="*/ 0 w 665593"/>
                  <a:gd name="connsiteY11" fmla="*/ 588623 h 681587"/>
                  <a:gd name="connsiteX12" fmla="*/ 35 w 665593"/>
                  <a:gd name="connsiteY12" fmla="*/ 588616 h 681587"/>
                  <a:gd name="connsiteX13" fmla="*/ 130601 w 665593"/>
                  <a:gd name="connsiteY13" fmla="*/ 499196 h 681587"/>
                  <a:gd name="connsiteX14" fmla="*/ 206659 w 665593"/>
                  <a:gd name="connsiteY14" fmla="*/ 359414 h 681587"/>
                  <a:gd name="connsiteX15" fmla="*/ 390981 w 665593"/>
                  <a:gd name="connsiteY15" fmla="*/ 205241 h 681587"/>
                  <a:gd name="connsiteX16" fmla="*/ 451964 w 665593"/>
                  <a:gd name="connsiteY16" fmla="*/ 104515 h 681587"/>
                  <a:gd name="connsiteX17" fmla="*/ 569821 w 665593"/>
                  <a:gd name="connsiteY17" fmla="*/ 59976 h 681587"/>
                  <a:gd name="connsiteX18" fmla="*/ 584896 w 665593"/>
                  <a:gd name="connsiteY18" fmla="*/ 30823 h 68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65593" h="681587">
                    <a:moveTo>
                      <a:pt x="583260" y="0"/>
                    </a:moveTo>
                    <a:lnTo>
                      <a:pt x="598865" y="2292"/>
                    </a:lnTo>
                    <a:lnTo>
                      <a:pt x="665593" y="21369"/>
                    </a:lnTo>
                    <a:lnTo>
                      <a:pt x="663059" y="21965"/>
                    </a:lnTo>
                    <a:cubicBezTo>
                      <a:pt x="634575" y="27039"/>
                      <a:pt x="605745" y="31652"/>
                      <a:pt x="582681" y="50563"/>
                    </a:cubicBezTo>
                    <a:cubicBezTo>
                      <a:pt x="544857" y="81931"/>
                      <a:pt x="526407" y="145585"/>
                      <a:pt x="500575" y="186177"/>
                    </a:cubicBezTo>
                    <a:cubicBezTo>
                      <a:pt x="438765" y="283966"/>
                      <a:pt x="364039" y="356847"/>
                      <a:pt x="252411" y="393750"/>
                    </a:cubicBezTo>
                    <a:cubicBezTo>
                      <a:pt x="155543" y="426038"/>
                      <a:pt x="185988" y="509067"/>
                      <a:pt x="150010" y="581947"/>
                    </a:cubicBezTo>
                    <a:cubicBezTo>
                      <a:pt x="142744" y="596478"/>
                      <a:pt x="78559" y="645159"/>
                      <a:pt x="23623" y="677422"/>
                    </a:cubicBezTo>
                    <a:lnTo>
                      <a:pt x="15364" y="681587"/>
                    </a:lnTo>
                    <a:lnTo>
                      <a:pt x="4201" y="632496"/>
                    </a:lnTo>
                    <a:lnTo>
                      <a:pt x="0" y="588623"/>
                    </a:lnTo>
                    <a:lnTo>
                      <a:pt x="35" y="588616"/>
                    </a:lnTo>
                    <a:cubicBezTo>
                      <a:pt x="41052" y="573070"/>
                      <a:pt x="123406" y="513586"/>
                      <a:pt x="130601" y="499196"/>
                    </a:cubicBezTo>
                    <a:cubicBezTo>
                      <a:pt x="157324" y="445065"/>
                      <a:pt x="134711" y="383396"/>
                      <a:pt x="206659" y="359414"/>
                    </a:cubicBezTo>
                    <a:cubicBezTo>
                      <a:pt x="289570" y="332005"/>
                      <a:pt x="345072" y="277873"/>
                      <a:pt x="390981" y="205241"/>
                    </a:cubicBezTo>
                    <a:cubicBezTo>
                      <a:pt x="410167" y="175092"/>
                      <a:pt x="423871" y="127813"/>
                      <a:pt x="451964" y="104515"/>
                    </a:cubicBezTo>
                    <a:cubicBezTo>
                      <a:pt x="486226" y="76422"/>
                      <a:pt x="537617" y="90811"/>
                      <a:pt x="569821" y="59976"/>
                    </a:cubicBezTo>
                    <a:cubicBezTo>
                      <a:pt x="577872" y="52439"/>
                      <a:pt x="582797" y="42161"/>
                      <a:pt x="584896" y="30823"/>
                    </a:cubicBezTo>
                    <a:close/>
                  </a:path>
                </a:pathLst>
              </a:custGeom>
              <a:solidFill>
                <a:schemeClr val="tx1"/>
              </a:solidFill>
              <a:ln w="3801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1495288-B397-4CA8-B702-7D5A81DB2353}"/>
              </a:ext>
            </a:extLst>
          </p:cNvPr>
          <p:cNvGrpSpPr/>
          <p:nvPr/>
        </p:nvGrpSpPr>
        <p:grpSpPr>
          <a:xfrm flipH="1">
            <a:off x="372786" y="976756"/>
            <a:ext cx="2098292" cy="2274505"/>
            <a:chOff x="9356374" y="3963943"/>
            <a:chExt cx="2367320" cy="256612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CCA4CE7-D123-4A31-9CB1-F820D096E73B}"/>
                </a:ext>
              </a:extLst>
            </p:cNvPr>
            <p:cNvGrpSpPr/>
            <p:nvPr/>
          </p:nvGrpSpPr>
          <p:grpSpPr>
            <a:xfrm>
              <a:off x="9356374" y="4226979"/>
              <a:ext cx="2367320" cy="2303090"/>
              <a:chOff x="6588576" y="2418039"/>
              <a:chExt cx="981868" cy="95522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0ABC8BC-C217-4C70-B850-F2677AE9D536}"/>
                  </a:ext>
                </a:extLst>
              </p:cNvPr>
              <p:cNvSpPr/>
              <p:nvPr/>
            </p:nvSpPr>
            <p:spPr>
              <a:xfrm>
                <a:off x="6588576" y="2418039"/>
                <a:ext cx="981868" cy="955228"/>
              </a:xfrm>
              <a:custGeom>
                <a:avLst/>
                <a:gdLst>
                  <a:gd name="connsiteX0" fmla="*/ 983608 w 981868"/>
                  <a:gd name="connsiteY0" fmla="*/ 262658 h 955227"/>
                  <a:gd name="connsiteX1" fmla="*/ 858401 w 981868"/>
                  <a:gd name="connsiteY1" fmla="*/ 36220 h 955227"/>
                  <a:gd name="connsiteX2" fmla="*/ 627396 w 981868"/>
                  <a:gd name="connsiteY2" fmla="*/ 9960 h 955227"/>
                  <a:gd name="connsiteX3" fmla="*/ 410852 w 981868"/>
                  <a:gd name="connsiteY3" fmla="*/ 24422 h 955227"/>
                  <a:gd name="connsiteX4" fmla="*/ 190883 w 981868"/>
                  <a:gd name="connsiteY4" fmla="*/ 11863 h 955227"/>
                  <a:gd name="connsiteX5" fmla="*/ 52736 w 981868"/>
                  <a:gd name="connsiteY5" fmla="*/ 103580 h 955227"/>
                  <a:gd name="connsiteX6" fmla="*/ 55400 w 981868"/>
                  <a:gd name="connsiteY6" fmla="*/ 543137 h 955227"/>
                  <a:gd name="connsiteX7" fmla="*/ 165765 w 981868"/>
                  <a:gd name="connsiteY7" fmla="*/ 784418 h 955227"/>
                  <a:gd name="connsiteX8" fmla="*/ 302009 w 981868"/>
                  <a:gd name="connsiteY8" fmla="*/ 957957 h 955227"/>
                  <a:gd name="connsiteX9" fmla="*/ 497241 w 981868"/>
                  <a:gd name="connsiteY9" fmla="*/ 879180 h 955227"/>
                  <a:gd name="connsiteX10" fmla="*/ 669258 w 981868"/>
                  <a:gd name="connsiteY10" fmla="*/ 956055 h 955227"/>
                  <a:gd name="connsiteX11" fmla="*/ 872482 w 981868"/>
                  <a:gd name="connsiteY11" fmla="*/ 696126 h 955227"/>
                  <a:gd name="connsiteX12" fmla="*/ 983608 w 981868"/>
                  <a:gd name="connsiteY12" fmla="*/ 262658 h 9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1868" h="955227">
                    <a:moveTo>
                      <a:pt x="983608" y="262658"/>
                    </a:moveTo>
                    <a:cubicBezTo>
                      <a:pt x="975616" y="174366"/>
                      <a:pt x="942887" y="78843"/>
                      <a:pt x="858401" y="36220"/>
                    </a:cubicBezTo>
                    <a:cubicBezTo>
                      <a:pt x="784571" y="-1076"/>
                      <a:pt x="707315" y="-8307"/>
                      <a:pt x="627396" y="9960"/>
                    </a:cubicBezTo>
                    <a:cubicBezTo>
                      <a:pt x="552043" y="27086"/>
                      <a:pt x="488488" y="51442"/>
                      <a:pt x="410852" y="24422"/>
                    </a:cubicBezTo>
                    <a:cubicBezTo>
                      <a:pt x="338924" y="-696"/>
                      <a:pt x="265474" y="-9068"/>
                      <a:pt x="190883" y="11863"/>
                    </a:cubicBezTo>
                    <a:cubicBezTo>
                      <a:pt x="142931" y="25183"/>
                      <a:pt x="81660" y="58673"/>
                      <a:pt x="52736" y="103580"/>
                    </a:cubicBezTo>
                    <a:cubicBezTo>
                      <a:pt x="-28705" y="229929"/>
                      <a:pt x="-6252" y="413744"/>
                      <a:pt x="55400" y="543137"/>
                    </a:cubicBezTo>
                    <a:cubicBezTo>
                      <a:pt x="93457" y="623057"/>
                      <a:pt x="128850" y="703737"/>
                      <a:pt x="165765" y="784418"/>
                    </a:cubicBezTo>
                    <a:cubicBezTo>
                      <a:pt x="193547" y="845309"/>
                      <a:pt x="218284" y="959099"/>
                      <a:pt x="302009" y="957957"/>
                    </a:cubicBezTo>
                    <a:cubicBezTo>
                      <a:pt x="376981" y="956816"/>
                      <a:pt x="427597" y="880321"/>
                      <a:pt x="497241" y="879180"/>
                    </a:cubicBezTo>
                    <a:cubicBezTo>
                      <a:pt x="561938" y="878038"/>
                      <a:pt x="607225" y="946160"/>
                      <a:pt x="669258" y="956055"/>
                    </a:cubicBezTo>
                    <a:cubicBezTo>
                      <a:pt x="787615" y="975083"/>
                      <a:pt x="835186" y="777948"/>
                      <a:pt x="872482" y="696126"/>
                    </a:cubicBezTo>
                    <a:cubicBezTo>
                      <a:pt x="934134" y="560644"/>
                      <a:pt x="997308" y="414886"/>
                      <a:pt x="983608" y="26265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9200000" scaled="0"/>
              </a:gradFill>
              <a:ln w="3801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A4E9BC1-740D-4BF9-9AEB-9F1B58EB2672}"/>
                  </a:ext>
                </a:extLst>
              </p:cNvPr>
              <p:cNvSpPr/>
              <p:nvPr/>
            </p:nvSpPr>
            <p:spPr>
              <a:xfrm>
                <a:off x="7035559" y="2579466"/>
                <a:ext cx="91337" cy="11417"/>
              </a:xfrm>
              <a:custGeom>
                <a:avLst/>
                <a:gdLst>
                  <a:gd name="connsiteX0" fmla="*/ 44549 w 91336"/>
                  <a:gd name="connsiteY0" fmla="*/ 13320 h 11417"/>
                  <a:gd name="connsiteX1" fmla="*/ 7253 w 91336"/>
                  <a:gd name="connsiteY1" fmla="*/ 10656 h 11417"/>
                  <a:gd name="connsiteX2" fmla="*/ 22 w 91336"/>
                  <a:gd name="connsiteY2" fmla="*/ 4947 h 11417"/>
                  <a:gd name="connsiteX3" fmla="*/ 7634 w 91336"/>
                  <a:gd name="connsiteY3" fmla="*/ 0 h 11417"/>
                  <a:gd name="connsiteX4" fmla="*/ 84889 w 91336"/>
                  <a:gd name="connsiteY4" fmla="*/ 0 h 11417"/>
                  <a:gd name="connsiteX5" fmla="*/ 92501 w 91336"/>
                  <a:gd name="connsiteY5" fmla="*/ 4947 h 11417"/>
                  <a:gd name="connsiteX6" fmla="*/ 84889 w 91336"/>
                  <a:gd name="connsiteY6" fmla="*/ 9895 h 11417"/>
                  <a:gd name="connsiteX7" fmla="*/ 44549 w 91336"/>
                  <a:gd name="connsiteY7" fmla="*/ 13320 h 1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336" h="11417">
                    <a:moveTo>
                      <a:pt x="44549" y="13320"/>
                    </a:moveTo>
                    <a:cubicBezTo>
                      <a:pt x="31990" y="14462"/>
                      <a:pt x="19812" y="12178"/>
                      <a:pt x="7253" y="10656"/>
                    </a:cubicBezTo>
                    <a:cubicBezTo>
                      <a:pt x="4208" y="10275"/>
                      <a:pt x="-358" y="9895"/>
                      <a:pt x="22" y="4947"/>
                    </a:cubicBezTo>
                    <a:cubicBezTo>
                      <a:pt x="403" y="761"/>
                      <a:pt x="4208" y="0"/>
                      <a:pt x="7634" y="0"/>
                    </a:cubicBezTo>
                    <a:cubicBezTo>
                      <a:pt x="33512" y="0"/>
                      <a:pt x="59011" y="0"/>
                      <a:pt x="84889" y="0"/>
                    </a:cubicBezTo>
                    <a:cubicBezTo>
                      <a:pt x="88314" y="0"/>
                      <a:pt x="92501" y="761"/>
                      <a:pt x="92501" y="4947"/>
                    </a:cubicBezTo>
                    <a:cubicBezTo>
                      <a:pt x="92501" y="9895"/>
                      <a:pt x="87934" y="9514"/>
                      <a:pt x="84889" y="9895"/>
                    </a:cubicBezTo>
                    <a:cubicBezTo>
                      <a:pt x="71569" y="12178"/>
                      <a:pt x="58249" y="14462"/>
                      <a:pt x="44549" y="13320"/>
                    </a:cubicBezTo>
                    <a:close/>
                  </a:path>
                </a:pathLst>
              </a:custGeom>
              <a:solidFill>
                <a:srgbClr val="F2F2F2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CB1DAF1-D530-4CEF-B59D-FD6C32A8A6F7}"/>
                  </a:ext>
                </a:extLst>
              </p:cNvPr>
              <p:cNvSpPr/>
              <p:nvPr/>
            </p:nvSpPr>
            <p:spPr>
              <a:xfrm rot="10800000">
                <a:off x="6986090" y="2960796"/>
                <a:ext cx="190284" cy="72308"/>
              </a:xfrm>
              <a:custGeom>
                <a:avLst/>
                <a:gdLst>
                  <a:gd name="connsiteX0" fmla="*/ 174699 w 190284"/>
                  <a:gd name="connsiteY0" fmla="*/ 66980 h 72308"/>
                  <a:gd name="connsiteX1" fmla="*/ 137784 w 190284"/>
                  <a:gd name="connsiteY1" fmla="*/ 27020 h 72308"/>
                  <a:gd name="connsiteX2" fmla="*/ 54439 w 190284"/>
                  <a:gd name="connsiteY2" fmla="*/ 27401 h 72308"/>
                  <a:gd name="connsiteX3" fmla="*/ 21330 w 190284"/>
                  <a:gd name="connsiteY3" fmla="*/ 59369 h 72308"/>
                  <a:gd name="connsiteX4" fmla="*/ 6488 w 190284"/>
                  <a:gd name="connsiteY4" fmla="*/ 69264 h 72308"/>
                  <a:gd name="connsiteX5" fmla="*/ 2682 w 190284"/>
                  <a:gd name="connsiteY5" fmla="*/ 50996 h 72308"/>
                  <a:gd name="connsiteX6" fmla="*/ 49873 w 190284"/>
                  <a:gd name="connsiteY6" fmla="*/ 7992 h 72308"/>
                  <a:gd name="connsiteX7" fmla="*/ 143493 w 190284"/>
                  <a:gd name="connsiteY7" fmla="*/ 7992 h 72308"/>
                  <a:gd name="connsiteX8" fmla="*/ 191825 w 190284"/>
                  <a:gd name="connsiteY8" fmla="*/ 54421 h 72308"/>
                  <a:gd name="connsiteX9" fmla="*/ 190303 w 190284"/>
                  <a:gd name="connsiteY9" fmla="*/ 70025 h 72308"/>
                  <a:gd name="connsiteX10" fmla="*/ 174699 w 190284"/>
                  <a:gd name="connsiteY10" fmla="*/ 66980 h 7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0284" h="72308">
                    <a:moveTo>
                      <a:pt x="174699" y="66980"/>
                    </a:moveTo>
                    <a:cubicBezTo>
                      <a:pt x="170133" y="46429"/>
                      <a:pt x="156432" y="34251"/>
                      <a:pt x="137784" y="27020"/>
                    </a:cubicBezTo>
                    <a:cubicBezTo>
                      <a:pt x="110003" y="16745"/>
                      <a:pt x="82221" y="17126"/>
                      <a:pt x="54439" y="27401"/>
                    </a:cubicBezTo>
                    <a:cubicBezTo>
                      <a:pt x="39217" y="33110"/>
                      <a:pt x="26658" y="43004"/>
                      <a:pt x="21330" y="59369"/>
                    </a:cubicBezTo>
                    <a:cubicBezTo>
                      <a:pt x="18285" y="65458"/>
                      <a:pt x="15241" y="73069"/>
                      <a:pt x="6488" y="69264"/>
                    </a:cubicBezTo>
                    <a:cubicBezTo>
                      <a:pt x="-2646" y="65458"/>
                      <a:pt x="-362" y="57847"/>
                      <a:pt x="2682" y="50996"/>
                    </a:cubicBezTo>
                    <a:cubicBezTo>
                      <a:pt x="11816" y="29684"/>
                      <a:pt x="28180" y="15603"/>
                      <a:pt x="49873" y="7992"/>
                    </a:cubicBezTo>
                    <a:cubicBezTo>
                      <a:pt x="81079" y="-2664"/>
                      <a:pt x="112286" y="-2664"/>
                      <a:pt x="143493" y="7992"/>
                    </a:cubicBezTo>
                    <a:cubicBezTo>
                      <a:pt x="166327" y="15984"/>
                      <a:pt x="183072" y="31207"/>
                      <a:pt x="191825" y="54421"/>
                    </a:cubicBezTo>
                    <a:cubicBezTo>
                      <a:pt x="193728" y="59749"/>
                      <a:pt x="196011" y="65458"/>
                      <a:pt x="190303" y="70025"/>
                    </a:cubicBezTo>
                    <a:cubicBezTo>
                      <a:pt x="184214" y="74972"/>
                      <a:pt x="179266" y="71547"/>
                      <a:pt x="174699" y="6698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5C81996-4717-4F0D-90E5-725E504C9FC1}"/>
                  </a:ext>
                </a:extLst>
              </p:cNvPr>
              <p:cNvSpPr/>
              <p:nvPr/>
            </p:nvSpPr>
            <p:spPr>
              <a:xfrm>
                <a:off x="7256312" y="2850050"/>
                <a:ext cx="178867" cy="178867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CC2CBBE-1FD0-44ED-AA09-B003CBA045C8}"/>
                  </a:ext>
                </a:extLst>
              </p:cNvPr>
              <p:cNvSpPr/>
              <p:nvPr/>
            </p:nvSpPr>
            <p:spPr>
              <a:xfrm>
                <a:off x="7200749" y="2798673"/>
                <a:ext cx="68502" cy="95142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5744845-0B55-4B3C-A1ED-38D42CCCB9C0}"/>
                  </a:ext>
                </a:extLst>
              </p:cNvPr>
              <p:cNvSpPr/>
              <p:nvPr/>
            </p:nvSpPr>
            <p:spPr>
              <a:xfrm>
                <a:off x="6868512" y="2798673"/>
                <a:ext cx="68502" cy="95142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86FB51D-AD71-4B02-A014-15D2B581433B}"/>
                  </a:ext>
                </a:extLst>
              </p:cNvPr>
              <p:cNvSpPr/>
              <p:nvPr/>
            </p:nvSpPr>
            <p:spPr>
              <a:xfrm>
                <a:off x="6699920" y="2850050"/>
                <a:ext cx="178867" cy="178867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B9C23E9-60C8-4CBC-8879-11747569E8E8}"/>
                </a:ext>
              </a:extLst>
            </p:cNvPr>
            <p:cNvGrpSpPr/>
            <p:nvPr/>
          </p:nvGrpSpPr>
          <p:grpSpPr>
            <a:xfrm>
              <a:off x="10808749" y="3963943"/>
              <a:ext cx="642465" cy="642465"/>
              <a:chOff x="2869059" y="1399451"/>
              <a:chExt cx="140104" cy="140104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1FBA157-23D3-439F-90C4-8814745368CF}"/>
                  </a:ext>
                </a:extLst>
              </p:cNvPr>
              <p:cNvSpPr/>
              <p:nvPr/>
            </p:nvSpPr>
            <p:spPr>
              <a:xfrm>
                <a:off x="2869059" y="1399451"/>
                <a:ext cx="140104" cy="140104"/>
              </a:xfrm>
              <a:custGeom>
                <a:avLst/>
                <a:gdLst>
                  <a:gd name="connsiteX0" fmla="*/ 296617 w 296616"/>
                  <a:gd name="connsiteY0" fmla="*/ 144506 h 296616"/>
                  <a:gd name="connsiteX1" fmla="*/ 202308 w 296616"/>
                  <a:gd name="connsiteY1" fmla="*/ 199266 h 296616"/>
                  <a:gd name="connsiteX2" fmla="*/ 152111 w 296616"/>
                  <a:gd name="connsiteY2" fmla="*/ 296617 h 296616"/>
                  <a:gd name="connsiteX3" fmla="*/ 97351 w 296616"/>
                  <a:gd name="connsiteY3" fmla="*/ 201928 h 296616"/>
                  <a:gd name="connsiteX4" fmla="*/ 0 w 296616"/>
                  <a:gd name="connsiteY4" fmla="*/ 152111 h 296616"/>
                  <a:gd name="connsiteX5" fmla="*/ 94689 w 296616"/>
                  <a:gd name="connsiteY5" fmla="*/ 97351 h 296616"/>
                  <a:gd name="connsiteX6" fmla="*/ 144506 w 296616"/>
                  <a:gd name="connsiteY6" fmla="*/ 0 h 296616"/>
                  <a:gd name="connsiteX7" fmla="*/ 199646 w 296616"/>
                  <a:gd name="connsiteY7" fmla="*/ 94689 h 296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6616" h="296616">
                    <a:moveTo>
                      <a:pt x="296617" y="144506"/>
                    </a:moveTo>
                    <a:lnTo>
                      <a:pt x="202308" y="199266"/>
                    </a:lnTo>
                    <a:lnTo>
                      <a:pt x="152111" y="296617"/>
                    </a:lnTo>
                    <a:lnTo>
                      <a:pt x="97351" y="201928"/>
                    </a:lnTo>
                    <a:lnTo>
                      <a:pt x="0" y="152111"/>
                    </a:lnTo>
                    <a:lnTo>
                      <a:pt x="94689" y="97351"/>
                    </a:lnTo>
                    <a:lnTo>
                      <a:pt x="144506" y="0"/>
                    </a:lnTo>
                    <a:lnTo>
                      <a:pt x="199646" y="94689"/>
                    </a:lnTo>
                    <a:close/>
                  </a:path>
                </a:pathLst>
              </a:custGeom>
              <a:solidFill>
                <a:srgbClr val="000000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048D6D2-47AE-4969-830E-DF54C81364BC}"/>
                  </a:ext>
                </a:extLst>
              </p:cNvPr>
              <p:cNvSpPr/>
              <p:nvPr/>
            </p:nvSpPr>
            <p:spPr>
              <a:xfrm>
                <a:off x="2882890" y="1413282"/>
                <a:ext cx="111364" cy="111364"/>
              </a:xfrm>
              <a:custGeom>
                <a:avLst/>
                <a:gdLst>
                  <a:gd name="connsiteX0" fmla="*/ 238054 w 235772"/>
                  <a:gd name="connsiteY0" fmla="*/ 115985 h 235772"/>
                  <a:gd name="connsiteX1" fmla="*/ 162379 w 235772"/>
                  <a:gd name="connsiteY1" fmla="*/ 160097 h 235772"/>
                  <a:gd name="connsiteX2" fmla="*/ 122069 w 235772"/>
                  <a:gd name="connsiteY2" fmla="*/ 238054 h 235772"/>
                  <a:gd name="connsiteX3" fmla="*/ 77957 w 235772"/>
                  <a:gd name="connsiteY3" fmla="*/ 162379 h 235772"/>
                  <a:gd name="connsiteX4" fmla="*/ 0 w 235772"/>
                  <a:gd name="connsiteY4" fmla="*/ 122069 h 235772"/>
                  <a:gd name="connsiteX5" fmla="*/ 76056 w 235772"/>
                  <a:gd name="connsiteY5" fmla="*/ 77957 h 235772"/>
                  <a:gd name="connsiteX6" fmla="*/ 115985 w 235772"/>
                  <a:gd name="connsiteY6" fmla="*/ 0 h 235772"/>
                  <a:gd name="connsiteX7" fmla="*/ 160097 w 235772"/>
                  <a:gd name="connsiteY7" fmla="*/ 75675 h 235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5772" h="235772">
                    <a:moveTo>
                      <a:pt x="238054" y="115985"/>
                    </a:moveTo>
                    <a:lnTo>
                      <a:pt x="162379" y="160097"/>
                    </a:lnTo>
                    <a:lnTo>
                      <a:pt x="122069" y="238054"/>
                    </a:lnTo>
                    <a:lnTo>
                      <a:pt x="77957" y="162379"/>
                    </a:lnTo>
                    <a:lnTo>
                      <a:pt x="0" y="122069"/>
                    </a:lnTo>
                    <a:lnTo>
                      <a:pt x="76056" y="77957"/>
                    </a:lnTo>
                    <a:lnTo>
                      <a:pt x="115985" y="0"/>
                    </a:lnTo>
                    <a:lnTo>
                      <a:pt x="160097" y="75675"/>
                    </a:lnTo>
                    <a:close/>
                  </a:path>
                </a:pathLst>
              </a:custGeom>
              <a:solidFill>
                <a:srgbClr val="F2F2F2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E8D1D0-7F62-47F1-988B-6B7466FF2E3E}"/>
              </a:ext>
            </a:extLst>
          </p:cNvPr>
          <p:cNvGrpSpPr/>
          <p:nvPr/>
        </p:nvGrpSpPr>
        <p:grpSpPr>
          <a:xfrm rot="14361265" flipH="1">
            <a:off x="1022557" y="1673211"/>
            <a:ext cx="3032014" cy="990426"/>
            <a:chOff x="5005473" y="4141321"/>
            <a:chExt cx="6805425" cy="222303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2081E8C-B2FC-4F41-BA01-85DAE655A897}"/>
                </a:ext>
              </a:extLst>
            </p:cNvPr>
            <p:cNvGrpSpPr/>
            <p:nvPr/>
          </p:nvGrpSpPr>
          <p:grpSpPr>
            <a:xfrm>
              <a:off x="5090052" y="5237879"/>
              <a:ext cx="6720846" cy="1126476"/>
              <a:chOff x="3613677" y="4201880"/>
              <a:chExt cx="6720846" cy="1126476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5BBCD7D-B441-4ABF-A062-5D573CA4F6E4}"/>
                  </a:ext>
                </a:extLst>
              </p:cNvPr>
              <p:cNvSpPr/>
              <p:nvPr/>
            </p:nvSpPr>
            <p:spPr>
              <a:xfrm>
                <a:off x="3731164" y="4201880"/>
                <a:ext cx="1499709" cy="941610"/>
              </a:xfrm>
              <a:custGeom>
                <a:avLst/>
                <a:gdLst>
                  <a:gd name="connsiteX0" fmla="*/ 107118 w 1499709"/>
                  <a:gd name="connsiteY0" fmla="*/ 0 h 941610"/>
                  <a:gd name="connsiteX1" fmla="*/ 205763 w 1499709"/>
                  <a:gd name="connsiteY1" fmla="*/ 65599 h 941610"/>
                  <a:gd name="connsiteX2" fmla="*/ 214239 w 1499709"/>
                  <a:gd name="connsiteY2" fmla="*/ 107112 h 941610"/>
                  <a:gd name="connsiteX3" fmla="*/ 222715 w 1499709"/>
                  <a:gd name="connsiteY3" fmla="*/ 65599 h 941610"/>
                  <a:gd name="connsiteX4" fmla="*/ 321356 w 1499709"/>
                  <a:gd name="connsiteY4" fmla="*/ 0 h 941610"/>
                  <a:gd name="connsiteX5" fmla="*/ 420001 w 1499709"/>
                  <a:gd name="connsiteY5" fmla="*/ 65599 h 941610"/>
                  <a:gd name="connsiteX6" fmla="*/ 428477 w 1499709"/>
                  <a:gd name="connsiteY6" fmla="*/ 107112 h 941610"/>
                  <a:gd name="connsiteX7" fmla="*/ 436953 w 1499709"/>
                  <a:gd name="connsiteY7" fmla="*/ 65599 h 941610"/>
                  <a:gd name="connsiteX8" fmla="*/ 535594 w 1499709"/>
                  <a:gd name="connsiteY8" fmla="*/ 0 h 941610"/>
                  <a:gd name="connsiteX9" fmla="*/ 634239 w 1499709"/>
                  <a:gd name="connsiteY9" fmla="*/ 65599 h 941610"/>
                  <a:gd name="connsiteX10" fmla="*/ 642715 w 1499709"/>
                  <a:gd name="connsiteY10" fmla="*/ 107113 h 941610"/>
                  <a:gd name="connsiteX11" fmla="*/ 651190 w 1499709"/>
                  <a:gd name="connsiteY11" fmla="*/ 65599 h 941610"/>
                  <a:gd name="connsiteX12" fmla="*/ 749832 w 1499709"/>
                  <a:gd name="connsiteY12" fmla="*/ 0 h 941610"/>
                  <a:gd name="connsiteX13" fmla="*/ 848477 w 1499709"/>
                  <a:gd name="connsiteY13" fmla="*/ 65599 h 941610"/>
                  <a:gd name="connsiteX14" fmla="*/ 856953 w 1499709"/>
                  <a:gd name="connsiteY14" fmla="*/ 107113 h 941610"/>
                  <a:gd name="connsiteX15" fmla="*/ 865428 w 1499709"/>
                  <a:gd name="connsiteY15" fmla="*/ 65599 h 941610"/>
                  <a:gd name="connsiteX16" fmla="*/ 964070 w 1499709"/>
                  <a:gd name="connsiteY16" fmla="*/ 0 h 941610"/>
                  <a:gd name="connsiteX17" fmla="*/ 1062715 w 1499709"/>
                  <a:gd name="connsiteY17" fmla="*/ 65599 h 941610"/>
                  <a:gd name="connsiteX18" fmla="*/ 1071191 w 1499709"/>
                  <a:gd name="connsiteY18" fmla="*/ 107113 h 941610"/>
                  <a:gd name="connsiteX19" fmla="*/ 1079666 w 1499709"/>
                  <a:gd name="connsiteY19" fmla="*/ 65599 h 941610"/>
                  <a:gd name="connsiteX20" fmla="*/ 1178308 w 1499709"/>
                  <a:gd name="connsiteY20" fmla="*/ 0 h 941610"/>
                  <a:gd name="connsiteX21" fmla="*/ 1276953 w 1499709"/>
                  <a:gd name="connsiteY21" fmla="*/ 65599 h 941610"/>
                  <a:gd name="connsiteX22" fmla="*/ 1285428 w 1499709"/>
                  <a:gd name="connsiteY22" fmla="*/ 107106 h 941610"/>
                  <a:gd name="connsiteX23" fmla="*/ 1293902 w 1499709"/>
                  <a:gd name="connsiteY23" fmla="*/ 65599 h 941610"/>
                  <a:gd name="connsiteX24" fmla="*/ 1392543 w 1499709"/>
                  <a:gd name="connsiteY24" fmla="*/ 0 h 941610"/>
                  <a:gd name="connsiteX25" fmla="*/ 1499665 w 1499709"/>
                  <a:gd name="connsiteY25" fmla="*/ 107118 h 941610"/>
                  <a:gd name="connsiteX26" fmla="*/ 1499665 w 1499709"/>
                  <a:gd name="connsiteY26" fmla="*/ 834492 h 941610"/>
                  <a:gd name="connsiteX27" fmla="*/ 1394273 w 1499709"/>
                  <a:gd name="connsiteY27" fmla="*/ 941610 h 941610"/>
                  <a:gd name="connsiteX28" fmla="*/ 1293929 w 1499709"/>
                  <a:gd name="connsiteY28" fmla="*/ 876011 h 941610"/>
                  <a:gd name="connsiteX29" fmla="*/ 1285428 w 1499709"/>
                  <a:gd name="connsiteY29" fmla="*/ 834505 h 941610"/>
                  <a:gd name="connsiteX30" fmla="*/ 1277951 w 1499709"/>
                  <a:gd name="connsiteY30" fmla="*/ 876011 h 941610"/>
                  <a:gd name="connsiteX31" fmla="*/ 1180037 w 1499709"/>
                  <a:gd name="connsiteY31" fmla="*/ 941610 h 941610"/>
                  <a:gd name="connsiteX32" fmla="*/ 1079693 w 1499709"/>
                  <a:gd name="connsiteY32" fmla="*/ 876011 h 941610"/>
                  <a:gd name="connsiteX33" fmla="*/ 1071191 w 1499709"/>
                  <a:gd name="connsiteY33" fmla="*/ 834497 h 941610"/>
                  <a:gd name="connsiteX34" fmla="*/ 1063713 w 1499709"/>
                  <a:gd name="connsiteY34" fmla="*/ 876011 h 941610"/>
                  <a:gd name="connsiteX35" fmla="*/ 965799 w 1499709"/>
                  <a:gd name="connsiteY35" fmla="*/ 941610 h 941610"/>
                  <a:gd name="connsiteX36" fmla="*/ 865455 w 1499709"/>
                  <a:gd name="connsiteY36" fmla="*/ 876011 h 941610"/>
                  <a:gd name="connsiteX37" fmla="*/ 856953 w 1499709"/>
                  <a:gd name="connsiteY37" fmla="*/ 834497 h 941610"/>
                  <a:gd name="connsiteX38" fmla="*/ 849475 w 1499709"/>
                  <a:gd name="connsiteY38" fmla="*/ 876011 h 941610"/>
                  <a:gd name="connsiteX39" fmla="*/ 751561 w 1499709"/>
                  <a:gd name="connsiteY39" fmla="*/ 941610 h 941610"/>
                  <a:gd name="connsiteX40" fmla="*/ 651217 w 1499709"/>
                  <a:gd name="connsiteY40" fmla="*/ 876011 h 941610"/>
                  <a:gd name="connsiteX41" fmla="*/ 642715 w 1499709"/>
                  <a:gd name="connsiteY41" fmla="*/ 834497 h 941610"/>
                  <a:gd name="connsiteX42" fmla="*/ 635237 w 1499709"/>
                  <a:gd name="connsiteY42" fmla="*/ 876011 h 941610"/>
                  <a:gd name="connsiteX43" fmla="*/ 537323 w 1499709"/>
                  <a:gd name="connsiteY43" fmla="*/ 941610 h 941610"/>
                  <a:gd name="connsiteX44" fmla="*/ 436980 w 1499709"/>
                  <a:gd name="connsiteY44" fmla="*/ 876011 h 941610"/>
                  <a:gd name="connsiteX45" fmla="*/ 428477 w 1499709"/>
                  <a:gd name="connsiteY45" fmla="*/ 834498 h 941610"/>
                  <a:gd name="connsiteX46" fmla="*/ 420999 w 1499709"/>
                  <a:gd name="connsiteY46" fmla="*/ 876011 h 941610"/>
                  <a:gd name="connsiteX47" fmla="*/ 323085 w 1499709"/>
                  <a:gd name="connsiteY47" fmla="*/ 941610 h 941610"/>
                  <a:gd name="connsiteX48" fmla="*/ 222742 w 1499709"/>
                  <a:gd name="connsiteY48" fmla="*/ 876011 h 941610"/>
                  <a:gd name="connsiteX49" fmla="*/ 214239 w 1499709"/>
                  <a:gd name="connsiteY49" fmla="*/ 834498 h 941610"/>
                  <a:gd name="connsiteX50" fmla="*/ 206761 w 1499709"/>
                  <a:gd name="connsiteY50" fmla="*/ 876011 h 941610"/>
                  <a:gd name="connsiteX51" fmla="*/ 108847 w 1499709"/>
                  <a:gd name="connsiteY51" fmla="*/ 941610 h 941610"/>
                  <a:gd name="connsiteX52" fmla="*/ 0 w 1499709"/>
                  <a:gd name="connsiteY52" fmla="*/ 834492 h 941610"/>
                  <a:gd name="connsiteX53" fmla="*/ 0 w 1499709"/>
                  <a:gd name="connsiteY53" fmla="*/ 107118 h 941610"/>
                  <a:gd name="connsiteX54" fmla="*/ 107118 w 1499709"/>
                  <a:gd name="connsiteY54" fmla="*/ 0 h 94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499709" h="941610">
                    <a:moveTo>
                      <a:pt x="107118" y="0"/>
                    </a:moveTo>
                    <a:cubicBezTo>
                      <a:pt x="151177" y="0"/>
                      <a:pt x="189404" y="27212"/>
                      <a:pt x="205763" y="65599"/>
                    </a:cubicBezTo>
                    <a:lnTo>
                      <a:pt x="214239" y="107112"/>
                    </a:lnTo>
                    <a:lnTo>
                      <a:pt x="222715" y="65599"/>
                    </a:lnTo>
                    <a:cubicBezTo>
                      <a:pt x="239074" y="27212"/>
                      <a:pt x="277300" y="0"/>
                      <a:pt x="321356" y="0"/>
                    </a:cubicBezTo>
                    <a:cubicBezTo>
                      <a:pt x="365415" y="0"/>
                      <a:pt x="403642" y="27212"/>
                      <a:pt x="420001" y="65599"/>
                    </a:cubicBezTo>
                    <a:lnTo>
                      <a:pt x="428477" y="107112"/>
                    </a:lnTo>
                    <a:lnTo>
                      <a:pt x="436953" y="65599"/>
                    </a:lnTo>
                    <a:cubicBezTo>
                      <a:pt x="453312" y="27212"/>
                      <a:pt x="491538" y="0"/>
                      <a:pt x="535594" y="0"/>
                    </a:cubicBezTo>
                    <a:cubicBezTo>
                      <a:pt x="579653" y="0"/>
                      <a:pt x="617879" y="27212"/>
                      <a:pt x="634239" y="65599"/>
                    </a:cubicBezTo>
                    <a:lnTo>
                      <a:pt x="642715" y="107113"/>
                    </a:lnTo>
                    <a:lnTo>
                      <a:pt x="651190" y="65599"/>
                    </a:lnTo>
                    <a:cubicBezTo>
                      <a:pt x="667550" y="27212"/>
                      <a:pt x="705776" y="0"/>
                      <a:pt x="749832" y="0"/>
                    </a:cubicBezTo>
                    <a:cubicBezTo>
                      <a:pt x="793891" y="0"/>
                      <a:pt x="832117" y="27212"/>
                      <a:pt x="848477" y="65599"/>
                    </a:cubicBezTo>
                    <a:lnTo>
                      <a:pt x="856953" y="107113"/>
                    </a:lnTo>
                    <a:lnTo>
                      <a:pt x="865428" y="65599"/>
                    </a:lnTo>
                    <a:cubicBezTo>
                      <a:pt x="881788" y="27212"/>
                      <a:pt x="920014" y="0"/>
                      <a:pt x="964070" y="0"/>
                    </a:cubicBezTo>
                    <a:cubicBezTo>
                      <a:pt x="1008129" y="0"/>
                      <a:pt x="1046355" y="27212"/>
                      <a:pt x="1062715" y="65599"/>
                    </a:cubicBezTo>
                    <a:lnTo>
                      <a:pt x="1071191" y="107113"/>
                    </a:lnTo>
                    <a:lnTo>
                      <a:pt x="1079666" y="65599"/>
                    </a:lnTo>
                    <a:cubicBezTo>
                      <a:pt x="1096026" y="27212"/>
                      <a:pt x="1134252" y="0"/>
                      <a:pt x="1178308" y="0"/>
                    </a:cubicBezTo>
                    <a:cubicBezTo>
                      <a:pt x="1222367" y="0"/>
                      <a:pt x="1260593" y="27212"/>
                      <a:pt x="1276953" y="65599"/>
                    </a:cubicBezTo>
                    <a:lnTo>
                      <a:pt x="1285428" y="107106"/>
                    </a:lnTo>
                    <a:lnTo>
                      <a:pt x="1293902" y="65599"/>
                    </a:lnTo>
                    <a:cubicBezTo>
                      <a:pt x="1310261" y="27212"/>
                      <a:pt x="1348487" y="0"/>
                      <a:pt x="1392543" y="0"/>
                    </a:cubicBezTo>
                    <a:cubicBezTo>
                      <a:pt x="1451289" y="0"/>
                      <a:pt x="1499665" y="48377"/>
                      <a:pt x="1499665" y="107118"/>
                    </a:cubicBezTo>
                    <a:lnTo>
                      <a:pt x="1499665" y="834492"/>
                    </a:lnTo>
                    <a:cubicBezTo>
                      <a:pt x="1501391" y="893233"/>
                      <a:pt x="1453014" y="941610"/>
                      <a:pt x="1394273" y="941610"/>
                    </a:cubicBezTo>
                    <a:cubicBezTo>
                      <a:pt x="1348919" y="941610"/>
                      <a:pt x="1310369" y="914398"/>
                      <a:pt x="1293929" y="876011"/>
                    </a:cubicBezTo>
                    <a:lnTo>
                      <a:pt x="1285428" y="834505"/>
                    </a:lnTo>
                    <a:lnTo>
                      <a:pt x="1277951" y="876011"/>
                    </a:lnTo>
                    <a:cubicBezTo>
                      <a:pt x="1262319" y="914398"/>
                      <a:pt x="1224093" y="941610"/>
                      <a:pt x="1180037" y="941610"/>
                    </a:cubicBezTo>
                    <a:cubicBezTo>
                      <a:pt x="1134684" y="941610"/>
                      <a:pt x="1096134" y="914398"/>
                      <a:pt x="1079693" y="876011"/>
                    </a:cubicBezTo>
                    <a:lnTo>
                      <a:pt x="1071191" y="834497"/>
                    </a:lnTo>
                    <a:lnTo>
                      <a:pt x="1063713" y="876011"/>
                    </a:lnTo>
                    <a:cubicBezTo>
                      <a:pt x="1048081" y="914398"/>
                      <a:pt x="1009855" y="941610"/>
                      <a:pt x="965799" y="941610"/>
                    </a:cubicBezTo>
                    <a:cubicBezTo>
                      <a:pt x="920446" y="941610"/>
                      <a:pt x="881896" y="914398"/>
                      <a:pt x="865455" y="876011"/>
                    </a:cubicBezTo>
                    <a:lnTo>
                      <a:pt x="856953" y="834497"/>
                    </a:lnTo>
                    <a:lnTo>
                      <a:pt x="849475" y="876011"/>
                    </a:lnTo>
                    <a:cubicBezTo>
                      <a:pt x="833843" y="914398"/>
                      <a:pt x="795617" y="941610"/>
                      <a:pt x="751561" y="941610"/>
                    </a:cubicBezTo>
                    <a:cubicBezTo>
                      <a:pt x="706208" y="941610"/>
                      <a:pt x="667658" y="914398"/>
                      <a:pt x="651217" y="876011"/>
                    </a:cubicBezTo>
                    <a:lnTo>
                      <a:pt x="642715" y="834497"/>
                    </a:lnTo>
                    <a:lnTo>
                      <a:pt x="635237" y="876011"/>
                    </a:lnTo>
                    <a:cubicBezTo>
                      <a:pt x="619605" y="914398"/>
                      <a:pt x="581379" y="941610"/>
                      <a:pt x="537323" y="941610"/>
                    </a:cubicBezTo>
                    <a:cubicBezTo>
                      <a:pt x="491970" y="941610"/>
                      <a:pt x="453420" y="914398"/>
                      <a:pt x="436980" y="876011"/>
                    </a:cubicBezTo>
                    <a:lnTo>
                      <a:pt x="428477" y="834498"/>
                    </a:lnTo>
                    <a:lnTo>
                      <a:pt x="420999" y="876011"/>
                    </a:lnTo>
                    <a:cubicBezTo>
                      <a:pt x="405367" y="914398"/>
                      <a:pt x="367141" y="941610"/>
                      <a:pt x="323085" y="941610"/>
                    </a:cubicBezTo>
                    <a:cubicBezTo>
                      <a:pt x="277732" y="941610"/>
                      <a:pt x="239182" y="914398"/>
                      <a:pt x="222742" y="876011"/>
                    </a:cubicBezTo>
                    <a:lnTo>
                      <a:pt x="214239" y="834498"/>
                    </a:lnTo>
                    <a:lnTo>
                      <a:pt x="206761" y="876011"/>
                    </a:lnTo>
                    <a:cubicBezTo>
                      <a:pt x="191129" y="914398"/>
                      <a:pt x="152903" y="941610"/>
                      <a:pt x="108847" y="941610"/>
                    </a:cubicBezTo>
                    <a:cubicBezTo>
                      <a:pt x="48377" y="941610"/>
                      <a:pt x="0" y="893233"/>
                      <a:pt x="0" y="834492"/>
                    </a:cubicBezTo>
                    <a:lnTo>
                      <a:pt x="0" y="107118"/>
                    </a:lnTo>
                    <a:cubicBezTo>
                      <a:pt x="0" y="48377"/>
                      <a:pt x="48377" y="0"/>
                      <a:pt x="1071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0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E680D9E-F08C-42C8-92B5-D03DF4256348}"/>
                  </a:ext>
                </a:extLst>
              </p:cNvPr>
              <p:cNvSpPr/>
              <p:nvPr/>
            </p:nvSpPr>
            <p:spPr>
              <a:xfrm>
                <a:off x="3764877" y="4254643"/>
                <a:ext cx="1433462" cy="737743"/>
              </a:xfrm>
              <a:custGeom>
                <a:avLst/>
                <a:gdLst>
                  <a:gd name="connsiteX0" fmla="*/ 1360306 w 1433462"/>
                  <a:gd name="connsiteY0" fmla="*/ 0 h 737743"/>
                  <a:gd name="connsiteX1" fmla="*/ 1433462 w 1433462"/>
                  <a:gd name="connsiteY1" fmla="*/ 82930 h 737743"/>
                  <a:gd name="connsiteX2" fmla="*/ 1433462 w 1433462"/>
                  <a:gd name="connsiteY2" fmla="*/ 737743 h 737743"/>
                  <a:gd name="connsiteX3" fmla="*/ 1287155 w 1433462"/>
                  <a:gd name="connsiteY3" fmla="*/ 737743 h 737743"/>
                  <a:gd name="connsiteX4" fmla="*/ 1287155 w 1433462"/>
                  <a:gd name="connsiteY4" fmla="*/ 82930 h 737743"/>
                  <a:gd name="connsiteX5" fmla="*/ 1360306 w 1433462"/>
                  <a:gd name="connsiteY5" fmla="*/ 0 h 737743"/>
                  <a:gd name="connsiteX6" fmla="*/ 1145781 w 1433462"/>
                  <a:gd name="connsiteY6" fmla="*/ 0 h 737743"/>
                  <a:gd name="connsiteX7" fmla="*/ 1218937 w 1433462"/>
                  <a:gd name="connsiteY7" fmla="*/ 82930 h 737743"/>
                  <a:gd name="connsiteX8" fmla="*/ 1218937 w 1433462"/>
                  <a:gd name="connsiteY8" fmla="*/ 737743 h 737743"/>
                  <a:gd name="connsiteX9" fmla="*/ 1072630 w 1433462"/>
                  <a:gd name="connsiteY9" fmla="*/ 737743 h 737743"/>
                  <a:gd name="connsiteX10" fmla="*/ 1072630 w 1433462"/>
                  <a:gd name="connsiteY10" fmla="*/ 82930 h 737743"/>
                  <a:gd name="connsiteX11" fmla="*/ 1145781 w 1433462"/>
                  <a:gd name="connsiteY11" fmla="*/ 0 h 737743"/>
                  <a:gd name="connsiteX12" fmla="*/ 931255 w 1433462"/>
                  <a:gd name="connsiteY12" fmla="*/ 0 h 737743"/>
                  <a:gd name="connsiteX13" fmla="*/ 1004411 w 1433462"/>
                  <a:gd name="connsiteY13" fmla="*/ 82930 h 737743"/>
                  <a:gd name="connsiteX14" fmla="*/ 1004411 w 1433462"/>
                  <a:gd name="connsiteY14" fmla="*/ 737743 h 737743"/>
                  <a:gd name="connsiteX15" fmla="*/ 858104 w 1433462"/>
                  <a:gd name="connsiteY15" fmla="*/ 737743 h 737743"/>
                  <a:gd name="connsiteX16" fmla="*/ 858104 w 1433462"/>
                  <a:gd name="connsiteY16" fmla="*/ 82930 h 737743"/>
                  <a:gd name="connsiteX17" fmla="*/ 931255 w 1433462"/>
                  <a:gd name="connsiteY17" fmla="*/ 0 h 737743"/>
                  <a:gd name="connsiteX18" fmla="*/ 716729 w 1433462"/>
                  <a:gd name="connsiteY18" fmla="*/ 0 h 737743"/>
                  <a:gd name="connsiteX19" fmla="*/ 789885 w 1433462"/>
                  <a:gd name="connsiteY19" fmla="*/ 82930 h 737743"/>
                  <a:gd name="connsiteX20" fmla="*/ 789885 w 1433462"/>
                  <a:gd name="connsiteY20" fmla="*/ 737743 h 737743"/>
                  <a:gd name="connsiteX21" fmla="*/ 643578 w 1433462"/>
                  <a:gd name="connsiteY21" fmla="*/ 737743 h 737743"/>
                  <a:gd name="connsiteX22" fmla="*/ 643578 w 1433462"/>
                  <a:gd name="connsiteY22" fmla="*/ 82930 h 737743"/>
                  <a:gd name="connsiteX23" fmla="*/ 716729 w 1433462"/>
                  <a:gd name="connsiteY23" fmla="*/ 0 h 737743"/>
                  <a:gd name="connsiteX24" fmla="*/ 502203 w 1433462"/>
                  <a:gd name="connsiteY24" fmla="*/ 0 h 737743"/>
                  <a:gd name="connsiteX25" fmla="*/ 575359 w 1433462"/>
                  <a:gd name="connsiteY25" fmla="*/ 82930 h 737743"/>
                  <a:gd name="connsiteX26" fmla="*/ 575359 w 1433462"/>
                  <a:gd name="connsiteY26" fmla="*/ 737743 h 737743"/>
                  <a:gd name="connsiteX27" fmla="*/ 429052 w 1433462"/>
                  <a:gd name="connsiteY27" fmla="*/ 737743 h 737743"/>
                  <a:gd name="connsiteX28" fmla="*/ 429052 w 1433462"/>
                  <a:gd name="connsiteY28" fmla="*/ 82930 h 737743"/>
                  <a:gd name="connsiteX29" fmla="*/ 502203 w 1433462"/>
                  <a:gd name="connsiteY29" fmla="*/ 0 h 737743"/>
                  <a:gd name="connsiteX30" fmla="*/ 287677 w 1433462"/>
                  <a:gd name="connsiteY30" fmla="*/ 0 h 737743"/>
                  <a:gd name="connsiteX31" fmla="*/ 360833 w 1433462"/>
                  <a:gd name="connsiteY31" fmla="*/ 82930 h 737743"/>
                  <a:gd name="connsiteX32" fmla="*/ 360833 w 1433462"/>
                  <a:gd name="connsiteY32" fmla="*/ 737743 h 737743"/>
                  <a:gd name="connsiteX33" fmla="*/ 214526 w 1433462"/>
                  <a:gd name="connsiteY33" fmla="*/ 737743 h 737743"/>
                  <a:gd name="connsiteX34" fmla="*/ 214526 w 1433462"/>
                  <a:gd name="connsiteY34" fmla="*/ 82930 h 737743"/>
                  <a:gd name="connsiteX35" fmla="*/ 287677 w 1433462"/>
                  <a:gd name="connsiteY35" fmla="*/ 0 h 737743"/>
                  <a:gd name="connsiteX36" fmla="*/ 73151 w 1433462"/>
                  <a:gd name="connsiteY36" fmla="*/ 0 h 737743"/>
                  <a:gd name="connsiteX37" fmla="*/ 146307 w 1433462"/>
                  <a:gd name="connsiteY37" fmla="*/ 82930 h 737743"/>
                  <a:gd name="connsiteX38" fmla="*/ 146307 w 1433462"/>
                  <a:gd name="connsiteY38" fmla="*/ 737743 h 737743"/>
                  <a:gd name="connsiteX39" fmla="*/ 0 w 1433462"/>
                  <a:gd name="connsiteY39" fmla="*/ 737743 h 737743"/>
                  <a:gd name="connsiteX40" fmla="*/ 0 w 1433462"/>
                  <a:gd name="connsiteY40" fmla="*/ 82930 h 737743"/>
                  <a:gd name="connsiteX41" fmla="*/ 73151 w 1433462"/>
                  <a:gd name="connsiteY41" fmla="*/ 0 h 737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33462" h="737743">
                    <a:moveTo>
                      <a:pt x="1360306" y="0"/>
                    </a:moveTo>
                    <a:cubicBezTo>
                      <a:pt x="1401457" y="0"/>
                      <a:pt x="1433462" y="38013"/>
                      <a:pt x="1433462" y="82930"/>
                    </a:cubicBezTo>
                    <a:lnTo>
                      <a:pt x="1433462" y="737743"/>
                    </a:lnTo>
                    <a:lnTo>
                      <a:pt x="1287155" y="737743"/>
                    </a:lnTo>
                    <a:lnTo>
                      <a:pt x="1287155" y="82930"/>
                    </a:lnTo>
                    <a:cubicBezTo>
                      <a:pt x="1287155" y="36283"/>
                      <a:pt x="1320685" y="0"/>
                      <a:pt x="1360306" y="0"/>
                    </a:cubicBezTo>
                    <a:close/>
                    <a:moveTo>
                      <a:pt x="1145781" y="0"/>
                    </a:moveTo>
                    <a:cubicBezTo>
                      <a:pt x="1186932" y="0"/>
                      <a:pt x="1218937" y="38013"/>
                      <a:pt x="1218937" y="82930"/>
                    </a:cubicBezTo>
                    <a:lnTo>
                      <a:pt x="1218937" y="737743"/>
                    </a:lnTo>
                    <a:lnTo>
                      <a:pt x="1072630" y="737743"/>
                    </a:lnTo>
                    <a:lnTo>
                      <a:pt x="1072630" y="82930"/>
                    </a:lnTo>
                    <a:cubicBezTo>
                      <a:pt x="1072630" y="36283"/>
                      <a:pt x="1106160" y="0"/>
                      <a:pt x="1145781" y="0"/>
                    </a:cubicBezTo>
                    <a:close/>
                    <a:moveTo>
                      <a:pt x="931255" y="0"/>
                    </a:moveTo>
                    <a:cubicBezTo>
                      <a:pt x="972406" y="0"/>
                      <a:pt x="1004411" y="38013"/>
                      <a:pt x="1004411" y="82930"/>
                    </a:cubicBezTo>
                    <a:lnTo>
                      <a:pt x="1004411" y="737743"/>
                    </a:lnTo>
                    <a:lnTo>
                      <a:pt x="858104" y="737743"/>
                    </a:lnTo>
                    <a:lnTo>
                      <a:pt x="858104" y="82930"/>
                    </a:lnTo>
                    <a:cubicBezTo>
                      <a:pt x="858104" y="36283"/>
                      <a:pt x="891634" y="0"/>
                      <a:pt x="931255" y="0"/>
                    </a:cubicBezTo>
                    <a:close/>
                    <a:moveTo>
                      <a:pt x="716729" y="0"/>
                    </a:moveTo>
                    <a:cubicBezTo>
                      <a:pt x="757880" y="0"/>
                      <a:pt x="789885" y="38013"/>
                      <a:pt x="789885" y="82930"/>
                    </a:cubicBezTo>
                    <a:lnTo>
                      <a:pt x="789885" y="737743"/>
                    </a:lnTo>
                    <a:lnTo>
                      <a:pt x="643578" y="737743"/>
                    </a:lnTo>
                    <a:lnTo>
                      <a:pt x="643578" y="82930"/>
                    </a:lnTo>
                    <a:cubicBezTo>
                      <a:pt x="643578" y="36283"/>
                      <a:pt x="677108" y="0"/>
                      <a:pt x="716729" y="0"/>
                    </a:cubicBezTo>
                    <a:close/>
                    <a:moveTo>
                      <a:pt x="502203" y="0"/>
                    </a:moveTo>
                    <a:cubicBezTo>
                      <a:pt x="543354" y="0"/>
                      <a:pt x="575359" y="38013"/>
                      <a:pt x="575359" y="82930"/>
                    </a:cubicBezTo>
                    <a:lnTo>
                      <a:pt x="575359" y="737743"/>
                    </a:lnTo>
                    <a:lnTo>
                      <a:pt x="429052" y="737743"/>
                    </a:lnTo>
                    <a:lnTo>
                      <a:pt x="429052" y="82930"/>
                    </a:lnTo>
                    <a:cubicBezTo>
                      <a:pt x="429052" y="36283"/>
                      <a:pt x="462582" y="0"/>
                      <a:pt x="502203" y="0"/>
                    </a:cubicBezTo>
                    <a:close/>
                    <a:moveTo>
                      <a:pt x="287677" y="0"/>
                    </a:moveTo>
                    <a:cubicBezTo>
                      <a:pt x="328828" y="0"/>
                      <a:pt x="360833" y="38013"/>
                      <a:pt x="360833" y="82930"/>
                    </a:cubicBezTo>
                    <a:lnTo>
                      <a:pt x="360833" y="737743"/>
                    </a:lnTo>
                    <a:lnTo>
                      <a:pt x="214526" y="737743"/>
                    </a:lnTo>
                    <a:lnTo>
                      <a:pt x="214526" y="82930"/>
                    </a:lnTo>
                    <a:cubicBezTo>
                      <a:pt x="214526" y="36283"/>
                      <a:pt x="248056" y="0"/>
                      <a:pt x="287677" y="0"/>
                    </a:cubicBezTo>
                    <a:close/>
                    <a:moveTo>
                      <a:pt x="73151" y="0"/>
                    </a:moveTo>
                    <a:cubicBezTo>
                      <a:pt x="114302" y="0"/>
                      <a:pt x="146307" y="38013"/>
                      <a:pt x="146307" y="82930"/>
                    </a:cubicBezTo>
                    <a:lnTo>
                      <a:pt x="146307" y="737743"/>
                    </a:lnTo>
                    <a:lnTo>
                      <a:pt x="0" y="737743"/>
                    </a:lnTo>
                    <a:lnTo>
                      <a:pt x="0" y="82930"/>
                    </a:lnTo>
                    <a:cubicBezTo>
                      <a:pt x="0" y="36283"/>
                      <a:pt x="33530" y="0"/>
                      <a:pt x="731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0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2510973-D355-45B3-A76C-EF746467335B}"/>
                  </a:ext>
                </a:extLst>
              </p:cNvPr>
              <p:cNvSpPr/>
              <p:nvPr/>
            </p:nvSpPr>
            <p:spPr>
              <a:xfrm>
                <a:off x="3613677" y="4585433"/>
                <a:ext cx="6720846" cy="742923"/>
              </a:xfrm>
              <a:custGeom>
                <a:avLst/>
                <a:gdLst>
                  <a:gd name="connsiteX0" fmla="*/ 1457199 w 1480413"/>
                  <a:gd name="connsiteY0" fmla="*/ 24737 h 163644"/>
                  <a:gd name="connsiteX1" fmla="*/ 1456438 w 1480413"/>
                  <a:gd name="connsiteY1" fmla="*/ 24357 h 163644"/>
                  <a:gd name="connsiteX2" fmla="*/ 1349498 w 1480413"/>
                  <a:gd name="connsiteY2" fmla="*/ 15603 h 163644"/>
                  <a:gd name="connsiteX3" fmla="*/ 1237991 w 1480413"/>
                  <a:gd name="connsiteY3" fmla="*/ 8753 h 163644"/>
                  <a:gd name="connsiteX4" fmla="*/ 1124962 w 1480413"/>
                  <a:gd name="connsiteY4" fmla="*/ 3806 h 163644"/>
                  <a:gd name="connsiteX5" fmla="*/ 1010030 w 1480413"/>
                  <a:gd name="connsiteY5" fmla="*/ 381 h 163644"/>
                  <a:gd name="connsiteX6" fmla="*/ 893576 w 1480413"/>
                  <a:gd name="connsiteY6" fmla="*/ 0 h 163644"/>
                  <a:gd name="connsiteX7" fmla="*/ 777122 w 1480413"/>
                  <a:gd name="connsiteY7" fmla="*/ 2283 h 163644"/>
                  <a:gd name="connsiteX8" fmla="*/ 661048 w 1480413"/>
                  <a:gd name="connsiteY8" fmla="*/ 8373 h 163644"/>
                  <a:gd name="connsiteX9" fmla="*/ 558295 w 1480413"/>
                  <a:gd name="connsiteY9" fmla="*/ 17126 h 163644"/>
                  <a:gd name="connsiteX10" fmla="*/ 537744 w 1480413"/>
                  <a:gd name="connsiteY10" fmla="*/ 22454 h 163644"/>
                  <a:gd name="connsiteX11" fmla="*/ 373338 w 1480413"/>
                  <a:gd name="connsiteY11" fmla="*/ 97806 h 163644"/>
                  <a:gd name="connsiteX12" fmla="*/ 354310 w 1480413"/>
                  <a:gd name="connsiteY12" fmla="*/ 101993 h 163644"/>
                  <a:gd name="connsiteX13" fmla="*/ 29684 w 1480413"/>
                  <a:gd name="connsiteY13" fmla="*/ 101993 h 163644"/>
                  <a:gd name="connsiteX14" fmla="*/ 0 w 1480413"/>
                  <a:gd name="connsiteY14" fmla="*/ 131677 h 163644"/>
                  <a:gd name="connsiteX15" fmla="*/ 0 w 1480413"/>
                  <a:gd name="connsiteY15" fmla="*/ 137385 h 163644"/>
                  <a:gd name="connsiteX16" fmla="*/ 29684 w 1480413"/>
                  <a:gd name="connsiteY16" fmla="*/ 167070 h 163644"/>
                  <a:gd name="connsiteX17" fmla="*/ 377524 w 1480413"/>
                  <a:gd name="connsiteY17" fmla="*/ 166689 h 163644"/>
                  <a:gd name="connsiteX18" fmla="*/ 393128 w 1480413"/>
                  <a:gd name="connsiteY18" fmla="*/ 163264 h 163644"/>
                  <a:gd name="connsiteX19" fmla="*/ 553347 w 1480413"/>
                  <a:gd name="connsiteY19" fmla="*/ 87150 h 163644"/>
                  <a:gd name="connsiteX20" fmla="*/ 570092 w 1480413"/>
                  <a:gd name="connsiteY20" fmla="*/ 82203 h 163644"/>
                  <a:gd name="connsiteX21" fmla="*/ 651915 w 1480413"/>
                  <a:gd name="connsiteY21" fmla="*/ 72689 h 163644"/>
                  <a:gd name="connsiteX22" fmla="*/ 750482 w 1480413"/>
                  <a:gd name="connsiteY22" fmla="*/ 64697 h 163644"/>
                  <a:gd name="connsiteX23" fmla="*/ 847908 w 1480413"/>
                  <a:gd name="connsiteY23" fmla="*/ 61272 h 163644"/>
                  <a:gd name="connsiteX24" fmla="*/ 946856 w 1480413"/>
                  <a:gd name="connsiteY24" fmla="*/ 60891 h 163644"/>
                  <a:gd name="connsiteX25" fmla="*/ 1046565 w 1480413"/>
                  <a:gd name="connsiteY25" fmla="*/ 62413 h 163644"/>
                  <a:gd name="connsiteX26" fmla="*/ 1147796 w 1480413"/>
                  <a:gd name="connsiteY26" fmla="*/ 65838 h 163644"/>
                  <a:gd name="connsiteX27" fmla="*/ 1250169 w 1480413"/>
                  <a:gd name="connsiteY27" fmla="*/ 72308 h 163644"/>
                  <a:gd name="connsiteX28" fmla="*/ 1354826 w 1480413"/>
                  <a:gd name="connsiteY28" fmla="*/ 77636 h 163644"/>
                  <a:gd name="connsiteX29" fmla="*/ 1452632 w 1480413"/>
                  <a:gd name="connsiteY29" fmla="*/ 84486 h 163644"/>
                  <a:gd name="connsiteX30" fmla="*/ 1482697 w 1480413"/>
                  <a:gd name="connsiteY30" fmla="*/ 54421 h 163644"/>
                  <a:gd name="connsiteX31" fmla="*/ 1457199 w 1480413"/>
                  <a:gd name="connsiteY31" fmla="*/ 24737 h 163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80413" h="163644">
                    <a:moveTo>
                      <a:pt x="1457199" y="24737"/>
                    </a:moveTo>
                    <a:lnTo>
                      <a:pt x="1456438" y="24357"/>
                    </a:lnTo>
                    <a:lnTo>
                      <a:pt x="1349498" y="15603"/>
                    </a:lnTo>
                    <a:lnTo>
                      <a:pt x="1237991" y="8753"/>
                    </a:lnTo>
                    <a:lnTo>
                      <a:pt x="1124962" y="3806"/>
                    </a:lnTo>
                    <a:lnTo>
                      <a:pt x="1010030" y="381"/>
                    </a:lnTo>
                    <a:lnTo>
                      <a:pt x="893576" y="0"/>
                    </a:lnTo>
                    <a:lnTo>
                      <a:pt x="777122" y="2283"/>
                    </a:lnTo>
                    <a:lnTo>
                      <a:pt x="661048" y="8373"/>
                    </a:lnTo>
                    <a:lnTo>
                      <a:pt x="558295" y="17126"/>
                    </a:lnTo>
                    <a:cubicBezTo>
                      <a:pt x="551064" y="17887"/>
                      <a:pt x="544214" y="19409"/>
                      <a:pt x="537744" y="22454"/>
                    </a:cubicBezTo>
                    <a:lnTo>
                      <a:pt x="373338" y="97806"/>
                    </a:lnTo>
                    <a:cubicBezTo>
                      <a:pt x="367249" y="100470"/>
                      <a:pt x="360779" y="101993"/>
                      <a:pt x="354310" y="101993"/>
                    </a:cubicBezTo>
                    <a:lnTo>
                      <a:pt x="29684" y="101993"/>
                    </a:lnTo>
                    <a:cubicBezTo>
                      <a:pt x="13320" y="101993"/>
                      <a:pt x="0" y="115312"/>
                      <a:pt x="0" y="131677"/>
                    </a:cubicBezTo>
                    <a:lnTo>
                      <a:pt x="0" y="137385"/>
                    </a:lnTo>
                    <a:cubicBezTo>
                      <a:pt x="0" y="153750"/>
                      <a:pt x="13320" y="167070"/>
                      <a:pt x="29684" y="167070"/>
                    </a:cubicBezTo>
                    <a:lnTo>
                      <a:pt x="377524" y="166689"/>
                    </a:lnTo>
                    <a:cubicBezTo>
                      <a:pt x="382852" y="166689"/>
                      <a:pt x="388180" y="165547"/>
                      <a:pt x="393128" y="163264"/>
                    </a:cubicBezTo>
                    <a:lnTo>
                      <a:pt x="553347" y="87150"/>
                    </a:lnTo>
                    <a:cubicBezTo>
                      <a:pt x="558675" y="84486"/>
                      <a:pt x="564384" y="82964"/>
                      <a:pt x="570092" y="82203"/>
                    </a:cubicBezTo>
                    <a:lnTo>
                      <a:pt x="651915" y="72689"/>
                    </a:lnTo>
                    <a:lnTo>
                      <a:pt x="750482" y="64697"/>
                    </a:lnTo>
                    <a:lnTo>
                      <a:pt x="847908" y="61272"/>
                    </a:lnTo>
                    <a:lnTo>
                      <a:pt x="946856" y="60891"/>
                    </a:lnTo>
                    <a:lnTo>
                      <a:pt x="1046565" y="62413"/>
                    </a:lnTo>
                    <a:lnTo>
                      <a:pt x="1147796" y="65838"/>
                    </a:lnTo>
                    <a:lnTo>
                      <a:pt x="1250169" y="72308"/>
                    </a:lnTo>
                    <a:lnTo>
                      <a:pt x="1354826" y="77636"/>
                    </a:lnTo>
                    <a:cubicBezTo>
                      <a:pt x="1354826" y="77636"/>
                      <a:pt x="1449207" y="84486"/>
                      <a:pt x="1452632" y="84486"/>
                    </a:cubicBezTo>
                    <a:cubicBezTo>
                      <a:pt x="1469377" y="84486"/>
                      <a:pt x="1482697" y="70786"/>
                      <a:pt x="1482697" y="54421"/>
                    </a:cubicBezTo>
                    <a:cubicBezTo>
                      <a:pt x="1482316" y="39579"/>
                      <a:pt x="1471660" y="27020"/>
                      <a:pt x="1457199" y="247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14206ED7-1A0C-4ED4-B74B-E5FE9B918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352">
              <a:off x="5192973" y="3953821"/>
              <a:ext cx="1528840" cy="1903839"/>
            </a:xfrm>
            <a:prstGeom prst="rect">
              <a:avLst/>
            </a:prstGeom>
          </p:spPr>
        </p:pic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E683803C-9D39-45DB-A65E-7C549FDCBB00}"/>
              </a:ext>
            </a:extLst>
          </p:cNvPr>
          <p:cNvSpPr/>
          <p:nvPr/>
        </p:nvSpPr>
        <p:spPr>
          <a:xfrm>
            <a:off x="3317727" y="3530141"/>
            <a:ext cx="549545" cy="685276"/>
          </a:xfrm>
          <a:custGeom>
            <a:avLst/>
            <a:gdLst>
              <a:gd name="connsiteX0" fmla="*/ 753841 w 1581150"/>
              <a:gd name="connsiteY0" fmla="*/ 637400 h 1971675"/>
              <a:gd name="connsiteX1" fmla="*/ 753841 w 1581150"/>
              <a:gd name="connsiteY1" fmla="*/ 565962 h 1971675"/>
              <a:gd name="connsiteX2" fmla="*/ 544291 w 1581150"/>
              <a:gd name="connsiteY2" fmla="*/ 585965 h 1971675"/>
              <a:gd name="connsiteX3" fmla="*/ 67089 w 1581150"/>
              <a:gd name="connsiteY3" fmla="*/ 271640 h 1971675"/>
              <a:gd name="connsiteX4" fmla="*/ 6128 w 1581150"/>
              <a:gd name="connsiteY4" fmla="*/ 62090 h 1971675"/>
              <a:gd name="connsiteX5" fmla="*/ 22321 w 1581150"/>
              <a:gd name="connsiteY5" fmla="*/ 3987 h 1971675"/>
              <a:gd name="connsiteX6" fmla="*/ 77566 w 1581150"/>
              <a:gd name="connsiteY6" fmla="*/ 10655 h 1971675"/>
              <a:gd name="connsiteX7" fmla="*/ 356648 w 1581150"/>
              <a:gd name="connsiteY7" fmla="*/ 66852 h 1971675"/>
              <a:gd name="connsiteX8" fmla="*/ 740506 w 1581150"/>
              <a:gd name="connsiteY8" fmla="*/ 156387 h 1971675"/>
              <a:gd name="connsiteX9" fmla="*/ 829088 w 1581150"/>
              <a:gd name="connsiteY9" fmla="*/ 227825 h 1971675"/>
              <a:gd name="connsiteX10" fmla="*/ 902431 w 1581150"/>
              <a:gd name="connsiteY10" fmla="*/ 170675 h 1971675"/>
              <a:gd name="connsiteX11" fmla="*/ 953866 w 1581150"/>
              <a:gd name="connsiteY11" fmla="*/ 182105 h 1971675"/>
              <a:gd name="connsiteX12" fmla="*/ 949104 w 1581150"/>
              <a:gd name="connsiteY12" fmla="*/ 234492 h 1971675"/>
              <a:gd name="connsiteX13" fmla="*/ 840519 w 1581150"/>
              <a:gd name="connsiteY13" fmla="*/ 467855 h 1971675"/>
              <a:gd name="connsiteX14" fmla="*/ 839566 w 1581150"/>
              <a:gd name="connsiteY14" fmla="*/ 637400 h 1971675"/>
              <a:gd name="connsiteX15" fmla="*/ 999586 w 1581150"/>
              <a:gd name="connsiteY15" fmla="*/ 637400 h 1971675"/>
              <a:gd name="connsiteX16" fmla="*/ 1285336 w 1581150"/>
              <a:gd name="connsiteY16" fmla="*/ 716457 h 1971675"/>
              <a:gd name="connsiteX17" fmla="*/ 1587279 w 1581150"/>
              <a:gd name="connsiteY17" fmla="*/ 1242237 h 1971675"/>
              <a:gd name="connsiteX18" fmla="*/ 1275811 w 1581150"/>
              <a:gd name="connsiteY18" fmla="*/ 1902320 h 1971675"/>
              <a:gd name="connsiteX19" fmla="*/ 1006254 w 1581150"/>
              <a:gd name="connsiteY19" fmla="*/ 1980425 h 1971675"/>
              <a:gd name="connsiteX20" fmla="*/ 606204 w 1581150"/>
              <a:gd name="connsiteY20" fmla="*/ 1980425 h 1971675"/>
              <a:gd name="connsiteX21" fmla="*/ 132811 w 1581150"/>
              <a:gd name="connsiteY21" fmla="*/ 1728012 h 1971675"/>
              <a:gd name="connsiteX22" fmla="*/ 122333 w 1581150"/>
              <a:gd name="connsiteY22" fmla="*/ 885050 h 1971675"/>
              <a:gd name="connsiteX23" fmla="*/ 596679 w 1581150"/>
              <a:gd name="connsiteY23" fmla="*/ 638352 h 1971675"/>
              <a:gd name="connsiteX24" fmla="*/ 753841 w 1581150"/>
              <a:gd name="connsiteY24" fmla="*/ 63740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81150" h="1971675">
                <a:moveTo>
                  <a:pt x="753841" y="637400"/>
                </a:moveTo>
                <a:cubicBezTo>
                  <a:pt x="753841" y="608825"/>
                  <a:pt x="753841" y="587870"/>
                  <a:pt x="753841" y="565962"/>
                </a:cubicBezTo>
                <a:cubicBezTo>
                  <a:pt x="682404" y="573582"/>
                  <a:pt x="612871" y="586917"/>
                  <a:pt x="544291" y="585965"/>
                </a:cubicBezTo>
                <a:cubicBezTo>
                  <a:pt x="318548" y="584060"/>
                  <a:pt x="156623" y="479285"/>
                  <a:pt x="67089" y="271640"/>
                </a:cubicBezTo>
                <a:cubicBezTo>
                  <a:pt x="38514" y="204965"/>
                  <a:pt x="22321" y="132575"/>
                  <a:pt x="6128" y="62090"/>
                </a:cubicBezTo>
                <a:cubicBezTo>
                  <a:pt x="2319" y="43992"/>
                  <a:pt x="9939" y="15417"/>
                  <a:pt x="22321" y="3987"/>
                </a:cubicBezTo>
                <a:cubicBezTo>
                  <a:pt x="31846" y="-4585"/>
                  <a:pt x="61373" y="2082"/>
                  <a:pt x="77566" y="10655"/>
                </a:cubicBezTo>
                <a:cubicBezTo>
                  <a:pt x="165196" y="57327"/>
                  <a:pt x="255683" y="78282"/>
                  <a:pt x="356648" y="66852"/>
                </a:cubicBezTo>
                <a:cubicBezTo>
                  <a:pt x="493808" y="52565"/>
                  <a:pt x="626206" y="68757"/>
                  <a:pt x="740506" y="156387"/>
                </a:cubicBezTo>
                <a:cubicBezTo>
                  <a:pt x="770986" y="179247"/>
                  <a:pt x="799561" y="204012"/>
                  <a:pt x="829088" y="227825"/>
                </a:cubicBezTo>
                <a:cubicBezTo>
                  <a:pt x="845281" y="214490"/>
                  <a:pt x="870998" y="187820"/>
                  <a:pt x="902431" y="170675"/>
                </a:cubicBezTo>
                <a:cubicBezTo>
                  <a:pt x="914813" y="164007"/>
                  <a:pt x="945294" y="170675"/>
                  <a:pt x="953866" y="182105"/>
                </a:cubicBezTo>
                <a:cubicBezTo>
                  <a:pt x="962438" y="192582"/>
                  <a:pt x="958629" y="226872"/>
                  <a:pt x="949104" y="234492"/>
                </a:cubicBezTo>
                <a:cubicBezTo>
                  <a:pt x="867188" y="291642"/>
                  <a:pt x="849091" y="378320"/>
                  <a:pt x="840519" y="467855"/>
                </a:cubicBezTo>
                <a:cubicBezTo>
                  <a:pt x="835756" y="521195"/>
                  <a:pt x="839566" y="575487"/>
                  <a:pt x="839566" y="637400"/>
                </a:cubicBezTo>
                <a:cubicBezTo>
                  <a:pt x="893858" y="637400"/>
                  <a:pt x="947198" y="637400"/>
                  <a:pt x="999586" y="637400"/>
                </a:cubicBezTo>
                <a:cubicBezTo>
                  <a:pt x="1102456" y="637400"/>
                  <a:pt x="1198658" y="663117"/>
                  <a:pt x="1285336" y="716457"/>
                </a:cubicBezTo>
                <a:cubicBezTo>
                  <a:pt x="1480598" y="836472"/>
                  <a:pt x="1580611" y="1016495"/>
                  <a:pt x="1587279" y="1242237"/>
                </a:cubicBezTo>
                <a:cubicBezTo>
                  <a:pt x="1595851" y="1512747"/>
                  <a:pt x="1513936" y="1747062"/>
                  <a:pt x="1275811" y="1902320"/>
                </a:cubicBezTo>
                <a:cubicBezTo>
                  <a:pt x="1194848" y="1955660"/>
                  <a:pt x="1105313" y="1982330"/>
                  <a:pt x="1006254" y="1980425"/>
                </a:cubicBezTo>
                <a:cubicBezTo>
                  <a:pt x="872904" y="1976615"/>
                  <a:pt x="739554" y="1976615"/>
                  <a:pt x="606204" y="1980425"/>
                </a:cubicBezTo>
                <a:cubicBezTo>
                  <a:pt x="399511" y="1986140"/>
                  <a:pt x="247111" y="1890890"/>
                  <a:pt x="132811" y="1728012"/>
                </a:cubicBezTo>
                <a:cubicBezTo>
                  <a:pt x="-40544" y="1480362"/>
                  <a:pt x="-44354" y="1118412"/>
                  <a:pt x="122333" y="885050"/>
                </a:cubicBezTo>
                <a:cubicBezTo>
                  <a:pt x="237586" y="723125"/>
                  <a:pt x="397606" y="640257"/>
                  <a:pt x="596679" y="638352"/>
                </a:cubicBezTo>
                <a:cubicBezTo>
                  <a:pt x="648113" y="637400"/>
                  <a:pt x="698596" y="637400"/>
                  <a:pt x="753841" y="6374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18C5EB20-ED90-452F-86F4-639112287D8F}"/>
              </a:ext>
            </a:extLst>
          </p:cNvPr>
          <p:cNvSpPr/>
          <p:nvPr/>
        </p:nvSpPr>
        <p:spPr>
          <a:xfrm>
            <a:off x="2028432" y="3546694"/>
            <a:ext cx="393950" cy="652171"/>
          </a:xfrm>
          <a:custGeom>
            <a:avLst/>
            <a:gdLst>
              <a:gd name="connsiteX0" fmla="*/ 365907 w 1133475"/>
              <a:gd name="connsiteY0" fmla="*/ 423863 h 1876425"/>
              <a:gd name="connsiteX1" fmla="*/ 365907 w 1133475"/>
              <a:gd name="connsiteY1" fmla="*/ 338138 h 1876425"/>
              <a:gd name="connsiteX2" fmla="*/ 302090 w 1133475"/>
              <a:gd name="connsiteY2" fmla="*/ 241935 h 1876425"/>
              <a:gd name="connsiteX3" fmla="*/ 301138 w 1133475"/>
              <a:gd name="connsiteY3" fmla="*/ 60960 h 1876425"/>
              <a:gd name="connsiteX4" fmla="*/ 359240 w 1133475"/>
              <a:gd name="connsiteY4" fmla="*/ 0 h 1876425"/>
              <a:gd name="connsiteX5" fmla="*/ 783102 w 1133475"/>
              <a:gd name="connsiteY5" fmla="*/ 0 h 1876425"/>
              <a:gd name="connsiteX6" fmla="*/ 842157 w 1133475"/>
              <a:gd name="connsiteY6" fmla="*/ 60007 h 1876425"/>
              <a:gd name="connsiteX7" fmla="*/ 842157 w 1133475"/>
              <a:gd name="connsiteY7" fmla="*/ 260032 h 1876425"/>
              <a:gd name="connsiteX8" fmla="*/ 780245 w 1133475"/>
              <a:gd name="connsiteY8" fmla="*/ 330518 h 1876425"/>
              <a:gd name="connsiteX9" fmla="*/ 774530 w 1133475"/>
              <a:gd name="connsiteY9" fmla="*/ 350520 h 1876425"/>
              <a:gd name="connsiteX10" fmla="*/ 850730 w 1133475"/>
              <a:gd name="connsiteY10" fmla="*/ 430530 h 1876425"/>
              <a:gd name="connsiteX11" fmla="*/ 988842 w 1133475"/>
              <a:gd name="connsiteY11" fmla="*/ 433388 h 1876425"/>
              <a:gd name="connsiteX12" fmla="*/ 1138385 w 1133475"/>
              <a:gd name="connsiteY12" fmla="*/ 591503 h 1876425"/>
              <a:gd name="connsiteX13" fmla="*/ 1138385 w 1133475"/>
              <a:gd name="connsiteY13" fmla="*/ 739140 h 1876425"/>
              <a:gd name="connsiteX14" fmla="*/ 1031705 w 1133475"/>
              <a:gd name="connsiteY14" fmla="*/ 888682 h 1876425"/>
              <a:gd name="connsiteX15" fmla="*/ 998367 w 1133475"/>
              <a:gd name="connsiteY15" fmla="*/ 936307 h 1876425"/>
              <a:gd name="connsiteX16" fmla="*/ 998367 w 1133475"/>
              <a:gd name="connsiteY16" fmla="*/ 1369695 h 1876425"/>
              <a:gd name="connsiteX17" fmla="*/ 1029800 w 1133475"/>
              <a:gd name="connsiteY17" fmla="*/ 1418273 h 1876425"/>
              <a:gd name="connsiteX18" fmla="*/ 1138385 w 1133475"/>
              <a:gd name="connsiteY18" fmla="*/ 1575435 h 1876425"/>
              <a:gd name="connsiteX19" fmla="*/ 1138385 w 1133475"/>
              <a:gd name="connsiteY19" fmla="*/ 1699260 h 1876425"/>
              <a:gd name="connsiteX20" fmla="*/ 970745 w 1133475"/>
              <a:gd name="connsiteY20" fmla="*/ 1875473 h 1876425"/>
              <a:gd name="connsiteX21" fmla="*/ 170645 w 1133475"/>
              <a:gd name="connsiteY21" fmla="*/ 1875473 h 1876425"/>
              <a:gd name="connsiteX22" fmla="*/ 1100 w 1133475"/>
              <a:gd name="connsiteY22" fmla="*/ 1700213 h 1876425"/>
              <a:gd name="connsiteX23" fmla="*/ 1100 w 1133475"/>
              <a:gd name="connsiteY23" fmla="*/ 1576388 h 1876425"/>
              <a:gd name="connsiteX24" fmla="*/ 118257 w 1133475"/>
              <a:gd name="connsiteY24" fmla="*/ 1412557 h 1876425"/>
              <a:gd name="connsiteX25" fmla="*/ 143975 w 1133475"/>
              <a:gd name="connsiteY25" fmla="*/ 1377315 h 1876425"/>
              <a:gd name="connsiteX26" fmla="*/ 143975 w 1133475"/>
              <a:gd name="connsiteY26" fmla="*/ 929640 h 1876425"/>
              <a:gd name="connsiteX27" fmla="*/ 115400 w 1133475"/>
              <a:gd name="connsiteY27" fmla="*/ 890588 h 1876425"/>
              <a:gd name="connsiteX28" fmla="*/ 7767 w 1133475"/>
              <a:gd name="connsiteY28" fmla="*/ 762953 h 1876425"/>
              <a:gd name="connsiteX29" fmla="*/ 6815 w 1133475"/>
              <a:gd name="connsiteY29" fmla="*/ 573405 h 1876425"/>
              <a:gd name="connsiteX30" fmla="*/ 180170 w 1133475"/>
              <a:gd name="connsiteY30" fmla="*/ 429578 h 1876425"/>
              <a:gd name="connsiteX31" fmla="*/ 351620 w 1133475"/>
              <a:gd name="connsiteY31" fmla="*/ 428625 h 1876425"/>
              <a:gd name="connsiteX32" fmla="*/ 365907 w 1133475"/>
              <a:gd name="connsiteY32" fmla="*/ 423863 h 1876425"/>
              <a:gd name="connsiteX33" fmla="*/ 456395 w 1133475"/>
              <a:gd name="connsiteY33" fmla="*/ 330518 h 1876425"/>
              <a:gd name="connsiteX34" fmla="*/ 456395 w 1133475"/>
              <a:gd name="connsiteY34" fmla="*/ 431482 h 1876425"/>
              <a:gd name="connsiteX35" fmla="*/ 691663 w 1133475"/>
              <a:gd name="connsiteY35" fmla="*/ 431482 h 1876425"/>
              <a:gd name="connsiteX36" fmla="*/ 691663 w 1133475"/>
              <a:gd name="connsiteY36" fmla="*/ 330518 h 1876425"/>
              <a:gd name="connsiteX37" fmla="*/ 456395 w 1133475"/>
              <a:gd name="connsiteY37" fmla="*/ 330518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33475" h="1876425">
                <a:moveTo>
                  <a:pt x="365907" y="423863"/>
                </a:moveTo>
                <a:cubicBezTo>
                  <a:pt x="365907" y="394335"/>
                  <a:pt x="365907" y="366713"/>
                  <a:pt x="365907" y="338138"/>
                </a:cubicBezTo>
                <a:cubicBezTo>
                  <a:pt x="302090" y="315278"/>
                  <a:pt x="302090" y="315278"/>
                  <a:pt x="302090" y="241935"/>
                </a:cubicBezTo>
                <a:cubicBezTo>
                  <a:pt x="302090" y="181928"/>
                  <a:pt x="303995" y="120968"/>
                  <a:pt x="301138" y="60960"/>
                </a:cubicBezTo>
                <a:cubicBezTo>
                  <a:pt x="300185" y="18097"/>
                  <a:pt x="316377" y="0"/>
                  <a:pt x="359240" y="0"/>
                </a:cubicBezTo>
                <a:cubicBezTo>
                  <a:pt x="500210" y="953"/>
                  <a:pt x="642132" y="953"/>
                  <a:pt x="783102" y="0"/>
                </a:cubicBezTo>
                <a:cubicBezTo>
                  <a:pt x="825013" y="0"/>
                  <a:pt x="843110" y="17145"/>
                  <a:pt x="842157" y="60007"/>
                </a:cubicBezTo>
                <a:cubicBezTo>
                  <a:pt x="840252" y="126682"/>
                  <a:pt x="839300" y="193357"/>
                  <a:pt x="842157" y="260032"/>
                </a:cubicBezTo>
                <a:cubicBezTo>
                  <a:pt x="844063" y="306705"/>
                  <a:pt x="832632" y="335280"/>
                  <a:pt x="780245" y="330518"/>
                </a:cubicBezTo>
                <a:cubicBezTo>
                  <a:pt x="778340" y="339090"/>
                  <a:pt x="775482" y="344805"/>
                  <a:pt x="774530" y="350520"/>
                </a:cubicBezTo>
                <a:cubicBezTo>
                  <a:pt x="769767" y="430530"/>
                  <a:pt x="769767" y="430530"/>
                  <a:pt x="850730" y="430530"/>
                </a:cubicBezTo>
                <a:cubicBezTo>
                  <a:pt x="896450" y="430530"/>
                  <a:pt x="943122" y="428625"/>
                  <a:pt x="988842" y="433388"/>
                </a:cubicBezTo>
                <a:cubicBezTo>
                  <a:pt x="1073615" y="441960"/>
                  <a:pt x="1134575" y="506730"/>
                  <a:pt x="1138385" y="591503"/>
                </a:cubicBezTo>
                <a:cubicBezTo>
                  <a:pt x="1140290" y="641032"/>
                  <a:pt x="1141242" y="689610"/>
                  <a:pt x="1138385" y="739140"/>
                </a:cubicBezTo>
                <a:cubicBezTo>
                  <a:pt x="1134575" y="810578"/>
                  <a:pt x="1098380" y="862013"/>
                  <a:pt x="1031705" y="888682"/>
                </a:cubicBezTo>
                <a:cubicBezTo>
                  <a:pt x="1006940" y="898207"/>
                  <a:pt x="998367" y="909638"/>
                  <a:pt x="998367" y="936307"/>
                </a:cubicBezTo>
                <a:cubicBezTo>
                  <a:pt x="999320" y="1081088"/>
                  <a:pt x="999320" y="1224915"/>
                  <a:pt x="998367" y="1369695"/>
                </a:cubicBezTo>
                <a:cubicBezTo>
                  <a:pt x="998367" y="1393507"/>
                  <a:pt x="1002177" y="1407795"/>
                  <a:pt x="1029800" y="1418273"/>
                </a:cubicBezTo>
                <a:cubicBezTo>
                  <a:pt x="1099332" y="1444943"/>
                  <a:pt x="1137432" y="1499235"/>
                  <a:pt x="1138385" y="1575435"/>
                </a:cubicBezTo>
                <a:cubicBezTo>
                  <a:pt x="1139338" y="1616393"/>
                  <a:pt x="1139338" y="1658303"/>
                  <a:pt x="1138385" y="1699260"/>
                </a:cubicBezTo>
                <a:cubicBezTo>
                  <a:pt x="1137432" y="1801178"/>
                  <a:pt x="1071710" y="1874520"/>
                  <a:pt x="970745" y="1875473"/>
                </a:cubicBezTo>
                <a:cubicBezTo>
                  <a:pt x="704045" y="1878330"/>
                  <a:pt x="437345" y="1878330"/>
                  <a:pt x="170645" y="1875473"/>
                </a:cubicBezTo>
                <a:cubicBezTo>
                  <a:pt x="68727" y="1874520"/>
                  <a:pt x="3957" y="1802130"/>
                  <a:pt x="1100" y="1700213"/>
                </a:cubicBezTo>
                <a:cubicBezTo>
                  <a:pt x="147" y="1659255"/>
                  <a:pt x="-805" y="1617345"/>
                  <a:pt x="1100" y="1576388"/>
                </a:cubicBezTo>
                <a:cubicBezTo>
                  <a:pt x="4910" y="1497330"/>
                  <a:pt x="43010" y="1442085"/>
                  <a:pt x="118257" y="1412557"/>
                </a:cubicBezTo>
                <a:cubicBezTo>
                  <a:pt x="129688" y="1407795"/>
                  <a:pt x="143975" y="1389698"/>
                  <a:pt x="143975" y="1377315"/>
                </a:cubicBezTo>
                <a:cubicBezTo>
                  <a:pt x="145880" y="1227773"/>
                  <a:pt x="145880" y="1079182"/>
                  <a:pt x="143975" y="929640"/>
                </a:cubicBezTo>
                <a:cubicBezTo>
                  <a:pt x="143975" y="916305"/>
                  <a:pt x="128735" y="896303"/>
                  <a:pt x="115400" y="890588"/>
                </a:cubicBezTo>
                <a:cubicBezTo>
                  <a:pt x="55392" y="866775"/>
                  <a:pt x="14435" y="825818"/>
                  <a:pt x="7767" y="762953"/>
                </a:cubicBezTo>
                <a:cubicBezTo>
                  <a:pt x="1100" y="700088"/>
                  <a:pt x="-805" y="635318"/>
                  <a:pt x="6815" y="573405"/>
                </a:cubicBezTo>
                <a:cubicBezTo>
                  <a:pt x="18245" y="481965"/>
                  <a:pt x="84920" y="432435"/>
                  <a:pt x="180170" y="429578"/>
                </a:cubicBezTo>
                <a:cubicBezTo>
                  <a:pt x="237320" y="428625"/>
                  <a:pt x="294470" y="428625"/>
                  <a:pt x="351620" y="428625"/>
                </a:cubicBezTo>
                <a:cubicBezTo>
                  <a:pt x="354477" y="429578"/>
                  <a:pt x="357335" y="427672"/>
                  <a:pt x="365907" y="423863"/>
                </a:cubicBezTo>
                <a:close/>
                <a:moveTo>
                  <a:pt x="456395" y="330518"/>
                </a:moveTo>
                <a:cubicBezTo>
                  <a:pt x="456395" y="367665"/>
                  <a:pt x="456395" y="399097"/>
                  <a:pt x="456395" y="431482"/>
                </a:cubicBezTo>
                <a:cubicBezTo>
                  <a:pt x="536405" y="431482"/>
                  <a:pt x="613557" y="431482"/>
                  <a:pt x="691663" y="431482"/>
                </a:cubicBezTo>
                <a:cubicBezTo>
                  <a:pt x="691663" y="396240"/>
                  <a:pt x="691663" y="363855"/>
                  <a:pt x="691663" y="330518"/>
                </a:cubicBezTo>
                <a:cubicBezTo>
                  <a:pt x="611652" y="330518"/>
                  <a:pt x="535452" y="330518"/>
                  <a:pt x="456395" y="33051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45D9E084-EEA7-41FB-AE73-23200591F1E0}"/>
              </a:ext>
            </a:extLst>
          </p:cNvPr>
          <p:cNvSpPr/>
          <p:nvPr/>
        </p:nvSpPr>
        <p:spPr>
          <a:xfrm>
            <a:off x="2702874" y="3525175"/>
            <a:ext cx="334361" cy="695208"/>
          </a:xfrm>
          <a:custGeom>
            <a:avLst/>
            <a:gdLst>
              <a:gd name="connsiteX0" fmla="*/ 727844 w 962025"/>
              <a:gd name="connsiteY0" fmla="*/ 368617 h 2000250"/>
              <a:gd name="connsiteX1" fmla="*/ 727844 w 962025"/>
              <a:gd name="connsiteY1" fmla="*/ 436245 h 2000250"/>
              <a:gd name="connsiteX2" fmla="*/ 812617 w 962025"/>
              <a:gd name="connsiteY2" fmla="*/ 436245 h 2000250"/>
              <a:gd name="connsiteX3" fmla="*/ 870719 w 962025"/>
              <a:gd name="connsiteY3" fmla="*/ 488632 h 2000250"/>
              <a:gd name="connsiteX4" fmla="*/ 943109 w 962025"/>
              <a:gd name="connsiteY4" fmla="*/ 1503998 h 2000250"/>
              <a:gd name="connsiteX5" fmla="*/ 962159 w 962025"/>
              <a:gd name="connsiteY5" fmla="*/ 1750695 h 2000250"/>
              <a:gd name="connsiteX6" fmla="*/ 905009 w 962025"/>
              <a:gd name="connsiteY6" fmla="*/ 1847850 h 2000250"/>
              <a:gd name="connsiteX7" fmla="*/ 905009 w 962025"/>
              <a:gd name="connsiteY7" fmla="*/ 1941195 h 2000250"/>
              <a:gd name="connsiteX8" fmla="*/ 847859 w 962025"/>
              <a:gd name="connsiteY8" fmla="*/ 2000250 h 2000250"/>
              <a:gd name="connsiteX9" fmla="*/ 114434 w 962025"/>
              <a:gd name="connsiteY9" fmla="*/ 2000250 h 2000250"/>
              <a:gd name="connsiteX10" fmla="*/ 60142 w 962025"/>
              <a:gd name="connsiteY10" fmla="*/ 1944053 h 2000250"/>
              <a:gd name="connsiteX11" fmla="*/ 60142 w 962025"/>
              <a:gd name="connsiteY11" fmla="*/ 1844040 h 2000250"/>
              <a:gd name="connsiteX12" fmla="*/ 2039 w 962025"/>
              <a:gd name="connsiteY12" fmla="*/ 1744028 h 2000250"/>
              <a:gd name="connsiteX13" fmla="*/ 91574 w 962025"/>
              <a:gd name="connsiteY13" fmla="*/ 516255 h 2000250"/>
              <a:gd name="connsiteX14" fmla="*/ 175394 w 962025"/>
              <a:gd name="connsiteY14" fmla="*/ 436245 h 2000250"/>
              <a:gd name="connsiteX15" fmla="*/ 234449 w 962025"/>
              <a:gd name="connsiteY15" fmla="*/ 436245 h 2000250"/>
              <a:gd name="connsiteX16" fmla="*/ 234449 w 962025"/>
              <a:gd name="connsiteY16" fmla="*/ 369570 h 2000250"/>
              <a:gd name="connsiteX17" fmla="*/ 208732 w 962025"/>
              <a:gd name="connsiteY17" fmla="*/ 365760 h 2000250"/>
              <a:gd name="connsiteX18" fmla="*/ 153487 w 962025"/>
              <a:gd name="connsiteY18" fmla="*/ 311467 h 2000250"/>
              <a:gd name="connsiteX19" fmla="*/ 153487 w 962025"/>
              <a:gd name="connsiteY19" fmla="*/ 54292 h 2000250"/>
              <a:gd name="connsiteX20" fmla="*/ 209684 w 962025"/>
              <a:gd name="connsiteY20" fmla="*/ 0 h 2000250"/>
              <a:gd name="connsiteX21" fmla="*/ 752609 w 962025"/>
              <a:gd name="connsiteY21" fmla="*/ 0 h 2000250"/>
              <a:gd name="connsiteX22" fmla="*/ 808807 w 962025"/>
              <a:gd name="connsiteY22" fmla="*/ 57150 h 2000250"/>
              <a:gd name="connsiteX23" fmla="*/ 808807 w 962025"/>
              <a:gd name="connsiteY23" fmla="*/ 280988 h 2000250"/>
              <a:gd name="connsiteX24" fmla="*/ 727844 w 962025"/>
              <a:gd name="connsiteY24" fmla="*/ 368617 h 2000250"/>
              <a:gd name="connsiteX25" fmla="*/ 141104 w 962025"/>
              <a:gd name="connsiteY25" fmla="*/ 1912620 h 2000250"/>
              <a:gd name="connsiteX26" fmla="*/ 820237 w 962025"/>
              <a:gd name="connsiteY26" fmla="*/ 1912620 h 2000250"/>
              <a:gd name="connsiteX27" fmla="*/ 820237 w 962025"/>
              <a:gd name="connsiteY27" fmla="*/ 1837373 h 2000250"/>
              <a:gd name="connsiteX28" fmla="*/ 141104 w 962025"/>
              <a:gd name="connsiteY28" fmla="*/ 1837373 h 2000250"/>
              <a:gd name="connsiteX29" fmla="*/ 141104 w 962025"/>
              <a:gd name="connsiteY29" fmla="*/ 1912620 h 2000250"/>
              <a:gd name="connsiteX30" fmla="*/ 644976 w 962025"/>
              <a:gd name="connsiteY30" fmla="*/ 365760 h 2000250"/>
              <a:gd name="connsiteX31" fmla="*/ 321126 w 962025"/>
              <a:gd name="connsiteY31" fmla="*/ 365760 h 2000250"/>
              <a:gd name="connsiteX32" fmla="*/ 321126 w 962025"/>
              <a:gd name="connsiteY32" fmla="*/ 435292 h 2000250"/>
              <a:gd name="connsiteX33" fmla="*/ 644976 w 962025"/>
              <a:gd name="connsiteY33" fmla="*/ 435292 h 2000250"/>
              <a:gd name="connsiteX34" fmla="*/ 644976 w 962025"/>
              <a:gd name="connsiteY34" fmla="*/ 36576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62025" h="2000250">
                <a:moveTo>
                  <a:pt x="727844" y="368617"/>
                </a:moveTo>
                <a:cubicBezTo>
                  <a:pt x="727844" y="390525"/>
                  <a:pt x="727844" y="408622"/>
                  <a:pt x="727844" y="436245"/>
                </a:cubicBezTo>
                <a:cubicBezTo>
                  <a:pt x="757372" y="436245"/>
                  <a:pt x="784994" y="436245"/>
                  <a:pt x="812617" y="436245"/>
                </a:cubicBezTo>
                <a:cubicBezTo>
                  <a:pt x="847859" y="436245"/>
                  <a:pt x="867862" y="449580"/>
                  <a:pt x="870719" y="488632"/>
                </a:cubicBezTo>
                <a:cubicBezTo>
                  <a:pt x="894532" y="826770"/>
                  <a:pt x="918344" y="1164907"/>
                  <a:pt x="943109" y="1503998"/>
                </a:cubicBezTo>
                <a:cubicBezTo>
                  <a:pt x="948824" y="1585913"/>
                  <a:pt x="955492" y="1668780"/>
                  <a:pt x="962159" y="1750695"/>
                </a:cubicBezTo>
                <a:cubicBezTo>
                  <a:pt x="967874" y="1820228"/>
                  <a:pt x="967874" y="1820228"/>
                  <a:pt x="905009" y="1847850"/>
                </a:cubicBezTo>
                <a:cubicBezTo>
                  <a:pt x="905009" y="1878330"/>
                  <a:pt x="905009" y="1909763"/>
                  <a:pt x="905009" y="1941195"/>
                </a:cubicBezTo>
                <a:cubicBezTo>
                  <a:pt x="905962" y="1980248"/>
                  <a:pt x="887864" y="2000250"/>
                  <a:pt x="847859" y="2000250"/>
                </a:cubicBezTo>
                <a:cubicBezTo>
                  <a:pt x="603067" y="2000250"/>
                  <a:pt x="359226" y="2000250"/>
                  <a:pt x="114434" y="2000250"/>
                </a:cubicBezTo>
                <a:cubicBezTo>
                  <a:pt x="77287" y="2000250"/>
                  <a:pt x="59189" y="1981200"/>
                  <a:pt x="60142" y="1944053"/>
                </a:cubicBezTo>
                <a:cubicBezTo>
                  <a:pt x="60142" y="1912620"/>
                  <a:pt x="60142" y="1881188"/>
                  <a:pt x="60142" y="1844040"/>
                </a:cubicBezTo>
                <a:cubicBezTo>
                  <a:pt x="-7486" y="1839278"/>
                  <a:pt x="-1771" y="1793557"/>
                  <a:pt x="2039" y="1744028"/>
                </a:cubicBezTo>
                <a:cubicBezTo>
                  <a:pt x="32519" y="1334453"/>
                  <a:pt x="62047" y="925830"/>
                  <a:pt x="91574" y="516255"/>
                </a:cubicBezTo>
                <a:cubicBezTo>
                  <a:pt x="97289" y="439103"/>
                  <a:pt x="100147" y="436245"/>
                  <a:pt x="175394" y="436245"/>
                </a:cubicBezTo>
                <a:cubicBezTo>
                  <a:pt x="194444" y="436245"/>
                  <a:pt x="212542" y="436245"/>
                  <a:pt x="234449" y="436245"/>
                </a:cubicBezTo>
                <a:cubicBezTo>
                  <a:pt x="234449" y="412432"/>
                  <a:pt x="234449" y="392430"/>
                  <a:pt x="234449" y="369570"/>
                </a:cubicBezTo>
                <a:cubicBezTo>
                  <a:pt x="226829" y="368617"/>
                  <a:pt x="217304" y="364807"/>
                  <a:pt x="208732" y="365760"/>
                </a:cubicBezTo>
                <a:cubicBezTo>
                  <a:pt x="168726" y="368617"/>
                  <a:pt x="153487" y="346710"/>
                  <a:pt x="153487" y="311467"/>
                </a:cubicBezTo>
                <a:cubicBezTo>
                  <a:pt x="153487" y="225742"/>
                  <a:pt x="153487" y="140017"/>
                  <a:pt x="153487" y="54292"/>
                </a:cubicBezTo>
                <a:cubicBezTo>
                  <a:pt x="153487" y="18097"/>
                  <a:pt x="169679" y="0"/>
                  <a:pt x="209684" y="0"/>
                </a:cubicBezTo>
                <a:cubicBezTo>
                  <a:pt x="390659" y="952"/>
                  <a:pt x="571634" y="952"/>
                  <a:pt x="752609" y="0"/>
                </a:cubicBezTo>
                <a:cubicBezTo>
                  <a:pt x="793567" y="0"/>
                  <a:pt x="809759" y="17145"/>
                  <a:pt x="808807" y="57150"/>
                </a:cubicBezTo>
                <a:cubicBezTo>
                  <a:pt x="807854" y="131445"/>
                  <a:pt x="808807" y="206692"/>
                  <a:pt x="808807" y="280988"/>
                </a:cubicBezTo>
                <a:cubicBezTo>
                  <a:pt x="806901" y="360045"/>
                  <a:pt x="806901" y="360045"/>
                  <a:pt x="727844" y="368617"/>
                </a:cubicBezTo>
                <a:close/>
                <a:moveTo>
                  <a:pt x="141104" y="1912620"/>
                </a:moveTo>
                <a:cubicBezTo>
                  <a:pt x="371609" y="1912620"/>
                  <a:pt x="595447" y="1912620"/>
                  <a:pt x="820237" y="1912620"/>
                </a:cubicBezTo>
                <a:cubicBezTo>
                  <a:pt x="820237" y="1885950"/>
                  <a:pt x="820237" y="1862138"/>
                  <a:pt x="820237" y="1837373"/>
                </a:cubicBezTo>
                <a:cubicBezTo>
                  <a:pt x="592589" y="1837373"/>
                  <a:pt x="367799" y="1837373"/>
                  <a:pt x="141104" y="1837373"/>
                </a:cubicBezTo>
                <a:cubicBezTo>
                  <a:pt x="141104" y="1863090"/>
                  <a:pt x="141104" y="1886903"/>
                  <a:pt x="141104" y="1912620"/>
                </a:cubicBezTo>
                <a:close/>
                <a:moveTo>
                  <a:pt x="644976" y="365760"/>
                </a:moveTo>
                <a:cubicBezTo>
                  <a:pt x="536392" y="365760"/>
                  <a:pt x="429712" y="365760"/>
                  <a:pt x="321126" y="365760"/>
                </a:cubicBezTo>
                <a:cubicBezTo>
                  <a:pt x="321126" y="389572"/>
                  <a:pt x="321126" y="411480"/>
                  <a:pt x="321126" y="435292"/>
                </a:cubicBezTo>
                <a:cubicBezTo>
                  <a:pt x="429712" y="435292"/>
                  <a:pt x="536392" y="435292"/>
                  <a:pt x="644976" y="435292"/>
                </a:cubicBezTo>
                <a:cubicBezTo>
                  <a:pt x="644976" y="411480"/>
                  <a:pt x="644976" y="390525"/>
                  <a:pt x="644976" y="36576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0E4912C2-46C0-48AD-9E4C-84AD139174AD}"/>
              </a:ext>
            </a:extLst>
          </p:cNvPr>
          <p:cNvSpPr/>
          <p:nvPr/>
        </p:nvSpPr>
        <p:spPr>
          <a:xfrm>
            <a:off x="4066353" y="4379638"/>
            <a:ext cx="622377" cy="622377"/>
          </a:xfrm>
          <a:custGeom>
            <a:avLst/>
            <a:gdLst>
              <a:gd name="connsiteX0" fmla="*/ 1034741 w 1790700"/>
              <a:gd name="connsiteY0" fmla="*/ 744338 h 1790700"/>
              <a:gd name="connsiteX1" fmla="*/ 921393 w 1790700"/>
              <a:gd name="connsiteY1" fmla="*/ 776723 h 1790700"/>
              <a:gd name="connsiteX2" fmla="*/ 211780 w 1790700"/>
              <a:gd name="connsiteY2" fmla="*/ 1489193 h 1790700"/>
              <a:gd name="connsiteX3" fmla="*/ 88908 w 1790700"/>
              <a:gd name="connsiteY3" fmla="*/ 1559678 h 1790700"/>
              <a:gd name="connsiteX4" fmla="*/ 326 w 1790700"/>
              <a:gd name="connsiteY4" fmla="*/ 1466333 h 1790700"/>
              <a:gd name="connsiteX5" fmla="*/ 14613 w 1790700"/>
              <a:gd name="connsiteY5" fmla="*/ 1388228 h 1790700"/>
              <a:gd name="connsiteX6" fmla="*/ 371801 w 1790700"/>
              <a:gd name="connsiteY6" fmla="*/ 894833 h 1790700"/>
              <a:gd name="connsiteX7" fmla="*/ 1002355 w 1790700"/>
              <a:gd name="connsiteY7" fmla="*/ 422393 h 1790700"/>
              <a:gd name="connsiteX8" fmla="*/ 1047124 w 1790700"/>
              <a:gd name="connsiteY8" fmla="*/ 381435 h 1790700"/>
              <a:gd name="connsiteX9" fmla="*/ 1145230 w 1790700"/>
              <a:gd name="connsiteY9" fmla="*/ 247133 h 1790700"/>
              <a:gd name="connsiteX10" fmla="*/ 1700538 w 1790700"/>
              <a:gd name="connsiteY10" fmla="*/ 1388 h 1790700"/>
              <a:gd name="connsiteX11" fmla="*/ 1789120 w 1790700"/>
              <a:gd name="connsiteY11" fmla="*/ 83303 h 1790700"/>
              <a:gd name="connsiteX12" fmla="*/ 1711016 w 1790700"/>
              <a:gd name="connsiteY12" fmla="*/ 462398 h 1790700"/>
              <a:gd name="connsiteX13" fmla="*/ 1490988 w 1790700"/>
              <a:gd name="connsiteY13" fmla="*/ 686235 h 1790700"/>
              <a:gd name="connsiteX14" fmla="*/ 1324301 w 1790700"/>
              <a:gd name="connsiteY14" fmla="*/ 863401 h 1790700"/>
              <a:gd name="connsiteX15" fmla="*/ 708986 w 1790700"/>
              <a:gd name="connsiteY15" fmla="*/ 1595873 h 1790700"/>
              <a:gd name="connsiteX16" fmla="*/ 387041 w 1790700"/>
              <a:gd name="connsiteY16" fmla="*/ 1786373 h 1790700"/>
              <a:gd name="connsiteX17" fmla="*/ 264168 w 1790700"/>
              <a:gd name="connsiteY17" fmla="*/ 1762560 h 1790700"/>
              <a:gd name="connsiteX18" fmla="*/ 240355 w 1790700"/>
              <a:gd name="connsiteY18" fmla="*/ 1653023 h 1790700"/>
              <a:gd name="connsiteX19" fmla="*/ 313699 w 1790700"/>
              <a:gd name="connsiteY19" fmla="*/ 1576823 h 1790700"/>
              <a:gd name="connsiteX20" fmla="*/ 1017595 w 1790700"/>
              <a:gd name="connsiteY20" fmla="*/ 871021 h 1790700"/>
              <a:gd name="connsiteX21" fmla="*/ 1049028 w 1790700"/>
              <a:gd name="connsiteY21" fmla="*/ 757673 h 1790700"/>
              <a:gd name="connsiteX22" fmla="*/ 1034741 w 1790700"/>
              <a:gd name="connsiteY22" fmla="*/ 744338 h 1790700"/>
              <a:gd name="connsiteX23" fmla="*/ 1594811 w 1790700"/>
              <a:gd name="connsiteY23" fmla="*/ 202365 h 1790700"/>
              <a:gd name="connsiteX24" fmla="*/ 1375736 w 1790700"/>
              <a:gd name="connsiteY24" fmla="*/ 369053 h 1790700"/>
              <a:gd name="connsiteX25" fmla="*/ 1384308 w 1790700"/>
              <a:gd name="connsiteY25" fmla="*/ 416678 h 1790700"/>
              <a:gd name="connsiteX26" fmla="*/ 1429076 w 1790700"/>
              <a:gd name="connsiteY26" fmla="*/ 420488 h 1790700"/>
              <a:gd name="connsiteX27" fmla="*/ 1594811 w 1790700"/>
              <a:gd name="connsiteY27" fmla="*/ 202365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90700" h="1790700">
                <a:moveTo>
                  <a:pt x="1034741" y="744338"/>
                </a:moveTo>
                <a:cubicBezTo>
                  <a:pt x="996641" y="754815"/>
                  <a:pt x="954730" y="758626"/>
                  <a:pt x="921393" y="776723"/>
                </a:cubicBezTo>
                <a:cubicBezTo>
                  <a:pt x="618499" y="947221"/>
                  <a:pt x="387041" y="1191060"/>
                  <a:pt x="211780" y="1489193"/>
                </a:cubicBezTo>
                <a:cubicBezTo>
                  <a:pt x="180348" y="1543485"/>
                  <a:pt x="135580" y="1569203"/>
                  <a:pt x="88908" y="1559678"/>
                </a:cubicBezTo>
                <a:cubicBezTo>
                  <a:pt x="41283" y="1550153"/>
                  <a:pt x="5088" y="1515863"/>
                  <a:pt x="326" y="1466333"/>
                </a:cubicBezTo>
                <a:cubicBezTo>
                  <a:pt x="-1579" y="1440615"/>
                  <a:pt x="5088" y="1412993"/>
                  <a:pt x="14613" y="1388228"/>
                </a:cubicBezTo>
                <a:cubicBezTo>
                  <a:pt x="91766" y="1193918"/>
                  <a:pt x="224163" y="1037708"/>
                  <a:pt x="371801" y="894833"/>
                </a:cubicBezTo>
                <a:cubicBezTo>
                  <a:pt x="562301" y="711001"/>
                  <a:pt x="775661" y="557648"/>
                  <a:pt x="1002355" y="422393"/>
                </a:cubicBezTo>
                <a:cubicBezTo>
                  <a:pt x="1019501" y="411915"/>
                  <a:pt x="1034741" y="397628"/>
                  <a:pt x="1047124" y="381435"/>
                </a:cubicBezTo>
                <a:cubicBezTo>
                  <a:pt x="1081413" y="337621"/>
                  <a:pt x="1112845" y="291901"/>
                  <a:pt x="1145230" y="247133"/>
                </a:cubicBezTo>
                <a:cubicBezTo>
                  <a:pt x="1283343" y="58538"/>
                  <a:pt x="1474795" y="-10994"/>
                  <a:pt x="1700538" y="1388"/>
                </a:cubicBezTo>
                <a:cubicBezTo>
                  <a:pt x="1768166" y="5198"/>
                  <a:pt x="1777691" y="15676"/>
                  <a:pt x="1789120" y="83303"/>
                </a:cubicBezTo>
                <a:cubicBezTo>
                  <a:pt x="1811980" y="219510"/>
                  <a:pt x="1770070" y="342383"/>
                  <a:pt x="1711016" y="462398"/>
                </a:cubicBezTo>
                <a:cubicBezTo>
                  <a:pt x="1662438" y="562410"/>
                  <a:pt x="1581476" y="629085"/>
                  <a:pt x="1490988" y="686235"/>
                </a:cubicBezTo>
                <a:cubicBezTo>
                  <a:pt x="1419551" y="731003"/>
                  <a:pt x="1369068" y="791963"/>
                  <a:pt x="1324301" y="863401"/>
                </a:cubicBezTo>
                <a:cubicBezTo>
                  <a:pt x="1154755" y="1136768"/>
                  <a:pt x="960445" y="1391085"/>
                  <a:pt x="708986" y="1595873"/>
                </a:cubicBezTo>
                <a:cubicBezTo>
                  <a:pt x="611830" y="1675883"/>
                  <a:pt x="506103" y="1743510"/>
                  <a:pt x="387041" y="1786373"/>
                </a:cubicBezTo>
                <a:cubicBezTo>
                  <a:pt x="342274" y="1802565"/>
                  <a:pt x="299411" y="1797803"/>
                  <a:pt x="264168" y="1762560"/>
                </a:cubicBezTo>
                <a:cubicBezTo>
                  <a:pt x="232736" y="1731128"/>
                  <a:pt x="222258" y="1690171"/>
                  <a:pt x="240355" y="1653023"/>
                </a:cubicBezTo>
                <a:cubicBezTo>
                  <a:pt x="255596" y="1622543"/>
                  <a:pt x="284170" y="1594921"/>
                  <a:pt x="313699" y="1576823"/>
                </a:cubicBezTo>
                <a:cubicBezTo>
                  <a:pt x="607068" y="1399658"/>
                  <a:pt x="848051" y="1171058"/>
                  <a:pt x="1017595" y="871021"/>
                </a:cubicBezTo>
                <a:cubicBezTo>
                  <a:pt x="1036645" y="837683"/>
                  <a:pt x="1038551" y="795773"/>
                  <a:pt x="1049028" y="757673"/>
                </a:cubicBezTo>
                <a:cubicBezTo>
                  <a:pt x="1046170" y="754815"/>
                  <a:pt x="1040455" y="750053"/>
                  <a:pt x="1034741" y="744338"/>
                </a:cubicBezTo>
                <a:close/>
                <a:moveTo>
                  <a:pt x="1594811" y="202365"/>
                </a:moveTo>
                <a:cubicBezTo>
                  <a:pt x="1494799" y="240465"/>
                  <a:pt x="1414788" y="279518"/>
                  <a:pt x="1375736" y="369053"/>
                </a:cubicBezTo>
                <a:cubicBezTo>
                  <a:pt x="1370020" y="381435"/>
                  <a:pt x="1374783" y="406201"/>
                  <a:pt x="1384308" y="416678"/>
                </a:cubicBezTo>
                <a:cubicBezTo>
                  <a:pt x="1391928" y="425251"/>
                  <a:pt x="1416693" y="426203"/>
                  <a:pt x="1429076" y="420488"/>
                </a:cubicBezTo>
                <a:cubicBezTo>
                  <a:pt x="1517658" y="379531"/>
                  <a:pt x="1556711" y="299521"/>
                  <a:pt x="1594811" y="2023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CF1890B8-B77B-4F2E-B497-A838167C591A}"/>
              </a:ext>
            </a:extLst>
          </p:cNvPr>
          <p:cNvSpPr/>
          <p:nvPr/>
        </p:nvSpPr>
        <p:spPr>
          <a:xfrm>
            <a:off x="4868974" y="3540073"/>
            <a:ext cx="486646" cy="665413"/>
          </a:xfrm>
          <a:custGeom>
            <a:avLst/>
            <a:gdLst>
              <a:gd name="connsiteX0" fmla="*/ 835766 w 1400175"/>
              <a:gd name="connsiteY0" fmla="*/ 164306 h 1914525"/>
              <a:gd name="connsiteX1" fmla="*/ 855768 w 1400175"/>
              <a:gd name="connsiteY1" fmla="*/ 168116 h 1914525"/>
              <a:gd name="connsiteX2" fmla="*/ 1353926 w 1400175"/>
              <a:gd name="connsiteY2" fmla="*/ 235744 h 1914525"/>
              <a:gd name="connsiteX3" fmla="*/ 1409171 w 1400175"/>
              <a:gd name="connsiteY3" fmla="*/ 282416 h 1914525"/>
              <a:gd name="connsiteX4" fmla="*/ 1352021 w 1400175"/>
              <a:gd name="connsiteY4" fmla="*/ 327184 h 1914525"/>
              <a:gd name="connsiteX5" fmla="*/ 863388 w 1400175"/>
              <a:gd name="connsiteY5" fmla="*/ 397669 h 1914525"/>
              <a:gd name="connsiteX6" fmla="*/ 831956 w 1400175"/>
              <a:gd name="connsiteY6" fmla="*/ 431006 h 1914525"/>
              <a:gd name="connsiteX7" fmla="*/ 728133 w 1400175"/>
              <a:gd name="connsiteY7" fmla="*/ 556736 h 1914525"/>
              <a:gd name="connsiteX8" fmla="*/ 577638 w 1400175"/>
              <a:gd name="connsiteY8" fmla="*/ 706279 h 1914525"/>
              <a:gd name="connsiteX9" fmla="*/ 579543 w 1400175"/>
              <a:gd name="connsiteY9" fmla="*/ 743426 h 1914525"/>
              <a:gd name="connsiteX10" fmla="*/ 640504 w 1400175"/>
              <a:gd name="connsiteY10" fmla="*/ 1055847 h 1914525"/>
              <a:gd name="connsiteX11" fmla="*/ 613833 w 1400175"/>
              <a:gd name="connsiteY11" fmla="*/ 1123474 h 1914525"/>
              <a:gd name="connsiteX12" fmla="*/ 486199 w 1400175"/>
              <a:gd name="connsiteY12" fmla="*/ 1384459 h 1914525"/>
              <a:gd name="connsiteX13" fmla="*/ 487151 w 1400175"/>
              <a:gd name="connsiteY13" fmla="*/ 1451134 h 1914525"/>
              <a:gd name="connsiteX14" fmla="*/ 414761 w 1400175"/>
              <a:gd name="connsiteY14" fmla="*/ 1521619 h 1914525"/>
              <a:gd name="connsiteX15" fmla="*/ 354754 w 1400175"/>
              <a:gd name="connsiteY15" fmla="*/ 1521619 h 1914525"/>
              <a:gd name="connsiteX16" fmla="*/ 354754 w 1400175"/>
              <a:gd name="connsiteY16" fmla="*/ 1635919 h 1914525"/>
              <a:gd name="connsiteX17" fmla="*/ 354754 w 1400175"/>
              <a:gd name="connsiteY17" fmla="*/ 1859756 h 1914525"/>
              <a:gd name="connsiteX18" fmla="*/ 312843 w 1400175"/>
              <a:gd name="connsiteY18" fmla="*/ 1915001 h 1914525"/>
              <a:gd name="connsiteX19" fmla="*/ 270933 w 1400175"/>
              <a:gd name="connsiteY19" fmla="*/ 1857851 h 1914525"/>
              <a:gd name="connsiteX20" fmla="*/ 270933 w 1400175"/>
              <a:gd name="connsiteY20" fmla="*/ 1548289 h 1914525"/>
              <a:gd name="connsiteX21" fmla="*/ 268076 w 1400175"/>
              <a:gd name="connsiteY21" fmla="*/ 1521619 h 1914525"/>
              <a:gd name="connsiteX22" fmla="*/ 213783 w 1400175"/>
              <a:gd name="connsiteY22" fmla="*/ 1521619 h 1914525"/>
              <a:gd name="connsiteX23" fmla="*/ 146156 w 1400175"/>
              <a:gd name="connsiteY23" fmla="*/ 1453991 h 1914525"/>
              <a:gd name="connsiteX24" fmla="*/ 146156 w 1400175"/>
              <a:gd name="connsiteY24" fmla="*/ 830104 h 1914525"/>
              <a:gd name="connsiteX25" fmla="*/ 146156 w 1400175"/>
              <a:gd name="connsiteY25" fmla="*/ 565309 h 1914525"/>
              <a:gd name="connsiteX26" fmla="*/ 423 w 1400175"/>
              <a:gd name="connsiteY26" fmla="*/ 385286 h 1914525"/>
              <a:gd name="connsiteX27" fmla="*/ 423 w 1400175"/>
              <a:gd name="connsiteY27" fmla="*/ 137636 h 1914525"/>
              <a:gd name="connsiteX28" fmla="*/ 133773 w 1400175"/>
              <a:gd name="connsiteY28" fmla="*/ 1429 h 1914525"/>
              <a:gd name="connsiteX29" fmla="*/ 695749 w 1400175"/>
              <a:gd name="connsiteY29" fmla="*/ 1429 h 1914525"/>
              <a:gd name="connsiteX30" fmla="*/ 831004 w 1400175"/>
              <a:gd name="connsiteY30" fmla="*/ 130969 h 1914525"/>
              <a:gd name="connsiteX31" fmla="*/ 835766 w 1400175"/>
              <a:gd name="connsiteY31" fmla="*/ 164306 h 1914525"/>
              <a:gd name="connsiteX32" fmla="*/ 1110086 w 1400175"/>
              <a:gd name="connsiteY32" fmla="*/ 292894 h 1914525"/>
              <a:gd name="connsiteX33" fmla="*/ 1109133 w 1400175"/>
              <a:gd name="connsiteY33" fmla="*/ 267176 h 1914525"/>
              <a:gd name="connsiteX34" fmla="*/ 835766 w 1400175"/>
              <a:gd name="connsiteY34" fmla="*/ 244316 h 1914525"/>
              <a:gd name="connsiteX35" fmla="*/ 835766 w 1400175"/>
              <a:gd name="connsiteY35" fmla="*/ 320516 h 1914525"/>
              <a:gd name="connsiteX36" fmla="*/ 1110086 w 1400175"/>
              <a:gd name="connsiteY36" fmla="*/ 292894 h 1914525"/>
              <a:gd name="connsiteX37" fmla="*/ 483341 w 1400175"/>
              <a:gd name="connsiteY37" fmla="*/ 1097756 h 1914525"/>
              <a:gd name="connsiteX38" fmla="*/ 496676 w 1400175"/>
              <a:gd name="connsiteY38" fmla="*/ 1102519 h 1914525"/>
              <a:gd name="connsiteX39" fmla="*/ 551921 w 1400175"/>
              <a:gd name="connsiteY39" fmla="*/ 1033939 h 1914525"/>
              <a:gd name="connsiteX40" fmla="*/ 522393 w 1400175"/>
              <a:gd name="connsiteY40" fmla="*/ 884396 h 1914525"/>
              <a:gd name="connsiteX41" fmla="*/ 510011 w 1400175"/>
              <a:gd name="connsiteY41" fmla="*/ 884396 h 1914525"/>
              <a:gd name="connsiteX42" fmla="*/ 483341 w 1400175"/>
              <a:gd name="connsiteY42" fmla="*/ 1097756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00175" h="1914525">
                <a:moveTo>
                  <a:pt x="835766" y="164306"/>
                </a:moveTo>
                <a:cubicBezTo>
                  <a:pt x="844338" y="166211"/>
                  <a:pt x="850054" y="168116"/>
                  <a:pt x="855768" y="168116"/>
                </a:cubicBezTo>
                <a:cubicBezTo>
                  <a:pt x="1026266" y="156686"/>
                  <a:pt x="1188191" y="209074"/>
                  <a:pt x="1353926" y="235744"/>
                </a:cubicBezTo>
                <a:cubicBezTo>
                  <a:pt x="1381549" y="240506"/>
                  <a:pt x="1409171" y="246221"/>
                  <a:pt x="1409171" y="282416"/>
                </a:cubicBezTo>
                <a:cubicBezTo>
                  <a:pt x="1408218" y="319564"/>
                  <a:pt x="1378691" y="323374"/>
                  <a:pt x="1352021" y="327184"/>
                </a:cubicBezTo>
                <a:cubicBezTo>
                  <a:pt x="1189143" y="350996"/>
                  <a:pt x="1031029" y="405289"/>
                  <a:pt x="863388" y="397669"/>
                </a:cubicBezTo>
                <a:cubicBezTo>
                  <a:pt x="852911" y="397669"/>
                  <a:pt x="832908" y="418624"/>
                  <a:pt x="831956" y="431006"/>
                </a:cubicBezTo>
                <a:cubicBezTo>
                  <a:pt x="828146" y="499586"/>
                  <a:pt x="790999" y="537686"/>
                  <a:pt x="728133" y="556736"/>
                </a:cubicBezTo>
                <a:cubicBezTo>
                  <a:pt x="651933" y="579596"/>
                  <a:pt x="612881" y="641509"/>
                  <a:pt x="577638" y="706279"/>
                </a:cubicBezTo>
                <a:cubicBezTo>
                  <a:pt x="572876" y="715804"/>
                  <a:pt x="576686" y="731044"/>
                  <a:pt x="579543" y="743426"/>
                </a:cubicBezTo>
                <a:cubicBezTo>
                  <a:pt x="599546" y="848201"/>
                  <a:pt x="618596" y="952024"/>
                  <a:pt x="640504" y="1055847"/>
                </a:cubicBezTo>
                <a:cubicBezTo>
                  <a:pt x="647171" y="1087279"/>
                  <a:pt x="641456" y="1112044"/>
                  <a:pt x="613833" y="1123474"/>
                </a:cubicBezTo>
                <a:cubicBezTo>
                  <a:pt x="496676" y="1174909"/>
                  <a:pt x="467149" y="1267301"/>
                  <a:pt x="486199" y="1384459"/>
                </a:cubicBezTo>
                <a:cubicBezTo>
                  <a:pt x="490008" y="1406366"/>
                  <a:pt x="487151" y="1429226"/>
                  <a:pt x="487151" y="1451134"/>
                </a:cubicBezTo>
                <a:cubicBezTo>
                  <a:pt x="487151" y="1513047"/>
                  <a:pt x="478579" y="1521619"/>
                  <a:pt x="414761" y="1521619"/>
                </a:cubicBezTo>
                <a:cubicBezTo>
                  <a:pt x="397616" y="1521619"/>
                  <a:pt x="380471" y="1521619"/>
                  <a:pt x="354754" y="1521619"/>
                </a:cubicBezTo>
                <a:cubicBezTo>
                  <a:pt x="354754" y="1561624"/>
                  <a:pt x="354754" y="1598772"/>
                  <a:pt x="354754" y="1635919"/>
                </a:cubicBezTo>
                <a:cubicBezTo>
                  <a:pt x="354754" y="1710214"/>
                  <a:pt x="354754" y="1785461"/>
                  <a:pt x="354754" y="1859756"/>
                </a:cubicBezTo>
                <a:cubicBezTo>
                  <a:pt x="354754" y="1889284"/>
                  <a:pt x="349991" y="1915954"/>
                  <a:pt x="312843" y="1915001"/>
                </a:cubicBezTo>
                <a:cubicBezTo>
                  <a:pt x="276649" y="1914049"/>
                  <a:pt x="270933" y="1887379"/>
                  <a:pt x="270933" y="1857851"/>
                </a:cubicBezTo>
                <a:cubicBezTo>
                  <a:pt x="270933" y="1754981"/>
                  <a:pt x="270933" y="1651159"/>
                  <a:pt x="270933" y="1548289"/>
                </a:cubicBezTo>
                <a:cubicBezTo>
                  <a:pt x="270933" y="1541622"/>
                  <a:pt x="269981" y="1535906"/>
                  <a:pt x="268076" y="1521619"/>
                </a:cubicBezTo>
                <a:cubicBezTo>
                  <a:pt x="249979" y="1521619"/>
                  <a:pt x="231881" y="1521619"/>
                  <a:pt x="213783" y="1521619"/>
                </a:cubicBezTo>
                <a:cubicBezTo>
                  <a:pt x="160443" y="1520666"/>
                  <a:pt x="146156" y="1507331"/>
                  <a:pt x="146156" y="1453991"/>
                </a:cubicBezTo>
                <a:cubicBezTo>
                  <a:pt x="146156" y="1246347"/>
                  <a:pt x="146156" y="1038701"/>
                  <a:pt x="146156" y="830104"/>
                </a:cubicBezTo>
                <a:cubicBezTo>
                  <a:pt x="146156" y="741521"/>
                  <a:pt x="146156" y="652939"/>
                  <a:pt x="146156" y="565309"/>
                </a:cubicBezTo>
                <a:cubicBezTo>
                  <a:pt x="24236" y="536734"/>
                  <a:pt x="423" y="507206"/>
                  <a:pt x="423" y="385286"/>
                </a:cubicBezTo>
                <a:cubicBezTo>
                  <a:pt x="423" y="302419"/>
                  <a:pt x="-529" y="220504"/>
                  <a:pt x="423" y="137636"/>
                </a:cubicBezTo>
                <a:cubicBezTo>
                  <a:pt x="1376" y="56674"/>
                  <a:pt x="51858" y="2381"/>
                  <a:pt x="133773" y="1429"/>
                </a:cubicBezTo>
                <a:cubicBezTo>
                  <a:pt x="321416" y="-476"/>
                  <a:pt x="508106" y="-476"/>
                  <a:pt x="695749" y="1429"/>
                </a:cubicBezTo>
                <a:cubicBezTo>
                  <a:pt x="777663" y="2381"/>
                  <a:pt x="823383" y="48101"/>
                  <a:pt x="831004" y="130969"/>
                </a:cubicBezTo>
                <a:cubicBezTo>
                  <a:pt x="831956" y="141446"/>
                  <a:pt x="833861" y="151924"/>
                  <a:pt x="835766" y="164306"/>
                </a:cubicBezTo>
                <a:close/>
                <a:moveTo>
                  <a:pt x="1110086" y="292894"/>
                </a:moveTo>
                <a:cubicBezTo>
                  <a:pt x="1110086" y="284321"/>
                  <a:pt x="1110086" y="275749"/>
                  <a:pt x="1109133" y="267176"/>
                </a:cubicBezTo>
                <a:cubicBezTo>
                  <a:pt x="1017693" y="259556"/>
                  <a:pt x="927206" y="251936"/>
                  <a:pt x="835766" y="244316"/>
                </a:cubicBezTo>
                <a:cubicBezTo>
                  <a:pt x="835766" y="274796"/>
                  <a:pt x="835766" y="292894"/>
                  <a:pt x="835766" y="320516"/>
                </a:cubicBezTo>
                <a:cubicBezTo>
                  <a:pt x="931016" y="310991"/>
                  <a:pt x="1020551" y="301466"/>
                  <a:pt x="1110086" y="292894"/>
                </a:cubicBezTo>
                <a:close/>
                <a:moveTo>
                  <a:pt x="483341" y="1097756"/>
                </a:moveTo>
                <a:cubicBezTo>
                  <a:pt x="488104" y="1099661"/>
                  <a:pt x="491913" y="1101566"/>
                  <a:pt x="496676" y="1102519"/>
                </a:cubicBezTo>
                <a:cubicBezTo>
                  <a:pt x="516679" y="1080611"/>
                  <a:pt x="561446" y="1081564"/>
                  <a:pt x="551921" y="1033939"/>
                </a:cubicBezTo>
                <a:cubicBezTo>
                  <a:pt x="541443" y="984409"/>
                  <a:pt x="532871" y="934879"/>
                  <a:pt x="522393" y="884396"/>
                </a:cubicBezTo>
                <a:cubicBezTo>
                  <a:pt x="518583" y="884396"/>
                  <a:pt x="513821" y="884396"/>
                  <a:pt x="510011" y="884396"/>
                </a:cubicBezTo>
                <a:cubicBezTo>
                  <a:pt x="500486" y="955834"/>
                  <a:pt x="491913" y="1026319"/>
                  <a:pt x="483341" y="109775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9E5FDE8D-AE54-471E-8465-0B7BA90C77FA}"/>
              </a:ext>
            </a:extLst>
          </p:cNvPr>
          <p:cNvSpPr/>
          <p:nvPr/>
        </p:nvSpPr>
        <p:spPr>
          <a:xfrm>
            <a:off x="4060680" y="3554970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4C221ED-1DBF-41FB-AB16-0CAD0B4FFC07}"/>
              </a:ext>
            </a:extLst>
          </p:cNvPr>
          <p:cNvSpPr/>
          <p:nvPr/>
        </p:nvSpPr>
        <p:spPr>
          <a:xfrm>
            <a:off x="1452892" y="3543465"/>
            <a:ext cx="295048" cy="658629"/>
          </a:xfrm>
          <a:custGeom>
            <a:avLst/>
            <a:gdLst>
              <a:gd name="connsiteX0" fmla="*/ 73498 w 177403"/>
              <a:gd name="connsiteY0" fmla="*/ 31860 h 396013"/>
              <a:gd name="connsiteX1" fmla="*/ 82655 w 177403"/>
              <a:gd name="connsiteY1" fmla="*/ 36837 h 396013"/>
              <a:gd name="connsiteX2" fmla="*/ 76285 w 177403"/>
              <a:gd name="connsiteY2" fmla="*/ 44998 h 396013"/>
              <a:gd name="connsiteX3" fmla="*/ 43243 w 177403"/>
              <a:gd name="connsiteY3" fmla="*/ 80429 h 396013"/>
              <a:gd name="connsiteX4" fmla="*/ 35480 w 177403"/>
              <a:gd name="connsiteY4" fmla="*/ 86600 h 396013"/>
              <a:gd name="connsiteX5" fmla="*/ 29707 w 177403"/>
              <a:gd name="connsiteY5" fmla="*/ 81026 h 396013"/>
              <a:gd name="connsiteX6" fmla="*/ 73498 w 177403"/>
              <a:gd name="connsiteY6" fmla="*/ 31860 h 396013"/>
              <a:gd name="connsiteX7" fmla="*/ 88228 w 177403"/>
              <a:gd name="connsiteY7" fmla="*/ 17329 h 396013"/>
              <a:gd name="connsiteX8" fmla="*/ 17565 w 177403"/>
              <a:gd name="connsiteY8" fmla="*/ 88390 h 396013"/>
              <a:gd name="connsiteX9" fmla="*/ 88427 w 177403"/>
              <a:gd name="connsiteY9" fmla="*/ 160646 h 396013"/>
              <a:gd name="connsiteX10" fmla="*/ 160285 w 177403"/>
              <a:gd name="connsiteY10" fmla="*/ 89386 h 396013"/>
              <a:gd name="connsiteX11" fmla="*/ 88228 w 177403"/>
              <a:gd name="connsiteY11" fmla="*/ 17329 h 396013"/>
              <a:gd name="connsiteX12" fmla="*/ 108133 w 177403"/>
              <a:gd name="connsiteY12" fmla="*/ 2201 h 396013"/>
              <a:gd name="connsiteX13" fmla="*/ 177403 w 177403"/>
              <a:gd name="connsiteY13" fmla="*/ 87992 h 396013"/>
              <a:gd name="connsiteX14" fmla="*/ 118086 w 177403"/>
              <a:gd name="connsiteY14" fmla="*/ 173385 h 396013"/>
              <a:gd name="connsiteX15" fmla="*/ 111119 w 177403"/>
              <a:gd name="connsiteY15" fmla="*/ 180551 h 396013"/>
              <a:gd name="connsiteX16" fmla="*/ 110721 w 177403"/>
              <a:gd name="connsiteY16" fmla="*/ 247233 h 396013"/>
              <a:gd name="connsiteX17" fmla="*/ 125451 w 177403"/>
              <a:gd name="connsiteY17" fmla="*/ 261764 h 396013"/>
              <a:gd name="connsiteX18" fmla="*/ 125252 w 177403"/>
              <a:gd name="connsiteY18" fmla="*/ 381195 h 396013"/>
              <a:gd name="connsiteX19" fmla="*/ 110721 w 177403"/>
              <a:gd name="connsiteY19" fmla="*/ 395925 h 396013"/>
              <a:gd name="connsiteX20" fmla="*/ 65935 w 177403"/>
              <a:gd name="connsiteY20" fmla="*/ 395925 h 396013"/>
              <a:gd name="connsiteX21" fmla="*/ 52598 w 177403"/>
              <a:gd name="connsiteY21" fmla="*/ 382190 h 396013"/>
              <a:gd name="connsiteX22" fmla="*/ 52598 w 177403"/>
              <a:gd name="connsiteY22" fmla="*/ 262759 h 396013"/>
              <a:gd name="connsiteX23" fmla="*/ 67328 w 177403"/>
              <a:gd name="connsiteY23" fmla="*/ 246636 h 396013"/>
              <a:gd name="connsiteX24" fmla="*/ 66930 w 177403"/>
              <a:gd name="connsiteY24" fmla="*/ 179357 h 396013"/>
              <a:gd name="connsiteX25" fmla="*/ 59963 w 177403"/>
              <a:gd name="connsiteY25" fmla="*/ 173186 h 396013"/>
              <a:gd name="connsiteX26" fmla="*/ 9205 w 177403"/>
              <a:gd name="connsiteY26" fmla="*/ 49576 h 396013"/>
              <a:gd name="connsiteX27" fmla="*/ 108133 w 177403"/>
              <a:gd name="connsiteY27" fmla="*/ 2201 h 39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7403" h="396013">
                <a:moveTo>
                  <a:pt x="73498" y="31860"/>
                </a:moveTo>
                <a:cubicBezTo>
                  <a:pt x="76484" y="31662"/>
                  <a:pt x="79669" y="35045"/>
                  <a:pt x="82655" y="36837"/>
                </a:cubicBezTo>
                <a:cubicBezTo>
                  <a:pt x="80465" y="39624"/>
                  <a:pt x="78873" y="44600"/>
                  <a:pt x="76285" y="44998"/>
                </a:cubicBezTo>
                <a:cubicBezTo>
                  <a:pt x="56579" y="48979"/>
                  <a:pt x="45233" y="59927"/>
                  <a:pt x="43243" y="80429"/>
                </a:cubicBezTo>
                <a:cubicBezTo>
                  <a:pt x="43044" y="82818"/>
                  <a:pt x="37868" y="86799"/>
                  <a:pt x="35480" y="86600"/>
                </a:cubicBezTo>
                <a:cubicBezTo>
                  <a:pt x="33091" y="86401"/>
                  <a:pt x="30902" y="82022"/>
                  <a:pt x="29707" y="81026"/>
                </a:cubicBezTo>
                <a:cubicBezTo>
                  <a:pt x="29906" y="55349"/>
                  <a:pt x="50209" y="33652"/>
                  <a:pt x="73498" y="31860"/>
                </a:cubicBezTo>
                <a:close/>
                <a:moveTo>
                  <a:pt x="88228" y="17329"/>
                </a:moveTo>
                <a:cubicBezTo>
                  <a:pt x="49612" y="17528"/>
                  <a:pt x="17764" y="49576"/>
                  <a:pt x="17565" y="88390"/>
                </a:cubicBezTo>
                <a:cubicBezTo>
                  <a:pt x="17366" y="127603"/>
                  <a:pt x="49015" y="159850"/>
                  <a:pt x="88427" y="160646"/>
                </a:cubicBezTo>
                <a:cubicBezTo>
                  <a:pt x="126844" y="161243"/>
                  <a:pt x="159886" y="128400"/>
                  <a:pt x="160285" y="89386"/>
                </a:cubicBezTo>
                <a:cubicBezTo>
                  <a:pt x="160682" y="49974"/>
                  <a:pt x="127839" y="17130"/>
                  <a:pt x="88228" y="17329"/>
                </a:cubicBezTo>
                <a:close/>
                <a:moveTo>
                  <a:pt x="108133" y="2201"/>
                </a:moveTo>
                <a:cubicBezTo>
                  <a:pt x="149138" y="11557"/>
                  <a:pt x="177204" y="46391"/>
                  <a:pt x="177403" y="87992"/>
                </a:cubicBezTo>
                <a:cubicBezTo>
                  <a:pt x="177403" y="127803"/>
                  <a:pt x="155308" y="159452"/>
                  <a:pt x="118086" y="173385"/>
                </a:cubicBezTo>
                <a:cubicBezTo>
                  <a:pt x="115100" y="174381"/>
                  <a:pt x="111318" y="178163"/>
                  <a:pt x="111119" y="180551"/>
                </a:cubicBezTo>
                <a:cubicBezTo>
                  <a:pt x="110323" y="202248"/>
                  <a:pt x="110721" y="224143"/>
                  <a:pt x="110721" y="247233"/>
                </a:cubicBezTo>
                <a:cubicBezTo>
                  <a:pt x="122266" y="246636"/>
                  <a:pt x="125650" y="252010"/>
                  <a:pt x="125451" y="261764"/>
                </a:cubicBezTo>
                <a:cubicBezTo>
                  <a:pt x="125252" y="301574"/>
                  <a:pt x="125451" y="341385"/>
                  <a:pt x="125252" y="381195"/>
                </a:cubicBezTo>
                <a:cubicBezTo>
                  <a:pt x="125252" y="393138"/>
                  <a:pt x="122664" y="395725"/>
                  <a:pt x="110721" y="395925"/>
                </a:cubicBezTo>
                <a:cubicBezTo>
                  <a:pt x="95792" y="395925"/>
                  <a:pt x="80863" y="396123"/>
                  <a:pt x="65935" y="395925"/>
                </a:cubicBezTo>
                <a:cubicBezTo>
                  <a:pt x="55186" y="395725"/>
                  <a:pt x="52598" y="392939"/>
                  <a:pt x="52598" y="382190"/>
                </a:cubicBezTo>
                <a:cubicBezTo>
                  <a:pt x="52598" y="342380"/>
                  <a:pt x="52598" y="302569"/>
                  <a:pt x="52598" y="262759"/>
                </a:cubicBezTo>
                <a:cubicBezTo>
                  <a:pt x="52598" y="250020"/>
                  <a:pt x="53792" y="248826"/>
                  <a:pt x="67328" y="246636"/>
                </a:cubicBezTo>
                <a:cubicBezTo>
                  <a:pt x="67328" y="224342"/>
                  <a:pt x="67527" y="201850"/>
                  <a:pt x="66930" y="179357"/>
                </a:cubicBezTo>
                <a:cubicBezTo>
                  <a:pt x="66930" y="177167"/>
                  <a:pt x="62750" y="174182"/>
                  <a:pt x="59963" y="173186"/>
                </a:cubicBezTo>
                <a:cubicBezTo>
                  <a:pt x="8807" y="154475"/>
                  <a:pt x="-14283" y="98144"/>
                  <a:pt x="9205" y="49576"/>
                </a:cubicBezTo>
                <a:cubicBezTo>
                  <a:pt x="26921" y="13149"/>
                  <a:pt x="68522" y="-6955"/>
                  <a:pt x="108133" y="220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E8690988-5869-46D5-886F-BDBF79B2BA98}"/>
              </a:ext>
            </a:extLst>
          </p:cNvPr>
          <p:cNvSpPr/>
          <p:nvPr/>
        </p:nvSpPr>
        <p:spPr>
          <a:xfrm>
            <a:off x="443656" y="3604186"/>
            <a:ext cx="728744" cy="537187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BDC0139-A869-4C6C-BDBF-B35ED099FAA6}"/>
              </a:ext>
            </a:extLst>
          </p:cNvPr>
          <p:cNvGrpSpPr/>
          <p:nvPr/>
        </p:nvGrpSpPr>
        <p:grpSpPr>
          <a:xfrm>
            <a:off x="5752303" y="924747"/>
            <a:ext cx="2033283" cy="3044617"/>
            <a:chOff x="1619288" y="2822617"/>
            <a:chExt cx="1911391" cy="2862097"/>
          </a:xfrm>
          <a:effectLst>
            <a:outerShdw blurRad="127000" dir="21000000" sy="23000" kx="-1200000" algn="bl" rotWithShape="0">
              <a:prstClr val="black">
                <a:alpha val="11000"/>
              </a:prstClr>
            </a:outerShdw>
          </a:effectLst>
        </p:grpSpPr>
        <p:sp>
          <p:nvSpPr>
            <p:cNvPr id="112" name="Graphic 56">
              <a:extLst>
                <a:ext uri="{FF2B5EF4-FFF2-40B4-BE49-F238E27FC236}">
                  <a16:creationId xmlns:a16="http://schemas.microsoft.com/office/drawing/2014/main" id="{AFF24951-D387-42CD-9077-B6006F806995}"/>
                </a:ext>
              </a:extLst>
            </p:cNvPr>
            <p:cNvSpPr/>
            <p:nvPr/>
          </p:nvSpPr>
          <p:spPr>
            <a:xfrm>
              <a:off x="2027897" y="3607755"/>
              <a:ext cx="1502782" cy="1948770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4C78DCD-79FC-46DA-986C-EB960165920D}"/>
                </a:ext>
              </a:extLst>
            </p:cNvPr>
            <p:cNvSpPr/>
            <p:nvPr/>
          </p:nvSpPr>
          <p:spPr>
            <a:xfrm rot="900000">
              <a:off x="1619288" y="2822617"/>
              <a:ext cx="611164" cy="2862097"/>
            </a:xfrm>
            <a:custGeom>
              <a:avLst/>
              <a:gdLst>
                <a:gd name="connsiteX0" fmla="*/ 201533 w 403066"/>
                <a:gd name="connsiteY0" fmla="*/ 40925 h 1887569"/>
                <a:gd name="connsiteX1" fmla="*/ 40925 w 403066"/>
                <a:gd name="connsiteY1" fmla="*/ 201533 h 1887569"/>
                <a:gd name="connsiteX2" fmla="*/ 201533 w 403066"/>
                <a:gd name="connsiteY2" fmla="*/ 362141 h 1887569"/>
                <a:gd name="connsiteX3" fmla="*/ 362141 w 403066"/>
                <a:gd name="connsiteY3" fmla="*/ 201533 h 1887569"/>
                <a:gd name="connsiteX4" fmla="*/ 201533 w 403066"/>
                <a:gd name="connsiteY4" fmla="*/ 40925 h 1887569"/>
                <a:gd name="connsiteX5" fmla="*/ 201533 w 403066"/>
                <a:gd name="connsiteY5" fmla="*/ 0 h 1887569"/>
                <a:gd name="connsiteX6" fmla="*/ 403066 w 403066"/>
                <a:gd name="connsiteY6" fmla="*/ 201533 h 1887569"/>
                <a:gd name="connsiteX7" fmla="*/ 280001 w 403066"/>
                <a:gd name="connsiteY7" fmla="*/ 387236 h 1887569"/>
                <a:gd name="connsiteX8" fmla="*/ 217951 w 403066"/>
                <a:gd name="connsiteY8" fmla="*/ 399754 h 1887569"/>
                <a:gd name="connsiteX9" fmla="*/ 217951 w 403066"/>
                <a:gd name="connsiteY9" fmla="*/ 550599 h 1887569"/>
                <a:gd name="connsiteX10" fmla="*/ 218427 w 403066"/>
                <a:gd name="connsiteY10" fmla="*/ 550599 h 1887569"/>
                <a:gd name="connsiteX11" fmla="*/ 218427 w 403066"/>
                <a:gd name="connsiteY11" fmla="*/ 556309 h 1887569"/>
                <a:gd name="connsiteX12" fmla="*/ 234369 w 403066"/>
                <a:gd name="connsiteY12" fmla="*/ 561782 h 1887569"/>
                <a:gd name="connsiteX13" fmla="*/ 244124 w 403066"/>
                <a:gd name="connsiteY13" fmla="*/ 570348 h 1887569"/>
                <a:gd name="connsiteX14" fmla="*/ 248645 w 403066"/>
                <a:gd name="connsiteY14" fmla="*/ 580103 h 1887569"/>
                <a:gd name="connsiteX15" fmla="*/ 248645 w 403066"/>
                <a:gd name="connsiteY15" fmla="*/ 742377 h 1887569"/>
                <a:gd name="connsiteX16" fmla="*/ 262207 w 403066"/>
                <a:gd name="connsiteY16" fmla="*/ 749990 h 1887569"/>
                <a:gd name="connsiteX17" fmla="*/ 270535 w 403066"/>
                <a:gd name="connsiteY17" fmla="*/ 759270 h 1887569"/>
                <a:gd name="connsiteX18" fmla="*/ 272914 w 403066"/>
                <a:gd name="connsiteY18" fmla="*/ 769263 h 1887569"/>
                <a:gd name="connsiteX19" fmla="*/ 272914 w 403066"/>
                <a:gd name="connsiteY19" fmla="*/ 1317471 h 1887569"/>
                <a:gd name="connsiteX20" fmla="*/ 270535 w 403066"/>
                <a:gd name="connsiteY20" fmla="*/ 1327227 h 1887569"/>
                <a:gd name="connsiteX21" fmla="*/ 262207 w 403066"/>
                <a:gd name="connsiteY21" fmla="*/ 1336744 h 1887569"/>
                <a:gd name="connsiteX22" fmla="*/ 248645 w 403066"/>
                <a:gd name="connsiteY22" fmla="*/ 1344358 h 1887569"/>
                <a:gd name="connsiteX23" fmla="*/ 248645 w 403066"/>
                <a:gd name="connsiteY23" fmla="*/ 1860206 h 1887569"/>
                <a:gd name="connsiteX24" fmla="*/ 245552 w 403066"/>
                <a:gd name="connsiteY24" fmla="*/ 1871389 h 1887569"/>
                <a:gd name="connsiteX25" fmla="*/ 234369 w 403066"/>
                <a:gd name="connsiteY25" fmla="*/ 1879955 h 1887569"/>
                <a:gd name="connsiteX26" fmla="*/ 219141 w 403066"/>
                <a:gd name="connsiteY26" fmla="*/ 1885428 h 1887569"/>
                <a:gd name="connsiteX27" fmla="*/ 201771 w 403066"/>
                <a:gd name="connsiteY27" fmla="*/ 1887569 h 1887569"/>
                <a:gd name="connsiteX28" fmla="*/ 183688 w 403066"/>
                <a:gd name="connsiteY28" fmla="*/ 1885428 h 1887569"/>
                <a:gd name="connsiteX29" fmla="*/ 168460 w 403066"/>
                <a:gd name="connsiteY29" fmla="*/ 1879955 h 1887569"/>
                <a:gd name="connsiteX30" fmla="*/ 158704 w 403066"/>
                <a:gd name="connsiteY30" fmla="*/ 1871389 h 1887569"/>
                <a:gd name="connsiteX31" fmla="*/ 154898 w 403066"/>
                <a:gd name="connsiteY31" fmla="*/ 1860206 h 1887569"/>
                <a:gd name="connsiteX32" fmla="*/ 154898 w 403066"/>
                <a:gd name="connsiteY32" fmla="*/ 1344358 h 1887569"/>
                <a:gd name="connsiteX33" fmla="*/ 143001 w 403066"/>
                <a:gd name="connsiteY33" fmla="*/ 1336744 h 1887569"/>
                <a:gd name="connsiteX34" fmla="*/ 134673 w 403066"/>
                <a:gd name="connsiteY34" fmla="*/ 1327227 h 1887569"/>
                <a:gd name="connsiteX35" fmla="*/ 130152 w 403066"/>
                <a:gd name="connsiteY35" fmla="*/ 1317471 h 1887569"/>
                <a:gd name="connsiteX36" fmla="*/ 130152 w 403066"/>
                <a:gd name="connsiteY36" fmla="*/ 769263 h 1887569"/>
                <a:gd name="connsiteX37" fmla="*/ 134673 w 403066"/>
                <a:gd name="connsiteY37" fmla="*/ 759270 h 1887569"/>
                <a:gd name="connsiteX38" fmla="*/ 143001 w 403066"/>
                <a:gd name="connsiteY38" fmla="*/ 749990 h 1887569"/>
                <a:gd name="connsiteX39" fmla="*/ 154898 w 403066"/>
                <a:gd name="connsiteY39" fmla="*/ 742377 h 1887569"/>
                <a:gd name="connsiteX40" fmla="*/ 154898 w 403066"/>
                <a:gd name="connsiteY40" fmla="*/ 580103 h 1887569"/>
                <a:gd name="connsiteX41" fmla="*/ 158704 w 403066"/>
                <a:gd name="connsiteY41" fmla="*/ 571299 h 1887569"/>
                <a:gd name="connsiteX42" fmla="*/ 167032 w 403066"/>
                <a:gd name="connsiteY42" fmla="*/ 562734 h 1887569"/>
                <a:gd name="connsiteX43" fmla="*/ 181784 w 403066"/>
                <a:gd name="connsiteY43" fmla="*/ 557261 h 1887569"/>
                <a:gd name="connsiteX44" fmla="*/ 182260 w 403066"/>
                <a:gd name="connsiteY44" fmla="*/ 557261 h 1887569"/>
                <a:gd name="connsiteX45" fmla="*/ 182022 w 403066"/>
                <a:gd name="connsiteY45" fmla="*/ 550599 h 1887569"/>
                <a:gd name="connsiteX46" fmla="*/ 183450 w 403066"/>
                <a:gd name="connsiteY46" fmla="*/ 550599 h 1887569"/>
                <a:gd name="connsiteX47" fmla="*/ 183450 w 403066"/>
                <a:gd name="connsiteY47" fmla="*/ 399418 h 1887569"/>
                <a:gd name="connsiteX48" fmla="*/ 123066 w 403066"/>
                <a:gd name="connsiteY48" fmla="*/ 387236 h 1887569"/>
                <a:gd name="connsiteX49" fmla="*/ 0 w 403066"/>
                <a:gd name="connsiteY49" fmla="*/ 201533 h 1887569"/>
                <a:gd name="connsiteX50" fmla="*/ 201533 w 403066"/>
                <a:gd name="connsiteY50" fmla="*/ 0 h 18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03066" h="1887569">
                  <a:moveTo>
                    <a:pt x="201533" y="40925"/>
                  </a:moveTo>
                  <a:cubicBezTo>
                    <a:pt x="112782" y="40925"/>
                    <a:pt x="40925" y="112782"/>
                    <a:pt x="40925" y="201533"/>
                  </a:cubicBezTo>
                  <a:cubicBezTo>
                    <a:pt x="40925" y="290284"/>
                    <a:pt x="112782" y="362141"/>
                    <a:pt x="201533" y="362141"/>
                  </a:cubicBezTo>
                  <a:cubicBezTo>
                    <a:pt x="290046" y="362141"/>
                    <a:pt x="361903" y="290284"/>
                    <a:pt x="362141" y="201533"/>
                  </a:cubicBezTo>
                  <a:cubicBezTo>
                    <a:pt x="362141" y="112782"/>
                    <a:pt x="290284" y="40925"/>
                    <a:pt x="201533" y="40925"/>
                  </a:cubicBezTo>
                  <a:close/>
                  <a:moveTo>
                    <a:pt x="201533" y="0"/>
                  </a:moveTo>
                  <a:cubicBezTo>
                    <a:pt x="312888" y="0"/>
                    <a:pt x="403066" y="90178"/>
                    <a:pt x="403066" y="201533"/>
                  </a:cubicBezTo>
                  <a:cubicBezTo>
                    <a:pt x="403066" y="285050"/>
                    <a:pt x="352341" y="356654"/>
                    <a:pt x="280001" y="387236"/>
                  </a:cubicBezTo>
                  <a:lnTo>
                    <a:pt x="217951" y="399754"/>
                  </a:lnTo>
                  <a:lnTo>
                    <a:pt x="217951" y="550599"/>
                  </a:lnTo>
                  <a:lnTo>
                    <a:pt x="218427" y="550599"/>
                  </a:lnTo>
                  <a:lnTo>
                    <a:pt x="218427" y="556309"/>
                  </a:lnTo>
                  <a:lnTo>
                    <a:pt x="234369" y="561782"/>
                  </a:lnTo>
                  <a:lnTo>
                    <a:pt x="244124" y="570348"/>
                  </a:lnTo>
                  <a:lnTo>
                    <a:pt x="248645" y="580103"/>
                  </a:lnTo>
                  <a:lnTo>
                    <a:pt x="248645" y="742377"/>
                  </a:lnTo>
                  <a:lnTo>
                    <a:pt x="262207" y="749990"/>
                  </a:lnTo>
                  <a:lnTo>
                    <a:pt x="270535" y="759270"/>
                  </a:lnTo>
                  <a:lnTo>
                    <a:pt x="272914" y="769263"/>
                  </a:lnTo>
                  <a:lnTo>
                    <a:pt x="272914" y="1317471"/>
                  </a:lnTo>
                  <a:lnTo>
                    <a:pt x="270535" y="1327227"/>
                  </a:lnTo>
                  <a:lnTo>
                    <a:pt x="262207" y="1336744"/>
                  </a:lnTo>
                  <a:lnTo>
                    <a:pt x="248645" y="1344358"/>
                  </a:lnTo>
                  <a:lnTo>
                    <a:pt x="248645" y="1860206"/>
                  </a:lnTo>
                  <a:lnTo>
                    <a:pt x="245552" y="1871389"/>
                  </a:lnTo>
                  <a:lnTo>
                    <a:pt x="234369" y="1879955"/>
                  </a:lnTo>
                  <a:lnTo>
                    <a:pt x="219141" y="1885428"/>
                  </a:lnTo>
                  <a:lnTo>
                    <a:pt x="201771" y="1887569"/>
                  </a:lnTo>
                  <a:lnTo>
                    <a:pt x="183688" y="1885428"/>
                  </a:lnTo>
                  <a:lnTo>
                    <a:pt x="168460" y="1879955"/>
                  </a:lnTo>
                  <a:lnTo>
                    <a:pt x="158704" y="1871389"/>
                  </a:lnTo>
                  <a:lnTo>
                    <a:pt x="154898" y="1860206"/>
                  </a:lnTo>
                  <a:lnTo>
                    <a:pt x="154898" y="1344358"/>
                  </a:lnTo>
                  <a:lnTo>
                    <a:pt x="143001" y="1336744"/>
                  </a:lnTo>
                  <a:lnTo>
                    <a:pt x="134673" y="1327227"/>
                  </a:lnTo>
                  <a:lnTo>
                    <a:pt x="130152" y="1317471"/>
                  </a:lnTo>
                  <a:lnTo>
                    <a:pt x="130152" y="769263"/>
                  </a:lnTo>
                  <a:lnTo>
                    <a:pt x="134673" y="759270"/>
                  </a:lnTo>
                  <a:lnTo>
                    <a:pt x="143001" y="749990"/>
                  </a:lnTo>
                  <a:lnTo>
                    <a:pt x="154898" y="742377"/>
                  </a:lnTo>
                  <a:lnTo>
                    <a:pt x="154898" y="580103"/>
                  </a:lnTo>
                  <a:lnTo>
                    <a:pt x="158704" y="571299"/>
                  </a:lnTo>
                  <a:lnTo>
                    <a:pt x="167032" y="562734"/>
                  </a:lnTo>
                  <a:lnTo>
                    <a:pt x="181784" y="557261"/>
                  </a:lnTo>
                  <a:lnTo>
                    <a:pt x="182260" y="557261"/>
                  </a:lnTo>
                  <a:lnTo>
                    <a:pt x="182022" y="550599"/>
                  </a:lnTo>
                  <a:lnTo>
                    <a:pt x="183450" y="550599"/>
                  </a:lnTo>
                  <a:lnTo>
                    <a:pt x="183450" y="399418"/>
                  </a:lnTo>
                  <a:lnTo>
                    <a:pt x="123066" y="387236"/>
                  </a:lnTo>
                  <a:cubicBezTo>
                    <a:pt x="50725" y="356654"/>
                    <a:pt x="0" y="285050"/>
                    <a:pt x="0" y="201533"/>
                  </a:cubicBezTo>
                  <a:cubicBezTo>
                    <a:pt x="0" y="90178"/>
                    <a:pt x="90178" y="0"/>
                    <a:pt x="201533" y="0"/>
                  </a:cubicBezTo>
                  <a:close/>
                </a:path>
              </a:pathLst>
            </a:custGeom>
            <a:solidFill>
              <a:schemeClr val="accent2"/>
            </a:solidFill>
            <a:ln w="2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2F9E552-1272-4A0C-8AEE-EBC69780E23E}"/>
              </a:ext>
            </a:extLst>
          </p:cNvPr>
          <p:cNvSpPr/>
          <p:nvPr/>
        </p:nvSpPr>
        <p:spPr>
          <a:xfrm>
            <a:off x="1334830" y="4381921"/>
            <a:ext cx="460679" cy="617810"/>
          </a:xfrm>
          <a:custGeom>
            <a:avLst/>
            <a:gdLst>
              <a:gd name="connsiteX0" fmla="*/ 354439 w 1228725"/>
              <a:gd name="connsiteY0" fmla="*/ 990534 h 1647825"/>
              <a:gd name="connsiteX1" fmla="*/ 354439 w 1228725"/>
              <a:gd name="connsiteY1" fmla="*/ 1056257 h 1647825"/>
              <a:gd name="connsiteX2" fmla="*/ 405874 w 1228725"/>
              <a:gd name="connsiteY2" fmla="*/ 1056257 h 1647825"/>
              <a:gd name="connsiteX3" fmla="*/ 891649 w 1228725"/>
              <a:gd name="connsiteY3" fmla="*/ 1056257 h 1647825"/>
              <a:gd name="connsiteX4" fmla="*/ 960229 w 1228725"/>
              <a:gd name="connsiteY4" fmla="*/ 1125789 h 1647825"/>
              <a:gd name="connsiteX5" fmla="*/ 960229 w 1228725"/>
              <a:gd name="connsiteY5" fmla="*/ 1211514 h 1647825"/>
              <a:gd name="connsiteX6" fmla="*/ 889744 w 1228725"/>
              <a:gd name="connsiteY6" fmla="*/ 1280094 h 1647825"/>
              <a:gd name="connsiteX7" fmla="*/ 527794 w 1228725"/>
              <a:gd name="connsiteY7" fmla="*/ 1280094 h 1647825"/>
              <a:gd name="connsiteX8" fmla="*/ 494457 w 1228725"/>
              <a:gd name="connsiteY8" fmla="*/ 1281047 h 1647825"/>
              <a:gd name="connsiteX9" fmla="*/ 464929 w 1228725"/>
              <a:gd name="connsiteY9" fmla="*/ 1302002 h 1647825"/>
              <a:gd name="connsiteX10" fmla="*/ 494457 w 1228725"/>
              <a:gd name="connsiteY10" fmla="*/ 1327719 h 1647825"/>
              <a:gd name="connsiteX11" fmla="*/ 775444 w 1228725"/>
              <a:gd name="connsiteY11" fmla="*/ 1328672 h 1647825"/>
              <a:gd name="connsiteX12" fmla="*/ 845929 w 1228725"/>
              <a:gd name="connsiteY12" fmla="*/ 1400109 h 1647825"/>
              <a:gd name="connsiteX13" fmla="*/ 722104 w 1228725"/>
              <a:gd name="connsiteY13" fmla="*/ 1523934 h 1647825"/>
              <a:gd name="connsiteX14" fmla="*/ 635427 w 1228725"/>
              <a:gd name="connsiteY14" fmla="*/ 1523934 h 1647825"/>
              <a:gd name="connsiteX15" fmla="*/ 631617 w 1228725"/>
              <a:gd name="connsiteY15" fmla="*/ 1589657 h 1647825"/>
              <a:gd name="connsiteX16" fmla="*/ 587802 w 1228725"/>
              <a:gd name="connsiteY16" fmla="*/ 1649664 h 1647825"/>
              <a:gd name="connsiteX17" fmla="*/ 545892 w 1228725"/>
              <a:gd name="connsiteY17" fmla="*/ 1591562 h 1647825"/>
              <a:gd name="connsiteX18" fmla="*/ 545892 w 1228725"/>
              <a:gd name="connsiteY18" fmla="*/ 1501074 h 1647825"/>
              <a:gd name="connsiteX19" fmla="*/ 608757 w 1228725"/>
              <a:gd name="connsiteY19" fmla="*/ 1437257 h 1647825"/>
              <a:gd name="connsiteX20" fmla="*/ 718294 w 1228725"/>
              <a:gd name="connsiteY20" fmla="*/ 1437257 h 1647825"/>
              <a:gd name="connsiteX21" fmla="*/ 762109 w 1228725"/>
              <a:gd name="connsiteY21" fmla="*/ 1432494 h 1647825"/>
              <a:gd name="connsiteX22" fmla="*/ 763062 w 1228725"/>
              <a:gd name="connsiteY22" fmla="*/ 1417254 h 1647825"/>
              <a:gd name="connsiteX23" fmla="*/ 719247 w 1228725"/>
              <a:gd name="connsiteY23" fmla="*/ 1409634 h 1647825"/>
              <a:gd name="connsiteX24" fmla="*/ 443022 w 1228725"/>
              <a:gd name="connsiteY24" fmla="*/ 1408682 h 1647825"/>
              <a:gd name="connsiteX25" fmla="*/ 379204 w 1228725"/>
              <a:gd name="connsiteY25" fmla="*/ 1343912 h 1647825"/>
              <a:gd name="connsiteX26" fmla="*/ 379204 w 1228725"/>
              <a:gd name="connsiteY26" fmla="*/ 1258187 h 1647825"/>
              <a:gd name="connsiteX27" fmla="*/ 441117 w 1228725"/>
              <a:gd name="connsiteY27" fmla="*/ 1196274 h 1647825"/>
              <a:gd name="connsiteX28" fmla="*/ 845929 w 1228725"/>
              <a:gd name="connsiteY28" fmla="*/ 1197227 h 1647825"/>
              <a:gd name="connsiteX29" fmla="*/ 873552 w 1228725"/>
              <a:gd name="connsiteY29" fmla="*/ 1195322 h 1647825"/>
              <a:gd name="connsiteX30" fmla="*/ 876409 w 1228725"/>
              <a:gd name="connsiteY30" fmla="*/ 1139124 h 1647825"/>
              <a:gd name="connsiteX31" fmla="*/ 822117 w 1228725"/>
              <a:gd name="connsiteY31" fmla="*/ 1139124 h 1647825"/>
              <a:gd name="connsiteX32" fmla="*/ 341104 w 1228725"/>
              <a:gd name="connsiteY32" fmla="*/ 1139124 h 1647825"/>
              <a:gd name="connsiteX33" fmla="*/ 268714 w 1228725"/>
              <a:gd name="connsiteY33" fmla="*/ 1064829 h 1647825"/>
              <a:gd name="connsiteX34" fmla="*/ 268714 w 1228725"/>
              <a:gd name="connsiteY34" fmla="*/ 989582 h 1647825"/>
              <a:gd name="connsiteX35" fmla="*/ 216327 w 1228725"/>
              <a:gd name="connsiteY35" fmla="*/ 989582 h 1647825"/>
              <a:gd name="connsiteX36" fmla="*/ 108694 w 1228725"/>
              <a:gd name="connsiteY36" fmla="*/ 914334 h 1647825"/>
              <a:gd name="connsiteX37" fmla="*/ 63927 w 1228725"/>
              <a:gd name="connsiteY37" fmla="*/ 664779 h 1647825"/>
              <a:gd name="connsiteX38" fmla="*/ 52497 w 1228725"/>
              <a:gd name="connsiteY38" fmla="*/ 614297 h 1647825"/>
              <a:gd name="connsiteX39" fmla="*/ 2014 w 1228725"/>
              <a:gd name="connsiteY39" fmla="*/ 387602 h 1647825"/>
              <a:gd name="connsiteX40" fmla="*/ 392539 w 1228725"/>
              <a:gd name="connsiteY40" fmla="*/ 5649 h 1647825"/>
              <a:gd name="connsiteX41" fmla="*/ 576372 w 1228725"/>
              <a:gd name="connsiteY41" fmla="*/ 75182 h 1647825"/>
              <a:gd name="connsiteX42" fmla="*/ 651619 w 1228725"/>
              <a:gd name="connsiteY42" fmla="*/ 74229 h 1647825"/>
              <a:gd name="connsiteX43" fmla="*/ 957372 w 1228725"/>
              <a:gd name="connsiteY43" fmla="*/ 11364 h 1647825"/>
              <a:gd name="connsiteX44" fmla="*/ 1225024 w 1228725"/>
              <a:gd name="connsiteY44" fmla="*/ 418082 h 1647825"/>
              <a:gd name="connsiteX45" fmla="*/ 1205974 w 1228725"/>
              <a:gd name="connsiteY45" fmla="*/ 516189 h 1647825"/>
              <a:gd name="connsiteX46" fmla="*/ 1162159 w 1228725"/>
              <a:gd name="connsiteY46" fmla="*/ 771459 h 1647825"/>
              <a:gd name="connsiteX47" fmla="*/ 1094532 w 1228725"/>
              <a:gd name="connsiteY47" fmla="*/ 967674 h 1647825"/>
              <a:gd name="connsiteX48" fmla="*/ 1037382 w 1228725"/>
              <a:gd name="connsiteY48" fmla="*/ 987677 h 1647825"/>
              <a:gd name="connsiteX49" fmla="*/ 408732 w 1228725"/>
              <a:gd name="connsiteY49" fmla="*/ 988629 h 1647825"/>
              <a:gd name="connsiteX50" fmla="*/ 354439 w 1228725"/>
              <a:gd name="connsiteY50" fmla="*/ 990534 h 1647825"/>
              <a:gd name="connsiteX51" fmla="*/ 1057384 w 1228725"/>
              <a:gd name="connsiteY51" fmla="*/ 832419 h 1647825"/>
              <a:gd name="connsiteX52" fmla="*/ 173464 w 1228725"/>
              <a:gd name="connsiteY52" fmla="*/ 832419 h 1647825"/>
              <a:gd name="connsiteX53" fmla="*/ 263952 w 1228725"/>
              <a:gd name="connsiteY53" fmla="*/ 906714 h 1647825"/>
              <a:gd name="connsiteX54" fmla="*/ 967849 w 1228725"/>
              <a:gd name="connsiteY54" fmla="*/ 906714 h 1647825"/>
              <a:gd name="connsiteX55" fmla="*/ 1057384 w 1228725"/>
              <a:gd name="connsiteY55" fmla="*/ 832419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8725" h="1647825">
                <a:moveTo>
                  <a:pt x="354439" y="990534"/>
                </a:moveTo>
                <a:cubicBezTo>
                  <a:pt x="354439" y="1015299"/>
                  <a:pt x="354439" y="1032444"/>
                  <a:pt x="354439" y="1056257"/>
                </a:cubicBezTo>
                <a:cubicBezTo>
                  <a:pt x="372537" y="1056257"/>
                  <a:pt x="389682" y="1056257"/>
                  <a:pt x="405874" y="1056257"/>
                </a:cubicBezTo>
                <a:cubicBezTo>
                  <a:pt x="567799" y="1056257"/>
                  <a:pt x="729724" y="1056257"/>
                  <a:pt x="891649" y="1056257"/>
                </a:cubicBezTo>
                <a:cubicBezTo>
                  <a:pt x="950704" y="1056257"/>
                  <a:pt x="960229" y="1066734"/>
                  <a:pt x="960229" y="1125789"/>
                </a:cubicBezTo>
                <a:cubicBezTo>
                  <a:pt x="960229" y="1154364"/>
                  <a:pt x="960229" y="1182939"/>
                  <a:pt x="960229" y="1211514"/>
                </a:cubicBezTo>
                <a:cubicBezTo>
                  <a:pt x="960229" y="1269617"/>
                  <a:pt x="949752" y="1280094"/>
                  <a:pt x="889744" y="1280094"/>
                </a:cubicBezTo>
                <a:cubicBezTo>
                  <a:pt x="768777" y="1280094"/>
                  <a:pt x="648762" y="1280094"/>
                  <a:pt x="527794" y="1280094"/>
                </a:cubicBezTo>
                <a:cubicBezTo>
                  <a:pt x="516364" y="1280094"/>
                  <a:pt x="504934" y="1277237"/>
                  <a:pt x="494457" y="1281047"/>
                </a:cubicBezTo>
                <a:cubicBezTo>
                  <a:pt x="483979" y="1284857"/>
                  <a:pt x="474454" y="1295334"/>
                  <a:pt x="464929" y="1302002"/>
                </a:cubicBezTo>
                <a:cubicBezTo>
                  <a:pt x="474454" y="1310574"/>
                  <a:pt x="484932" y="1326767"/>
                  <a:pt x="494457" y="1327719"/>
                </a:cubicBezTo>
                <a:cubicBezTo>
                  <a:pt x="587802" y="1329624"/>
                  <a:pt x="682099" y="1328672"/>
                  <a:pt x="775444" y="1328672"/>
                </a:cubicBezTo>
                <a:cubicBezTo>
                  <a:pt x="839262" y="1328672"/>
                  <a:pt x="845929" y="1335339"/>
                  <a:pt x="845929" y="1400109"/>
                </a:cubicBezTo>
                <a:cubicBezTo>
                  <a:pt x="845929" y="1529649"/>
                  <a:pt x="856407" y="1524887"/>
                  <a:pt x="722104" y="1523934"/>
                </a:cubicBezTo>
                <a:cubicBezTo>
                  <a:pt x="695434" y="1523934"/>
                  <a:pt x="668764" y="1523934"/>
                  <a:pt x="635427" y="1523934"/>
                </a:cubicBezTo>
                <a:cubicBezTo>
                  <a:pt x="634474" y="1547747"/>
                  <a:pt x="631617" y="1568702"/>
                  <a:pt x="631617" y="1589657"/>
                </a:cubicBezTo>
                <a:cubicBezTo>
                  <a:pt x="631617" y="1621089"/>
                  <a:pt x="624949" y="1650617"/>
                  <a:pt x="587802" y="1649664"/>
                </a:cubicBezTo>
                <a:cubicBezTo>
                  <a:pt x="554464" y="1648712"/>
                  <a:pt x="544939" y="1622042"/>
                  <a:pt x="545892" y="1591562"/>
                </a:cubicBezTo>
                <a:cubicBezTo>
                  <a:pt x="546844" y="1561082"/>
                  <a:pt x="546844" y="1531554"/>
                  <a:pt x="545892" y="1501074"/>
                </a:cubicBezTo>
                <a:cubicBezTo>
                  <a:pt x="543987" y="1456307"/>
                  <a:pt x="563989" y="1436304"/>
                  <a:pt x="608757" y="1437257"/>
                </a:cubicBezTo>
                <a:cubicBezTo>
                  <a:pt x="644952" y="1438209"/>
                  <a:pt x="682099" y="1438209"/>
                  <a:pt x="718294" y="1437257"/>
                </a:cubicBezTo>
                <a:cubicBezTo>
                  <a:pt x="732582" y="1437257"/>
                  <a:pt x="746869" y="1434399"/>
                  <a:pt x="762109" y="1432494"/>
                </a:cubicBezTo>
                <a:cubicBezTo>
                  <a:pt x="762109" y="1427732"/>
                  <a:pt x="763062" y="1422017"/>
                  <a:pt x="763062" y="1417254"/>
                </a:cubicBezTo>
                <a:cubicBezTo>
                  <a:pt x="748774" y="1414397"/>
                  <a:pt x="733534" y="1409634"/>
                  <a:pt x="719247" y="1409634"/>
                </a:cubicBezTo>
                <a:cubicBezTo>
                  <a:pt x="626854" y="1408682"/>
                  <a:pt x="535414" y="1409634"/>
                  <a:pt x="443022" y="1408682"/>
                </a:cubicBezTo>
                <a:cubicBezTo>
                  <a:pt x="390634" y="1408682"/>
                  <a:pt x="380157" y="1398204"/>
                  <a:pt x="379204" y="1343912"/>
                </a:cubicBezTo>
                <a:cubicBezTo>
                  <a:pt x="379204" y="1315337"/>
                  <a:pt x="380157" y="1286762"/>
                  <a:pt x="379204" y="1258187"/>
                </a:cubicBezTo>
                <a:cubicBezTo>
                  <a:pt x="377299" y="1214372"/>
                  <a:pt x="395397" y="1195322"/>
                  <a:pt x="441117" y="1196274"/>
                </a:cubicBezTo>
                <a:cubicBezTo>
                  <a:pt x="576372" y="1198179"/>
                  <a:pt x="710674" y="1197227"/>
                  <a:pt x="845929" y="1197227"/>
                </a:cubicBezTo>
                <a:cubicBezTo>
                  <a:pt x="853549" y="1197227"/>
                  <a:pt x="861169" y="1196274"/>
                  <a:pt x="873552" y="1195322"/>
                </a:cubicBezTo>
                <a:cubicBezTo>
                  <a:pt x="874504" y="1178177"/>
                  <a:pt x="875457" y="1161984"/>
                  <a:pt x="876409" y="1139124"/>
                </a:cubicBezTo>
                <a:cubicBezTo>
                  <a:pt x="856407" y="1139124"/>
                  <a:pt x="839262" y="1139124"/>
                  <a:pt x="822117" y="1139124"/>
                </a:cubicBezTo>
                <a:cubicBezTo>
                  <a:pt x="662097" y="1139124"/>
                  <a:pt x="501124" y="1139124"/>
                  <a:pt x="341104" y="1139124"/>
                </a:cubicBezTo>
                <a:cubicBezTo>
                  <a:pt x="275382" y="1139124"/>
                  <a:pt x="268714" y="1132457"/>
                  <a:pt x="268714" y="1064829"/>
                </a:cubicBezTo>
                <a:cubicBezTo>
                  <a:pt x="268714" y="1041969"/>
                  <a:pt x="268714" y="1018157"/>
                  <a:pt x="268714" y="989582"/>
                </a:cubicBezTo>
                <a:cubicBezTo>
                  <a:pt x="247759" y="989582"/>
                  <a:pt x="231567" y="989582"/>
                  <a:pt x="216327" y="989582"/>
                </a:cubicBezTo>
                <a:cubicBezTo>
                  <a:pt x="137269" y="989582"/>
                  <a:pt x="139174" y="988629"/>
                  <a:pt x="108694" y="914334"/>
                </a:cubicBezTo>
                <a:cubicBezTo>
                  <a:pt x="76309" y="834324"/>
                  <a:pt x="53449" y="753362"/>
                  <a:pt x="63927" y="664779"/>
                </a:cubicBezTo>
                <a:cubicBezTo>
                  <a:pt x="65832" y="648587"/>
                  <a:pt x="56307" y="631442"/>
                  <a:pt x="52497" y="614297"/>
                </a:cubicBezTo>
                <a:cubicBezTo>
                  <a:pt x="35352" y="539049"/>
                  <a:pt x="9634" y="463802"/>
                  <a:pt x="2014" y="387602"/>
                </a:cubicBezTo>
                <a:cubicBezTo>
                  <a:pt x="-20846" y="152334"/>
                  <a:pt x="153462" y="-19116"/>
                  <a:pt x="392539" y="5649"/>
                </a:cubicBezTo>
                <a:cubicBezTo>
                  <a:pt x="455404" y="12317"/>
                  <a:pt x="517317" y="45654"/>
                  <a:pt x="576372" y="75182"/>
                </a:cubicBezTo>
                <a:cubicBezTo>
                  <a:pt x="605899" y="90422"/>
                  <a:pt x="623044" y="96137"/>
                  <a:pt x="651619" y="74229"/>
                </a:cubicBezTo>
                <a:cubicBezTo>
                  <a:pt x="743059" y="4697"/>
                  <a:pt x="846882" y="-15306"/>
                  <a:pt x="957372" y="11364"/>
                </a:cubicBezTo>
                <a:cubicBezTo>
                  <a:pt x="1157397" y="59942"/>
                  <a:pt x="1253599" y="207579"/>
                  <a:pt x="1225024" y="418082"/>
                </a:cubicBezTo>
                <a:cubicBezTo>
                  <a:pt x="1220262" y="451419"/>
                  <a:pt x="1216452" y="484757"/>
                  <a:pt x="1205974" y="516189"/>
                </a:cubicBezTo>
                <a:cubicBezTo>
                  <a:pt x="1177399" y="599057"/>
                  <a:pt x="1168827" y="683829"/>
                  <a:pt x="1162159" y="771459"/>
                </a:cubicBezTo>
                <a:cubicBezTo>
                  <a:pt x="1157397" y="838134"/>
                  <a:pt x="1122154" y="903857"/>
                  <a:pt x="1094532" y="967674"/>
                </a:cubicBezTo>
                <a:cubicBezTo>
                  <a:pt x="1088817" y="981009"/>
                  <a:pt x="1057384" y="987677"/>
                  <a:pt x="1037382" y="987677"/>
                </a:cubicBezTo>
                <a:cubicBezTo>
                  <a:pt x="827832" y="989582"/>
                  <a:pt x="618282" y="988629"/>
                  <a:pt x="408732" y="988629"/>
                </a:cubicBezTo>
                <a:cubicBezTo>
                  <a:pt x="393492" y="990534"/>
                  <a:pt x="376347" y="990534"/>
                  <a:pt x="354439" y="990534"/>
                </a:cubicBezTo>
                <a:close/>
                <a:moveTo>
                  <a:pt x="1057384" y="832419"/>
                </a:moveTo>
                <a:cubicBezTo>
                  <a:pt x="761157" y="832419"/>
                  <a:pt x="467787" y="832419"/>
                  <a:pt x="173464" y="832419"/>
                </a:cubicBezTo>
                <a:cubicBezTo>
                  <a:pt x="193467" y="906714"/>
                  <a:pt x="193467" y="906714"/>
                  <a:pt x="263952" y="906714"/>
                </a:cubicBezTo>
                <a:cubicBezTo>
                  <a:pt x="498267" y="906714"/>
                  <a:pt x="733534" y="906714"/>
                  <a:pt x="967849" y="906714"/>
                </a:cubicBezTo>
                <a:cubicBezTo>
                  <a:pt x="1038334" y="906714"/>
                  <a:pt x="1038334" y="906714"/>
                  <a:pt x="1057384" y="83241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C3F24D96-81D0-4DE5-B672-3E8E665D2FD5}"/>
              </a:ext>
            </a:extLst>
          </p:cNvPr>
          <p:cNvSpPr/>
          <p:nvPr/>
        </p:nvSpPr>
        <p:spPr>
          <a:xfrm>
            <a:off x="2040529" y="4383707"/>
            <a:ext cx="460680" cy="614238"/>
          </a:xfrm>
          <a:custGeom>
            <a:avLst/>
            <a:gdLst>
              <a:gd name="connsiteX0" fmla="*/ 679748 w 1228725"/>
              <a:gd name="connsiteY0" fmla="*/ 401923 h 1638300"/>
              <a:gd name="connsiteX1" fmla="*/ 575926 w 1228725"/>
              <a:gd name="connsiteY1" fmla="*/ 570516 h 1638300"/>
              <a:gd name="connsiteX2" fmla="*/ 553065 w 1228725"/>
              <a:gd name="connsiteY2" fmla="*/ 611473 h 1638300"/>
              <a:gd name="connsiteX3" fmla="*/ 565448 w 1228725"/>
              <a:gd name="connsiteY3" fmla="*/ 672433 h 1638300"/>
              <a:gd name="connsiteX4" fmla="*/ 626408 w 1228725"/>
              <a:gd name="connsiteY4" fmla="*/ 661956 h 1638300"/>
              <a:gd name="connsiteX5" fmla="*/ 804526 w 1228725"/>
              <a:gd name="connsiteY5" fmla="*/ 375253 h 1638300"/>
              <a:gd name="connsiteX6" fmla="*/ 758806 w 1228725"/>
              <a:gd name="connsiteY6" fmla="*/ 307626 h 1638300"/>
              <a:gd name="connsiteX7" fmla="*/ 608310 w 1228725"/>
              <a:gd name="connsiteY7" fmla="*/ 307626 h 1638300"/>
              <a:gd name="connsiteX8" fmla="*/ 665460 w 1228725"/>
              <a:gd name="connsiteY8" fmla="*/ 139033 h 1638300"/>
              <a:gd name="connsiteX9" fmla="*/ 838815 w 1228725"/>
              <a:gd name="connsiteY9" fmla="*/ 4731 h 1638300"/>
              <a:gd name="connsiteX10" fmla="*/ 1227435 w 1228725"/>
              <a:gd name="connsiteY10" fmla="*/ 389541 h 1638300"/>
              <a:gd name="connsiteX11" fmla="*/ 1176953 w 1228725"/>
              <a:gd name="connsiteY11" fmla="*/ 620998 h 1638300"/>
              <a:gd name="connsiteX12" fmla="*/ 1166476 w 1228725"/>
              <a:gd name="connsiteY12" fmla="*/ 723868 h 1638300"/>
              <a:gd name="connsiteX13" fmla="*/ 1027410 w 1228725"/>
              <a:gd name="connsiteY13" fmla="*/ 1362996 h 1638300"/>
              <a:gd name="connsiteX14" fmla="*/ 863581 w 1228725"/>
              <a:gd name="connsiteY14" fmla="*/ 1588738 h 1638300"/>
              <a:gd name="connsiteX15" fmla="*/ 806431 w 1228725"/>
              <a:gd name="connsiteY15" fmla="*/ 1629696 h 1638300"/>
              <a:gd name="connsiteX16" fmla="*/ 687368 w 1228725"/>
              <a:gd name="connsiteY16" fmla="*/ 1551591 h 1638300"/>
              <a:gd name="connsiteX17" fmla="*/ 718801 w 1228725"/>
              <a:gd name="connsiteY17" fmla="*/ 1355376 h 1638300"/>
              <a:gd name="connsiteX18" fmla="*/ 675938 w 1228725"/>
              <a:gd name="connsiteY18" fmla="*/ 1048671 h 1638300"/>
              <a:gd name="connsiteX19" fmla="*/ 617835 w 1228725"/>
              <a:gd name="connsiteY19" fmla="*/ 996283 h 1638300"/>
              <a:gd name="connsiteX20" fmla="*/ 557828 w 1228725"/>
              <a:gd name="connsiteY20" fmla="*/ 1045813 h 1638300"/>
              <a:gd name="connsiteX21" fmla="*/ 535920 w 1228725"/>
              <a:gd name="connsiteY21" fmla="*/ 1492536 h 1638300"/>
              <a:gd name="connsiteX22" fmla="*/ 545445 w 1228725"/>
              <a:gd name="connsiteY22" fmla="*/ 1538256 h 1638300"/>
              <a:gd name="connsiteX23" fmla="*/ 513060 w 1228725"/>
              <a:gd name="connsiteY23" fmla="*/ 1619218 h 1638300"/>
              <a:gd name="connsiteX24" fmla="*/ 421620 w 1228725"/>
              <a:gd name="connsiteY24" fmla="*/ 1624933 h 1638300"/>
              <a:gd name="connsiteX25" fmla="*/ 318751 w 1228725"/>
              <a:gd name="connsiteY25" fmla="*/ 1535398 h 1638300"/>
              <a:gd name="connsiteX26" fmla="*/ 92056 w 1228725"/>
              <a:gd name="connsiteY26" fmla="*/ 1020096 h 1638300"/>
              <a:gd name="connsiteX27" fmla="*/ 65385 w 1228725"/>
              <a:gd name="connsiteY27" fmla="*/ 674338 h 1638300"/>
              <a:gd name="connsiteX28" fmla="*/ 49193 w 1228725"/>
              <a:gd name="connsiteY28" fmla="*/ 605758 h 1638300"/>
              <a:gd name="connsiteX29" fmla="*/ 9188 w 1228725"/>
              <a:gd name="connsiteY29" fmla="*/ 269526 h 1638300"/>
              <a:gd name="connsiteX30" fmla="*/ 463531 w 1228725"/>
              <a:gd name="connsiteY30" fmla="*/ 17113 h 1638300"/>
              <a:gd name="connsiteX31" fmla="*/ 550208 w 1228725"/>
              <a:gd name="connsiteY31" fmla="*/ 185706 h 1638300"/>
              <a:gd name="connsiteX32" fmla="*/ 500678 w 1228725"/>
              <a:gd name="connsiteY32" fmla="*/ 324771 h 1638300"/>
              <a:gd name="connsiteX33" fmla="*/ 553065 w 1228725"/>
              <a:gd name="connsiteY33" fmla="*/ 400018 h 1638300"/>
              <a:gd name="connsiteX34" fmla="*/ 679748 w 1228725"/>
              <a:gd name="connsiteY34" fmla="*/ 401923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28725" h="1638300">
                <a:moveTo>
                  <a:pt x="679748" y="401923"/>
                </a:moveTo>
                <a:cubicBezTo>
                  <a:pt x="641648" y="463836"/>
                  <a:pt x="608310" y="517176"/>
                  <a:pt x="575926" y="570516"/>
                </a:cubicBezTo>
                <a:cubicBezTo>
                  <a:pt x="567353" y="583851"/>
                  <a:pt x="554018" y="597186"/>
                  <a:pt x="553065" y="611473"/>
                </a:cubicBezTo>
                <a:cubicBezTo>
                  <a:pt x="552113" y="631476"/>
                  <a:pt x="553065" y="659098"/>
                  <a:pt x="565448" y="672433"/>
                </a:cubicBezTo>
                <a:cubicBezTo>
                  <a:pt x="584498" y="694341"/>
                  <a:pt x="611168" y="684816"/>
                  <a:pt x="626408" y="661956"/>
                </a:cubicBezTo>
                <a:cubicBezTo>
                  <a:pt x="687368" y="566706"/>
                  <a:pt x="747376" y="472408"/>
                  <a:pt x="804526" y="375253"/>
                </a:cubicBezTo>
                <a:cubicBezTo>
                  <a:pt x="823576" y="342868"/>
                  <a:pt x="799763" y="309531"/>
                  <a:pt x="758806" y="307626"/>
                </a:cubicBezTo>
                <a:cubicBezTo>
                  <a:pt x="711181" y="305721"/>
                  <a:pt x="663556" y="307626"/>
                  <a:pt x="608310" y="307626"/>
                </a:cubicBezTo>
                <a:cubicBezTo>
                  <a:pt x="629265" y="247618"/>
                  <a:pt x="654983" y="195231"/>
                  <a:pt x="665460" y="139033"/>
                </a:cubicBezTo>
                <a:cubicBezTo>
                  <a:pt x="684510" y="39021"/>
                  <a:pt x="754043" y="13303"/>
                  <a:pt x="838815" y="4731"/>
                </a:cubicBezTo>
                <a:cubicBezTo>
                  <a:pt x="1073131" y="-18129"/>
                  <a:pt x="1252201" y="156178"/>
                  <a:pt x="1227435" y="389541"/>
                </a:cubicBezTo>
                <a:cubicBezTo>
                  <a:pt x="1218863" y="467646"/>
                  <a:pt x="1193145" y="542893"/>
                  <a:pt x="1176953" y="620998"/>
                </a:cubicBezTo>
                <a:cubicBezTo>
                  <a:pt x="1170285" y="654336"/>
                  <a:pt x="1166476" y="689578"/>
                  <a:pt x="1166476" y="723868"/>
                </a:cubicBezTo>
                <a:cubicBezTo>
                  <a:pt x="1167428" y="947706"/>
                  <a:pt x="1133138" y="1164876"/>
                  <a:pt x="1027410" y="1362996"/>
                </a:cubicBezTo>
                <a:cubicBezTo>
                  <a:pt x="983595" y="1443958"/>
                  <a:pt x="920731" y="1515396"/>
                  <a:pt x="863581" y="1588738"/>
                </a:cubicBezTo>
                <a:cubicBezTo>
                  <a:pt x="849293" y="1606836"/>
                  <a:pt x="827385" y="1620171"/>
                  <a:pt x="806431" y="1629696"/>
                </a:cubicBezTo>
                <a:cubicBezTo>
                  <a:pt x="744518" y="1658271"/>
                  <a:pt x="681653" y="1618266"/>
                  <a:pt x="687368" y="1551591"/>
                </a:cubicBezTo>
                <a:cubicBezTo>
                  <a:pt x="693083" y="1485868"/>
                  <a:pt x="711181" y="1421098"/>
                  <a:pt x="718801" y="1355376"/>
                </a:cubicBezTo>
                <a:cubicBezTo>
                  <a:pt x="732135" y="1249648"/>
                  <a:pt x="723563" y="1145826"/>
                  <a:pt x="675938" y="1048671"/>
                </a:cubicBezTo>
                <a:cubicBezTo>
                  <a:pt x="664508" y="1025811"/>
                  <a:pt x="637838" y="997236"/>
                  <a:pt x="617835" y="996283"/>
                </a:cubicBezTo>
                <a:cubicBezTo>
                  <a:pt x="597833" y="995331"/>
                  <a:pt x="569258" y="1022953"/>
                  <a:pt x="557828" y="1045813"/>
                </a:cubicBezTo>
                <a:cubicBezTo>
                  <a:pt x="487343" y="1190593"/>
                  <a:pt x="501631" y="1341088"/>
                  <a:pt x="535920" y="1492536"/>
                </a:cubicBezTo>
                <a:cubicBezTo>
                  <a:pt x="539731" y="1507776"/>
                  <a:pt x="548303" y="1524921"/>
                  <a:pt x="545445" y="1538256"/>
                </a:cubicBezTo>
                <a:cubicBezTo>
                  <a:pt x="538778" y="1566831"/>
                  <a:pt x="533063" y="1605883"/>
                  <a:pt x="513060" y="1619218"/>
                </a:cubicBezTo>
                <a:cubicBezTo>
                  <a:pt x="490201" y="1634458"/>
                  <a:pt x="446385" y="1637316"/>
                  <a:pt x="421620" y="1624933"/>
                </a:cubicBezTo>
                <a:cubicBezTo>
                  <a:pt x="382568" y="1603978"/>
                  <a:pt x="348278" y="1569688"/>
                  <a:pt x="318751" y="1535398"/>
                </a:cubicBezTo>
                <a:cubicBezTo>
                  <a:pt x="191115" y="1386808"/>
                  <a:pt x="121583" y="1210596"/>
                  <a:pt x="92056" y="1020096"/>
                </a:cubicBezTo>
                <a:cubicBezTo>
                  <a:pt x="74910" y="906748"/>
                  <a:pt x="74910" y="789591"/>
                  <a:pt x="65385" y="674338"/>
                </a:cubicBezTo>
                <a:cubicBezTo>
                  <a:pt x="63481" y="651478"/>
                  <a:pt x="56813" y="627666"/>
                  <a:pt x="49193" y="605758"/>
                </a:cubicBezTo>
                <a:cubicBezTo>
                  <a:pt x="11093" y="496221"/>
                  <a:pt x="-14624" y="384778"/>
                  <a:pt x="9188" y="269526"/>
                </a:cubicBezTo>
                <a:cubicBezTo>
                  <a:pt x="52051" y="70453"/>
                  <a:pt x="263506" y="-45752"/>
                  <a:pt x="463531" y="17113"/>
                </a:cubicBezTo>
                <a:cubicBezTo>
                  <a:pt x="586403" y="55213"/>
                  <a:pt x="592118" y="66643"/>
                  <a:pt x="550208" y="185706"/>
                </a:cubicBezTo>
                <a:cubicBezTo>
                  <a:pt x="534015" y="232378"/>
                  <a:pt x="516870" y="278098"/>
                  <a:pt x="500678" y="324771"/>
                </a:cubicBezTo>
                <a:cubicBezTo>
                  <a:pt x="484485" y="372396"/>
                  <a:pt x="501631" y="398113"/>
                  <a:pt x="553065" y="400018"/>
                </a:cubicBezTo>
                <a:cubicBezTo>
                  <a:pt x="593070" y="402876"/>
                  <a:pt x="632123" y="401923"/>
                  <a:pt x="679748" y="40192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30CF51CC-FC2B-416A-A447-A01111E37394}"/>
              </a:ext>
            </a:extLst>
          </p:cNvPr>
          <p:cNvSpPr/>
          <p:nvPr/>
        </p:nvSpPr>
        <p:spPr>
          <a:xfrm>
            <a:off x="2746229" y="4383708"/>
            <a:ext cx="457107" cy="614237"/>
          </a:xfrm>
          <a:custGeom>
            <a:avLst/>
            <a:gdLst>
              <a:gd name="connsiteX0" fmla="*/ 1222071 w 1219200"/>
              <a:gd name="connsiteY0" fmla="*/ 359222 h 1638300"/>
              <a:gd name="connsiteX1" fmla="*/ 1195401 w 1219200"/>
              <a:gd name="connsiteY1" fmla="*/ 517337 h 1638300"/>
              <a:gd name="connsiteX2" fmla="*/ 1151586 w 1219200"/>
              <a:gd name="connsiteY2" fmla="*/ 821184 h 1638300"/>
              <a:gd name="connsiteX3" fmla="*/ 927748 w 1219200"/>
              <a:gd name="connsiteY3" fmla="*/ 1502222 h 1638300"/>
              <a:gd name="connsiteX4" fmla="*/ 830593 w 1219200"/>
              <a:gd name="connsiteY4" fmla="*/ 1606045 h 1638300"/>
              <a:gd name="connsiteX5" fmla="*/ 708673 w 1219200"/>
              <a:gd name="connsiteY5" fmla="*/ 1623189 h 1638300"/>
              <a:gd name="connsiteX6" fmla="*/ 681051 w 1219200"/>
              <a:gd name="connsiteY6" fmla="*/ 1507937 h 1638300"/>
              <a:gd name="connsiteX7" fmla="*/ 687718 w 1219200"/>
              <a:gd name="connsiteY7" fmla="*/ 1104077 h 1638300"/>
              <a:gd name="connsiteX8" fmla="*/ 656286 w 1219200"/>
              <a:gd name="connsiteY8" fmla="*/ 1029782 h 1638300"/>
              <a:gd name="connsiteX9" fmla="*/ 554368 w 1219200"/>
              <a:gd name="connsiteY9" fmla="*/ 1027877 h 1638300"/>
              <a:gd name="connsiteX10" fmla="*/ 499123 w 1219200"/>
              <a:gd name="connsiteY10" fmla="*/ 1261239 h 1638300"/>
              <a:gd name="connsiteX11" fmla="*/ 530556 w 1219200"/>
              <a:gd name="connsiteY11" fmla="*/ 1515557 h 1638300"/>
              <a:gd name="connsiteX12" fmla="*/ 498171 w 1219200"/>
              <a:gd name="connsiteY12" fmla="*/ 1625095 h 1638300"/>
              <a:gd name="connsiteX13" fmla="*/ 380061 w 1219200"/>
              <a:gd name="connsiteY13" fmla="*/ 1608902 h 1638300"/>
              <a:gd name="connsiteX14" fmla="*/ 136221 w 1219200"/>
              <a:gd name="connsiteY14" fmla="*/ 1234570 h 1638300"/>
              <a:gd name="connsiteX15" fmla="*/ 50496 w 1219200"/>
              <a:gd name="connsiteY15" fmla="*/ 721172 h 1638300"/>
              <a:gd name="connsiteX16" fmla="*/ 28588 w 1219200"/>
              <a:gd name="connsiteY16" fmla="*/ 577344 h 1638300"/>
              <a:gd name="connsiteX17" fmla="*/ 1918 w 1219200"/>
              <a:gd name="connsiteY17" fmla="*/ 462092 h 1638300"/>
              <a:gd name="connsiteX18" fmla="*/ 59068 w 1219200"/>
              <a:gd name="connsiteY18" fmla="*/ 402084 h 1638300"/>
              <a:gd name="connsiteX19" fmla="*/ 176226 w 1219200"/>
              <a:gd name="connsiteY19" fmla="*/ 393512 h 1638300"/>
              <a:gd name="connsiteX20" fmla="*/ 351486 w 1219200"/>
              <a:gd name="connsiteY20" fmla="*/ 85854 h 1638300"/>
              <a:gd name="connsiteX21" fmla="*/ 425781 w 1219200"/>
              <a:gd name="connsiteY21" fmla="*/ 10607 h 1638300"/>
              <a:gd name="connsiteX22" fmla="*/ 566751 w 1219200"/>
              <a:gd name="connsiteY22" fmla="*/ 75377 h 1638300"/>
              <a:gd name="connsiteX23" fmla="*/ 641046 w 1219200"/>
              <a:gd name="connsiteY23" fmla="*/ 75377 h 1638300"/>
              <a:gd name="connsiteX24" fmla="*/ 1093484 w 1219200"/>
              <a:gd name="connsiteY24" fmla="*/ 78234 h 1638300"/>
              <a:gd name="connsiteX25" fmla="*/ 1222071 w 1219200"/>
              <a:gd name="connsiteY25" fmla="*/ 35922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" h="1638300">
                <a:moveTo>
                  <a:pt x="1222071" y="359222"/>
                </a:moveTo>
                <a:cubicBezTo>
                  <a:pt x="1213498" y="412562"/>
                  <a:pt x="1214451" y="468759"/>
                  <a:pt x="1195401" y="517337"/>
                </a:cubicBezTo>
                <a:cubicBezTo>
                  <a:pt x="1157301" y="616397"/>
                  <a:pt x="1157301" y="718314"/>
                  <a:pt x="1151586" y="821184"/>
                </a:cubicBezTo>
                <a:cubicBezTo>
                  <a:pt x="1138251" y="1067882"/>
                  <a:pt x="1080148" y="1301245"/>
                  <a:pt x="927748" y="1502222"/>
                </a:cubicBezTo>
                <a:cubicBezTo>
                  <a:pt x="899173" y="1540322"/>
                  <a:pt x="864883" y="1574612"/>
                  <a:pt x="830593" y="1606045"/>
                </a:cubicBezTo>
                <a:cubicBezTo>
                  <a:pt x="790588" y="1642239"/>
                  <a:pt x="742963" y="1647002"/>
                  <a:pt x="708673" y="1623189"/>
                </a:cubicBezTo>
                <a:cubicBezTo>
                  <a:pt x="664858" y="1593662"/>
                  <a:pt x="669621" y="1551752"/>
                  <a:pt x="681051" y="1507937"/>
                </a:cubicBezTo>
                <a:cubicBezTo>
                  <a:pt x="713436" y="1373634"/>
                  <a:pt x="727723" y="1239332"/>
                  <a:pt x="687718" y="1104077"/>
                </a:cubicBezTo>
                <a:cubicBezTo>
                  <a:pt x="680098" y="1078359"/>
                  <a:pt x="669621" y="1053595"/>
                  <a:pt x="656286" y="1029782"/>
                </a:cubicBezTo>
                <a:cubicBezTo>
                  <a:pt x="628663" y="978347"/>
                  <a:pt x="583896" y="977394"/>
                  <a:pt x="554368" y="1027877"/>
                </a:cubicBezTo>
                <a:cubicBezTo>
                  <a:pt x="512458" y="1099314"/>
                  <a:pt x="495313" y="1180277"/>
                  <a:pt x="499123" y="1261239"/>
                </a:cubicBezTo>
                <a:cubicBezTo>
                  <a:pt x="502933" y="1346012"/>
                  <a:pt x="516268" y="1430784"/>
                  <a:pt x="530556" y="1515557"/>
                </a:cubicBezTo>
                <a:cubicBezTo>
                  <a:pt x="538176" y="1559372"/>
                  <a:pt x="540081" y="1598425"/>
                  <a:pt x="498171" y="1625095"/>
                </a:cubicBezTo>
                <a:cubicBezTo>
                  <a:pt x="455308" y="1651764"/>
                  <a:pt x="415303" y="1638430"/>
                  <a:pt x="380061" y="1608902"/>
                </a:cubicBezTo>
                <a:cubicBezTo>
                  <a:pt x="261951" y="1507937"/>
                  <a:pt x="188608" y="1378397"/>
                  <a:pt x="136221" y="1234570"/>
                </a:cubicBezTo>
                <a:cubicBezTo>
                  <a:pt x="75261" y="1068834"/>
                  <a:pt x="57163" y="895479"/>
                  <a:pt x="50496" y="721172"/>
                </a:cubicBezTo>
                <a:cubicBezTo>
                  <a:pt x="48591" y="673547"/>
                  <a:pt x="38113" y="624969"/>
                  <a:pt x="28588" y="577344"/>
                </a:cubicBezTo>
                <a:cubicBezTo>
                  <a:pt x="20968" y="538292"/>
                  <a:pt x="8586" y="501144"/>
                  <a:pt x="1918" y="462092"/>
                </a:cubicBezTo>
                <a:cubicBezTo>
                  <a:pt x="-5702" y="413514"/>
                  <a:pt x="8586" y="401132"/>
                  <a:pt x="59068" y="402084"/>
                </a:cubicBezTo>
                <a:cubicBezTo>
                  <a:pt x="98121" y="403037"/>
                  <a:pt x="139078" y="403989"/>
                  <a:pt x="176226" y="393512"/>
                </a:cubicBezTo>
                <a:cubicBezTo>
                  <a:pt x="309576" y="355412"/>
                  <a:pt x="384823" y="218252"/>
                  <a:pt x="351486" y="85854"/>
                </a:cubicBezTo>
                <a:cubicBezTo>
                  <a:pt x="332436" y="9654"/>
                  <a:pt x="349581" y="-10348"/>
                  <a:pt x="425781" y="10607"/>
                </a:cubicBezTo>
                <a:cubicBezTo>
                  <a:pt x="475311" y="24894"/>
                  <a:pt x="522936" y="47754"/>
                  <a:pt x="566751" y="75377"/>
                </a:cubicBezTo>
                <a:cubicBezTo>
                  <a:pt x="595326" y="93474"/>
                  <a:pt x="612471" y="95379"/>
                  <a:pt x="641046" y="75377"/>
                </a:cubicBezTo>
                <a:cubicBezTo>
                  <a:pt x="782968" y="-26541"/>
                  <a:pt x="953466" y="-24636"/>
                  <a:pt x="1093484" y="78234"/>
                </a:cubicBezTo>
                <a:cubicBezTo>
                  <a:pt x="1177304" y="140147"/>
                  <a:pt x="1217309" y="230634"/>
                  <a:pt x="1222071" y="35922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F989CF61-A931-44FB-B5E4-949CAB908991}"/>
              </a:ext>
            </a:extLst>
          </p:cNvPr>
          <p:cNvSpPr/>
          <p:nvPr/>
        </p:nvSpPr>
        <p:spPr>
          <a:xfrm>
            <a:off x="3448356" y="4383803"/>
            <a:ext cx="460061" cy="614046"/>
          </a:xfrm>
          <a:custGeom>
            <a:avLst/>
            <a:gdLst>
              <a:gd name="connsiteX0" fmla="*/ 174965 w 256431"/>
              <a:gd name="connsiteY0" fmla="*/ 130696 h 342260"/>
              <a:gd name="connsiteX1" fmla="*/ 242841 w 256431"/>
              <a:gd name="connsiteY1" fmla="*/ 130696 h 342260"/>
              <a:gd name="connsiteX2" fmla="*/ 180738 w 256431"/>
              <a:gd name="connsiteY2" fmla="*/ 330543 h 342260"/>
              <a:gd name="connsiteX3" fmla="*/ 176358 w 256431"/>
              <a:gd name="connsiteY3" fmla="*/ 334723 h 342260"/>
              <a:gd name="connsiteX4" fmla="*/ 149885 w 256431"/>
              <a:gd name="connsiteY4" fmla="*/ 339103 h 342260"/>
              <a:gd name="connsiteX5" fmla="*/ 143714 w 256431"/>
              <a:gd name="connsiteY5" fmla="*/ 314221 h 342260"/>
              <a:gd name="connsiteX6" fmla="*/ 148491 w 256431"/>
              <a:gd name="connsiteY6" fmla="*/ 245349 h 342260"/>
              <a:gd name="connsiteX7" fmla="*/ 138539 w 256431"/>
              <a:gd name="connsiteY7" fmla="*/ 215492 h 342260"/>
              <a:gd name="connsiteX8" fmla="*/ 127591 w 256431"/>
              <a:gd name="connsiteY8" fmla="*/ 207530 h 342260"/>
              <a:gd name="connsiteX9" fmla="*/ 116643 w 256431"/>
              <a:gd name="connsiteY9" fmla="*/ 215890 h 342260"/>
              <a:gd name="connsiteX10" fmla="*/ 105895 w 256431"/>
              <a:gd name="connsiteY10" fmla="*/ 279586 h 342260"/>
              <a:gd name="connsiteX11" fmla="*/ 112065 w 256431"/>
              <a:gd name="connsiteY11" fmla="*/ 314818 h 342260"/>
              <a:gd name="connsiteX12" fmla="*/ 105496 w 256431"/>
              <a:gd name="connsiteY12" fmla="*/ 339500 h 342260"/>
              <a:gd name="connsiteX13" fmla="*/ 80018 w 256431"/>
              <a:gd name="connsiteY13" fmla="*/ 335122 h 342260"/>
              <a:gd name="connsiteX14" fmla="*/ 34236 w 256431"/>
              <a:gd name="connsiteY14" fmla="*/ 268639 h 342260"/>
              <a:gd name="connsiteX15" fmla="*/ 13336 w 256431"/>
              <a:gd name="connsiteY15" fmla="*/ 131691 h 342260"/>
              <a:gd name="connsiteX16" fmla="*/ 80018 w 256431"/>
              <a:gd name="connsiteY16" fmla="*/ 131691 h 342260"/>
              <a:gd name="connsiteX17" fmla="*/ 109876 w 256431"/>
              <a:gd name="connsiteY17" fmla="*/ 152791 h 342260"/>
              <a:gd name="connsiteX18" fmla="*/ 151676 w 256431"/>
              <a:gd name="connsiteY18" fmla="*/ 152791 h 342260"/>
              <a:gd name="connsiteX19" fmla="*/ 174965 w 256431"/>
              <a:gd name="connsiteY19" fmla="*/ 130696 h 342260"/>
              <a:gd name="connsiteX20" fmla="*/ 98131 w 256431"/>
              <a:gd name="connsiteY20" fmla="*/ 109796 h 342260"/>
              <a:gd name="connsiteX21" fmla="*/ 158244 w 256431"/>
              <a:gd name="connsiteY21" fmla="*/ 109796 h 342260"/>
              <a:gd name="connsiteX22" fmla="*/ 158045 w 256431"/>
              <a:gd name="connsiteY22" fmla="*/ 131493 h 342260"/>
              <a:gd name="connsiteX23" fmla="*/ 153268 w 256431"/>
              <a:gd name="connsiteY23" fmla="*/ 136071 h 342260"/>
              <a:gd name="connsiteX24" fmla="*/ 98131 w 256431"/>
              <a:gd name="connsiteY24" fmla="*/ 136270 h 342260"/>
              <a:gd name="connsiteX25" fmla="*/ 98131 w 256431"/>
              <a:gd name="connsiteY25" fmla="*/ 109796 h 342260"/>
              <a:gd name="connsiteX26" fmla="*/ 81231 w 256431"/>
              <a:gd name="connsiteY26" fmla="*/ 318 h 342260"/>
              <a:gd name="connsiteX27" fmla="*/ 117838 w 256431"/>
              <a:gd name="connsiteY27" fmla="*/ 13853 h 342260"/>
              <a:gd name="connsiteX28" fmla="*/ 138141 w 256431"/>
              <a:gd name="connsiteY28" fmla="*/ 13853 h 342260"/>
              <a:gd name="connsiteX29" fmla="*/ 251600 w 256431"/>
              <a:gd name="connsiteY29" fmla="*/ 45303 h 342260"/>
              <a:gd name="connsiteX30" fmla="*/ 249809 w 256431"/>
              <a:gd name="connsiteY30" fmla="*/ 113976 h 342260"/>
              <a:gd name="connsiteX31" fmla="*/ 175165 w 256431"/>
              <a:gd name="connsiteY31" fmla="*/ 113976 h 342260"/>
              <a:gd name="connsiteX32" fmla="*/ 150881 w 256431"/>
              <a:gd name="connsiteY32" fmla="*/ 93474 h 342260"/>
              <a:gd name="connsiteX33" fmla="*/ 106094 w 256431"/>
              <a:gd name="connsiteY33" fmla="*/ 93474 h 342260"/>
              <a:gd name="connsiteX34" fmla="*/ 80615 w 256431"/>
              <a:gd name="connsiteY34" fmla="*/ 113976 h 342260"/>
              <a:gd name="connsiteX35" fmla="*/ 10350 w 256431"/>
              <a:gd name="connsiteY35" fmla="*/ 113777 h 342260"/>
              <a:gd name="connsiteX36" fmla="*/ 4180 w 256431"/>
              <a:gd name="connsiteY36" fmla="*/ 107805 h 342260"/>
              <a:gd name="connsiteX37" fmla="*/ 0 w 256431"/>
              <a:gd name="connsiteY37" fmla="*/ 68393 h 342260"/>
              <a:gd name="connsiteX38" fmla="*/ 81231 w 256431"/>
              <a:gd name="connsiteY38" fmla="*/ 318 h 3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6431" h="342260">
                <a:moveTo>
                  <a:pt x="174965" y="130696"/>
                </a:moveTo>
                <a:cubicBezTo>
                  <a:pt x="197657" y="130696"/>
                  <a:pt x="219752" y="130696"/>
                  <a:pt x="242841" y="130696"/>
                </a:cubicBezTo>
                <a:cubicBezTo>
                  <a:pt x="244235" y="204345"/>
                  <a:pt x="234680" y="274212"/>
                  <a:pt x="180738" y="330543"/>
                </a:cubicBezTo>
                <a:cubicBezTo>
                  <a:pt x="179344" y="331937"/>
                  <a:pt x="177951" y="333330"/>
                  <a:pt x="176358" y="334723"/>
                </a:cubicBezTo>
                <a:cubicBezTo>
                  <a:pt x="167003" y="342486"/>
                  <a:pt x="157648" y="344079"/>
                  <a:pt x="149885" y="339103"/>
                </a:cubicBezTo>
                <a:cubicBezTo>
                  <a:pt x="140131" y="332733"/>
                  <a:pt x="141326" y="323377"/>
                  <a:pt x="143714" y="314221"/>
                </a:cubicBezTo>
                <a:cubicBezTo>
                  <a:pt x="149487" y="291529"/>
                  <a:pt x="152870" y="268639"/>
                  <a:pt x="148491" y="245349"/>
                </a:cubicBezTo>
                <a:cubicBezTo>
                  <a:pt x="146501" y="234999"/>
                  <a:pt x="142918" y="225046"/>
                  <a:pt x="138539" y="215492"/>
                </a:cubicBezTo>
                <a:cubicBezTo>
                  <a:pt x="136946" y="211710"/>
                  <a:pt x="131373" y="207331"/>
                  <a:pt x="127591" y="207530"/>
                </a:cubicBezTo>
                <a:cubicBezTo>
                  <a:pt x="123809" y="207530"/>
                  <a:pt x="118634" y="211909"/>
                  <a:pt x="116643" y="215890"/>
                </a:cubicBezTo>
                <a:cubicBezTo>
                  <a:pt x="106094" y="235795"/>
                  <a:pt x="103506" y="257492"/>
                  <a:pt x="105895" y="279586"/>
                </a:cubicBezTo>
                <a:cubicBezTo>
                  <a:pt x="107089" y="291330"/>
                  <a:pt x="109876" y="303074"/>
                  <a:pt x="112065" y="314818"/>
                </a:cubicBezTo>
                <a:cubicBezTo>
                  <a:pt x="113658" y="324174"/>
                  <a:pt x="115449" y="333529"/>
                  <a:pt x="105496" y="339500"/>
                </a:cubicBezTo>
                <a:cubicBezTo>
                  <a:pt x="95942" y="345074"/>
                  <a:pt x="87382" y="341491"/>
                  <a:pt x="80018" y="335122"/>
                </a:cubicBezTo>
                <a:cubicBezTo>
                  <a:pt x="58918" y="317008"/>
                  <a:pt x="44786" y="293918"/>
                  <a:pt x="34236" y="268639"/>
                </a:cubicBezTo>
                <a:cubicBezTo>
                  <a:pt x="16321" y="225046"/>
                  <a:pt x="10947" y="179464"/>
                  <a:pt x="13336" y="131691"/>
                </a:cubicBezTo>
                <a:cubicBezTo>
                  <a:pt x="35828" y="131691"/>
                  <a:pt x="57923" y="131691"/>
                  <a:pt x="80018" y="131691"/>
                </a:cubicBezTo>
                <a:cubicBezTo>
                  <a:pt x="86188" y="152194"/>
                  <a:pt x="86984" y="152791"/>
                  <a:pt x="109876" y="152791"/>
                </a:cubicBezTo>
                <a:cubicBezTo>
                  <a:pt x="123809" y="152791"/>
                  <a:pt x="137743" y="152791"/>
                  <a:pt x="151676" y="152791"/>
                </a:cubicBezTo>
                <a:cubicBezTo>
                  <a:pt x="168197" y="152194"/>
                  <a:pt x="172975" y="148013"/>
                  <a:pt x="174965" y="130696"/>
                </a:cubicBezTo>
                <a:close/>
                <a:moveTo>
                  <a:pt x="98131" y="109796"/>
                </a:moveTo>
                <a:cubicBezTo>
                  <a:pt x="117837" y="109796"/>
                  <a:pt x="137344" y="109796"/>
                  <a:pt x="158244" y="109796"/>
                </a:cubicBezTo>
                <a:cubicBezTo>
                  <a:pt x="158244" y="117161"/>
                  <a:pt x="158642" y="124327"/>
                  <a:pt x="158045" y="131493"/>
                </a:cubicBezTo>
                <a:cubicBezTo>
                  <a:pt x="157846" y="133085"/>
                  <a:pt x="155060" y="136071"/>
                  <a:pt x="153268" y="136071"/>
                </a:cubicBezTo>
                <a:cubicBezTo>
                  <a:pt x="135155" y="136469"/>
                  <a:pt x="117041" y="136270"/>
                  <a:pt x="98131" y="136270"/>
                </a:cubicBezTo>
                <a:cubicBezTo>
                  <a:pt x="98131" y="127114"/>
                  <a:pt x="98131" y="118953"/>
                  <a:pt x="98131" y="109796"/>
                </a:cubicBezTo>
                <a:close/>
                <a:moveTo>
                  <a:pt x="81231" y="318"/>
                </a:moveTo>
                <a:cubicBezTo>
                  <a:pt x="94288" y="1487"/>
                  <a:pt x="107040" y="5891"/>
                  <a:pt x="117838" y="13853"/>
                </a:cubicBezTo>
                <a:cubicBezTo>
                  <a:pt x="125800" y="19626"/>
                  <a:pt x="130578" y="19228"/>
                  <a:pt x="138141" y="13853"/>
                </a:cubicBezTo>
                <a:cubicBezTo>
                  <a:pt x="177952" y="-13815"/>
                  <a:pt x="236672" y="2707"/>
                  <a:pt x="251600" y="45303"/>
                </a:cubicBezTo>
                <a:cubicBezTo>
                  <a:pt x="259562" y="68194"/>
                  <a:pt x="256776" y="90886"/>
                  <a:pt x="249809" y="113976"/>
                </a:cubicBezTo>
                <a:cubicBezTo>
                  <a:pt x="224530" y="113976"/>
                  <a:pt x="199847" y="113976"/>
                  <a:pt x="175165" y="113976"/>
                </a:cubicBezTo>
                <a:cubicBezTo>
                  <a:pt x="172179" y="96459"/>
                  <a:pt x="168795" y="93474"/>
                  <a:pt x="150881" y="93474"/>
                </a:cubicBezTo>
                <a:cubicBezTo>
                  <a:pt x="135952" y="93474"/>
                  <a:pt x="121023" y="93474"/>
                  <a:pt x="106094" y="93474"/>
                </a:cubicBezTo>
                <a:cubicBezTo>
                  <a:pt x="86985" y="93474"/>
                  <a:pt x="84397" y="95663"/>
                  <a:pt x="80615" y="113976"/>
                </a:cubicBezTo>
                <a:cubicBezTo>
                  <a:pt x="57326" y="113976"/>
                  <a:pt x="33838" y="114175"/>
                  <a:pt x="10350" y="113777"/>
                </a:cubicBezTo>
                <a:cubicBezTo>
                  <a:pt x="8161" y="113777"/>
                  <a:pt x="4578" y="110194"/>
                  <a:pt x="4180" y="107805"/>
                </a:cubicBezTo>
                <a:cubicBezTo>
                  <a:pt x="2189" y="94668"/>
                  <a:pt x="0" y="81531"/>
                  <a:pt x="0" y="68393"/>
                </a:cubicBezTo>
                <a:cubicBezTo>
                  <a:pt x="149" y="22413"/>
                  <a:pt x="42062" y="-3190"/>
                  <a:pt x="81231" y="31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44746126-D81A-4416-9D76-95981E5EFEDD}"/>
              </a:ext>
            </a:extLst>
          </p:cNvPr>
          <p:cNvSpPr/>
          <p:nvPr/>
        </p:nvSpPr>
        <p:spPr>
          <a:xfrm>
            <a:off x="526247" y="4359356"/>
            <a:ext cx="563563" cy="662940"/>
          </a:xfrm>
          <a:custGeom>
            <a:avLst/>
            <a:gdLst>
              <a:gd name="connsiteX0" fmla="*/ 9686 w 326585"/>
              <a:gd name="connsiteY0" fmla="*/ 90755 h 384174"/>
              <a:gd name="connsiteX1" fmla="*/ 32378 w 326585"/>
              <a:gd name="connsiteY1" fmla="*/ 92148 h 384174"/>
              <a:gd name="connsiteX2" fmla="*/ 32179 w 326585"/>
              <a:gd name="connsiteY2" fmla="*/ 93143 h 384174"/>
              <a:gd name="connsiteX3" fmla="*/ 52880 w 326585"/>
              <a:gd name="connsiteY3" fmla="*/ 93541 h 384174"/>
              <a:gd name="connsiteX4" fmla="*/ 63431 w 326585"/>
              <a:gd name="connsiteY4" fmla="*/ 102300 h 384174"/>
              <a:gd name="connsiteX5" fmla="*/ 52880 w 326585"/>
              <a:gd name="connsiteY5" fmla="*/ 110660 h 384174"/>
              <a:gd name="connsiteX6" fmla="*/ 8492 w 326585"/>
              <a:gd name="connsiteY6" fmla="*/ 107475 h 384174"/>
              <a:gd name="connsiteX7" fmla="*/ 132 w 326585"/>
              <a:gd name="connsiteY7" fmla="*/ 99115 h 384174"/>
              <a:gd name="connsiteX8" fmla="*/ 9686 w 326585"/>
              <a:gd name="connsiteY8" fmla="*/ 90755 h 384174"/>
              <a:gd name="connsiteX9" fmla="*/ 147777 w 326585"/>
              <a:gd name="connsiteY9" fmla="*/ 41514 h 384174"/>
              <a:gd name="connsiteX10" fmla="*/ 190822 w 326585"/>
              <a:gd name="connsiteY10" fmla="*/ 57115 h 384174"/>
              <a:gd name="connsiteX11" fmla="*/ 207144 w 326585"/>
              <a:gd name="connsiteY11" fmla="*/ 57314 h 384174"/>
              <a:gd name="connsiteX12" fmla="*/ 294926 w 326585"/>
              <a:gd name="connsiteY12" fmla="*/ 54129 h 384174"/>
              <a:gd name="connsiteX13" fmla="*/ 326575 w 326585"/>
              <a:gd name="connsiteY13" fmla="*/ 109067 h 384174"/>
              <a:gd name="connsiteX14" fmla="*/ 318214 w 326585"/>
              <a:gd name="connsiteY14" fmla="*/ 163607 h 384174"/>
              <a:gd name="connsiteX15" fmla="*/ 313835 w 326585"/>
              <a:gd name="connsiteY15" fmla="*/ 212772 h 384174"/>
              <a:gd name="connsiteX16" fmla="*/ 272234 w 326585"/>
              <a:gd name="connsiteY16" fmla="*/ 347928 h 384174"/>
              <a:gd name="connsiteX17" fmla="*/ 246755 w 326585"/>
              <a:gd name="connsiteY17" fmla="*/ 376989 h 384174"/>
              <a:gd name="connsiteX18" fmla="*/ 220481 w 326585"/>
              <a:gd name="connsiteY18" fmla="*/ 380771 h 384174"/>
              <a:gd name="connsiteX19" fmla="*/ 214907 w 326585"/>
              <a:gd name="connsiteY19" fmla="*/ 356487 h 384174"/>
              <a:gd name="connsiteX20" fmla="*/ 217495 w 326585"/>
              <a:gd name="connsiteY20" fmla="*/ 276867 h 384174"/>
              <a:gd name="connsiteX21" fmla="*/ 209533 w 326585"/>
              <a:gd name="connsiteY21" fmla="*/ 256564 h 384174"/>
              <a:gd name="connsiteX22" fmla="*/ 188433 w 326585"/>
              <a:gd name="connsiteY22" fmla="*/ 256564 h 384174"/>
              <a:gd name="connsiteX23" fmla="*/ 177486 w 326585"/>
              <a:gd name="connsiteY23" fmla="*/ 326032 h 384174"/>
              <a:gd name="connsiteX24" fmla="*/ 183059 w 326585"/>
              <a:gd name="connsiteY24" fmla="*/ 356288 h 384174"/>
              <a:gd name="connsiteX25" fmla="*/ 176689 w 326585"/>
              <a:gd name="connsiteY25" fmla="*/ 381169 h 384174"/>
              <a:gd name="connsiteX26" fmla="*/ 150415 w 326585"/>
              <a:gd name="connsiteY26" fmla="*/ 376392 h 384174"/>
              <a:gd name="connsiteX27" fmla="*/ 97865 w 326585"/>
              <a:gd name="connsiteY27" fmla="*/ 290004 h 384174"/>
              <a:gd name="connsiteX28" fmla="*/ 83932 w 326585"/>
              <a:gd name="connsiteY28" fmla="*/ 188886 h 384174"/>
              <a:gd name="connsiteX29" fmla="*/ 71790 w 326585"/>
              <a:gd name="connsiteY29" fmla="*/ 126982 h 384174"/>
              <a:gd name="connsiteX30" fmla="*/ 103837 w 326585"/>
              <a:gd name="connsiteY30" fmla="*/ 53532 h 384174"/>
              <a:gd name="connsiteX31" fmla="*/ 147777 w 326585"/>
              <a:gd name="connsiteY31" fmla="*/ 41514 h 384174"/>
              <a:gd name="connsiteX32" fmla="*/ 15458 w 326585"/>
              <a:gd name="connsiteY32" fmla="*/ 32034 h 384174"/>
              <a:gd name="connsiteX33" fmla="*/ 55866 w 326585"/>
              <a:gd name="connsiteY33" fmla="*/ 55323 h 384174"/>
              <a:gd name="connsiteX34" fmla="*/ 66813 w 326585"/>
              <a:gd name="connsiteY34" fmla="*/ 62091 h 384174"/>
              <a:gd name="connsiteX35" fmla="*/ 71591 w 326585"/>
              <a:gd name="connsiteY35" fmla="*/ 67665 h 384174"/>
              <a:gd name="connsiteX36" fmla="*/ 59250 w 326585"/>
              <a:gd name="connsiteY36" fmla="*/ 77219 h 384174"/>
              <a:gd name="connsiteX37" fmla="*/ 4510 w 326585"/>
              <a:gd name="connsiteY37" fmla="*/ 44973 h 384174"/>
              <a:gd name="connsiteX38" fmla="*/ 2321 w 326585"/>
              <a:gd name="connsiteY38" fmla="*/ 33826 h 384174"/>
              <a:gd name="connsiteX39" fmla="*/ 15458 w 326585"/>
              <a:gd name="connsiteY39" fmla="*/ 32034 h 384174"/>
              <a:gd name="connsiteX40" fmla="*/ 63380 w 326585"/>
              <a:gd name="connsiteY40" fmla="*/ 37 h 384174"/>
              <a:gd name="connsiteX41" fmla="*/ 68406 w 326585"/>
              <a:gd name="connsiteY41" fmla="*/ 1779 h 384174"/>
              <a:gd name="connsiteX42" fmla="*/ 95079 w 326585"/>
              <a:gd name="connsiteY42" fmla="*/ 42186 h 384174"/>
              <a:gd name="connsiteX43" fmla="*/ 95875 w 326585"/>
              <a:gd name="connsiteY43" fmla="*/ 46366 h 384174"/>
              <a:gd name="connsiteX44" fmla="*/ 90103 w 326585"/>
              <a:gd name="connsiteY44" fmla="*/ 52338 h 384174"/>
              <a:gd name="connsiteX45" fmla="*/ 80548 w 326585"/>
              <a:gd name="connsiteY45" fmla="*/ 49949 h 384174"/>
              <a:gd name="connsiteX46" fmla="*/ 55468 w 326585"/>
              <a:gd name="connsiteY46" fmla="*/ 11930 h 384174"/>
              <a:gd name="connsiteX47" fmla="*/ 58056 w 326585"/>
              <a:gd name="connsiteY47" fmla="*/ 983 h 384174"/>
              <a:gd name="connsiteX48" fmla="*/ 63380 w 326585"/>
              <a:gd name="connsiteY48" fmla="*/ 37 h 3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26585" h="384174">
                <a:moveTo>
                  <a:pt x="9686" y="90755"/>
                </a:moveTo>
                <a:cubicBezTo>
                  <a:pt x="17250" y="91153"/>
                  <a:pt x="24814" y="91750"/>
                  <a:pt x="32378" y="92148"/>
                </a:cubicBezTo>
                <a:cubicBezTo>
                  <a:pt x="32179" y="92546"/>
                  <a:pt x="32179" y="92745"/>
                  <a:pt x="32179" y="93143"/>
                </a:cubicBezTo>
                <a:cubicBezTo>
                  <a:pt x="39146" y="93143"/>
                  <a:pt x="46312" y="92148"/>
                  <a:pt x="52880" y="93541"/>
                </a:cubicBezTo>
                <a:cubicBezTo>
                  <a:pt x="57061" y="94537"/>
                  <a:pt x="62833" y="98916"/>
                  <a:pt x="63431" y="102300"/>
                </a:cubicBezTo>
                <a:cubicBezTo>
                  <a:pt x="64227" y="108072"/>
                  <a:pt x="59251" y="111257"/>
                  <a:pt x="52880" y="110660"/>
                </a:cubicBezTo>
                <a:cubicBezTo>
                  <a:pt x="38151" y="109465"/>
                  <a:pt x="23222" y="109067"/>
                  <a:pt x="8492" y="107475"/>
                </a:cubicBezTo>
                <a:cubicBezTo>
                  <a:pt x="5307" y="107077"/>
                  <a:pt x="729" y="102499"/>
                  <a:pt x="132" y="99115"/>
                </a:cubicBezTo>
                <a:cubicBezTo>
                  <a:pt x="-864" y="93143"/>
                  <a:pt x="3914" y="90556"/>
                  <a:pt x="9686" y="90755"/>
                </a:cubicBezTo>
                <a:close/>
                <a:moveTo>
                  <a:pt x="147777" y="41514"/>
                </a:moveTo>
                <a:cubicBezTo>
                  <a:pt x="162358" y="41937"/>
                  <a:pt x="176789" y="46963"/>
                  <a:pt x="190822" y="57115"/>
                </a:cubicBezTo>
                <a:cubicBezTo>
                  <a:pt x="196993" y="61494"/>
                  <a:pt x="200774" y="61693"/>
                  <a:pt x="207144" y="57314"/>
                </a:cubicBezTo>
                <a:cubicBezTo>
                  <a:pt x="235608" y="37011"/>
                  <a:pt x="265267" y="37210"/>
                  <a:pt x="294926" y="54129"/>
                </a:cubicBezTo>
                <a:cubicBezTo>
                  <a:pt x="316025" y="66072"/>
                  <a:pt x="326973" y="85380"/>
                  <a:pt x="326575" y="109067"/>
                </a:cubicBezTo>
                <a:cubicBezTo>
                  <a:pt x="326176" y="127380"/>
                  <a:pt x="323788" y="146290"/>
                  <a:pt x="318214" y="163607"/>
                </a:cubicBezTo>
                <a:cubicBezTo>
                  <a:pt x="313039" y="180128"/>
                  <a:pt x="315030" y="196450"/>
                  <a:pt x="313835" y="212772"/>
                </a:cubicBezTo>
                <a:cubicBezTo>
                  <a:pt x="310452" y="261142"/>
                  <a:pt x="300101" y="307321"/>
                  <a:pt x="272234" y="347928"/>
                </a:cubicBezTo>
                <a:cubicBezTo>
                  <a:pt x="265068" y="358478"/>
                  <a:pt x="256111" y="368032"/>
                  <a:pt x="246755" y="376989"/>
                </a:cubicBezTo>
                <a:cubicBezTo>
                  <a:pt x="237997" y="385349"/>
                  <a:pt x="227845" y="386146"/>
                  <a:pt x="220481" y="380771"/>
                </a:cubicBezTo>
                <a:cubicBezTo>
                  <a:pt x="211523" y="374402"/>
                  <a:pt x="212519" y="365643"/>
                  <a:pt x="214907" y="356487"/>
                </a:cubicBezTo>
                <a:cubicBezTo>
                  <a:pt x="221476" y="330212"/>
                  <a:pt x="224262" y="303540"/>
                  <a:pt x="217495" y="276867"/>
                </a:cubicBezTo>
                <a:cubicBezTo>
                  <a:pt x="215703" y="269900"/>
                  <a:pt x="212917" y="263132"/>
                  <a:pt x="209533" y="256564"/>
                </a:cubicBezTo>
                <a:cubicBezTo>
                  <a:pt x="204158" y="246014"/>
                  <a:pt x="194206" y="245815"/>
                  <a:pt x="188433" y="256564"/>
                </a:cubicBezTo>
                <a:cubicBezTo>
                  <a:pt x="176490" y="278260"/>
                  <a:pt x="174699" y="301947"/>
                  <a:pt x="177486" y="326032"/>
                </a:cubicBezTo>
                <a:cubicBezTo>
                  <a:pt x="178680" y="336184"/>
                  <a:pt x="180869" y="346336"/>
                  <a:pt x="183059" y="356288"/>
                </a:cubicBezTo>
                <a:cubicBezTo>
                  <a:pt x="186045" y="369027"/>
                  <a:pt x="184452" y="376193"/>
                  <a:pt x="176689" y="381169"/>
                </a:cubicBezTo>
                <a:cubicBezTo>
                  <a:pt x="168926" y="385947"/>
                  <a:pt x="159571" y="384553"/>
                  <a:pt x="150415" y="376392"/>
                </a:cubicBezTo>
                <a:cubicBezTo>
                  <a:pt x="124140" y="352904"/>
                  <a:pt x="108415" y="323047"/>
                  <a:pt x="97865" y="290004"/>
                </a:cubicBezTo>
                <a:cubicBezTo>
                  <a:pt x="88709" y="260744"/>
                  <a:pt x="84330" y="231085"/>
                  <a:pt x="83932" y="188886"/>
                </a:cubicBezTo>
                <a:cubicBezTo>
                  <a:pt x="81344" y="175749"/>
                  <a:pt x="75174" y="151465"/>
                  <a:pt x="71790" y="126982"/>
                </a:cubicBezTo>
                <a:cubicBezTo>
                  <a:pt x="67610" y="96726"/>
                  <a:pt x="75372" y="69655"/>
                  <a:pt x="103837" y="53532"/>
                </a:cubicBezTo>
                <a:cubicBezTo>
                  <a:pt x="118467" y="45271"/>
                  <a:pt x="133197" y="41091"/>
                  <a:pt x="147777" y="41514"/>
                </a:cubicBezTo>
                <a:close/>
                <a:moveTo>
                  <a:pt x="15458" y="32034"/>
                </a:moveTo>
                <a:cubicBezTo>
                  <a:pt x="29392" y="39001"/>
                  <a:pt x="42529" y="47361"/>
                  <a:pt x="55866" y="55323"/>
                </a:cubicBezTo>
                <a:cubicBezTo>
                  <a:pt x="59648" y="57513"/>
                  <a:pt x="63429" y="59504"/>
                  <a:pt x="66813" y="62091"/>
                </a:cubicBezTo>
                <a:cubicBezTo>
                  <a:pt x="69202" y="63883"/>
                  <a:pt x="70595" y="66470"/>
                  <a:pt x="71591" y="67665"/>
                </a:cubicBezTo>
                <a:cubicBezTo>
                  <a:pt x="71989" y="75826"/>
                  <a:pt x="65619" y="80802"/>
                  <a:pt x="59250" y="77219"/>
                </a:cubicBezTo>
                <a:cubicBezTo>
                  <a:pt x="40737" y="67068"/>
                  <a:pt x="22425" y="56319"/>
                  <a:pt x="4510" y="44973"/>
                </a:cubicBezTo>
                <a:cubicBezTo>
                  <a:pt x="2321" y="43579"/>
                  <a:pt x="2918" y="37608"/>
                  <a:pt x="2321" y="33826"/>
                </a:cubicBezTo>
                <a:cubicBezTo>
                  <a:pt x="6700" y="33229"/>
                  <a:pt x="12273" y="30442"/>
                  <a:pt x="15458" y="32034"/>
                </a:cubicBezTo>
                <a:close/>
                <a:moveTo>
                  <a:pt x="63380" y="37"/>
                </a:moveTo>
                <a:cubicBezTo>
                  <a:pt x="65570" y="187"/>
                  <a:pt x="67710" y="784"/>
                  <a:pt x="68406" y="1779"/>
                </a:cubicBezTo>
                <a:cubicBezTo>
                  <a:pt x="77762" y="14916"/>
                  <a:pt x="86321" y="28651"/>
                  <a:pt x="95079" y="42186"/>
                </a:cubicBezTo>
                <a:cubicBezTo>
                  <a:pt x="95477" y="42783"/>
                  <a:pt x="95278" y="43978"/>
                  <a:pt x="95875" y="46366"/>
                </a:cubicBezTo>
                <a:cubicBezTo>
                  <a:pt x="94283" y="47959"/>
                  <a:pt x="92690" y="51740"/>
                  <a:pt x="90103" y="52338"/>
                </a:cubicBezTo>
                <a:cubicBezTo>
                  <a:pt x="87117" y="52935"/>
                  <a:pt x="82141" y="52138"/>
                  <a:pt x="80548" y="49949"/>
                </a:cubicBezTo>
                <a:cubicBezTo>
                  <a:pt x="71591" y="37608"/>
                  <a:pt x="63231" y="24869"/>
                  <a:pt x="55468" y="11930"/>
                </a:cubicBezTo>
                <a:cubicBezTo>
                  <a:pt x="54074" y="9542"/>
                  <a:pt x="55667" y="3371"/>
                  <a:pt x="58056" y="983"/>
                </a:cubicBezTo>
                <a:cubicBezTo>
                  <a:pt x="58952" y="187"/>
                  <a:pt x="61191" y="-112"/>
                  <a:pt x="63380" y="3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41023413-CEAE-4852-9580-7BAC94C691EE}"/>
              </a:ext>
            </a:extLst>
          </p:cNvPr>
          <p:cNvSpPr/>
          <p:nvPr/>
        </p:nvSpPr>
        <p:spPr>
          <a:xfrm>
            <a:off x="4785703" y="4417709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078F9AA-13B2-4BF9-A7AD-4DC775AB6AEF}"/>
              </a:ext>
            </a:extLst>
          </p:cNvPr>
          <p:cNvGrpSpPr/>
          <p:nvPr/>
        </p:nvGrpSpPr>
        <p:grpSpPr>
          <a:xfrm>
            <a:off x="291851" y="5218632"/>
            <a:ext cx="4583050" cy="1400416"/>
            <a:chOff x="442499" y="4478595"/>
            <a:chExt cx="6484729" cy="1981501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F50BDAE-6EE1-422B-B70C-33835A1624C8}"/>
                </a:ext>
              </a:extLst>
            </p:cNvPr>
            <p:cNvGrpSpPr/>
            <p:nvPr/>
          </p:nvGrpSpPr>
          <p:grpSpPr>
            <a:xfrm>
              <a:off x="442499" y="4812269"/>
              <a:ext cx="1686472" cy="1647827"/>
              <a:chOff x="9372489" y="2123147"/>
              <a:chExt cx="1665405" cy="162724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59AA907-D541-4685-AC33-BA3D8AD35546}"/>
                  </a:ext>
                </a:extLst>
              </p:cNvPr>
              <p:cNvSpPr/>
              <p:nvPr/>
            </p:nvSpPr>
            <p:spPr>
              <a:xfrm>
                <a:off x="9372489" y="2123147"/>
                <a:ext cx="1665405" cy="1624085"/>
              </a:xfrm>
              <a:custGeom>
                <a:avLst/>
                <a:gdLst>
                  <a:gd name="connsiteX0" fmla="*/ 1158866 w 1665405"/>
                  <a:gd name="connsiteY0" fmla="*/ 1301 h 1624085"/>
                  <a:gd name="connsiteX1" fmla="*/ 1449853 w 1665405"/>
                  <a:gd name="connsiteY1" fmla="*/ 60843 h 1624085"/>
                  <a:gd name="connsiteX2" fmla="*/ 1662199 w 1665405"/>
                  <a:gd name="connsiteY2" fmla="*/ 444872 h 1624085"/>
                  <a:gd name="connsiteX3" fmla="*/ 1473734 w 1665405"/>
                  <a:gd name="connsiteY3" fmla="*/ 1180016 h 1624085"/>
                  <a:gd name="connsiteX4" fmla="*/ 1129075 w 1665405"/>
                  <a:gd name="connsiteY4" fmla="*/ 1620845 h 1624085"/>
                  <a:gd name="connsiteX5" fmla="*/ 837341 w 1665405"/>
                  <a:gd name="connsiteY5" fmla="*/ 1490469 h 1624085"/>
                  <a:gd name="connsiteX6" fmla="*/ 506236 w 1665405"/>
                  <a:gd name="connsiteY6" fmla="*/ 1624071 h 1624085"/>
                  <a:gd name="connsiteX7" fmla="*/ 275172 w 1665405"/>
                  <a:gd name="connsiteY7" fmla="*/ 1329756 h 1624085"/>
                  <a:gd name="connsiteX8" fmla="*/ 87998 w 1665405"/>
                  <a:gd name="connsiteY8" fmla="*/ 920553 h 1624085"/>
                  <a:gd name="connsiteX9" fmla="*/ 4201 w 1665405"/>
                  <a:gd name="connsiteY9" fmla="*/ 644746 h 1624085"/>
                  <a:gd name="connsiteX10" fmla="*/ 0 w 1665405"/>
                  <a:gd name="connsiteY10" fmla="*/ 600873 h 1624085"/>
                  <a:gd name="connsiteX11" fmla="*/ 35 w 1665405"/>
                  <a:gd name="connsiteY11" fmla="*/ 600866 h 1624085"/>
                  <a:gd name="connsiteX12" fmla="*/ 130601 w 1665405"/>
                  <a:gd name="connsiteY12" fmla="*/ 511446 h 1624085"/>
                  <a:gd name="connsiteX13" fmla="*/ 206659 w 1665405"/>
                  <a:gd name="connsiteY13" fmla="*/ 371664 h 1624085"/>
                  <a:gd name="connsiteX14" fmla="*/ 390981 w 1665405"/>
                  <a:gd name="connsiteY14" fmla="*/ 217491 h 1624085"/>
                  <a:gd name="connsiteX15" fmla="*/ 451964 w 1665405"/>
                  <a:gd name="connsiteY15" fmla="*/ 116765 h 1624085"/>
                  <a:gd name="connsiteX16" fmla="*/ 569821 w 1665405"/>
                  <a:gd name="connsiteY16" fmla="*/ 72226 h 1624085"/>
                  <a:gd name="connsiteX17" fmla="*/ 584896 w 1665405"/>
                  <a:gd name="connsiteY17" fmla="*/ 43073 h 1624085"/>
                  <a:gd name="connsiteX18" fmla="*/ 583260 w 1665405"/>
                  <a:gd name="connsiteY18" fmla="*/ 12250 h 1624085"/>
                  <a:gd name="connsiteX19" fmla="*/ 598865 w 1665405"/>
                  <a:gd name="connsiteY19" fmla="*/ 14542 h 1624085"/>
                  <a:gd name="connsiteX20" fmla="*/ 690829 w 1665405"/>
                  <a:gd name="connsiteY20" fmla="*/ 40834 h 1624085"/>
                  <a:gd name="connsiteX21" fmla="*/ 1058079 w 1665405"/>
                  <a:gd name="connsiteY21" fmla="*/ 16307 h 1624085"/>
                  <a:gd name="connsiteX22" fmla="*/ 1158866 w 1665405"/>
                  <a:gd name="connsiteY22" fmla="*/ 1301 h 162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5405" h="1624085">
                    <a:moveTo>
                      <a:pt x="1158866" y="1301"/>
                    </a:moveTo>
                    <a:cubicBezTo>
                      <a:pt x="1258766" y="-5355"/>
                      <a:pt x="1355944" y="13404"/>
                      <a:pt x="1449853" y="60843"/>
                    </a:cubicBezTo>
                    <a:cubicBezTo>
                      <a:pt x="1593138" y="133130"/>
                      <a:pt x="1648645" y="295133"/>
                      <a:pt x="1662199" y="444872"/>
                    </a:cubicBezTo>
                    <a:cubicBezTo>
                      <a:pt x="1685434" y="703045"/>
                      <a:pt x="1578293" y="950244"/>
                      <a:pt x="1473734" y="1180016"/>
                    </a:cubicBezTo>
                    <a:cubicBezTo>
                      <a:pt x="1410482" y="1318783"/>
                      <a:pt x="1329803" y="1653116"/>
                      <a:pt x="1129075" y="1620845"/>
                    </a:cubicBezTo>
                    <a:cubicBezTo>
                      <a:pt x="1023870" y="1604064"/>
                      <a:pt x="947065" y="1488532"/>
                      <a:pt x="837341" y="1490469"/>
                    </a:cubicBezTo>
                    <a:cubicBezTo>
                      <a:pt x="719228" y="1492404"/>
                      <a:pt x="633386" y="1622136"/>
                      <a:pt x="506236" y="1624071"/>
                    </a:cubicBezTo>
                    <a:cubicBezTo>
                      <a:pt x="364242" y="1626008"/>
                      <a:pt x="322289" y="1433025"/>
                      <a:pt x="275172" y="1329756"/>
                    </a:cubicBezTo>
                    <a:cubicBezTo>
                      <a:pt x="212566" y="1192924"/>
                      <a:pt x="152541" y="1056094"/>
                      <a:pt x="87998" y="920553"/>
                    </a:cubicBezTo>
                    <a:cubicBezTo>
                      <a:pt x="48788" y="838261"/>
                      <a:pt x="18928" y="742990"/>
                      <a:pt x="4201" y="644746"/>
                    </a:cubicBezTo>
                    <a:lnTo>
                      <a:pt x="0" y="600873"/>
                    </a:lnTo>
                    <a:lnTo>
                      <a:pt x="35" y="600866"/>
                    </a:lnTo>
                    <a:cubicBezTo>
                      <a:pt x="41052" y="585320"/>
                      <a:pt x="123406" y="525836"/>
                      <a:pt x="130601" y="511446"/>
                    </a:cubicBezTo>
                    <a:cubicBezTo>
                      <a:pt x="157324" y="457315"/>
                      <a:pt x="134711" y="395646"/>
                      <a:pt x="206659" y="371664"/>
                    </a:cubicBezTo>
                    <a:cubicBezTo>
                      <a:pt x="289570" y="344255"/>
                      <a:pt x="345072" y="290123"/>
                      <a:pt x="390981" y="217491"/>
                    </a:cubicBezTo>
                    <a:cubicBezTo>
                      <a:pt x="410167" y="187342"/>
                      <a:pt x="423871" y="140063"/>
                      <a:pt x="451964" y="116765"/>
                    </a:cubicBezTo>
                    <a:cubicBezTo>
                      <a:pt x="486226" y="88672"/>
                      <a:pt x="537617" y="103061"/>
                      <a:pt x="569821" y="72226"/>
                    </a:cubicBezTo>
                    <a:cubicBezTo>
                      <a:pt x="577872" y="64689"/>
                      <a:pt x="582797" y="54411"/>
                      <a:pt x="584896" y="43073"/>
                    </a:cubicBezTo>
                    <a:lnTo>
                      <a:pt x="583260" y="12250"/>
                    </a:lnTo>
                    <a:lnTo>
                      <a:pt x="598865" y="14542"/>
                    </a:lnTo>
                    <a:cubicBezTo>
                      <a:pt x="629675" y="21309"/>
                      <a:pt x="660333" y="30184"/>
                      <a:pt x="690829" y="40834"/>
                    </a:cubicBezTo>
                    <a:cubicBezTo>
                      <a:pt x="822497" y="86659"/>
                      <a:pt x="930283" y="45352"/>
                      <a:pt x="1058079" y="16307"/>
                    </a:cubicBezTo>
                    <a:cubicBezTo>
                      <a:pt x="1091964" y="8562"/>
                      <a:pt x="1125566" y="3520"/>
                      <a:pt x="1158866" y="130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9200000" scaled="0"/>
              </a:gradFill>
              <a:ln w="3801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7C5AC6C-C638-4503-B632-9F1E0AB282CA}"/>
                  </a:ext>
                </a:extLst>
              </p:cNvPr>
              <p:cNvSpPr/>
              <p:nvPr/>
            </p:nvSpPr>
            <p:spPr>
              <a:xfrm>
                <a:off x="10124595" y="2396335"/>
                <a:ext cx="154904" cy="19363"/>
              </a:xfrm>
              <a:custGeom>
                <a:avLst/>
                <a:gdLst>
                  <a:gd name="connsiteX0" fmla="*/ 44549 w 91336"/>
                  <a:gd name="connsiteY0" fmla="*/ 13320 h 11417"/>
                  <a:gd name="connsiteX1" fmla="*/ 7253 w 91336"/>
                  <a:gd name="connsiteY1" fmla="*/ 10656 h 11417"/>
                  <a:gd name="connsiteX2" fmla="*/ 22 w 91336"/>
                  <a:gd name="connsiteY2" fmla="*/ 4947 h 11417"/>
                  <a:gd name="connsiteX3" fmla="*/ 7634 w 91336"/>
                  <a:gd name="connsiteY3" fmla="*/ 0 h 11417"/>
                  <a:gd name="connsiteX4" fmla="*/ 84889 w 91336"/>
                  <a:gd name="connsiteY4" fmla="*/ 0 h 11417"/>
                  <a:gd name="connsiteX5" fmla="*/ 92501 w 91336"/>
                  <a:gd name="connsiteY5" fmla="*/ 4947 h 11417"/>
                  <a:gd name="connsiteX6" fmla="*/ 84889 w 91336"/>
                  <a:gd name="connsiteY6" fmla="*/ 9895 h 11417"/>
                  <a:gd name="connsiteX7" fmla="*/ 44549 w 91336"/>
                  <a:gd name="connsiteY7" fmla="*/ 13320 h 1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336" h="11417">
                    <a:moveTo>
                      <a:pt x="44549" y="13320"/>
                    </a:moveTo>
                    <a:cubicBezTo>
                      <a:pt x="31990" y="14462"/>
                      <a:pt x="19812" y="12178"/>
                      <a:pt x="7253" y="10656"/>
                    </a:cubicBezTo>
                    <a:cubicBezTo>
                      <a:pt x="4208" y="10275"/>
                      <a:pt x="-358" y="9895"/>
                      <a:pt x="22" y="4947"/>
                    </a:cubicBezTo>
                    <a:cubicBezTo>
                      <a:pt x="403" y="761"/>
                      <a:pt x="4208" y="0"/>
                      <a:pt x="7634" y="0"/>
                    </a:cubicBezTo>
                    <a:cubicBezTo>
                      <a:pt x="33512" y="0"/>
                      <a:pt x="59011" y="0"/>
                      <a:pt x="84889" y="0"/>
                    </a:cubicBezTo>
                    <a:cubicBezTo>
                      <a:pt x="88314" y="0"/>
                      <a:pt x="92501" y="761"/>
                      <a:pt x="92501" y="4947"/>
                    </a:cubicBezTo>
                    <a:cubicBezTo>
                      <a:pt x="92501" y="9895"/>
                      <a:pt x="87934" y="9514"/>
                      <a:pt x="84889" y="9895"/>
                    </a:cubicBezTo>
                    <a:cubicBezTo>
                      <a:pt x="71569" y="12178"/>
                      <a:pt x="58249" y="14462"/>
                      <a:pt x="44549" y="13320"/>
                    </a:cubicBezTo>
                    <a:close/>
                  </a:path>
                </a:pathLst>
              </a:custGeom>
              <a:solidFill>
                <a:srgbClr val="F2F2F2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C2AB383B-F783-4F06-9D28-FC4B9E097613}"/>
                  </a:ext>
                </a:extLst>
              </p:cNvPr>
              <p:cNvSpPr/>
              <p:nvPr/>
            </p:nvSpPr>
            <p:spPr>
              <a:xfrm>
                <a:off x="10342583" y="2564483"/>
                <a:ext cx="277535" cy="116176"/>
              </a:xfrm>
              <a:custGeom>
                <a:avLst/>
                <a:gdLst>
                  <a:gd name="connsiteX0" fmla="*/ 163086 w 163644"/>
                  <a:gd name="connsiteY0" fmla="*/ 54802 h 68502"/>
                  <a:gd name="connsiteX1" fmla="*/ 152811 w 163644"/>
                  <a:gd name="connsiteY1" fmla="*/ 50235 h 68502"/>
                  <a:gd name="connsiteX2" fmla="*/ 121604 w 163644"/>
                  <a:gd name="connsiteY2" fmla="*/ 55563 h 68502"/>
                  <a:gd name="connsiteX3" fmla="*/ 91539 w 163644"/>
                  <a:gd name="connsiteY3" fmla="*/ 50616 h 68502"/>
                  <a:gd name="connsiteX4" fmla="*/ 98770 w 163644"/>
                  <a:gd name="connsiteY4" fmla="*/ 46429 h 68502"/>
                  <a:gd name="connsiteX5" fmla="*/ 112090 w 163644"/>
                  <a:gd name="connsiteY5" fmla="*/ 19409 h 68502"/>
                  <a:gd name="connsiteX6" fmla="*/ 86211 w 163644"/>
                  <a:gd name="connsiteY6" fmla="*/ 0 h 68502"/>
                  <a:gd name="connsiteX7" fmla="*/ 63758 w 163644"/>
                  <a:gd name="connsiteY7" fmla="*/ 20551 h 68502"/>
                  <a:gd name="connsiteX8" fmla="*/ 62616 w 163644"/>
                  <a:gd name="connsiteY8" fmla="*/ 31968 h 68502"/>
                  <a:gd name="connsiteX9" fmla="*/ 51960 w 163644"/>
                  <a:gd name="connsiteY9" fmla="*/ 40340 h 68502"/>
                  <a:gd name="connsiteX10" fmla="*/ 22276 w 163644"/>
                  <a:gd name="connsiteY10" fmla="*/ 20931 h 68502"/>
                  <a:gd name="connsiteX11" fmla="*/ 13903 w 163644"/>
                  <a:gd name="connsiteY11" fmla="*/ 7611 h 68502"/>
                  <a:gd name="connsiteX12" fmla="*/ 4389 w 163644"/>
                  <a:gd name="connsiteY12" fmla="*/ 3806 h 68502"/>
                  <a:gd name="connsiteX13" fmla="*/ 583 w 163644"/>
                  <a:gd name="connsiteY13" fmla="*/ 13320 h 68502"/>
                  <a:gd name="connsiteX14" fmla="*/ 3247 w 163644"/>
                  <a:gd name="connsiteY14" fmla="*/ 20551 h 68502"/>
                  <a:gd name="connsiteX15" fmla="*/ 27223 w 163644"/>
                  <a:gd name="connsiteY15" fmla="*/ 47571 h 68502"/>
                  <a:gd name="connsiteX16" fmla="*/ 42827 w 163644"/>
                  <a:gd name="connsiteY16" fmla="*/ 54421 h 68502"/>
                  <a:gd name="connsiteX17" fmla="*/ 72130 w 163644"/>
                  <a:gd name="connsiteY17" fmla="*/ 57085 h 68502"/>
                  <a:gd name="connsiteX18" fmla="*/ 158139 w 163644"/>
                  <a:gd name="connsiteY18" fmla="*/ 64697 h 68502"/>
                  <a:gd name="connsiteX19" fmla="*/ 163086 w 163644"/>
                  <a:gd name="connsiteY19" fmla="*/ 54802 h 68502"/>
                  <a:gd name="connsiteX20" fmla="*/ 81264 w 163644"/>
                  <a:gd name="connsiteY20" fmla="*/ 36915 h 68502"/>
                  <a:gd name="connsiteX21" fmla="*/ 77078 w 163644"/>
                  <a:gd name="connsiteY21" fmla="*/ 28923 h 68502"/>
                  <a:gd name="connsiteX22" fmla="*/ 87734 w 163644"/>
                  <a:gd name="connsiteY22" fmla="*/ 15603 h 68502"/>
                  <a:gd name="connsiteX23" fmla="*/ 97248 w 163644"/>
                  <a:gd name="connsiteY23" fmla="*/ 25118 h 68502"/>
                  <a:gd name="connsiteX24" fmla="*/ 81264 w 163644"/>
                  <a:gd name="connsiteY24" fmla="*/ 36915 h 68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3644" h="68502">
                    <a:moveTo>
                      <a:pt x="163086" y="54802"/>
                    </a:moveTo>
                    <a:cubicBezTo>
                      <a:pt x="161564" y="49855"/>
                      <a:pt x="157378" y="49474"/>
                      <a:pt x="152811" y="50235"/>
                    </a:cubicBezTo>
                    <a:cubicBezTo>
                      <a:pt x="142536" y="52138"/>
                      <a:pt x="131880" y="54041"/>
                      <a:pt x="121604" y="55563"/>
                    </a:cubicBezTo>
                    <a:cubicBezTo>
                      <a:pt x="111709" y="56705"/>
                      <a:pt x="101815" y="55944"/>
                      <a:pt x="91539" y="50616"/>
                    </a:cubicBezTo>
                    <a:cubicBezTo>
                      <a:pt x="94965" y="48713"/>
                      <a:pt x="96867" y="47571"/>
                      <a:pt x="98770" y="46429"/>
                    </a:cubicBezTo>
                    <a:cubicBezTo>
                      <a:pt x="110568" y="39199"/>
                      <a:pt x="115135" y="30065"/>
                      <a:pt x="112090" y="19409"/>
                    </a:cubicBezTo>
                    <a:cubicBezTo>
                      <a:pt x="109045" y="9134"/>
                      <a:pt x="96867" y="0"/>
                      <a:pt x="86211" y="0"/>
                    </a:cubicBezTo>
                    <a:cubicBezTo>
                      <a:pt x="75175" y="0"/>
                      <a:pt x="67183" y="7231"/>
                      <a:pt x="63758" y="20551"/>
                    </a:cubicBezTo>
                    <a:cubicBezTo>
                      <a:pt x="62997" y="24356"/>
                      <a:pt x="62236" y="28162"/>
                      <a:pt x="62616" y="31968"/>
                    </a:cubicBezTo>
                    <a:cubicBezTo>
                      <a:pt x="62997" y="39960"/>
                      <a:pt x="58811" y="41863"/>
                      <a:pt x="51960" y="40340"/>
                    </a:cubicBezTo>
                    <a:cubicBezTo>
                      <a:pt x="39401" y="37676"/>
                      <a:pt x="29507" y="31207"/>
                      <a:pt x="22276" y="20931"/>
                    </a:cubicBezTo>
                    <a:cubicBezTo>
                      <a:pt x="19231" y="16745"/>
                      <a:pt x="16948" y="11798"/>
                      <a:pt x="13903" y="7611"/>
                    </a:cubicBezTo>
                    <a:cubicBezTo>
                      <a:pt x="11620" y="4186"/>
                      <a:pt x="8575" y="1903"/>
                      <a:pt x="4389" y="3806"/>
                    </a:cubicBezTo>
                    <a:cubicBezTo>
                      <a:pt x="583" y="5709"/>
                      <a:pt x="-939" y="9134"/>
                      <a:pt x="583" y="13320"/>
                    </a:cubicBezTo>
                    <a:cubicBezTo>
                      <a:pt x="1344" y="15984"/>
                      <a:pt x="2486" y="18267"/>
                      <a:pt x="3247" y="20551"/>
                    </a:cubicBezTo>
                    <a:cubicBezTo>
                      <a:pt x="7814" y="32729"/>
                      <a:pt x="16948" y="40340"/>
                      <a:pt x="27223" y="47571"/>
                    </a:cubicBezTo>
                    <a:cubicBezTo>
                      <a:pt x="31029" y="52518"/>
                      <a:pt x="37879" y="51377"/>
                      <a:pt x="42827" y="54421"/>
                    </a:cubicBezTo>
                    <a:cubicBezTo>
                      <a:pt x="52341" y="59369"/>
                      <a:pt x="62236" y="58988"/>
                      <a:pt x="72130" y="57085"/>
                    </a:cubicBezTo>
                    <a:cubicBezTo>
                      <a:pt x="99151" y="77636"/>
                      <a:pt x="128455" y="71928"/>
                      <a:pt x="158139" y="64697"/>
                    </a:cubicBezTo>
                    <a:cubicBezTo>
                      <a:pt x="161945" y="63174"/>
                      <a:pt x="164989" y="59749"/>
                      <a:pt x="163086" y="54802"/>
                    </a:cubicBezTo>
                    <a:close/>
                    <a:moveTo>
                      <a:pt x="81264" y="36915"/>
                    </a:moveTo>
                    <a:cubicBezTo>
                      <a:pt x="76317" y="36154"/>
                      <a:pt x="77078" y="32348"/>
                      <a:pt x="77078" y="28923"/>
                    </a:cubicBezTo>
                    <a:cubicBezTo>
                      <a:pt x="79361" y="23595"/>
                      <a:pt x="78219" y="15223"/>
                      <a:pt x="87734" y="15603"/>
                    </a:cubicBezTo>
                    <a:cubicBezTo>
                      <a:pt x="93062" y="15984"/>
                      <a:pt x="96867" y="19409"/>
                      <a:pt x="97248" y="25118"/>
                    </a:cubicBezTo>
                    <a:cubicBezTo>
                      <a:pt x="97628" y="30065"/>
                      <a:pt x="86972" y="38057"/>
                      <a:pt x="81264" y="36915"/>
                    </a:cubicBezTo>
                    <a:close/>
                  </a:path>
                </a:pathLst>
              </a:custGeom>
              <a:solidFill>
                <a:srgbClr val="8E8E8E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90507A6-4C93-48B5-879F-AFC87DFDA922}"/>
                  </a:ext>
                </a:extLst>
              </p:cNvPr>
              <p:cNvSpPr/>
              <p:nvPr/>
            </p:nvSpPr>
            <p:spPr>
              <a:xfrm>
                <a:off x="10040697" y="3043055"/>
                <a:ext cx="322714" cy="122631"/>
              </a:xfrm>
              <a:custGeom>
                <a:avLst/>
                <a:gdLst>
                  <a:gd name="connsiteX0" fmla="*/ 174699 w 190284"/>
                  <a:gd name="connsiteY0" fmla="*/ 66980 h 72308"/>
                  <a:gd name="connsiteX1" fmla="*/ 137784 w 190284"/>
                  <a:gd name="connsiteY1" fmla="*/ 27020 h 72308"/>
                  <a:gd name="connsiteX2" fmla="*/ 54439 w 190284"/>
                  <a:gd name="connsiteY2" fmla="*/ 27401 h 72308"/>
                  <a:gd name="connsiteX3" fmla="*/ 21330 w 190284"/>
                  <a:gd name="connsiteY3" fmla="*/ 59369 h 72308"/>
                  <a:gd name="connsiteX4" fmla="*/ 6488 w 190284"/>
                  <a:gd name="connsiteY4" fmla="*/ 69264 h 72308"/>
                  <a:gd name="connsiteX5" fmla="*/ 2682 w 190284"/>
                  <a:gd name="connsiteY5" fmla="*/ 50996 h 72308"/>
                  <a:gd name="connsiteX6" fmla="*/ 49873 w 190284"/>
                  <a:gd name="connsiteY6" fmla="*/ 7992 h 72308"/>
                  <a:gd name="connsiteX7" fmla="*/ 143493 w 190284"/>
                  <a:gd name="connsiteY7" fmla="*/ 7992 h 72308"/>
                  <a:gd name="connsiteX8" fmla="*/ 191825 w 190284"/>
                  <a:gd name="connsiteY8" fmla="*/ 54421 h 72308"/>
                  <a:gd name="connsiteX9" fmla="*/ 190303 w 190284"/>
                  <a:gd name="connsiteY9" fmla="*/ 70025 h 72308"/>
                  <a:gd name="connsiteX10" fmla="*/ 174699 w 190284"/>
                  <a:gd name="connsiteY10" fmla="*/ 66980 h 7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0284" h="72308">
                    <a:moveTo>
                      <a:pt x="174699" y="66980"/>
                    </a:moveTo>
                    <a:cubicBezTo>
                      <a:pt x="170133" y="46429"/>
                      <a:pt x="156432" y="34251"/>
                      <a:pt x="137784" y="27020"/>
                    </a:cubicBezTo>
                    <a:cubicBezTo>
                      <a:pt x="110003" y="16745"/>
                      <a:pt x="82221" y="17126"/>
                      <a:pt x="54439" y="27401"/>
                    </a:cubicBezTo>
                    <a:cubicBezTo>
                      <a:pt x="39217" y="33110"/>
                      <a:pt x="26658" y="43004"/>
                      <a:pt x="21330" y="59369"/>
                    </a:cubicBezTo>
                    <a:cubicBezTo>
                      <a:pt x="18285" y="65458"/>
                      <a:pt x="15241" y="73069"/>
                      <a:pt x="6488" y="69264"/>
                    </a:cubicBezTo>
                    <a:cubicBezTo>
                      <a:pt x="-2646" y="65458"/>
                      <a:pt x="-362" y="57847"/>
                      <a:pt x="2682" y="50996"/>
                    </a:cubicBezTo>
                    <a:cubicBezTo>
                      <a:pt x="11816" y="29684"/>
                      <a:pt x="28180" y="15603"/>
                      <a:pt x="49873" y="7992"/>
                    </a:cubicBezTo>
                    <a:cubicBezTo>
                      <a:pt x="81079" y="-2664"/>
                      <a:pt x="112286" y="-2664"/>
                      <a:pt x="143493" y="7992"/>
                    </a:cubicBezTo>
                    <a:cubicBezTo>
                      <a:pt x="166327" y="15984"/>
                      <a:pt x="183072" y="31207"/>
                      <a:pt x="191825" y="54421"/>
                    </a:cubicBezTo>
                    <a:cubicBezTo>
                      <a:pt x="193728" y="59749"/>
                      <a:pt x="196011" y="65458"/>
                      <a:pt x="190303" y="70025"/>
                    </a:cubicBezTo>
                    <a:cubicBezTo>
                      <a:pt x="184214" y="74972"/>
                      <a:pt x="179266" y="71547"/>
                      <a:pt x="174699" y="669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F84FC2E2-2465-4F4B-8D23-B7B7D66B60D2}"/>
                  </a:ext>
                </a:extLst>
              </p:cNvPr>
              <p:cNvSpPr/>
              <p:nvPr/>
            </p:nvSpPr>
            <p:spPr>
              <a:xfrm>
                <a:off x="10498982" y="2855234"/>
                <a:ext cx="303351" cy="303351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B177DCA-BCF3-4D21-9BD7-57DFF627A459}"/>
                  </a:ext>
                </a:extLst>
              </p:cNvPr>
              <p:cNvSpPr/>
              <p:nvPr/>
            </p:nvSpPr>
            <p:spPr>
              <a:xfrm>
                <a:off x="10404750" y="2768101"/>
                <a:ext cx="116176" cy="161357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77BF8467-69AA-4F6A-87CF-2820EF994F08}"/>
                  </a:ext>
                </a:extLst>
              </p:cNvPr>
              <p:cNvSpPr/>
              <p:nvPr/>
            </p:nvSpPr>
            <p:spPr>
              <a:xfrm>
                <a:off x="9841290" y="2768101"/>
                <a:ext cx="116176" cy="161357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0D54868-9ABE-4420-B5E0-6EC02E5DB0E0}"/>
                  </a:ext>
                </a:extLst>
              </p:cNvPr>
              <p:cNvSpPr/>
              <p:nvPr/>
            </p:nvSpPr>
            <p:spPr>
              <a:xfrm>
                <a:off x="9555365" y="2855234"/>
                <a:ext cx="303351" cy="303351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9953E9E3-B758-4990-AF8C-DC7090AC34FE}"/>
                  </a:ext>
                </a:extLst>
              </p:cNvPr>
              <p:cNvSpPr/>
              <p:nvPr/>
            </p:nvSpPr>
            <p:spPr>
              <a:xfrm>
                <a:off x="9545400" y="3209419"/>
                <a:ext cx="1353799" cy="540971"/>
              </a:xfrm>
              <a:custGeom>
                <a:avLst/>
                <a:gdLst>
                  <a:gd name="connsiteX0" fmla="*/ 0 w 1353799"/>
                  <a:gd name="connsiteY0" fmla="*/ 0 h 540971"/>
                  <a:gd name="connsiteX1" fmla="*/ 1353799 w 1353799"/>
                  <a:gd name="connsiteY1" fmla="*/ 0 h 540971"/>
                  <a:gd name="connsiteX2" fmla="*/ 1311379 w 1353799"/>
                  <a:gd name="connsiteY2" fmla="*/ 96902 h 540971"/>
                  <a:gd name="connsiteX3" fmla="*/ 966720 w 1353799"/>
                  <a:gd name="connsiteY3" fmla="*/ 537731 h 540971"/>
                  <a:gd name="connsiteX4" fmla="*/ 674986 w 1353799"/>
                  <a:gd name="connsiteY4" fmla="*/ 407355 h 540971"/>
                  <a:gd name="connsiteX5" fmla="*/ 343881 w 1353799"/>
                  <a:gd name="connsiteY5" fmla="*/ 540957 h 540971"/>
                  <a:gd name="connsiteX6" fmla="*/ 112817 w 1353799"/>
                  <a:gd name="connsiteY6" fmla="*/ 246642 h 54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99" h="540971">
                    <a:moveTo>
                      <a:pt x="0" y="0"/>
                    </a:moveTo>
                    <a:lnTo>
                      <a:pt x="1353799" y="0"/>
                    </a:lnTo>
                    <a:lnTo>
                      <a:pt x="1311379" y="96902"/>
                    </a:lnTo>
                    <a:cubicBezTo>
                      <a:pt x="1248127" y="235669"/>
                      <a:pt x="1167448" y="570002"/>
                      <a:pt x="966720" y="537731"/>
                    </a:cubicBezTo>
                    <a:cubicBezTo>
                      <a:pt x="861515" y="520950"/>
                      <a:pt x="784710" y="405418"/>
                      <a:pt x="674986" y="407355"/>
                    </a:cubicBezTo>
                    <a:cubicBezTo>
                      <a:pt x="556873" y="409290"/>
                      <a:pt x="471031" y="539022"/>
                      <a:pt x="343881" y="540957"/>
                    </a:cubicBezTo>
                    <a:cubicBezTo>
                      <a:pt x="201887" y="542894"/>
                      <a:pt x="159934" y="349911"/>
                      <a:pt x="112817" y="24664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16200000" scaled="1"/>
                <a:tileRect/>
              </a:gradFill>
              <a:ln w="380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0F2BC27-3E25-48AE-ADE3-1C7BBA26A3C2}"/>
                  </a:ext>
                </a:extLst>
              </p:cNvPr>
              <p:cNvSpPr/>
              <p:nvPr/>
            </p:nvSpPr>
            <p:spPr>
              <a:xfrm>
                <a:off x="9375104" y="2132440"/>
                <a:ext cx="665593" cy="681587"/>
              </a:xfrm>
              <a:custGeom>
                <a:avLst/>
                <a:gdLst>
                  <a:gd name="connsiteX0" fmla="*/ 583260 w 665593"/>
                  <a:gd name="connsiteY0" fmla="*/ 0 h 681587"/>
                  <a:gd name="connsiteX1" fmla="*/ 598865 w 665593"/>
                  <a:gd name="connsiteY1" fmla="*/ 2292 h 681587"/>
                  <a:gd name="connsiteX2" fmla="*/ 665593 w 665593"/>
                  <a:gd name="connsiteY2" fmla="*/ 21369 h 681587"/>
                  <a:gd name="connsiteX3" fmla="*/ 663059 w 665593"/>
                  <a:gd name="connsiteY3" fmla="*/ 21965 h 681587"/>
                  <a:gd name="connsiteX4" fmla="*/ 582681 w 665593"/>
                  <a:gd name="connsiteY4" fmla="*/ 50563 h 681587"/>
                  <a:gd name="connsiteX5" fmla="*/ 500575 w 665593"/>
                  <a:gd name="connsiteY5" fmla="*/ 186177 h 681587"/>
                  <a:gd name="connsiteX6" fmla="*/ 252411 w 665593"/>
                  <a:gd name="connsiteY6" fmla="*/ 393750 h 681587"/>
                  <a:gd name="connsiteX7" fmla="*/ 150010 w 665593"/>
                  <a:gd name="connsiteY7" fmla="*/ 581947 h 681587"/>
                  <a:gd name="connsiteX8" fmla="*/ 23623 w 665593"/>
                  <a:gd name="connsiteY8" fmla="*/ 677422 h 681587"/>
                  <a:gd name="connsiteX9" fmla="*/ 15364 w 665593"/>
                  <a:gd name="connsiteY9" fmla="*/ 681587 h 681587"/>
                  <a:gd name="connsiteX10" fmla="*/ 4201 w 665593"/>
                  <a:gd name="connsiteY10" fmla="*/ 632496 h 681587"/>
                  <a:gd name="connsiteX11" fmla="*/ 0 w 665593"/>
                  <a:gd name="connsiteY11" fmla="*/ 588623 h 681587"/>
                  <a:gd name="connsiteX12" fmla="*/ 35 w 665593"/>
                  <a:gd name="connsiteY12" fmla="*/ 588616 h 681587"/>
                  <a:gd name="connsiteX13" fmla="*/ 130601 w 665593"/>
                  <a:gd name="connsiteY13" fmla="*/ 499196 h 681587"/>
                  <a:gd name="connsiteX14" fmla="*/ 206659 w 665593"/>
                  <a:gd name="connsiteY14" fmla="*/ 359414 h 681587"/>
                  <a:gd name="connsiteX15" fmla="*/ 390981 w 665593"/>
                  <a:gd name="connsiteY15" fmla="*/ 205241 h 681587"/>
                  <a:gd name="connsiteX16" fmla="*/ 451964 w 665593"/>
                  <a:gd name="connsiteY16" fmla="*/ 104515 h 681587"/>
                  <a:gd name="connsiteX17" fmla="*/ 569821 w 665593"/>
                  <a:gd name="connsiteY17" fmla="*/ 59976 h 681587"/>
                  <a:gd name="connsiteX18" fmla="*/ 584896 w 665593"/>
                  <a:gd name="connsiteY18" fmla="*/ 30823 h 68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65593" h="681587">
                    <a:moveTo>
                      <a:pt x="583260" y="0"/>
                    </a:moveTo>
                    <a:lnTo>
                      <a:pt x="598865" y="2292"/>
                    </a:lnTo>
                    <a:lnTo>
                      <a:pt x="665593" y="21369"/>
                    </a:lnTo>
                    <a:lnTo>
                      <a:pt x="663059" y="21965"/>
                    </a:lnTo>
                    <a:cubicBezTo>
                      <a:pt x="634575" y="27039"/>
                      <a:pt x="605745" y="31652"/>
                      <a:pt x="582681" y="50563"/>
                    </a:cubicBezTo>
                    <a:cubicBezTo>
                      <a:pt x="544857" y="81931"/>
                      <a:pt x="526407" y="145585"/>
                      <a:pt x="500575" y="186177"/>
                    </a:cubicBezTo>
                    <a:cubicBezTo>
                      <a:pt x="438765" y="283966"/>
                      <a:pt x="364039" y="356847"/>
                      <a:pt x="252411" y="393750"/>
                    </a:cubicBezTo>
                    <a:cubicBezTo>
                      <a:pt x="155543" y="426038"/>
                      <a:pt x="185988" y="509067"/>
                      <a:pt x="150010" y="581947"/>
                    </a:cubicBezTo>
                    <a:cubicBezTo>
                      <a:pt x="142744" y="596478"/>
                      <a:pt x="78559" y="645159"/>
                      <a:pt x="23623" y="677422"/>
                    </a:cubicBezTo>
                    <a:lnTo>
                      <a:pt x="15364" y="681587"/>
                    </a:lnTo>
                    <a:lnTo>
                      <a:pt x="4201" y="632496"/>
                    </a:lnTo>
                    <a:lnTo>
                      <a:pt x="0" y="588623"/>
                    </a:lnTo>
                    <a:lnTo>
                      <a:pt x="35" y="588616"/>
                    </a:lnTo>
                    <a:cubicBezTo>
                      <a:pt x="41052" y="573070"/>
                      <a:pt x="123406" y="513586"/>
                      <a:pt x="130601" y="499196"/>
                    </a:cubicBezTo>
                    <a:cubicBezTo>
                      <a:pt x="157324" y="445065"/>
                      <a:pt x="134711" y="383396"/>
                      <a:pt x="206659" y="359414"/>
                    </a:cubicBezTo>
                    <a:cubicBezTo>
                      <a:pt x="289570" y="332005"/>
                      <a:pt x="345072" y="277873"/>
                      <a:pt x="390981" y="205241"/>
                    </a:cubicBezTo>
                    <a:cubicBezTo>
                      <a:pt x="410167" y="175092"/>
                      <a:pt x="423871" y="127813"/>
                      <a:pt x="451964" y="104515"/>
                    </a:cubicBezTo>
                    <a:cubicBezTo>
                      <a:pt x="486226" y="76422"/>
                      <a:pt x="537617" y="90811"/>
                      <a:pt x="569821" y="59976"/>
                    </a:cubicBezTo>
                    <a:cubicBezTo>
                      <a:pt x="577872" y="52439"/>
                      <a:pt x="582797" y="42161"/>
                      <a:pt x="584896" y="30823"/>
                    </a:cubicBezTo>
                    <a:close/>
                  </a:path>
                </a:pathLst>
              </a:custGeom>
              <a:solidFill>
                <a:schemeClr val="tx1"/>
              </a:solidFill>
              <a:ln w="3801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31" name="Isosceles Triangle 10246">
              <a:extLst>
                <a:ext uri="{FF2B5EF4-FFF2-40B4-BE49-F238E27FC236}">
                  <a16:creationId xmlns:a16="http://schemas.microsoft.com/office/drawing/2014/main" id="{56481AC7-DFEA-4D20-9A0B-089692F5A916}"/>
                </a:ext>
              </a:extLst>
            </p:cNvPr>
            <p:cNvSpPr/>
            <p:nvPr/>
          </p:nvSpPr>
          <p:spPr>
            <a:xfrm rot="2760000">
              <a:off x="1233222" y="4578290"/>
              <a:ext cx="146808" cy="454238"/>
            </a:xfrm>
            <a:custGeom>
              <a:avLst/>
              <a:gdLst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199737 w 383406"/>
                <a:gd name="connsiteY4" fmla="*/ 914400 h 1691846"/>
                <a:gd name="connsiteX5" fmla="*/ 0 w 383406"/>
                <a:gd name="connsiteY5" fmla="*/ 914400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199737 w 383406"/>
                <a:gd name="connsiteY4" fmla="*/ 914400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245250 w 383406"/>
                <a:gd name="connsiteY4" fmla="*/ 86888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212150 w 383406"/>
                <a:gd name="connsiteY4" fmla="*/ 88543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75131 w 383406"/>
                <a:gd name="connsiteY2" fmla="*/ 636770 h 1691846"/>
                <a:gd name="connsiteX3" fmla="*/ 383406 w 383406"/>
                <a:gd name="connsiteY3" fmla="*/ 1691846 h 1691846"/>
                <a:gd name="connsiteX4" fmla="*/ 212150 w 383406"/>
                <a:gd name="connsiteY4" fmla="*/ 88543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212150 w 383406"/>
                <a:gd name="connsiteY4" fmla="*/ 88543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51909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00199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51909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00199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51909 w 383406"/>
                <a:gd name="connsiteY5" fmla="*/ 1009564 h 1691846"/>
                <a:gd name="connsiteX6" fmla="*/ 0 w 383406"/>
                <a:gd name="connsiteY6" fmla="*/ 0 h 16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3406" h="1691846">
                  <a:moveTo>
                    <a:pt x="0" y="0"/>
                  </a:moveTo>
                  <a:lnTo>
                    <a:pt x="164938" y="634959"/>
                  </a:lnTo>
                  <a:lnTo>
                    <a:pt x="300199" y="538809"/>
                  </a:lnTo>
                  <a:cubicBezTo>
                    <a:pt x="321692" y="899409"/>
                    <a:pt x="380648" y="1340154"/>
                    <a:pt x="383406" y="1691846"/>
                  </a:cubicBezTo>
                  <a:lnTo>
                    <a:pt x="187172" y="903248"/>
                  </a:lnTo>
                  <a:lnTo>
                    <a:pt x="51909" y="100956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127000" dist="88900" dir="8100000" algn="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26032B7-A8AE-42F1-9782-EE799D1B5623}"/>
                </a:ext>
              </a:extLst>
            </p:cNvPr>
            <p:cNvGrpSpPr/>
            <p:nvPr/>
          </p:nvGrpSpPr>
          <p:grpSpPr>
            <a:xfrm>
              <a:off x="2529692" y="4478595"/>
              <a:ext cx="2038033" cy="1937082"/>
              <a:chOff x="3044974" y="1530457"/>
              <a:chExt cx="2038033" cy="1937082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FEB847BA-7E78-4ECE-9A66-8CBD53C08F15}"/>
                  </a:ext>
                </a:extLst>
              </p:cNvPr>
              <p:cNvGrpSpPr/>
              <p:nvPr/>
            </p:nvGrpSpPr>
            <p:grpSpPr>
              <a:xfrm>
                <a:off x="3396535" y="1819712"/>
                <a:ext cx="1686472" cy="1647827"/>
                <a:chOff x="9372489" y="2123147"/>
                <a:chExt cx="1665405" cy="1627243"/>
              </a:xfrm>
            </p:grpSpPr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4E0EB57E-CC8D-4920-BC03-3CB6034A519B}"/>
                    </a:ext>
                  </a:extLst>
                </p:cNvPr>
                <p:cNvSpPr/>
                <p:nvPr/>
              </p:nvSpPr>
              <p:spPr>
                <a:xfrm>
                  <a:off x="9372489" y="2123147"/>
                  <a:ext cx="1665405" cy="1624085"/>
                </a:xfrm>
                <a:custGeom>
                  <a:avLst/>
                  <a:gdLst>
                    <a:gd name="connsiteX0" fmla="*/ 1158866 w 1665405"/>
                    <a:gd name="connsiteY0" fmla="*/ 1301 h 1624085"/>
                    <a:gd name="connsiteX1" fmla="*/ 1449853 w 1665405"/>
                    <a:gd name="connsiteY1" fmla="*/ 60843 h 1624085"/>
                    <a:gd name="connsiteX2" fmla="*/ 1662199 w 1665405"/>
                    <a:gd name="connsiteY2" fmla="*/ 444872 h 1624085"/>
                    <a:gd name="connsiteX3" fmla="*/ 1473734 w 1665405"/>
                    <a:gd name="connsiteY3" fmla="*/ 1180016 h 1624085"/>
                    <a:gd name="connsiteX4" fmla="*/ 1129075 w 1665405"/>
                    <a:gd name="connsiteY4" fmla="*/ 1620845 h 1624085"/>
                    <a:gd name="connsiteX5" fmla="*/ 837341 w 1665405"/>
                    <a:gd name="connsiteY5" fmla="*/ 1490469 h 1624085"/>
                    <a:gd name="connsiteX6" fmla="*/ 506236 w 1665405"/>
                    <a:gd name="connsiteY6" fmla="*/ 1624071 h 1624085"/>
                    <a:gd name="connsiteX7" fmla="*/ 275172 w 1665405"/>
                    <a:gd name="connsiteY7" fmla="*/ 1329756 h 1624085"/>
                    <a:gd name="connsiteX8" fmla="*/ 87998 w 1665405"/>
                    <a:gd name="connsiteY8" fmla="*/ 920553 h 1624085"/>
                    <a:gd name="connsiteX9" fmla="*/ 4201 w 1665405"/>
                    <a:gd name="connsiteY9" fmla="*/ 644746 h 1624085"/>
                    <a:gd name="connsiteX10" fmla="*/ 0 w 1665405"/>
                    <a:gd name="connsiteY10" fmla="*/ 600873 h 1624085"/>
                    <a:gd name="connsiteX11" fmla="*/ 35 w 1665405"/>
                    <a:gd name="connsiteY11" fmla="*/ 600866 h 1624085"/>
                    <a:gd name="connsiteX12" fmla="*/ 130601 w 1665405"/>
                    <a:gd name="connsiteY12" fmla="*/ 511446 h 1624085"/>
                    <a:gd name="connsiteX13" fmla="*/ 206659 w 1665405"/>
                    <a:gd name="connsiteY13" fmla="*/ 371664 h 1624085"/>
                    <a:gd name="connsiteX14" fmla="*/ 390981 w 1665405"/>
                    <a:gd name="connsiteY14" fmla="*/ 217491 h 1624085"/>
                    <a:gd name="connsiteX15" fmla="*/ 451964 w 1665405"/>
                    <a:gd name="connsiteY15" fmla="*/ 116765 h 1624085"/>
                    <a:gd name="connsiteX16" fmla="*/ 569821 w 1665405"/>
                    <a:gd name="connsiteY16" fmla="*/ 72226 h 1624085"/>
                    <a:gd name="connsiteX17" fmla="*/ 584896 w 1665405"/>
                    <a:gd name="connsiteY17" fmla="*/ 43073 h 1624085"/>
                    <a:gd name="connsiteX18" fmla="*/ 583260 w 1665405"/>
                    <a:gd name="connsiteY18" fmla="*/ 12250 h 1624085"/>
                    <a:gd name="connsiteX19" fmla="*/ 598865 w 1665405"/>
                    <a:gd name="connsiteY19" fmla="*/ 14542 h 1624085"/>
                    <a:gd name="connsiteX20" fmla="*/ 690829 w 1665405"/>
                    <a:gd name="connsiteY20" fmla="*/ 40834 h 1624085"/>
                    <a:gd name="connsiteX21" fmla="*/ 1058079 w 1665405"/>
                    <a:gd name="connsiteY21" fmla="*/ 16307 h 1624085"/>
                    <a:gd name="connsiteX22" fmla="*/ 1158866 w 1665405"/>
                    <a:gd name="connsiteY22" fmla="*/ 1301 h 1624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665405" h="1624085">
                      <a:moveTo>
                        <a:pt x="1158866" y="1301"/>
                      </a:moveTo>
                      <a:cubicBezTo>
                        <a:pt x="1258766" y="-5355"/>
                        <a:pt x="1355944" y="13404"/>
                        <a:pt x="1449853" y="60843"/>
                      </a:cubicBezTo>
                      <a:cubicBezTo>
                        <a:pt x="1593138" y="133130"/>
                        <a:pt x="1648645" y="295133"/>
                        <a:pt x="1662199" y="444872"/>
                      </a:cubicBezTo>
                      <a:cubicBezTo>
                        <a:pt x="1685434" y="703045"/>
                        <a:pt x="1578293" y="950244"/>
                        <a:pt x="1473734" y="1180016"/>
                      </a:cubicBezTo>
                      <a:cubicBezTo>
                        <a:pt x="1410482" y="1318783"/>
                        <a:pt x="1329803" y="1653116"/>
                        <a:pt x="1129075" y="1620845"/>
                      </a:cubicBezTo>
                      <a:cubicBezTo>
                        <a:pt x="1023870" y="1604064"/>
                        <a:pt x="947065" y="1488532"/>
                        <a:pt x="837341" y="1490469"/>
                      </a:cubicBezTo>
                      <a:cubicBezTo>
                        <a:pt x="719228" y="1492404"/>
                        <a:pt x="633386" y="1622136"/>
                        <a:pt x="506236" y="1624071"/>
                      </a:cubicBezTo>
                      <a:cubicBezTo>
                        <a:pt x="364242" y="1626008"/>
                        <a:pt x="322289" y="1433025"/>
                        <a:pt x="275172" y="1329756"/>
                      </a:cubicBezTo>
                      <a:cubicBezTo>
                        <a:pt x="212566" y="1192924"/>
                        <a:pt x="152541" y="1056094"/>
                        <a:pt x="87998" y="920553"/>
                      </a:cubicBezTo>
                      <a:cubicBezTo>
                        <a:pt x="48788" y="838261"/>
                        <a:pt x="18928" y="742990"/>
                        <a:pt x="4201" y="644746"/>
                      </a:cubicBezTo>
                      <a:lnTo>
                        <a:pt x="0" y="600873"/>
                      </a:lnTo>
                      <a:lnTo>
                        <a:pt x="35" y="600866"/>
                      </a:lnTo>
                      <a:cubicBezTo>
                        <a:pt x="41052" y="585320"/>
                        <a:pt x="123406" y="525836"/>
                        <a:pt x="130601" y="511446"/>
                      </a:cubicBezTo>
                      <a:cubicBezTo>
                        <a:pt x="157324" y="457315"/>
                        <a:pt x="134711" y="395646"/>
                        <a:pt x="206659" y="371664"/>
                      </a:cubicBezTo>
                      <a:cubicBezTo>
                        <a:pt x="289570" y="344255"/>
                        <a:pt x="345072" y="290123"/>
                        <a:pt x="390981" y="217491"/>
                      </a:cubicBezTo>
                      <a:cubicBezTo>
                        <a:pt x="410167" y="187342"/>
                        <a:pt x="423871" y="140063"/>
                        <a:pt x="451964" y="116765"/>
                      </a:cubicBezTo>
                      <a:cubicBezTo>
                        <a:pt x="486226" y="88672"/>
                        <a:pt x="537617" y="103061"/>
                        <a:pt x="569821" y="72226"/>
                      </a:cubicBezTo>
                      <a:cubicBezTo>
                        <a:pt x="577872" y="64689"/>
                        <a:pt x="582797" y="54411"/>
                        <a:pt x="584896" y="43073"/>
                      </a:cubicBezTo>
                      <a:lnTo>
                        <a:pt x="583260" y="12250"/>
                      </a:lnTo>
                      <a:lnTo>
                        <a:pt x="598865" y="14542"/>
                      </a:lnTo>
                      <a:cubicBezTo>
                        <a:pt x="629675" y="21309"/>
                        <a:pt x="660333" y="30184"/>
                        <a:pt x="690829" y="40834"/>
                      </a:cubicBezTo>
                      <a:cubicBezTo>
                        <a:pt x="822497" y="86659"/>
                        <a:pt x="930283" y="45352"/>
                        <a:pt x="1058079" y="16307"/>
                      </a:cubicBezTo>
                      <a:cubicBezTo>
                        <a:pt x="1091964" y="8562"/>
                        <a:pt x="1125566" y="3520"/>
                        <a:pt x="1158866" y="13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9200000" scaled="0"/>
                </a:gradFill>
                <a:ln w="3801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21997B1D-C630-4BF4-B9D5-B40D5F98BA6A}"/>
                    </a:ext>
                  </a:extLst>
                </p:cNvPr>
                <p:cNvSpPr/>
                <p:nvPr/>
              </p:nvSpPr>
              <p:spPr>
                <a:xfrm>
                  <a:off x="10124595" y="2396335"/>
                  <a:ext cx="154904" cy="19363"/>
                </a:xfrm>
                <a:custGeom>
                  <a:avLst/>
                  <a:gdLst>
                    <a:gd name="connsiteX0" fmla="*/ 44549 w 91336"/>
                    <a:gd name="connsiteY0" fmla="*/ 13320 h 11417"/>
                    <a:gd name="connsiteX1" fmla="*/ 7253 w 91336"/>
                    <a:gd name="connsiteY1" fmla="*/ 10656 h 11417"/>
                    <a:gd name="connsiteX2" fmla="*/ 22 w 91336"/>
                    <a:gd name="connsiteY2" fmla="*/ 4947 h 11417"/>
                    <a:gd name="connsiteX3" fmla="*/ 7634 w 91336"/>
                    <a:gd name="connsiteY3" fmla="*/ 0 h 11417"/>
                    <a:gd name="connsiteX4" fmla="*/ 84889 w 91336"/>
                    <a:gd name="connsiteY4" fmla="*/ 0 h 11417"/>
                    <a:gd name="connsiteX5" fmla="*/ 92501 w 91336"/>
                    <a:gd name="connsiteY5" fmla="*/ 4947 h 11417"/>
                    <a:gd name="connsiteX6" fmla="*/ 84889 w 91336"/>
                    <a:gd name="connsiteY6" fmla="*/ 9895 h 11417"/>
                    <a:gd name="connsiteX7" fmla="*/ 44549 w 91336"/>
                    <a:gd name="connsiteY7" fmla="*/ 13320 h 11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336" h="11417">
                      <a:moveTo>
                        <a:pt x="44549" y="13320"/>
                      </a:moveTo>
                      <a:cubicBezTo>
                        <a:pt x="31990" y="14462"/>
                        <a:pt x="19812" y="12178"/>
                        <a:pt x="7253" y="10656"/>
                      </a:cubicBezTo>
                      <a:cubicBezTo>
                        <a:pt x="4208" y="10275"/>
                        <a:pt x="-358" y="9895"/>
                        <a:pt x="22" y="4947"/>
                      </a:cubicBezTo>
                      <a:cubicBezTo>
                        <a:pt x="403" y="761"/>
                        <a:pt x="4208" y="0"/>
                        <a:pt x="7634" y="0"/>
                      </a:cubicBezTo>
                      <a:cubicBezTo>
                        <a:pt x="33512" y="0"/>
                        <a:pt x="59011" y="0"/>
                        <a:pt x="84889" y="0"/>
                      </a:cubicBezTo>
                      <a:cubicBezTo>
                        <a:pt x="88314" y="0"/>
                        <a:pt x="92501" y="761"/>
                        <a:pt x="92501" y="4947"/>
                      </a:cubicBezTo>
                      <a:cubicBezTo>
                        <a:pt x="92501" y="9895"/>
                        <a:pt x="87934" y="9514"/>
                        <a:pt x="84889" y="9895"/>
                      </a:cubicBezTo>
                      <a:cubicBezTo>
                        <a:pt x="71569" y="12178"/>
                        <a:pt x="58249" y="14462"/>
                        <a:pt x="44549" y="1332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2E46356F-F398-4CFA-9E6B-5CAD8C20AE58}"/>
                    </a:ext>
                  </a:extLst>
                </p:cNvPr>
                <p:cNvSpPr/>
                <p:nvPr/>
              </p:nvSpPr>
              <p:spPr>
                <a:xfrm>
                  <a:off x="10342583" y="2564483"/>
                  <a:ext cx="277535" cy="116176"/>
                </a:xfrm>
                <a:custGeom>
                  <a:avLst/>
                  <a:gdLst>
                    <a:gd name="connsiteX0" fmla="*/ 163086 w 163644"/>
                    <a:gd name="connsiteY0" fmla="*/ 54802 h 68502"/>
                    <a:gd name="connsiteX1" fmla="*/ 152811 w 163644"/>
                    <a:gd name="connsiteY1" fmla="*/ 50235 h 68502"/>
                    <a:gd name="connsiteX2" fmla="*/ 121604 w 163644"/>
                    <a:gd name="connsiteY2" fmla="*/ 55563 h 68502"/>
                    <a:gd name="connsiteX3" fmla="*/ 91539 w 163644"/>
                    <a:gd name="connsiteY3" fmla="*/ 50616 h 68502"/>
                    <a:gd name="connsiteX4" fmla="*/ 98770 w 163644"/>
                    <a:gd name="connsiteY4" fmla="*/ 46429 h 68502"/>
                    <a:gd name="connsiteX5" fmla="*/ 112090 w 163644"/>
                    <a:gd name="connsiteY5" fmla="*/ 19409 h 68502"/>
                    <a:gd name="connsiteX6" fmla="*/ 86211 w 163644"/>
                    <a:gd name="connsiteY6" fmla="*/ 0 h 68502"/>
                    <a:gd name="connsiteX7" fmla="*/ 63758 w 163644"/>
                    <a:gd name="connsiteY7" fmla="*/ 20551 h 68502"/>
                    <a:gd name="connsiteX8" fmla="*/ 62616 w 163644"/>
                    <a:gd name="connsiteY8" fmla="*/ 31968 h 68502"/>
                    <a:gd name="connsiteX9" fmla="*/ 51960 w 163644"/>
                    <a:gd name="connsiteY9" fmla="*/ 40340 h 68502"/>
                    <a:gd name="connsiteX10" fmla="*/ 22276 w 163644"/>
                    <a:gd name="connsiteY10" fmla="*/ 20931 h 68502"/>
                    <a:gd name="connsiteX11" fmla="*/ 13903 w 163644"/>
                    <a:gd name="connsiteY11" fmla="*/ 7611 h 68502"/>
                    <a:gd name="connsiteX12" fmla="*/ 4389 w 163644"/>
                    <a:gd name="connsiteY12" fmla="*/ 3806 h 68502"/>
                    <a:gd name="connsiteX13" fmla="*/ 583 w 163644"/>
                    <a:gd name="connsiteY13" fmla="*/ 13320 h 68502"/>
                    <a:gd name="connsiteX14" fmla="*/ 3247 w 163644"/>
                    <a:gd name="connsiteY14" fmla="*/ 20551 h 68502"/>
                    <a:gd name="connsiteX15" fmla="*/ 27223 w 163644"/>
                    <a:gd name="connsiteY15" fmla="*/ 47571 h 68502"/>
                    <a:gd name="connsiteX16" fmla="*/ 42827 w 163644"/>
                    <a:gd name="connsiteY16" fmla="*/ 54421 h 68502"/>
                    <a:gd name="connsiteX17" fmla="*/ 72130 w 163644"/>
                    <a:gd name="connsiteY17" fmla="*/ 57085 h 68502"/>
                    <a:gd name="connsiteX18" fmla="*/ 158139 w 163644"/>
                    <a:gd name="connsiteY18" fmla="*/ 64697 h 68502"/>
                    <a:gd name="connsiteX19" fmla="*/ 163086 w 163644"/>
                    <a:gd name="connsiteY19" fmla="*/ 54802 h 68502"/>
                    <a:gd name="connsiteX20" fmla="*/ 81264 w 163644"/>
                    <a:gd name="connsiteY20" fmla="*/ 36915 h 68502"/>
                    <a:gd name="connsiteX21" fmla="*/ 77078 w 163644"/>
                    <a:gd name="connsiteY21" fmla="*/ 28923 h 68502"/>
                    <a:gd name="connsiteX22" fmla="*/ 87734 w 163644"/>
                    <a:gd name="connsiteY22" fmla="*/ 15603 h 68502"/>
                    <a:gd name="connsiteX23" fmla="*/ 97248 w 163644"/>
                    <a:gd name="connsiteY23" fmla="*/ 25118 h 68502"/>
                    <a:gd name="connsiteX24" fmla="*/ 81264 w 163644"/>
                    <a:gd name="connsiteY24" fmla="*/ 36915 h 68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644" h="68502">
                      <a:moveTo>
                        <a:pt x="163086" y="54802"/>
                      </a:moveTo>
                      <a:cubicBezTo>
                        <a:pt x="161564" y="49855"/>
                        <a:pt x="157378" y="49474"/>
                        <a:pt x="152811" y="50235"/>
                      </a:cubicBezTo>
                      <a:cubicBezTo>
                        <a:pt x="142536" y="52138"/>
                        <a:pt x="131880" y="54041"/>
                        <a:pt x="121604" y="55563"/>
                      </a:cubicBezTo>
                      <a:cubicBezTo>
                        <a:pt x="111709" y="56705"/>
                        <a:pt x="101815" y="55944"/>
                        <a:pt x="91539" y="50616"/>
                      </a:cubicBezTo>
                      <a:cubicBezTo>
                        <a:pt x="94965" y="48713"/>
                        <a:pt x="96867" y="47571"/>
                        <a:pt x="98770" y="46429"/>
                      </a:cubicBezTo>
                      <a:cubicBezTo>
                        <a:pt x="110568" y="39199"/>
                        <a:pt x="115135" y="30065"/>
                        <a:pt x="112090" y="19409"/>
                      </a:cubicBezTo>
                      <a:cubicBezTo>
                        <a:pt x="109045" y="9134"/>
                        <a:pt x="96867" y="0"/>
                        <a:pt x="86211" y="0"/>
                      </a:cubicBezTo>
                      <a:cubicBezTo>
                        <a:pt x="75175" y="0"/>
                        <a:pt x="67183" y="7231"/>
                        <a:pt x="63758" y="20551"/>
                      </a:cubicBezTo>
                      <a:cubicBezTo>
                        <a:pt x="62997" y="24356"/>
                        <a:pt x="62236" y="28162"/>
                        <a:pt x="62616" y="31968"/>
                      </a:cubicBezTo>
                      <a:cubicBezTo>
                        <a:pt x="62997" y="39960"/>
                        <a:pt x="58811" y="41863"/>
                        <a:pt x="51960" y="40340"/>
                      </a:cubicBezTo>
                      <a:cubicBezTo>
                        <a:pt x="39401" y="37676"/>
                        <a:pt x="29507" y="31207"/>
                        <a:pt x="22276" y="20931"/>
                      </a:cubicBezTo>
                      <a:cubicBezTo>
                        <a:pt x="19231" y="16745"/>
                        <a:pt x="16948" y="11798"/>
                        <a:pt x="13903" y="7611"/>
                      </a:cubicBezTo>
                      <a:cubicBezTo>
                        <a:pt x="11620" y="4186"/>
                        <a:pt x="8575" y="1903"/>
                        <a:pt x="4389" y="3806"/>
                      </a:cubicBezTo>
                      <a:cubicBezTo>
                        <a:pt x="583" y="5709"/>
                        <a:pt x="-939" y="9134"/>
                        <a:pt x="583" y="13320"/>
                      </a:cubicBezTo>
                      <a:cubicBezTo>
                        <a:pt x="1344" y="15984"/>
                        <a:pt x="2486" y="18267"/>
                        <a:pt x="3247" y="20551"/>
                      </a:cubicBezTo>
                      <a:cubicBezTo>
                        <a:pt x="7814" y="32729"/>
                        <a:pt x="16948" y="40340"/>
                        <a:pt x="27223" y="47571"/>
                      </a:cubicBezTo>
                      <a:cubicBezTo>
                        <a:pt x="31029" y="52518"/>
                        <a:pt x="37879" y="51377"/>
                        <a:pt x="42827" y="54421"/>
                      </a:cubicBezTo>
                      <a:cubicBezTo>
                        <a:pt x="52341" y="59369"/>
                        <a:pt x="62236" y="58988"/>
                        <a:pt x="72130" y="57085"/>
                      </a:cubicBezTo>
                      <a:cubicBezTo>
                        <a:pt x="99151" y="77636"/>
                        <a:pt x="128455" y="71928"/>
                        <a:pt x="158139" y="64697"/>
                      </a:cubicBezTo>
                      <a:cubicBezTo>
                        <a:pt x="161945" y="63174"/>
                        <a:pt x="164989" y="59749"/>
                        <a:pt x="163086" y="54802"/>
                      </a:cubicBezTo>
                      <a:close/>
                      <a:moveTo>
                        <a:pt x="81264" y="36915"/>
                      </a:moveTo>
                      <a:cubicBezTo>
                        <a:pt x="76317" y="36154"/>
                        <a:pt x="77078" y="32348"/>
                        <a:pt x="77078" y="28923"/>
                      </a:cubicBezTo>
                      <a:cubicBezTo>
                        <a:pt x="79361" y="23595"/>
                        <a:pt x="78219" y="15223"/>
                        <a:pt x="87734" y="15603"/>
                      </a:cubicBezTo>
                      <a:cubicBezTo>
                        <a:pt x="93062" y="15984"/>
                        <a:pt x="96867" y="19409"/>
                        <a:pt x="97248" y="25118"/>
                      </a:cubicBezTo>
                      <a:cubicBezTo>
                        <a:pt x="97628" y="30065"/>
                        <a:pt x="86972" y="38057"/>
                        <a:pt x="81264" y="36915"/>
                      </a:cubicBezTo>
                      <a:close/>
                    </a:path>
                  </a:pathLst>
                </a:custGeom>
                <a:solidFill>
                  <a:srgbClr val="8E8E8E"/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979890B4-840B-404B-8315-B967F930FA6A}"/>
                    </a:ext>
                  </a:extLst>
                </p:cNvPr>
                <p:cNvSpPr/>
                <p:nvPr/>
              </p:nvSpPr>
              <p:spPr>
                <a:xfrm>
                  <a:off x="10040697" y="3043055"/>
                  <a:ext cx="322714" cy="122631"/>
                </a:xfrm>
                <a:custGeom>
                  <a:avLst/>
                  <a:gdLst>
                    <a:gd name="connsiteX0" fmla="*/ 174699 w 190284"/>
                    <a:gd name="connsiteY0" fmla="*/ 66980 h 72308"/>
                    <a:gd name="connsiteX1" fmla="*/ 137784 w 190284"/>
                    <a:gd name="connsiteY1" fmla="*/ 27020 h 72308"/>
                    <a:gd name="connsiteX2" fmla="*/ 54439 w 190284"/>
                    <a:gd name="connsiteY2" fmla="*/ 27401 h 72308"/>
                    <a:gd name="connsiteX3" fmla="*/ 21330 w 190284"/>
                    <a:gd name="connsiteY3" fmla="*/ 59369 h 72308"/>
                    <a:gd name="connsiteX4" fmla="*/ 6488 w 190284"/>
                    <a:gd name="connsiteY4" fmla="*/ 69264 h 72308"/>
                    <a:gd name="connsiteX5" fmla="*/ 2682 w 190284"/>
                    <a:gd name="connsiteY5" fmla="*/ 50996 h 72308"/>
                    <a:gd name="connsiteX6" fmla="*/ 49873 w 190284"/>
                    <a:gd name="connsiteY6" fmla="*/ 7992 h 72308"/>
                    <a:gd name="connsiteX7" fmla="*/ 143493 w 190284"/>
                    <a:gd name="connsiteY7" fmla="*/ 7992 h 72308"/>
                    <a:gd name="connsiteX8" fmla="*/ 191825 w 190284"/>
                    <a:gd name="connsiteY8" fmla="*/ 54421 h 72308"/>
                    <a:gd name="connsiteX9" fmla="*/ 190303 w 190284"/>
                    <a:gd name="connsiteY9" fmla="*/ 70025 h 72308"/>
                    <a:gd name="connsiteX10" fmla="*/ 174699 w 190284"/>
                    <a:gd name="connsiteY10" fmla="*/ 66980 h 72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0284" h="72308">
                      <a:moveTo>
                        <a:pt x="174699" y="66980"/>
                      </a:moveTo>
                      <a:cubicBezTo>
                        <a:pt x="170133" y="46429"/>
                        <a:pt x="156432" y="34251"/>
                        <a:pt x="137784" y="27020"/>
                      </a:cubicBezTo>
                      <a:cubicBezTo>
                        <a:pt x="110003" y="16745"/>
                        <a:pt x="82221" y="17126"/>
                        <a:pt x="54439" y="27401"/>
                      </a:cubicBezTo>
                      <a:cubicBezTo>
                        <a:pt x="39217" y="33110"/>
                        <a:pt x="26658" y="43004"/>
                        <a:pt x="21330" y="59369"/>
                      </a:cubicBezTo>
                      <a:cubicBezTo>
                        <a:pt x="18285" y="65458"/>
                        <a:pt x="15241" y="73069"/>
                        <a:pt x="6488" y="69264"/>
                      </a:cubicBezTo>
                      <a:cubicBezTo>
                        <a:pt x="-2646" y="65458"/>
                        <a:pt x="-362" y="57847"/>
                        <a:pt x="2682" y="50996"/>
                      </a:cubicBezTo>
                      <a:cubicBezTo>
                        <a:pt x="11816" y="29684"/>
                        <a:pt x="28180" y="15603"/>
                        <a:pt x="49873" y="7992"/>
                      </a:cubicBezTo>
                      <a:cubicBezTo>
                        <a:pt x="81079" y="-2664"/>
                        <a:pt x="112286" y="-2664"/>
                        <a:pt x="143493" y="7992"/>
                      </a:cubicBezTo>
                      <a:cubicBezTo>
                        <a:pt x="166327" y="15984"/>
                        <a:pt x="183072" y="31207"/>
                        <a:pt x="191825" y="54421"/>
                      </a:cubicBezTo>
                      <a:cubicBezTo>
                        <a:pt x="193728" y="59749"/>
                        <a:pt x="196011" y="65458"/>
                        <a:pt x="190303" y="70025"/>
                      </a:cubicBezTo>
                      <a:cubicBezTo>
                        <a:pt x="184214" y="74972"/>
                        <a:pt x="179266" y="71547"/>
                        <a:pt x="174699" y="669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E63B1B7D-2C05-4A87-BFA4-4E3F78587C37}"/>
                    </a:ext>
                  </a:extLst>
                </p:cNvPr>
                <p:cNvSpPr/>
                <p:nvPr/>
              </p:nvSpPr>
              <p:spPr>
                <a:xfrm>
                  <a:off x="10498982" y="2855234"/>
                  <a:ext cx="303351" cy="303351"/>
                </a:xfrm>
                <a:custGeom>
                  <a:avLst/>
                  <a:gdLst>
                    <a:gd name="connsiteX0" fmla="*/ 181151 w 178867"/>
                    <a:gd name="connsiteY0" fmla="*/ 90575 h 178867"/>
                    <a:gd name="connsiteX1" fmla="*/ 90575 w 178867"/>
                    <a:gd name="connsiteY1" fmla="*/ 181151 h 178867"/>
                    <a:gd name="connsiteX2" fmla="*/ 0 w 178867"/>
                    <a:gd name="connsiteY2" fmla="*/ 90575 h 178867"/>
                    <a:gd name="connsiteX3" fmla="*/ 90575 w 178867"/>
                    <a:gd name="connsiteY3" fmla="*/ 0 h 178867"/>
                    <a:gd name="connsiteX4" fmla="*/ 181151 w 178867"/>
                    <a:gd name="connsiteY4" fmla="*/ 90575 h 17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867" h="178867">
                      <a:moveTo>
                        <a:pt x="181151" y="90575"/>
                      </a:moveTo>
                      <a:cubicBezTo>
                        <a:pt x="181151" y="140599"/>
                        <a:pt x="140599" y="181151"/>
                        <a:pt x="90575" y="181151"/>
                      </a:cubicBezTo>
                      <a:cubicBezTo>
                        <a:pt x="40552" y="181151"/>
                        <a:pt x="0" y="140599"/>
                        <a:pt x="0" y="90575"/>
                      </a:cubicBezTo>
                      <a:cubicBezTo>
                        <a:pt x="0" y="40552"/>
                        <a:pt x="40552" y="0"/>
                        <a:pt x="90575" y="0"/>
                      </a:cubicBezTo>
                      <a:cubicBezTo>
                        <a:pt x="140599" y="0"/>
                        <a:pt x="181151" y="40552"/>
                        <a:pt x="181151" y="9057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B5BF9238-516A-40AF-A55B-8D451A602444}"/>
                    </a:ext>
                  </a:extLst>
                </p:cNvPr>
                <p:cNvSpPr/>
                <p:nvPr/>
              </p:nvSpPr>
              <p:spPr>
                <a:xfrm>
                  <a:off x="10404750" y="2768101"/>
                  <a:ext cx="116176" cy="161357"/>
                </a:xfrm>
                <a:custGeom>
                  <a:avLst/>
                  <a:gdLst>
                    <a:gd name="connsiteX0" fmla="*/ 70786 w 68502"/>
                    <a:gd name="connsiteY0" fmla="*/ 48332 h 95142"/>
                    <a:gd name="connsiteX1" fmla="*/ 35393 w 68502"/>
                    <a:gd name="connsiteY1" fmla="*/ 96664 h 95142"/>
                    <a:gd name="connsiteX2" fmla="*/ 0 w 68502"/>
                    <a:gd name="connsiteY2" fmla="*/ 48332 h 95142"/>
                    <a:gd name="connsiteX3" fmla="*/ 35393 w 68502"/>
                    <a:gd name="connsiteY3" fmla="*/ 0 h 95142"/>
                    <a:gd name="connsiteX4" fmla="*/ 70786 w 68502"/>
                    <a:gd name="connsiteY4" fmla="*/ 48332 h 95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502" h="95142">
                      <a:moveTo>
                        <a:pt x="70786" y="48332"/>
                      </a:moveTo>
                      <a:cubicBezTo>
                        <a:pt x="70786" y="75025"/>
                        <a:pt x="54940" y="96664"/>
                        <a:pt x="35393" y="96664"/>
                      </a:cubicBezTo>
                      <a:cubicBezTo>
                        <a:pt x="15846" y="96664"/>
                        <a:pt x="0" y="75025"/>
                        <a:pt x="0" y="48332"/>
                      </a:cubicBezTo>
                      <a:cubicBezTo>
                        <a:pt x="0" y="21639"/>
                        <a:pt x="15846" y="0"/>
                        <a:pt x="35393" y="0"/>
                      </a:cubicBezTo>
                      <a:cubicBezTo>
                        <a:pt x="54940" y="0"/>
                        <a:pt x="70786" y="21639"/>
                        <a:pt x="70786" y="4833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9BA91768-8FDA-4FA1-93FF-5107E024E3E1}"/>
                    </a:ext>
                  </a:extLst>
                </p:cNvPr>
                <p:cNvSpPr/>
                <p:nvPr/>
              </p:nvSpPr>
              <p:spPr>
                <a:xfrm>
                  <a:off x="9841290" y="2768101"/>
                  <a:ext cx="116176" cy="161357"/>
                </a:xfrm>
                <a:custGeom>
                  <a:avLst/>
                  <a:gdLst>
                    <a:gd name="connsiteX0" fmla="*/ 70786 w 68502"/>
                    <a:gd name="connsiteY0" fmla="*/ 48332 h 95142"/>
                    <a:gd name="connsiteX1" fmla="*/ 35393 w 68502"/>
                    <a:gd name="connsiteY1" fmla="*/ 96664 h 95142"/>
                    <a:gd name="connsiteX2" fmla="*/ 0 w 68502"/>
                    <a:gd name="connsiteY2" fmla="*/ 48332 h 95142"/>
                    <a:gd name="connsiteX3" fmla="*/ 35393 w 68502"/>
                    <a:gd name="connsiteY3" fmla="*/ 0 h 95142"/>
                    <a:gd name="connsiteX4" fmla="*/ 70786 w 68502"/>
                    <a:gd name="connsiteY4" fmla="*/ 48332 h 95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502" h="95142">
                      <a:moveTo>
                        <a:pt x="70786" y="48332"/>
                      </a:moveTo>
                      <a:cubicBezTo>
                        <a:pt x="70786" y="75025"/>
                        <a:pt x="54940" y="96664"/>
                        <a:pt x="35393" y="96664"/>
                      </a:cubicBezTo>
                      <a:cubicBezTo>
                        <a:pt x="15846" y="96664"/>
                        <a:pt x="0" y="75025"/>
                        <a:pt x="0" y="48332"/>
                      </a:cubicBezTo>
                      <a:cubicBezTo>
                        <a:pt x="0" y="21639"/>
                        <a:pt x="15846" y="0"/>
                        <a:pt x="35393" y="0"/>
                      </a:cubicBezTo>
                      <a:cubicBezTo>
                        <a:pt x="54940" y="0"/>
                        <a:pt x="70786" y="21639"/>
                        <a:pt x="70786" y="4833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93E819FE-2F7F-4153-8706-F75FA6CCB1A2}"/>
                    </a:ext>
                  </a:extLst>
                </p:cNvPr>
                <p:cNvSpPr/>
                <p:nvPr/>
              </p:nvSpPr>
              <p:spPr>
                <a:xfrm>
                  <a:off x="9555365" y="2855234"/>
                  <a:ext cx="303351" cy="303351"/>
                </a:xfrm>
                <a:custGeom>
                  <a:avLst/>
                  <a:gdLst>
                    <a:gd name="connsiteX0" fmla="*/ 181151 w 178867"/>
                    <a:gd name="connsiteY0" fmla="*/ 90575 h 178867"/>
                    <a:gd name="connsiteX1" fmla="*/ 90575 w 178867"/>
                    <a:gd name="connsiteY1" fmla="*/ 181151 h 178867"/>
                    <a:gd name="connsiteX2" fmla="*/ 0 w 178867"/>
                    <a:gd name="connsiteY2" fmla="*/ 90575 h 178867"/>
                    <a:gd name="connsiteX3" fmla="*/ 90575 w 178867"/>
                    <a:gd name="connsiteY3" fmla="*/ 0 h 178867"/>
                    <a:gd name="connsiteX4" fmla="*/ 181151 w 178867"/>
                    <a:gd name="connsiteY4" fmla="*/ 90575 h 17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867" h="178867">
                      <a:moveTo>
                        <a:pt x="181151" y="90575"/>
                      </a:moveTo>
                      <a:cubicBezTo>
                        <a:pt x="181151" y="140599"/>
                        <a:pt x="140599" y="181151"/>
                        <a:pt x="90575" y="181151"/>
                      </a:cubicBezTo>
                      <a:cubicBezTo>
                        <a:pt x="40552" y="181151"/>
                        <a:pt x="0" y="140599"/>
                        <a:pt x="0" y="90575"/>
                      </a:cubicBezTo>
                      <a:cubicBezTo>
                        <a:pt x="0" y="40552"/>
                        <a:pt x="40552" y="0"/>
                        <a:pt x="90575" y="0"/>
                      </a:cubicBezTo>
                      <a:cubicBezTo>
                        <a:pt x="140599" y="0"/>
                        <a:pt x="181151" y="40552"/>
                        <a:pt x="181151" y="9057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67C266F-1BDC-4CB8-91E9-9CCBCC98391B}"/>
                    </a:ext>
                  </a:extLst>
                </p:cNvPr>
                <p:cNvSpPr/>
                <p:nvPr/>
              </p:nvSpPr>
              <p:spPr>
                <a:xfrm>
                  <a:off x="9545400" y="3209419"/>
                  <a:ext cx="1353799" cy="540971"/>
                </a:xfrm>
                <a:custGeom>
                  <a:avLst/>
                  <a:gdLst>
                    <a:gd name="connsiteX0" fmla="*/ 0 w 1353799"/>
                    <a:gd name="connsiteY0" fmla="*/ 0 h 540971"/>
                    <a:gd name="connsiteX1" fmla="*/ 1353799 w 1353799"/>
                    <a:gd name="connsiteY1" fmla="*/ 0 h 540971"/>
                    <a:gd name="connsiteX2" fmla="*/ 1311379 w 1353799"/>
                    <a:gd name="connsiteY2" fmla="*/ 96902 h 540971"/>
                    <a:gd name="connsiteX3" fmla="*/ 966720 w 1353799"/>
                    <a:gd name="connsiteY3" fmla="*/ 537731 h 540971"/>
                    <a:gd name="connsiteX4" fmla="*/ 674986 w 1353799"/>
                    <a:gd name="connsiteY4" fmla="*/ 407355 h 540971"/>
                    <a:gd name="connsiteX5" fmla="*/ 343881 w 1353799"/>
                    <a:gd name="connsiteY5" fmla="*/ 540957 h 540971"/>
                    <a:gd name="connsiteX6" fmla="*/ 112817 w 1353799"/>
                    <a:gd name="connsiteY6" fmla="*/ 246642 h 540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3799" h="540971">
                      <a:moveTo>
                        <a:pt x="0" y="0"/>
                      </a:moveTo>
                      <a:lnTo>
                        <a:pt x="1353799" y="0"/>
                      </a:lnTo>
                      <a:lnTo>
                        <a:pt x="1311379" y="96902"/>
                      </a:lnTo>
                      <a:cubicBezTo>
                        <a:pt x="1248127" y="235669"/>
                        <a:pt x="1167448" y="570002"/>
                        <a:pt x="966720" y="537731"/>
                      </a:cubicBezTo>
                      <a:cubicBezTo>
                        <a:pt x="861515" y="520950"/>
                        <a:pt x="784710" y="405418"/>
                        <a:pt x="674986" y="407355"/>
                      </a:cubicBezTo>
                      <a:cubicBezTo>
                        <a:pt x="556873" y="409290"/>
                        <a:pt x="471031" y="539022"/>
                        <a:pt x="343881" y="540957"/>
                      </a:cubicBezTo>
                      <a:cubicBezTo>
                        <a:pt x="201887" y="542894"/>
                        <a:pt x="159934" y="349911"/>
                        <a:pt x="112817" y="24664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 w="3801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1ABDC27A-B8D4-46D9-825B-A99D35AED95A}"/>
                    </a:ext>
                  </a:extLst>
                </p:cNvPr>
                <p:cNvSpPr/>
                <p:nvPr/>
              </p:nvSpPr>
              <p:spPr>
                <a:xfrm>
                  <a:off x="9375104" y="2132440"/>
                  <a:ext cx="665593" cy="681587"/>
                </a:xfrm>
                <a:custGeom>
                  <a:avLst/>
                  <a:gdLst>
                    <a:gd name="connsiteX0" fmla="*/ 583260 w 665593"/>
                    <a:gd name="connsiteY0" fmla="*/ 0 h 681587"/>
                    <a:gd name="connsiteX1" fmla="*/ 598865 w 665593"/>
                    <a:gd name="connsiteY1" fmla="*/ 2292 h 681587"/>
                    <a:gd name="connsiteX2" fmla="*/ 665593 w 665593"/>
                    <a:gd name="connsiteY2" fmla="*/ 21369 h 681587"/>
                    <a:gd name="connsiteX3" fmla="*/ 663059 w 665593"/>
                    <a:gd name="connsiteY3" fmla="*/ 21965 h 681587"/>
                    <a:gd name="connsiteX4" fmla="*/ 582681 w 665593"/>
                    <a:gd name="connsiteY4" fmla="*/ 50563 h 681587"/>
                    <a:gd name="connsiteX5" fmla="*/ 500575 w 665593"/>
                    <a:gd name="connsiteY5" fmla="*/ 186177 h 681587"/>
                    <a:gd name="connsiteX6" fmla="*/ 252411 w 665593"/>
                    <a:gd name="connsiteY6" fmla="*/ 393750 h 681587"/>
                    <a:gd name="connsiteX7" fmla="*/ 150010 w 665593"/>
                    <a:gd name="connsiteY7" fmla="*/ 581947 h 681587"/>
                    <a:gd name="connsiteX8" fmla="*/ 23623 w 665593"/>
                    <a:gd name="connsiteY8" fmla="*/ 677422 h 681587"/>
                    <a:gd name="connsiteX9" fmla="*/ 15364 w 665593"/>
                    <a:gd name="connsiteY9" fmla="*/ 681587 h 681587"/>
                    <a:gd name="connsiteX10" fmla="*/ 4201 w 665593"/>
                    <a:gd name="connsiteY10" fmla="*/ 632496 h 681587"/>
                    <a:gd name="connsiteX11" fmla="*/ 0 w 665593"/>
                    <a:gd name="connsiteY11" fmla="*/ 588623 h 681587"/>
                    <a:gd name="connsiteX12" fmla="*/ 35 w 665593"/>
                    <a:gd name="connsiteY12" fmla="*/ 588616 h 681587"/>
                    <a:gd name="connsiteX13" fmla="*/ 130601 w 665593"/>
                    <a:gd name="connsiteY13" fmla="*/ 499196 h 681587"/>
                    <a:gd name="connsiteX14" fmla="*/ 206659 w 665593"/>
                    <a:gd name="connsiteY14" fmla="*/ 359414 h 681587"/>
                    <a:gd name="connsiteX15" fmla="*/ 390981 w 665593"/>
                    <a:gd name="connsiteY15" fmla="*/ 205241 h 681587"/>
                    <a:gd name="connsiteX16" fmla="*/ 451964 w 665593"/>
                    <a:gd name="connsiteY16" fmla="*/ 104515 h 681587"/>
                    <a:gd name="connsiteX17" fmla="*/ 569821 w 665593"/>
                    <a:gd name="connsiteY17" fmla="*/ 59976 h 681587"/>
                    <a:gd name="connsiteX18" fmla="*/ 584896 w 665593"/>
                    <a:gd name="connsiteY18" fmla="*/ 30823 h 681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65593" h="681587">
                      <a:moveTo>
                        <a:pt x="583260" y="0"/>
                      </a:moveTo>
                      <a:lnTo>
                        <a:pt x="598865" y="2292"/>
                      </a:lnTo>
                      <a:lnTo>
                        <a:pt x="665593" y="21369"/>
                      </a:lnTo>
                      <a:lnTo>
                        <a:pt x="663059" y="21965"/>
                      </a:lnTo>
                      <a:cubicBezTo>
                        <a:pt x="634575" y="27039"/>
                        <a:pt x="605745" y="31652"/>
                        <a:pt x="582681" y="50563"/>
                      </a:cubicBezTo>
                      <a:cubicBezTo>
                        <a:pt x="544857" y="81931"/>
                        <a:pt x="526407" y="145585"/>
                        <a:pt x="500575" y="186177"/>
                      </a:cubicBezTo>
                      <a:cubicBezTo>
                        <a:pt x="438765" y="283966"/>
                        <a:pt x="364039" y="356847"/>
                        <a:pt x="252411" y="393750"/>
                      </a:cubicBezTo>
                      <a:cubicBezTo>
                        <a:pt x="155543" y="426038"/>
                        <a:pt x="185988" y="509067"/>
                        <a:pt x="150010" y="581947"/>
                      </a:cubicBezTo>
                      <a:cubicBezTo>
                        <a:pt x="142744" y="596478"/>
                        <a:pt x="78559" y="645159"/>
                        <a:pt x="23623" y="677422"/>
                      </a:cubicBezTo>
                      <a:lnTo>
                        <a:pt x="15364" y="681587"/>
                      </a:lnTo>
                      <a:lnTo>
                        <a:pt x="4201" y="632496"/>
                      </a:lnTo>
                      <a:lnTo>
                        <a:pt x="0" y="588623"/>
                      </a:lnTo>
                      <a:lnTo>
                        <a:pt x="35" y="588616"/>
                      </a:lnTo>
                      <a:cubicBezTo>
                        <a:pt x="41052" y="573070"/>
                        <a:pt x="123406" y="513586"/>
                        <a:pt x="130601" y="499196"/>
                      </a:cubicBezTo>
                      <a:cubicBezTo>
                        <a:pt x="157324" y="445065"/>
                        <a:pt x="134711" y="383396"/>
                        <a:pt x="206659" y="359414"/>
                      </a:cubicBezTo>
                      <a:cubicBezTo>
                        <a:pt x="289570" y="332005"/>
                        <a:pt x="345072" y="277873"/>
                        <a:pt x="390981" y="205241"/>
                      </a:cubicBezTo>
                      <a:cubicBezTo>
                        <a:pt x="410167" y="175092"/>
                        <a:pt x="423871" y="127813"/>
                        <a:pt x="451964" y="104515"/>
                      </a:cubicBezTo>
                      <a:cubicBezTo>
                        <a:pt x="486226" y="76422"/>
                        <a:pt x="537617" y="90811"/>
                        <a:pt x="569821" y="59976"/>
                      </a:cubicBezTo>
                      <a:cubicBezTo>
                        <a:pt x="577872" y="52439"/>
                        <a:pt x="582797" y="42161"/>
                        <a:pt x="584896" y="308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3801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023F6A8-42A3-4DC8-8AF7-11D25E09A82B}"/>
                  </a:ext>
                </a:extLst>
              </p:cNvPr>
              <p:cNvSpPr/>
              <p:nvPr/>
            </p:nvSpPr>
            <p:spPr>
              <a:xfrm>
                <a:off x="3044974" y="1530457"/>
                <a:ext cx="674012" cy="735285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900" h="365346">
                    <a:moveTo>
                      <a:pt x="310569" y="7503"/>
                    </a:moveTo>
                    <a:cubicBezTo>
                      <a:pt x="302197" y="5601"/>
                      <a:pt x="293443" y="4459"/>
                      <a:pt x="285071" y="2937"/>
                    </a:cubicBezTo>
                    <a:cubicBezTo>
                      <a:pt x="167475" y="-17234"/>
                      <a:pt x="48737" y="69156"/>
                      <a:pt x="19053" y="180662"/>
                    </a:cubicBezTo>
                    <a:cubicBezTo>
                      <a:pt x="3069" y="240412"/>
                      <a:pt x="-1498" y="301683"/>
                      <a:pt x="405" y="363335"/>
                    </a:cubicBezTo>
                    <a:cubicBezTo>
                      <a:pt x="786" y="380841"/>
                      <a:pt x="80325" y="325659"/>
                      <a:pt x="85653" y="315003"/>
                    </a:cubicBezTo>
                    <a:cubicBezTo>
                      <a:pt x="100495" y="284938"/>
                      <a:pt x="87936" y="250687"/>
                      <a:pt x="127896" y="237367"/>
                    </a:cubicBezTo>
                    <a:cubicBezTo>
                      <a:pt x="173945" y="222144"/>
                      <a:pt x="204771" y="192079"/>
                      <a:pt x="230269" y="151739"/>
                    </a:cubicBezTo>
                    <a:cubicBezTo>
                      <a:pt x="240925" y="134994"/>
                      <a:pt x="248536" y="108735"/>
                      <a:pt x="264139" y="95795"/>
                    </a:cubicBezTo>
                    <a:cubicBezTo>
                      <a:pt x="283168" y="80192"/>
                      <a:pt x="311711" y="88184"/>
                      <a:pt x="329597" y="71058"/>
                    </a:cubicBezTo>
                    <a:cubicBezTo>
                      <a:pt x="347484" y="54313"/>
                      <a:pt x="337589" y="13212"/>
                      <a:pt x="310569" y="750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Arrow: Right 134">
                <a:extLst>
                  <a:ext uri="{FF2B5EF4-FFF2-40B4-BE49-F238E27FC236}">
                    <a16:creationId xmlns:a16="http://schemas.microsoft.com/office/drawing/2014/main" id="{FC55FA6D-71DE-4E7E-8CD6-50B8221D38A5}"/>
                  </a:ext>
                </a:extLst>
              </p:cNvPr>
              <p:cNvSpPr/>
              <p:nvPr/>
            </p:nvSpPr>
            <p:spPr>
              <a:xfrm rot="2005346">
                <a:off x="3469507" y="1913592"/>
                <a:ext cx="302546" cy="235606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6FD5499-2F91-4DF5-8C75-36AD7BF99F67}"/>
                </a:ext>
              </a:extLst>
            </p:cNvPr>
            <p:cNvGrpSpPr/>
            <p:nvPr/>
          </p:nvGrpSpPr>
          <p:grpSpPr>
            <a:xfrm>
              <a:off x="5240756" y="4777700"/>
              <a:ext cx="1686472" cy="1681386"/>
              <a:chOff x="6116551" y="1807359"/>
              <a:chExt cx="1686472" cy="1681386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71C3B908-4524-4A59-A31B-ECDB7055ED4F}"/>
                  </a:ext>
                </a:extLst>
              </p:cNvPr>
              <p:cNvGrpSpPr/>
              <p:nvPr/>
            </p:nvGrpSpPr>
            <p:grpSpPr>
              <a:xfrm>
                <a:off x="6116551" y="1848030"/>
                <a:ext cx="1686472" cy="1640715"/>
                <a:chOff x="6588576" y="2418039"/>
                <a:chExt cx="981868" cy="955228"/>
              </a:xfrm>
            </p:grpSpPr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060627E4-69F0-45D6-95D3-6466054A14A2}"/>
                    </a:ext>
                  </a:extLst>
                </p:cNvPr>
                <p:cNvSpPr/>
                <p:nvPr/>
              </p:nvSpPr>
              <p:spPr>
                <a:xfrm>
                  <a:off x="6588576" y="2418039"/>
                  <a:ext cx="981868" cy="955228"/>
                </a:xfrm>
                <a:custGeom>
                  <a:avLst/>
                  <a:gdLst>
                    <a:gd name="connsiteX0" fmla="*/ 983608 w 981868"/>
                    <a:gd name="connsiteY0" fmla="*/ 262658 h 955227"/>
                    <a:gd name="connsiteX1" fmla="*/ 858401 w 981868"/>
                    <a:gd name="connsiteY1" fmla="*/ 36220 h 955227"/>
                    <a:gd name="connsiteX2" fmla="*/ 627396 w 981868"/>
                    <a:gd name="connsiteY2" fmla="*/ 9960 h 955227"/>
                    <a:gd name="connsiteX3" fmla="*/ 410852 w 981868"/>
                    <a:gd name="connsiteY3" fmla="*/ 24422 h 955227"/>
                    <a:gd name="connsiteX4" fmla="*/ 190883 w 981868"/>
                    <a:gd name="connsiteY4" fmla="*/ 11863 h 955227"/>
                    <a:gd name="connsiteX5" fmla="*/ 52736 w 981868"/>
                    <a:gd name="connsiteY5" fmla="*/ 103580 h 955227"/>
                    <a:gd name="connsiteX6" fmla="*/ 55400 w 981868"/>
                    <a:gd name="connsiteY6" fmla="*/ 543137 h 955227"/>
                    <a:gd name="connsiteX7" fmla="*/ 165765 w 981868"/>
                    <a:gd name="connsiteY7" fmla="*/ 784418 h 955227"/>
                    <a:gd name="connsiteX8" fmla="*/ 302009 w 981868"/>
                    <a:gd name="connsiteY8" fmla="*/ 957957 h 955227"/>
                    <a:gd name="connsiteX9" fmla="*/ 497241 w 981868"/>
                    <a:gd name="connsiteY9" fmla="*/ 879180 h 955227"/>
                    <a:gd name="connsiteX10" fmla="*/ 669258 w 981868"/>
                    <a:gd name="connsiteY10" fmla="*/ 956055 h 955227"/>
                    <a:gd name="connsiteX11" fmla="*/ 872482 w 981868"/>
                    <a:gd name="connsiteY11" fmla="*/ 696126 h 955227"/>
                    <a:gd name="connsiteX12" fmla="*/ 983608 w 981868"/>
                    <a:gd name="connsiteY12" fmla="*/ 262658 h 955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81868" h="955227">
                      <a:moveTo>
                        <a:pt x="983608" y="262658"/>
                      </a:moveTo>
                      <a:cubicBezTo>
                        <a:pt x="975616" y="174366"/>
                        <a:pt x="942887" y="78843"/>
                        <a:pt x="858401" y="36220"/>
                      </a:cubicBezTo>
                      <a:cubicBezTo>
                        <a:pt x="784571" y="-1076"/>
                        <a:pt x="707315" y="-8307"/>
                        <a:pt x="627396" y="9960"/>
                      </a:cubicBezTo>
                      <a:cubicBezTo>
                        <a:pt x="552043" y="27086"/>
                        <a:pt x="488488" y="51442"/>
                        <a:pt x="410852" y="24422"/>
                      </a:cubicBezTo>
                      <a:cubicBezTo>
                        <a:pt x="338924" y="-696"/>
                        <a:pt x="265474" y="-9068"/>
                        <a:pt x="190883" y="11863"/>
                      </a:cubicBezTo>
                      <a:cubicBezTo>
                        <a:pt x="142931" y="25183"/>
                        <a:pt x="81660" y="58673"/>
                        <a:pt x="52736" y="103580"/>
                      </a:cubicBezTo>
                      <a:cubicBezTo>
                        <a:pt x="-28705" y="229929"/>
                        <a:pt x="-6252" y="413744"/>
                        <a:pt x="55400" y="543137"/>
                      </a:cubicBezTo>
                      <a:cubicBezTo>
                        <a:pt x="93457" y="623057"/>
                        <a:pt x="128850" y="703737"/>
                        <a:pt x="165765" y="784418"/>
                      </a:cubicBezTo>
                      <a:cubicBezTo>
                        <a:pt x="193547" y="845309"/>
                        <a:pt x="218284" y="959099"/>
                        <a:pt x="302009" y="957957"/>
                      </a:cubicBezTo>
                      <a:cubicBezTo>
                        <a:pt x="376981" y="956816"/>
                        <a:pt x="427597" y="880321"/>
                        <a:pt x="497241" y="879180"/>
                      </a:cubicBezTo>
                      <a:cubicBezTo>
                        <a:pt x="561938" y="878038"/>
                        <a:pt x="607225" y="946160"/>
                        <a:pt x="669258" y="956055"/>
                      </a:cubicBezTo>
                      <a:cubicBezTo>
                        <a:pt x="787615" y="975083"/>
                        <a:pt x="835186" y="777948"/>
                        <a:pt x="872482" y="696126"/>
                      </a:cubicBezTo>
                      <a:cubicBezTo>
                        <a:pt x="934134" y="560644"/>
                        <a:pt x="997308" y="414886"/>
                        <a:pt x="983608" y="26265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9200000" scaled="0"/>
                </a:gradFill>
                <a:ln w="3801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4CDA409E-C0BE-488C-BBE9-4B8D01B08523}"/>
                    </a:ext>
                  </a:extLst>
                </p:cNvPr>
                <p:cNvSpPr/>
                <p:nvPr/>
              </p:nvSpPr>
              <p:spPr>
                <a:xfrm>
                  <a:off x="7035559" y="2579466"/>
                  <a:ext cx="91337" cy="11417"/>
                </a:xfrm>
                <a:custGeom>
                  <a:avLst/>
                  <a:gdLst>
                    <a:gd name="connsiteX0" fmla="*/ 44549 w 91336"/>
                    <a:gd name="connsiteY0" fmla="*/ 13320 h 11417"/>
                    <a:gd name="connsiteX1" fmla="*/ 7253 w 91336"/>
                    <a:gd name="connsiteY1" fmla="*/ 10656 h 11417"/>
                    <a:gd name="connsiteX2" fmla="*/ 22 w 91336"/>
                    <a:gd name="connsiteY2" fmla="*/ 4947 h 11417"/>
                    <a:gd name="connsiteX3" fmla="*/ 7634 w 91336"/>
                    <a:gd name="connsiteY3" fmla="*/ 0 h 11417"/>
                    <a:gd name="connsiteX4" fmla="*/ 84889 w 91336"/>
                    <a:gd name="connsiteY4" fmla="*/ 0 h 11417"/>
                    <a:gd name="connsiteX5" fmla="*/ 92501 w 91336"/>
                    <a:gd name="connsiteY5" fmla="*/ 4947 h 11417"/>
                    <a:gd name="connsiteX6" fmla="*/ 84889 w 91336"/>
                    <a:gd name="connsiteY6" fmla="*/ 9895 h 11417"/>
                    <a:gd name="connsiteX7" fmla="*/ 44549 w 91336"/>
                    <a:gd name="connsiteY7" fmla="*/ 13320 h 11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336" h="11417">
                      <a:moveTo>
                        <a:pt x="44549" y="13320"/>
                      </a:moveTo>
                      <a:cubicBezTo>
                        <a:pt x="31990" y="14462"/>
                        <a:pt x="19812" y="12178"/>
                        <a:pt x="7253" y="10656"/>
                      </a:cubicBezTo>
                      <a:cubicBezTo>
                        <a:pt x="4208" y="10275"/>
                        <a:pt x="-358" y="9895"/>
                        <a:pt x="22" y="4947"/>
                      </a:cubicBezTo>
                      <a:cubicBezTo>
                        <a:pt x="403" y="761"/>
                        <a:pt x="4208" y="0"/>
                        <a:pt x="7634" y="0"/>
                      </a:cubicBezTo>
                      <a:cubicBezTo>
                        <a:pt x="33512" y="0"/>
                        <a:pt x="59011" y="0"/>
                        <a:pt x="84889" y="0"/>
                      </a:cubicBezTo>
                      <a:cubicBezTo>
                        <a:pt x="88314" y="0"/>
                        <a:pt x="92501" y="761"/>
                        <a:pt x="92501" y="4947"/>
                      </a:cubicBezTo>
                      <a:cubicBezTo>
                        <a:pt x="92501" y="9895"/>
                        <a:pt x="87934" y="9514"/>
                        <a:pt x="84889" y="9895"/>
                      </a:cubicBezTo>
                      <a:cubicBezTo>
                        <a:pt x="71569" y="12178"/>
                        <a:pt x="58249" y="14462"/>
                        <a:pt x="44549" y="1332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4BD4CD49-BCB4-4459-93F2-07E4C09799E9}"/>
                    </a:ext>
                  </a:extLst>
                </p:cNvPr>
                <p:cNvSpPr/>
                <p:nvPr/>
              </p:nvSpPr>
              <p:spPr>
                <a:xfrm rot="10800000">
                  <a:off x="6986090" y="2960796"/>
                  <a:ext cx="190284" cy="72308"/>
                </a:xfrm>
                <a:custGeom>
                  <a:avLst/>
                  <a:gdLst>
                    <a:gd name="connsiteX0" fmla="*/ 174699 w 190284"/>
                    <a:gd name="connsiteY0" fmla="*/ 66980 h 72308"/>
                    <a:gd name="connsiteX1" fmla="*/ 137784 w 190284"/>
                    <a:gd name="connsiteY1" fmla="*/ 27020 h 72308"/>
                    <a:gd name="connsiteX2" fmla="*/ 54439 w 190284"/>
                    <a:gd name="connsiteY2" fmla="*/ 27401 h 72308"/>
                    <a:gd name="connsiteX3" fmla="*/ 21330 w 190284"/>
                    <a:gd name="connsiteY3" fmla="*/ 59369 h 72308"/>
                    <a:gd name="connsiteX4" fmla="*/ 6488 w 190284"/>
                    <a:gd name="connsiteY4" fmla="*/ 69264 h 72308"/>
                    <a:gd name="connsiteX5" fmla="*/ 2682 w 190284"/>
                    <a:gd name="connsiteY5" fmla="*/ 50996 h 72308"/>
                    <a:gd name="connsiteX6" fmla="*/ 49873 w 190284"/>
                    <a:gd name="connsiteY6" fmla="*/ 7992 h 72308"/>
                    <a:gd name="connsiteX7" fmla="*/ 143493 w 190284"/>
                    <a:gd name="connsiteY7" fmla="*/ 7992 h 72308"/>
                    <a:gd name="connsiteX8" fmla="*/ 191825 w 190284"/>
                    <a:gd name="connsiteY8" fmla="*/ 54421 h 72308"/>
                    <a:gd name="connsiteX9" fmla="*/ 190303 w 190284"/>
                    <a:gd name="connsiteY9" fmla="*/ 70025 h 72308"/>
                    <a:gd name="connsiteX10" fmla="*/ 174699 w 190284"/>
                    <a:gd name="connsiteY10" fmla="*/ 66980 h 72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0284" h="72308">
                      <a:moveTo>
                        <a:pt x="174699" y="66980"/>
                      </a:moveTo>
                      <a:cubicBezTo>
                        <a:pt x="170133" y="46429"/>
                        <a:pt x="156432" y="34251"/>
                        <a:pt x="137784" y="27020"/>
                      </a:cubicBezTo>
                      <a:cubicBezTo>
                        <a:pt x="110003" y="16745"/>
                        <a:pt x="82221" y="17126"/>
                        <a:pt x="54439" y="27401"/>
                      </a:cubicBezTo>
                      <a:cubicBezTo>
                        <a:pt x="39217" y="33110"/>
                        <a:pt x="26658" y="43004"/>
                        <a:pt x="21330" y="59369"/>
                      </a:cubicBezTo>
                      <a:cubicBezTo>
                        <a:pt x="18285" y="65458"/>
                        <a:pt x="15241" y="73069"/>
                        <a:pt x="6488" y="69264"/>
                      </a:cubicBezTo>
                      <a:cubicBezTo>
                        <a:pt x="-2646" y="65458"/>
                        <a:pt x="-362" y="57847"/>
                        <a:pt x="2682" y="50996"/>
                      </a:cubicBezTo>
                      <a:cubicBezTo>
                        <a:pt x="11816" y="29684"/>
                        <a:pt x="28180" y="15603"/>
                        <a:pt x="49873" y="7992"/>
                      </a:cubicBezTo>
                      <a:cubicBezTo>
                        <a:pt x="81079" y="-2664"/>
                        <a:pt x="112286" y="-2664"/>
                        <a:pt x="143493" y="7992"/>
                      </a:cubicBezTo>
                      <a:cubicBezTo>
                        <a:pt x="166327" y="15984"/>
                        <a:pt x="183072" y="31207"/>
                        <a:pt x="191825" y="54421"/>
                      </a:cubicBezTo>
                      <a:cubicBezTo>
                        <a:pt x="193728" y="59749"/>
                        <a:pt x="196011" y="65458"/>
                        <a:pt x="190303" y="70025"/>
                      </a:cubicBezTo>
                      <a:cubicBezTo>
                        <a:pt x="184214" y="74972"/>
                        <a:pt x="179266" y="71547"/>
                        <a:pt x="174699" y="669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A7EB242F-819F-4327-949C-CB220596B69C}"/>
                    </a:ext>
                  </a:extLst>
                </p:cNvPr>
                <p:cNvSpPr/>
                <p:nvPr/>
              </p:nvSpPr>
              <p:spPr>
                <a:xfrm>
                  <a:off x="7256312" y="2850050"/>
                  <a:ext cx="178867" cy="178867"/>
                </a:xfrm>
                <a:custGeom>
                  <a:avLst/>
                  <a:gdLst>
                    <a:gd name="connsiteX0" fmla="*/ 181151 w 178867"/>
                    <a:gd name="connsiteY0" fmla="*/ 90575 h 178867"/>
                    <a:gd name="connsiteX1" fmla="*/ 90575 w 178867"/>
                    <a:gd name="connsiteY1" fmla="*/ 181151 h 178867"/>
                    <a:gd name="connsiteX2" fmla="*/ 0 w 178867"/>
                    <a:gd name="connsiteY2" fmla="*/ 90575 h 178867"/>
                    <a:gd name="connsiteX3" fmla="*/ 90575 w 178867"/>
                    <a:gd name="connsiteY3" fmla="*/ 0 h 178867"/>
                    <a:gd name="connsiteX4" fmla="*/ 181151 w 178867"/>
                    <a:gd name="connsiteY4" fmla="*/ 90575 h 17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867" h="178867">
                      <a:moveTo>
                        <a:pt x="181151" y="90575"/>
                      </a:moveTo>
                      <a:cubicBezTo>
                        <a:pt x="181151" y="140599"/>
                        <a:pt x="140599" y="181151"/>
                        <a:pt x="90575" y="181151"/>
                      </a:cubicBezTo>
                      <a:cubicBezTo>
                        <a:pt x="40552" y="181151"/>
                        <a:pt x="0" y="140599"/>
                        <a:pt x="0" y="90575"/>
                      </a:cubicBezTo>
                      <a:cubicBezTo>
                        <a:pt x="0" y="40552"/>
                        <a:pt x="40552" y="0"/>
                        <a:pt x="90575" y="0"/>
                      </a:cubicBezTo>
                      <a:cubicBezTo>
                        <a:pt x="140599" y="0"/>
                        <a:pt x="181151" y="40552"/>
                        <a:pt x="181151" y="9057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0B33916D-EA6A-4050-AB8B-66F92F98892C}"/>
                    </a:ext>
                  </a:extLst>
                </p:cNvPr>
                <p:cNvSpPr/>
                <p:nvPr/>
              </p:nvSpPr>
              <p:spPr>
                <a:xfrm>
                  <a:off x="7200749" y="2798673"/>
                  <a:ext cx="68502" cy="95142"/>
                </a:xfrm>
                <a:custGeom>
                  <a:avLst/>
                  <a:gdLst>
                    <a:gd name="connsiteX0" fmla="*/ 70786 w 68502"/>
                    <a:gd name="connsiteY0" fmla="*/ 48332 h 95142"/>
                    <a:gd name="connsiteX1" fmla="*/ 35393 w 68502"/>
                    <a:gd name="connsiteY1" fmla="*/ 96664 h 95142"/>
                    <a:gd name="connsiteX2" fmla="*/ 0 w 68502"/>
                    <a:gd name="connsiteY2" fmla="*/ 48332 h 95142"/>
                    <a:gd name="connsiteX3" fmla="*/ 35393 w 68502"/>
                    <a:gd name="connsiteY3" fmla="*/ 0 h 95142"/>
                    <a:gd name="connsiteX4" fmla="*/ 70786 w 68502"/>
                    <a:gd name="connsiteY4" fmla="*/ 48332 h 95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502" h="95142">
                      <a:moveTo>
                        <a:pt x="70786" y="48332"/>
                      </a:moveTo>
                      <a:cubicBezTo>
                        <a:pt x="70786" y="75025"/>
                        <a:pt x="54940" y="96664"/>
                        <a:pt x="35393" y="96664"/>
                      </a:cubicBezTo>
                      <a:cubicBezTo>
                        <a:pt x="15846" y="96664"/>
                        <a:pt x="0" y="75025"/>
                        <a:pt x="0" y="48332"/>
                      </a:cubicBezTo>
                      <a:cubicBezTo>
                        <a:pt x="0" y="21639"/>
                        <a:pt x="15846" y="0"/>
                        <a:pt x="35393" y="0"/>
                      </a:cubicBezTo>
                      <a:cubicBezTo>
                        <a:pt x="54940" y="0"/>
                        <a:pt x="70786" y="21639"/>
                        <a:pt x="70786" y="4833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C2E0F4A2-6C35-4544-AE07-82D6F2F9FD09}"/>
                    </a:ext>
                  </a:extLst>
                </p:cNvPr>
                <p:cNvSpPr/>
                <p:nvPr/>
              </p:nvSpPr>
              <p:spPr>
                <a:xfrm>
                  <a:off x="6868512" y="2798673"/>
                  <a:ext cx="68502" cy="95142"/>
                </a:xfrm>
                <a:custGeom>
                  <a:avLst/>
                  <a:gdLst>
                    <a:gd name="connsiteX0" fmla="*/ 70786 w 68502"/>
                    <a:gd name="connsiteY0" fmla="*/ 48332 h 95142"/>
                    <a:gd name="connsiteX1" fmla="*/ 35393 w 68502"/>
                    <a:gd name="connsiteY1" fmla="*/ 96664 h 95142"/>
                    <a:gd name="connsiteX2" fmla="*/ 0 w 68502"/>
                    <a:gd name="connsiteY2" fmla="*/ 48332 h 95142"/>
                    <a:gd name="connsiteX3" fmla="*/ 35393 w 68502"/>
                    <a:gd name="connsiteY3" fmla="*/ 0 h 95142"/>
                    <a:gd name="connsiteX4" fmla="*/ 70786 w 68502"/>
                    <a:gd name="connsiteY4" fmla="*/ 48332 h 95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502" h="95142">
                      <a:moveTo>
                        <a:pt x="70786" y="48332"/>
                      </a:moveTo>
                      <a:cubicBezTo>
                        <a:pt x="70786" y="75025"/>
                        <a:pt x="54940" y="96664"/>
                        <a:pt x="35393" y="96664"/>
                      </a:cubicBezTo>
                      <a:cubicBezTo>
                        <a:pt x="15846" y="96664"/>
                        <a:pt x="0" y="75025"/>
                        <a:pt x="0" y="48332"/>
                      </a:cubicBezTo>
                      <a:cubicBezTo>
                        <a:pt x="0" y="21639"/>
                        <a:pt x="15846" y="0"/>
                        <a:pt x="35393" y="0"/>
                      </a:cubicBezTo>
                      <a:cubicBezTo>
                        <a:pt x="54940" y="0"/>
                        <a:pt x="70786" y="21639"/>
                        <a:pt x="70786" y="4833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02AA456F-B4E1-479D-9902-F0AAFCA69302}"/>
                    </a:ext>
                  </a:extLst>
                </p:cNvPr>
                <p:cNvSpPr/>
                <p:nvPr/>
              </p:nvSpPr>
              <p:spPr>
                <a:xfrm>
                  <a:off x="6699920" y="2850050"/>
                  <a:ext cx="178867" cy="178867"/>
                </a:xfrm>
                <a:custGeom>
                  <a:avLst/>
                  <a:gdLst>
                    <a:gd name="connsiteX0" fmla="*/ 181151 w 178867"/>
                    <a:gd name="connsiteY0" fmla="*/ 90575 h 178867"/>
                    <a:gd name="connsiteX1" fmla="*/ 90575 w 178867"/>
                    <a:gd name="connsiteY1" fmla="*/ 181151 h 178867"/>
                    <a:gd name="connsiteX2" fmla="*/ 0 w 178867"/>
                    <a:gd name="connsiteY2" fmla="*/ 90575 h 178867"/>
                    <a:gd name="connsiteX3" fmla="*/ 90575 w 178867"/>
                    <a:gd name="connsiteY3" fmla="*/ 0 h 178867"/>
                    <a:gd name="connsiteX4" fmla="*/ 181151 w 178867"/>
                    <a:gd name="connsiteY4" fmla="*/ 90575 h 17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867" h="178867">
                      <a:moveTo>
                        <a:pt x="181151" y="90575"/>
                      </a:moveTo>
                      <a:cubicBezTo>
                        <a:pt x="181151" y="140599"/>
                        <a:pt x="140599" y="181151"/>
                        <a:pt x="90575" y="181151"/>
                      </a:cubicBezTo>
                      <a:cubicBezTo>
                        <a:pt x="40552" y="181151"/>
                        <a:pt x="0" y="140599"/>
                        <a:pt x="0" y="90575"/>
                      </a:cubicBezTo>
                      <a:cubicBezTo>
                        <a:pt x="0" y="40552"/>
                        <a:pt x="40552" y="0"/>
                        <a:pt x="90575" y="0"/>
                      </a:cubicBezTo>
                      <a:cubicBezTo>
                        <a:pt x="140599" y="0"/>
                        <a:pt x="181151" y="40552"/>
                        <a:pt x="181151" y="9057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D1D5CA7-FE38-4B1B-8B2D-0155A3143679}"/>
                  </a:ext>
                </a:extLst>
              </p:cNvPr>
              <p:cNvSpPr/>
              <p:nvPr/>
            </p:nvSpPr>
            <p:spPr>
              <a:xfrm>
                <a:off x="6116769" y="1807359"/>
                <a:ext cx="674012" cy="735285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900" h="365346">
                    <a:moveTo>
                      <a:pt x="310569" y="7503"/>
                    </a:moveTo>
                    <a:cubicBezTo>
                      <a:pt x="302197" y="5601"/>
                      <a:pt x="293443" y="4459"/>
                      <a:pt x="285071" y="2937"/>
                    </a:cubicBezTo>
                    <a:cubicBezTo>
                      <a:pt x="167475" y="-17234"/>
                      <a:pt x="48737" y="69156"/>
                      <a:pt x="19053" y="180662"/>
                    </a:cubicBezTo>
                    <a:cubicBezTo>
                      <a:pt x="3069" y="240412"/>
                      <a:pt x="-1498" y="301683"/>
                      <a:pt x="405" y="363335"/>
                    </a:cubicBezTo>
                    <a:cubicBezTo>
                      <a:pt x="786" y="380841"/>
                      <a:pt x="80325" y="325659"/>
                      <a:pt x="85653" y="315003"/>
                    </a:cubicBezTo>
                    <a:cubicBezTo>
                      <a:pt x="100495" y="284938"/>
                      <a:pt x="87936" y="250687"/>
                      <a:pt x="127896" y="237367"/>
                    </a:cubicBezTo>
                    <a:cubicBezTo>
                      <a:pt x="173945" y="222144"/>
                      <a:pt x="204771" y="192079"/>
                      <a:pt x="230269" y="151739"/>
                    </a:cubicBezTo>
                    <a:cubicBezTo>
                      <a:pt x="240925" y="134994"/>
                      <a:pt x="248536" y="108735"/>
                      <a:pt x="264139" y="95795"/>
                    </a:cubicBezTo>
                    <a:cubicBezTo>
                      <a:pt x="283168" y="80192"/>
                      <a:pt x="311711" y="88184"/>
                      <a:pt x="329597" y="71058"/>
                    </a:cubicBezTo>
                    <a:cubicBezTo>
                      <a:pt x="347484" y="54313"/>
                      <a:pt x="337589" y="13212"/>
                      <a:pt x="310569" y="750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F2FBAF4-107C-4513-8D6D-4C7F830CEDE4}"/>
              </a:ext>
            </a:extLst>
          </p:cNvPr>
          <p:cNvGrpSpPr/>
          <p:nvPr/>
        </p:nvGrpSpPr>
        <p:grpSpPr>
          <a:xfrm rot="5400000">
            <a:off x="6495789" y="3282954"/>
            <a:ext cx="1317811" cy="2945740"/>
            <a:chOff x="1238450" y="173053"/>
            <a:chExt cx="1720890" cy="3846754"/>
          </a:xfrm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A10D33D-8576-40FF-A708-3E13E531621C}"/>
                </a:ext>
              </a:extLst>
            </p:cNvPr>
            <p:cNvSpPr/>
            <p:nvPr/>
          </p:nvSpPr>
          <p:spPr>
            <a:xfrm>
              <a:off x="1238450" y="288464"/>
              <a:ext cx="1720890" cy="3142942"/>
            </a:xfrm>
            <a:custGeom>
              <a:avLst/>
              <a:gdLst>
                <a:gd name="connsiteX0" fmla="*/ 624687 w 635550"/>
                <a:gd name="connsiteY0" fmla="*/ 0 h 1160735"/>
                <a:gd name="connsiteX1" fmla="*/ 12351 w 635550"/>
                <a:gd name="connsiteY1" fmla="*/ 0 h 1160735"/>
                <a:gd name="connsiteX2" fmla="*/ 173 w 635550"/>
                <a:gd name="connsiteY2" fmla="*/ 11798 h 1160735"/>
                <a:gd name="connsiteX3" fmla="*/ 127663 w 635550"/>
                <a:gd name="connsiteY3" fmla="*/ 1046945 h 1160735"/>
                <a:gd name="connsiteX4" fmla="*/ 144789 w 635550"/>
                <a:gd name="connsiteY4" fmla="*/ 1097941 h 1160735"/>
                <a:gd name="connsiteX5" fmla="*/ 182085 w 635550"/>
                <a:gd name="connsiteY5" fmla="*/ 1164160 h 1160735"/>
                <a:gd name="connsiteX6" fmla="*/ 455333 w 635550"/>
                <a:gd name="connsiteY6" fmla="*/ 1164160 h 1160735"/>
                <a:gd name="connsiteX7" fmla="*/ 492629 w 635550"/>
                <a:gd name="connsiteY7" fmla="*/ 1097941 h 1160735"/>
                <a:gd name="connsiteX8" fmla="*/ 509755 w 635550"/>
                <a:gd name="connsiteY8" fmla="*/ 1046945 h 1160735"/>
                <a:gd name="connsiteX9" fmla="*/ 637245 w 635550"/>
                <a:gd name="connsiteY9" fmla="*/ 11798 h 1160735"/>
                <a:gd name="connsiteX10" fmla="*/ 624687 w 635550"/>
                <a:gd name="connsiteY10" fmla="*/ 0 h 1160735"/>
                <a:gd name="connsiteX11" fmla="*/ 268474 w 635550"/>
                <a:gd name="connsiteY11" fmla="*/ 1045423 h 1160735"/>
                <a:gd name="connsiteX12" fmla="*/ 268474 w 635550"/>
                <a:gd name="connsiteY12" fmla="*/ 1045423 h 1160735"/>
                <a:gd name="connsiteX13" fmla="*/ 268474 w 635550"/>
                <a:gd name="connsiteY13" fmla="*/ 1045423 h 1160735"/>
                <a:gd name="connsiteX14" fmla="*/ 268474 w 635550"/>
                <a:gd name="connsiteY14" fmla="*/ 1045423 h 1160735"/>
                <a:gd name="connsiteX15" fmla="*/ 268474 w 635550"/>
                <a:gd name="connsiteY15" fmla="*/ 1045423 h 1160735"/>
                <a:gd name="connsiteX16" fmla="*/ 268474 w 635550"/>
                <a:gd name="connsiteY16" fmla="*/ 1045423 h 1160735"/>
                <a:gd name="connsiteX17" fmla="*/ 368563 w 635550"/>
                <a:gd name="connsiteY17" fmla="*/ 1045423 h 1160735"/>
                <a:gd name="connsiteX18" fmla="*/ 368563 w 635550"/>
                <a:gd name="connsiteY18" fmla="*/ 1045423 h 1160735"/>
                <a:gd name="connsiteX19" fmla="*/ 368563 w 635550"/>
                <a:gd name="connsiteY19" fmla="*/ 1045423 h 1160735"/>
                <a:gd name="connsiteX20" fmla="*/ 368563 w 635550"/>
                <a:gd name="connsiteY20" fmla="*/ 1045423 h 1160735"/>
                <a:gd name="connsiteX21" fmla="*/ 368563 w 635550"/>
                <a:gd name="connsiteY21" fmla="*/ 1045423 h 1160735"/>
                <a:gd name="connsiteX22" fmla="*/ 368563 w 635550"/>
                <a:gd name="connsiteY22" fmla="*/ 1045423 h 1160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5550" h="1160735">
                  <a:moveTo>
                    <a:pt x="624687" y="0"/>
                  </a:moveTo>
                  <a:cubicBezTo>
                    <a:pt x="568362" y="0"/>
                    <a:pt x="68675" y="0"/>
                    <a:pt x="12351" y="0"/>
                  </a:cubicBezTo>
                  <a:cubicBezTo>
                    <a:pt x="3598" y="0"/>
                    <a:pt x="-969" y="3045"/>
                    <a:pt x="173" y="11798"/>
                  </a:cubicBezTo>
                  <a:cubicBezTo>
                    <a:pt x="37088" y="322342"/>
                    <a:pt x="123477" y="1012313"/>
                    <a:pt x="127663" y="1046945"/>
                  </a:cubicBezTo>
                  <a:cubicBezTo>
                    <a:pt x="129947" y="1065593"/>
                    <a:pt x="134513" y="1082338"/>
                    <a:pt x="144789" y="1097941"/>
                  </a:cubicBezTo>
                  <a:cubicBezTo>
                    <a:pt x="155064" y="1113925"/>
                    <a:pt x="178660" y="1154646"/>
                    <a:pt x="182085" y="1164160"/>
                  </a:cubicBezTo>
                  <a:cubicBezTo>
                    <a:pt x="216336" y="1164541"/>
                    <a:pt x="421082" y="1164541"/>
                    <a:pt x="455333" y="1164160"/>
                  </a:cubicBezTo>
                  <a:cubicBezTo>
                    <a:pt x="458759" y="1155027"/>
                    <a:pt x="482354" y="1113925"/>
                    <a:pt x="492629" y="1097941"/>
                  </a:cubicBezTo>
                  <a:cubicBezTo>
                    <a:pt x="502904" y="1082338"/>
                    <a:pt x="507852" y="1065593"/>
                    <a:pt x="509755" y="1046945"/>
                  </a:cubicBezTo>
                  <a:cubicBezTo>
                    <a:pt x="513941" y="1012313"/>
                    <a:pt x="600330" y="322722"/>
                    <a:pt x="637245" y="11798"/>
                  </a:cubicBezTo>
                  <a:cubicBezTo>
                    <a:pt x="638006" y="2664"/>
                    <a:pt x="633440" y="0"/>
                    <a:pt x="624687" y="0"/>
                  </a:cubicBezTo>
                  <a:close/>
                  <a:moveTo>
                    <a:pt x="268474" y="1045423"/>
                  </a:moveTo>
                  <a:cubicBezTo>
                    <a:pt x="268474" y="1045423"/>
                    <a:pt x="268474" y="1045423"/>
                    <a:pt x="268474" y="1045423"/>
                  </a:cubicBezTo>
                  <a:cubicBezTo>
                    <a:pt x="268474" y="1045423"/>
                    <a:pt x="268474" y="1045423"/>
                    <a:pt x="268474" y="1045423"/>
                  </a:cubicBezTo>
                  <a:cubicBezTo>
                    <a:pt x="268474" y="1045423"/>
                    <a:pt x="268474" y="1045423"/>
                    <a:pt x="268474" y="1045423"/>
                  </a:cubicBezTo>
                  <a:cubicBezTo>
                    <a:pt x="268474" y="1045423"/>
                    <a:pt x="268474" y="1045423"/>
                    <a:pt x="268474" y="1045423"/>
                  </a:cubicBezTo>
                  <a:cubicBezTo>
                    <a:pt x="268474" y="1045423"/>
                    <a:pt x="268474" y="1045423"/>
                    <a:pt x="268474" y="1045423"/>
                  </a:cubicBezTo>
                  <a:close/>
                  <a:moveTo>
                    <a:pt x="368563" y="1045423"/>
                  </a:moveTo>
                  <a:cubicBezTo>
                    <a:pt x="368563" y="1045423"/>
                    <a:pt x="368563" y="1045423"/>
                    <a:pt x="368563" y="1045423"/>
                  </a:cubicBezTo>
                  <a:cubicBezTo>
                    <a:pt x="368563" y="1045423"/>
                    <a:pt x="368563" y="1045423"/>
                    <a:pt x="368563" y="1045423"/>
                  </a:cubicBezTo>
                  <a:cubicBezTo>
                    <a:pt x="368563" y="1045423"/>
                    <a:pt x="368563" y="1045423"/>
                    <a:pt x="368563" y="1045423"/>
                  </a:cubicBezTo>
                  <a:cubicBezTo>
                    <a:pt x="368563" y="1045423"/>
                    <a:pt x="368563" y="1045423"/>
                    <a:pt x="368563" y="1045423"/>
                  </a:cubicBezTo>
                  <a:cubicBezTo>
                    <a:pt x="368563" y="1045423"/>
                    <a:pt x="368563" y="1045423"/>
                    <a:pt x="368563" y="1045423"/>
                  </a:cubicBezTo>
                  <a:close/>
                </a:path>
              </a:pathLst>
            </a:custGeom>
            <a:solidFill>
              <a:schemeClr val="accent2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9D56DFE-1B49-4C45-A002-48D53ED67897}"/>
                </a:ext>
              </a:extLst>
            </p:cNvPr>
            <p:cNvSpPr/>
            <p:nvPr/>
          </p:nvSpPr>
          <p:spPr>
            <a:xfrm>
              <a:off x="1395982" y="514139"/>
              <a:ext cx="1401444" cy="2576182"/>
            </a:xfrm>
            <a:custGeom>
              <a:avLst/>
              <a:gdLst>
                <a:gd name="connsiteX0" fmla="*/ 445867 w 517573"/>
                <a:gd name="connsiteY0" fmla="*/ 7992 h 951422"/>
                <a:gd name="connsiteX1" fmla="*/ 260530 w 517573"/>
                <a:gd name="connsiteY1" fmla="*/ 0 h 951422"/>
                <a:gd name="connsiteX2" fmla="*/ 75193 w 517573"/>
                <a:gd name="connsiteY2" fmla="*/ 7992 h 951422"/>
                <a:gd name="connsiteX3" fmla="*/ 221 w 517573"/>
                <a:gd name="connsiteY3" fmla="*/ 124827 h 951422"/>
                <a:gd name="connsiteX4" fmla="*/ 106780 w 517573"/>
                <a:gd name="connsiteY4" fmla="*/ 901568 h 951422"/>
                <a:gd name="connsiteX5" fmla="*/ 158918 w 517573"/>
                <a:gd name="connsiteY5" fmla="*/ 953706 h 951422"/>
                <a:gd name="connsiteX6" fmla="*/ 362523 w 517573"/>
                <a:gd name="connsiteY6" fmla="*/ 953706 h 951422"/>
                <a:gd name="connsiteX7" fmla="*/ 414661 w 517573"/>
                <a:gd name="connsiteY7" fmla="*/ 901568 h 951422"/>
                <a:gd name="connsiteX8" fmla="*/ 521220 w 517573"/>
                <a:gd name="connsiteY8" fmla="*/ 124827 h 951422"/>
                <a:gd name="connsiteX9" fmla="*/ 445867 w 517573"/>
                <a:gd name="connsiteY9" fmla="*/ 7992 h 95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7573" h="951422">
                  <a:moveTo>
                    <a:pt x="445867" y="7992"/>
                  </a:moveTo>
                  <a:cubicBezTo>
                    <a:pt x="414661" y="4567"/>
                    <a:pt x="340069" y="1903"/>
                    <a:pt x="260530" y="0"/>
                  </a:cubicBezTo>
                  <a:cubicBezTo>
                    <a:pt x="180611" y="1903"/>
                    <a:pt x="106400" y="4186"/>
                    <a:pt x="75193" y="7992"/>
                  </a:cubicBezTo>
                  <a:cubicBezTo>
                    <a:pt x="-5868" y="17126"/>
                    <a:pt x="-160" y="89434"/>
                    <a:pt x="221" y="124827"/>
                  </a:cubicBezTo>
                  <a:lnTo>
                    <a:pt x="106780" y="901568"/>
                  </a:lnTo>
                  <a:cubicBezTo>
                    <a:pt x="106780" y="930110"/>
                    <a:pt x="130376" y="953706"/>
                    <a:pt x="158918" y="953706"/>
                  </a:cubicBezTo>
                  <a:lnTo>
                    <a:pt x="362523" y="953706"/>
                  </a:lnTo>
                  <a:cubicBezTo>
                    <a:pt x="391065" y="953706"/>
                    <a:pt x="414661" y="930110"/>
                    <a:pt x="414661" y="901568"/>
                  </a:cubicBezTo>
                  <a:lnTo>
                    <a:pt x="521220" y="124827"/>
                  </a:lnTo>
                  <a:cubicBezTo>
                    <a:pt x="521220" y="89434"/>
                    <a:pt x="526928" y="17126"/>
                    <a:pt x="445867" y="799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0371806-B543-475A-8360-32301861E8B2}"/>
                </a:ext>
              </a:extLst>
            </p:cNvPr>
            <p:cNvSpPr/>
            <p:nvPr/>
          </p:nvSpPr>
          <p:spPr>
            <a:xfrm>
              <a:off x="1537144" y="638824"/>
              <a:ext cx="1143827" cy="2339173"/>
            </a:xfrm>
            <a:custGeom>
              <a:avLst/>
              <a:gdLst>
                <a:gd name="connsiteX0" fmla="*/ 361386 w 422431"/>
                <a:gd name="connsiteY0" fmla="*/ 7231 h 863891"/>
                <a:gd name="connsiteX1" fmla="*/ 211061 w 422431"/>
                <a:gd name="connsiteY1" fmla="*/ 0 h 863891"/>
                <a:gd name="connsiteX2" fmla="*/ 60736 w 422431"/>
                <a:gd name="connsiteY2" fmla="*/ 7231 h 863891"/>
                <a:gd name="connsiteX3" fmla="*/ 226 w 422431"/>
                <a:gd name="connsiteY3" fmla="*/ 113029 h 863891"/>
                <a:gd name="connsiteX4" fmla="*/ 86614 w 422431"/>
                <a:gd name="connsiteY4" fmla="*/ 817081 h 863891"/>
                <a:gd name="connsiteX5" fmla="*/ 128858 w 422431"/>
                <a:gd name="connsiteY5" fmla="*/ 864272 h 863891"/>
                <a:gd name="connsiteX6" fmla="*/ 293644 w 422431"/>
                <a:gd name="connsiteY6" fmla="*/ 864272 h 863891"/>
                <a:gd name="connsiteX7" fmla="*/ 335887 w 422431"/>
                <a:gd name="connsiteY7" fmla="*/ 817081 h 863891"/>
                <a:gd name="connsiteX8" fmla="*/ 422277 w 422431"/>
                <a:gd name="connsiteY8" fmla="*/ 113029 h 863891"/>
                <a:gd name="connsiteX9" fmla="*/ 361386 w 422431"/>
                <a:gd name="connsiteY9" fmla="*/ 7231 h 86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431" h="863891">
                  <a:moveTo>
                    <a:pt x="361386" y="7231"/>
                  </a:moveTo>
                  <a:cubicBezTo>
                    <a:pt x="335887" y="3806"/>
                    <a:pt x="275758" y="1522"/>
                    <a:pt x="211061" y="0"/>
                  </a:cubicBezTo>
                  <a:cubicBezTo>
                    <a:pt x="146364" y="1522"/>
                    <a:pt x="86234" y="3806"/>
                    <a:pt x="60736" y="7231"/>
                  </a:cubicBezTo>
                  <a:cubicBezTo>
                    <a:pt x="-5103" y="15603"/>
                    <a:pt x="-155" y="81061"/>
                    <a:pt x="226" y="113029"/>
                  </a:cubicBezTo>
                  <a:lnTo>
                    <a:pt x="86614" y="817081"/>
                  </a:lnTo>
                  <a:cubicBezTo>
                    <a:pt x="86614" y="842960"/>
                    <a:pt x="105643" y="864272"/>
                    <a:pt x="128858" y="864272"/>
                  </a:cubicBezTo>
                  <a:lnTo>
                    <a:pt x="293644" y="864272"/>
                  </a:lnTo>
                  <a:cubicBezTo>
                    <a:pt x="316859" y="864272"/>
                    <a:pt x="335887" y="842960"/>
                    <a:pt x="335887" y="817081"/>
                  </a:cubicBezTo>
                  <a:lnTo>
                    <a:pt x="422277" y="113029"/>
                  </a:lnTo>
                  <a:cubicBezTo>
                    <a:pt x="422657" y="81442"/>
                    <a:pt x="427224" y="15984"/>
                    <a:pt x="361386" y="7231"/>
                  </a:cubicBezTo>
                  <a:close/>
                </a:path>
              </a:pathLst>
            </a:custGeom>
            <a:solidFill>
              <a:schemeClr val="bg1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7C7F1A7-B054-43F3-B1D2-140FA2554770}"/>
                </a:ext>
              </a:extLst>
            </p:cNvPr>
            <p:cNvSpPr/>
            <p:nvPr/>
          </p:nvSpPr>
          <p:spPr>
            <a:xfrm>
              <a:off x="1680991" y="3422133"/>
              <a:ext cx="834684" cy="597674"/>
            </a:xfrm>
            <a:custGeom>
              <a:avLst/>
              <a:gdLst>
                <a:gd name="connsiteX0" fmla="*/ 284285 w 308260"/>
                <a:gd name="connsiteY0" fmla="*/ 222633 h 220729"/>
                <a:gd name="connsiteX1" fmla="*/ 25498 w 308260"/>
                <a:gd name="connsiteY1" fmla="*/ 222633 h 220729"/>
                <a:gd name="connsiteX2" fmla="*/ 0 w 308260"/>
                <a:gd name="connsiteY2" fmla="*/ 197135 h 220729"/>
                <a:gd name="connsiteX3" fmla="*/ 0 w 308260"/>
                <a:gd name="connsiteY3" fmla="*/ 25498 h 220729"/>
                <a:gd name="connsiteX4" fmla="*/ 25498 w 308260"/>
                <a:gd name="connsiteY4" fmla="*/ 0 h 220729"/>
                <a:gd name="connsiteX5" fmla="*/ 284285 w 308260"/>
                <a:gd name="connsiteY5" fmla="*/ 0 h 220729"/>
                <a:gd name="connsiteX6" fmla="*/ 309783 w 308260"/>
                <a:gd name="connsiteY6" fmla="*/ 25498 h 220729"/>
                <a:gd name="connsiteX7" fmla="*/ 309783 w 308260"/>
                <a:gd name="connsiteY7" fmla="*/ 197135 h 220729"/>
                <a:gd name="connsiteX8" fmla="*/ 284285 w 308260"/>
                <a:gd name="connsiteY8" fmla="*/ 222633 h 220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260" h="220729">
                  <a:moveTo>
                    <a:pt x="284285" y="222633"/>
                  </a:moveTo>
                  <a:lnTo>
                    <a:pt x="25498" y="222633"/>
                  </a:lnTo>
                  <a:cubicBezTo>
                    <a:pt x="11417" y="222633"/>
                    <a:pt x="0" y="211216"/>
                    <a:pt x="0" y="197135"/>
                  </a:cubicBezTo>
                  <a:lnTo>
                    <a:pt x="0" y="25498"/>
                  </a:lnTo>
                  <a:cubicBezTo>
                    <a:pt x="0" y="11417"/>
                    <a:pt x="11417" y="0"/>
                    <a:pt x="25498" y="0"/>
                  </a:cubicBezTo>
                  <a:lnTo>
                    <a:pt x="284285" y="0"/>
                  </a:lnTo>
                  <a:cubicBezTo>
                    <a:pt x="298366" y="0"/>
                    <a:pt x="309783" y="11417"/>
                    <a:pt x="309783" y="25498"/>
                  </a:cubicBezTo>
                  <a:lnTo>
                    <a:pt x="309783" y="197135"/>
                  </a:lnTo>
                  <a:cubicBezTo>
                    <a:pt x="309783" y="211216"/>
                    <a:pt x="298366" y="222633"/>
                    <a:pt x="284285" y="222633"/>
                  </a:cubicBezTo>
                  <a:close/>
                </a:path>
              </a:pathLst>
            </a:custGeom>
            <a:solidFill>
              <a:schemeClr val="accent4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AC523F1-D4CC-4F02-945E-CE8E374F101D}"/>
                </a:ext>
              </a:extLst>
            </p:cNvPr>
            <p:cNvSpPr/>
            <p:nvPr/>
          </p:nvSpPr>
          <p:spPr>
            <a:xfrm>
              <a:off x="1622764" y="722294"/>
              <a:ext cx="958340" cy="2174297"/>
            </a:xfrm>
            <a:custGeom>
              <a:avLst/>
              <a:gdLst>
                <a:gd name="connsiteX0" fmla="*/ 303886 w 353929"/>
                <a:gd name="connsiteY0" fmla="*/ 6470 h 803000"/>
                <a:gd name="connsiteX1" fmla="*/ 177537 w 353929"/>
                <a:gd name="connsiteY1" fmla="*/ 0 h 803000"/>
                <a:gd name="connsiteX2" fmla="*/ 51188 w 353929"/>
                <a:gd name="connsiteY2" fmla="*/ 6470 h 803000"/>
                <a:gd name="connsiteX3" fmla="*/ 192 w 353929"/>
                <a:gd name="connsiteY3" fmla="*/ 105037 h 803000"/>
                <a:gd name="connsiteX4" fmla="*/ 72881 w 353929"/>
                <a:gd name="connsiteY4" fmla="*/ 761899 h 803000"/>
                <a:gd name="connsiteX5" fmla="*/ 108273 w 353929"/>
                <a:gd name="connsiteY5" fmla="*/ 806045 h 803000"/>
                <a:gd name="connsiteX6" fmla="*/ 247181 w 353929"/>
                <a:gd name="connsiteY6" fmla="*/ 806045 h 803000"/>
                <a:gd name="connsiteX7" fmla="*/ 282574 w 353929"/>
                <a:gd name="connsiteY7" fmla="*/ 761899 h 803000"/>
                <a:gd name="connsiteX8" fmla="*/ 355263 w 353929"/>
                <a:gd name="connsiteY8" fmla="*/ 105037 h 803000"/>
                <a:gd name="connsiteX9" fmla="*/ 303886 w 353929"/>
                <a:gd name="connsiteY9" fmla="*/ 6470 h 80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3929" h="803000">
                  <a:moveTo>
                    <a:pt x="303886" y="6470"/>
                  </a:moveTo>
                  <a:cubicBezTo>
                    <a:pt x="282574" y="3425"/>
                    <a:pt x="231958" y="1142"/>
                    <a:pt x="177537" y="0"/>
                  </a:cubicBezTo>
                  <a:cubicBezTo>
                    <a:pt x="123116" y="1522"/>
                    <a:pt x="72500" y="3425"/>
                    <a:pt x="51188" y="6470"/>
                  </a:cubicBezTo>
                  <a:cubicBezTo>
                    <a:pt x="-3994" y="14462"/>
                    <a:pt x="-189" y="75353"/>
                    <a:pt x="192" y="105037"/>
                  </a:cubicBezTo>
                  <a:lnTo>
                    <a:pt x="72881" y="761899"/>
                  </a:lnTo>
                  <a:cubicBezTo>
                    <a:pt x="72881" y="786255"/>
                    <a:pt x="88865" y="806045"/>
                    <a:pt x="108273" y="806045"/>
                  </a:cubicBezTo>
                  <a:lnTo>
                    <a:pt x="247181" y="806045"/>
                  </a:lnTo>
                  <a:cubicBezTo>
                    <a:pt x="266590" y="806045"/>
                    <a:pt x="282574" y="786255"/>
                    <a:pt x="282574" y="761899"/>
                  </a:cubicBezTo>
                  <a:lnTo>
                    <a:pt x="355263" y="105037"/>
                  </a:lnTo>
                  <a:cubicBezTo>
                    <a:pt x="355263" y="75353"/>
                    <a:pt x="359069" y="14462"/>
                    <a:pt x="303886" y="64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9B78131-15A2-44B5-BB67-26D6F35AA500}"/>
                </a:ext>
              </a:extLst>
            </p:cNvPr>
            <p:cNvSpPr/>
            <p:nvPr/>
          </p:nvSpPr>
          <p:spPr>
            <a:xfrm>
              <a:off x="1741788" y="3489113"/>
              <a:ext cx="51522" cy="185484"/>
            </a:xfrm>
            <a:custGeom>
              <a:avLst/>
              <a:gdLst>
                <a:gd name="connsiteX0" fmla="*/ 10276 w 19028"/>
                <a:gd name="connsiteY0" fmla="*/ 69264 h 68502"/>
                <a:gd name="connsiteX1" fmla="*/ 10276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6 w 19028"/>
                <a:gd name="connsiteY4" fmla="*/ 0 h 68502"/>
                <a:gd name="connsiteX5" fmla="*/ 10276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6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6" y="69264"/>
                  </a:moveTo>
                  <a:lnTo>
                    <a:pt x="10276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6" y="0"/>
                  </a:cubicBezTo>
                  <a:lnTo>
                    <a:pt x="10276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316"/>
                    <a:pt x="15984" y="69264"/>
                    <a:pt x="10276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26C0700-C58E-4BE8-94C3-7B84852F241F}"/>
                </a:ext>
              </a:extLst>
            </p:cNvPr>
            <p:cNvSpPr/>
            <p:nvPr/>
          </p:nvSpPr>
          <p:spPr>
            <a:xfrm>
              <a:off x="2006621" y="3492206"/>
              <a:ext cx="51522" cy="185484"/>
            </a:xfrm>
            <a:custGeom>
              <a:avLst/>
              <a:gdLst>
                <a:gd name="connsiteX0" fmla="*/ 10275 w 19028"/>
                <a:gd name="connsiteY0" fmla="*/ 69263 h 68502"/>
                <a:gd name="connsiteX1" fmla="*/ 10275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3"/>
                  </a:moveTo>
                  <a:lnTo>
                    <a:pt x="10275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3"/>
                    <a:pt x="10275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23AFE53-815A-4E02-986B-98B13996CC58}"/>
                </a:ext>
              </a:extLst>
            </p:cNvPr>
            <p:cNvSpPr/>
            <p:nvPr/>
          </p:nvSpPr>
          <p:spPr>
            <a:xfrm>
              <a:off x="1873689" y="3492206"/>
              <a:ext cx="51522" cy="185484"/>
            </a:xfrm>
            <a:custGeom>
              <a:avLst/>
              <a:gdLst>
                <a:gd name="connsiteX0" fmla="*/ 10275 w 19028"/>
                <a:gd name="connsiteY0" fmla="*/ 69263 h 68502"/>
                <a:gd name="connsiteX1" fmla="*/ 10275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3"/>
                  </a:moveTo>
                  <a:lnTo>
                    <a:pt x="10275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931" y="64697"/>
                    <a:pt x="15984" y="69263"/>
                    <a:pt x="10275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AED63AD-C039-4FAD-8DA7-32400593834D}"/>
                </a:ext>
              </a:extLst>
            </p:cNvPr>
            <p:cNvSpPr/>
            <p:nvPr/>
          </p:nvSpPr>
          <p:spPr>
            <a:xfrm>
              <a:off x="2139551" y="3492206"/>
              <a:ext cx="51522" cy="185484"/>
            </a:xfrm>
            <a:custGeom>
              <a:avLst/>
              <a:gdLst>
                <a:gd name="connsiteX0" fmla="*/ 10275 w 19028"/>
                <a:gd name="connsiteY0" fmla="*/ 69263 h 68502"/>
                <a:gd name="connsiteX1" fmla="*/ 10275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0 w 19028"/>
                <a:gd name="connsiteY6" fmla="*/ 10275 h 68502"/>
                <a:gd name="connsiteX7" fmla="*/ 20550 w 19028"/>
                <a:gd name="connsiteY7" fmla="*/ 58988 h 68502"/>
                <a:gd name="connsiteX8" fmla="*/ 10275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3"/>
                  </a:moveTo>
                  <a:lnTo>
                    <a:pt x="10275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0" y="4567"/>
                    <a:pt x="20550" y="10275"/>
                  </a:cubicBezTo>
                  <a:lnTo>
                    <a:pt x="20550" y="58988"/>
                  </a:lnTo>
                  <a:cubicBezTo>
                    <a:pt x="20550" y="64697"/>
                    <a:pt x="15984" y="69263"/>
                    <a:pt x="10275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E148EB8-917E-459C-A7B1-96580C14ADC7}"/>
                </a:ext>
              </a:extLst>
            </p:cNvPr>
            <p:cNvSpPr/>
            <p:nvPr/>
          </p:nvSpPr>
          <p:spPr>
            <a:xfrm>
              <a:off x="2271452" y="3492206"/>
              <a:ext cx="51522" cy="185484"/>
            </a:xfrm>
            <a:custGeom>
              <a:avLst/>
              <a:gdLst>
                <a:gd name="connsiteX0" fmla="*/ 10276 w 19028"/>
                <a:gd name="connsiteY0" fmla="*/ 69263 h 68502"/>
                <a:gd name="connsiteX1" fmla="*/ 10276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6 w 19028"/>
                <a:gd name="connsiteY4" fmla="*/ 0 h 68502"/>
                <a:gd name="connsiteX5" fmla="*/ 10276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6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6" y="69263"/>
                  </a:moveTo>
                  <a:lnTo>
                    <a:pt x="10276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6" y="0"/>
                  </a:cubicBezTo>
                  <a:lnTo>
                    <a:pt x="10276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3"/>
                    <a:pt x="10276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3DE8DA1-9153-4588-B519-78DEEC38B4E8}"/>
                </a:ext>
              </a:extLst>
            </p:cNvPr>
            <p:cNvSpPr/>
            <p:nvPr/>
          </p:nvSpPr>
          <p:spPr>
            <a:xfrm>
              <a:off x="2404382" y="3492206"/>
              <a:ext cx="51522" cy="185484"/>
            </a:xfrm>
            <a:custGeom>
              <a:avLst/>
              <a:gdLst>
                <a:gd name="connsiteX0" fmla="*/ 10275 w 19028"/>
                <a:gd name="connsiteY0" fmla="*/ 69263 h 68502"/>
                <a:gd name="connsiteX1" fmla="*/ 10275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3"/>
                  </a:moveTo>
                  <a:lnTo>
                    <a:pt x="10275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3"/>
                    <a:pt x="10275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4EC26D4-C084-49B2-8781-A2D94ECE6F95}"/>
                </a:ext>
              </a:extLst>
            </p:cNvPr>
            <p:cNvSpPr/>
            <p:nvPr/>
          </p:nvSpPr>
          <p:spPr>
            <a:xfrm>
              <a:off x="1741788" y="3772492"/>
              <a:ext cx="51522" cy="185484"/>
            </a:xfrm>
            <a:custGeom>
              <a:avLst/>
              <a:gdLst>
                <a:gd name="connsiteX0" fmla="*/ 10276 w 19028"/>
                <a:gd name="connsiteY0" fmla="*/ 69264 h 68502"/>
                <a:gd name="connsiteX1" fmla="*/ 10276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6 w 19028"/>
                <a:gd name="connsiteY4" fmla="*/ 0 h 68502"/>
                <a:gd name="connsiteX5" fmla="*/ 10276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6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6" y="69264"/>
                  </a:moveTo>
                  <a:lnTo>
                    <a:pt x="10276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6" y="0"/>
                  </a:cubicBezTo>
                  <a:lnTo>
                    <a:pt x="10276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4"/>
                    <a:pt x="10276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D109C08-999A-4299-A1BE-1BD522E4893B}"/>
                </a:ext>
              </a:extLst>
            </p:cNvPr>
            <p:cNvSpPr/>
            <p:nvPr/>
          </p:nvSpPr>
          <p:spPr>
            <a:xfrm>
              <a:off x="2006621" y="3772492"/>
              <a:ext cx="51522" cy="185484"/>
            </a:xfrm>
            <a:custGeom>
              <a:avLst/>
              <a:gdLst>
                <a:gd name="connsiteX0" fmla="*/ 10275 w 19028"/>
                <a:gd name="connsiteY0" fmla="*/ 69264 h 68502"/>
                <a:gd name="connsiteX1" fmla="*/ 10275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4"/>
                  </a:moveTo>
                  <a:lnTo>
                    <a:pt x="10275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4"/>
                    <a:pt x="10275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65EEDAF7-457D-4749-911A-1395F9983774}"/>
                </a:ext>
              </a:extLst>
            </p:cNvPr>
            <p:cNvSpPr/>
            <p:nvPr/>
          </p:nvSpPr>
          <p:spPr>
            <a:xfrm>
              <a:off x="1873689" y="3772492"/>
              <a:ext cx="51522" cy="185484"/>
            </a:xfrm>
            <a:custGeom>
              <a:avLst/>
              <a:gdLst>
                <a:gd name="connsiteX0" fmla="*/ 10275 w 19028"/>
                <a:gd name="connsiteY0" fmla="*/ 69264 h 68502"/>
                <a:gd name="connsiteX1" fmla="*/ 10275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4"/>
                  </a:moveTo>
                  <a:lnTo>
                    <a:pt x="10275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931" y="64697"/>
                    <a:pt x="15984" y="69264"/>
                    <a:pt x="10275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3F521A9-1A4B-43DB-AAEA-6698F09F9A3C}"/>
                </a:ext>
              </a:extLst>
            </p:cNvPr>
            <p:cNvSpPr/>
            <p:nvPr/>
          </p:nvSpPr>
          <p:spPr>
            <a:xfrm>
              <a:off x="2139551" y="3772492"/>
              <a:ext cx="51522" cy="185484"/>
            </a:xfrm>
            <a:custGeom>
              <a:avLst/>
              <a:gdLst>
                <a:gd name="connsiteX0" fmla="*/ 10275 w 19028"/>
                <a:gd name="connsiteY0" fmla="*/ 69264 h 68502"/>
                <a:gd name="connsiteX1" fmla="*/ 10275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0 w 19028"/>
                <a:gd name="connsiteY6" fmla="*/ 10275 h 68502"/>
                <a:gd name="connsiteX7" fmla="*/ 20550 w 19028"/>
                <a:gd name="connsiteY7" fmla="*/ 58988 h 68502"/>
                <a:gd name="connsiteX8" fmla="*/ 10275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4"/>
                  </a:moveTo>
                  <a:lnTo>
                    <a:pt x="10275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0" y="4567"/>
                    <a:pt x="20550" y="10275"/>
                  </a:cubicBezTo>
                  <a:lnTo>
                    <a:pt x="20550" y="58988"/>
                  </a:lnTo>
                  <a:cubicBezTo>
                    <a:pt x="20550" y="64697"/>
                    <a:pt x="15984" y="69264"/>
                    <a:pt x="10275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0B9F4F9-B290-4C38-956C-191A79401F04}"/>
                </a:ext>
              </a:extLst>
            </p:cNvPr>
            <p:cNvSpPr/>
            <p:nvPr/>
          </p:nvSpPr>
          <p:spPr>
            <a:xfrm>
              <a:off x="2271452" y="3772492"/>
              <a:ext cx="51522" cy="185484"/>
            </a:xfrm>
            <a:custGeom>
              <a:avLst/>
              <a:gdLst>
                <a:gd name="connsiteX0" fmla="*/ 10276 w 19028"/>
                <a:gd name="connsiteY0" fmla="*/ 69264 h 68502"/>
                <a:gd name="connsiteX1" fmla="*/ 10276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6 w 19028"/>
                <a:gd name="connsiteY4" fmla="*/ 0 h 68502"/>
                <a:gd name="connsiteX5" fmla="*/ 10276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6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6" y="69264"/>
                  </a:moveTo>
                  <a:lnTo>
                    <a:pt x="10276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6" y="0"/>
                  </a:cubicBezTo>
                  <a:lnTo>
                    <a:pt x="10276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4"/>
                    <a:pt x="10276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78B00E1-BFE7-45D8-B2FC-7547D6A5DB87}"/>
                </a:ext>
              </a:extLst>
            </p:cNvPr>
            <p:cNvSpPr/>
            <p:nvPr/>
          </p:nvSpPr>
          <p:spPr>
            <a:xfrm>
              <a:off x="2404382" y="3772492"/>
              <a:ext cx="51522" cy="185484"/>
            </a:xfrm>
            <a:custGeom>
              <a:avLst/>
              <a:gdLst>
                <a:gd name="connsiteX0" fmla="*/ 10275 w 19028"/>
                <a:gd name="connsiteY0" fmla="*/ 69264 h 68502"/>
                <a:gd name="connsiteX1" fmla="*/ 10275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4"/>
                  </a:moveTo>
                  <a:lnTo>
                    <a:pt x="10275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4"/>
                    <a:pt x="10275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Graphic 56">
              <a:extLst>
                <a:ext uri="{FF2B5EF4-FFF2-40B4-BE49-F238E27FC236}">
                  <a16:creationId xmlns:a16="http://schemas.microsoft.com/office/drawing/2014/main" id="{C5C72E34-0535-483D-85D4-26CBF69837F8}"/>
                </a:ext>
              </a:extLst>
            </p:cNvPr>
            <p:cNvSpPr/>
            <p:nvPr/>
          </p:nvSpPr>
          <p:spPr>
            <a:xfrm>
              <a:off x="1793310" y="1187133"/>
              <a:ext cx="629878" cy="816810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/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0F1D4649-B70F-41F9-9095-796554D3D0E0}"/>
                </a:ext>
              </a:extLst>
            </p:cNvPr>
            <p:cNvSpPr/>
            <p:nvPr/>
          </p:nvSpPr>
          <p:spPr>
            <a:xfrm>
              <a:off x="1238450" y="173053"/>
              <a:ext cx="1720890" cy="16645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CD803A4-8EEA-4E78-AD63-A3AAAAC863C3}"/>
              </a:ext>
            </a:extLst>
          </p:cNvPr>
          <p:cNvGrpSpPr/>
          <p:nvPr/>
        </p:nvGrpSpPr>
        <p:grpSpPr>
          <a:xfrm>
            <a:off x="9029668" y="4547715"/>
            <a:ext cx="2911215" cy="1028499"/>
            <a:chOff x="762000" y="509226"/>
            <a:chExt cx="6638926" cy="234545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4579864-C776-4B1B-BA65-1BFB02B13616}"/>
                </a:ext>
              </a:extLst>
            </p:cNvPr>
            <p:cNvSpPr/>
            <p:nvPr/>
          </p:nvSpPr>
          <p:spPr>
            <a:xfrm>
              <a:off x="762000" y="509226"/>
              <a:ext cx="6629400" cy="18624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FE65292-01A5-475C-9425-001C3C887820}"/>
                </a:ext>
              </a:extLst>
            </p:cNvPr>
            <p:cNvGrpSpPr/>
            <p:nvPr/>
          </p:nvGrpSpPr>
          <p:grpSpPr>
            <a:xfrm>
              <a:off x="771526" y="1078975"/>
              <a:ext cx="6629400" cy="1775708"/>
              <a:chOff x="742950" y="774174"/>
              <a:chExt cx="7305675" cy="1956851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EAD9561A-F74A-4E0B-8F9A-64D104938329}"/>
                  </a:ext>
                </a:extLst>
              </p:cNvPr>
              <p:cNvGrpSpPr/>
              <p:nvPr/>
            </p:nvGrpSpPr>
            <p:grpSpPr>
              <a:xfrm>
                <a:off x="745492" y="774174"/>
                <a:ext cx="7289009" cy="1956851"/>
                <a:chOff x="2104451" y="2044380"/>
                <a:chExt cx="7289009" cy="1956851"/>
              </a:xfrm>
            </p:grpSpPr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CE85FBFA-5FB1-4EB5-8F47-3B13678D954A}"/>
                    </a:ext>
                  </a:extLst>
                </p:cNvPr>
                <p:cNvSpPr/>
                <p:nvPr/>
              </p:nvSpPr>
              <p:spPr>
                <a:xfrm flipH="1">
                  <a:off x="9164888" y="2237782"/>
                  <a:ext cx="228572" cy="1340906"/>
                </a:xfrm>
                <a:custGeom>
                  <a:avLst/>
                  <a:gdLst>
                    <a:gd name="connsiteX0" fmla="*/ 294243 w 357870"/>
                    <a:gd name="connsiteY0" fmla="*/ 403418 h 2147223"/>
                    <a:gd name="connsiteX1" fmla="*/ 250322 w 357870"/>
                    <a:gd name="connsiteY1" fmla="*/ 890610 h 2147223"/>
                    <a:gd name="connsiteX2" fmla="*/ 278789 w 357870"/>
                    <a:gd name="connsiteY2" fmla="*/ 1613671 h 2147223"/>
                    <a:gd name="connsiteX3" fmla="*/ 361750 w 357870"/>
                    <a:gd name="connsiteY3" fmla="*/ 2000009 h 2147223"/>
                    <a:gd name="connsiteX4" fmla="*/ 363377 w 357870"/>
                    <a:gd name="connsiteY4" fmla="*/ 2018716 h 2147223"/>
                    <a:gd name="connsiteX5" fmla="*/ 213722 w 357870"/>
                    <a:gd name="connsiteY5" fmla="*/ 2124450 h 2147223"/>
                    <a:gd name="connsiteX6" fmla="*/ 2253 w 357870"/>
                    <a:gd name="connsiteY6" fmla="*/ 2151290 h 2147223"/>
                    <a:gd name="connsiteX7" fmla="*/ 2253 w 357870"/>
                    <a:gd name="connsiteY7" fmla="*/ 815782 h 2147223"/>
                    <a:gd name="connsiteX8" fmla="*/ 2253 w 357870"/>
                    <a:gd name="connsiteY8" fmla="*/ 402604 h 2147223"/>
                    <a:gd name="connsiteX9" fmla="*/ 2253 w 357870"/>
                    <a:gd name="connsiteY9" fmla="*/ 192762 h 2147223"/>
                    <a:gd name="connsiteX10" fmla="*/ 8760 w 357870"/>
                    <a:gd name="connsiteY10" fmla="*/ 0 h 2147223"/>
                    <a:gd name="connsiteX11" fmla="*/ 164921 w 357870"/>
                    <a:gd name="connsiteY11" fmla="*/ 209029 h 2147223"/>
                    <a:gd name="connsiteX12" fmla="*/ 232429 w 357870"/>
                    <a:gd name="connsiteY12" fmla="*/ 324524 h 2147223"/>
                    <a:gd name="connsiteX13" fmla="*/ 259269 w 357870"/>
                    <a:gd name="connsiteY13" fmla="*/ 374137 h 2147223"/>
                    <a:gd name="connsiteX14" fmla="*/ 294243 w 357870"/>
                    <a:gd name="connsiteY14" fmla="*/ 403418 h 2147223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32429 w 363377"/>
                    <a:gd name="connsiteY12" fmla="*/ 324524 h 2153220"/>
                    <a:gd name="connsiteX13" fmla="*/ 294243 w 363377"/>
                    <a:gd name="connsiteY13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70920"/>
                    <a:gd name="connsiteY0" fmla="*/ 403418 h 2153220"/>
                    <a:gd name="connsiteX1" fmla="*/ 250322 w 370920"/>
                    <a:gd name="connsiteY1" fmla="*/ 890610 h 2153220"/>
                    <a:gd name="connsiteX2" fmla="*/ 278789 w 370920"/>
                    <a:gd name="connsiteY2" fmla="*/ 1613671 h 2153220"/>
                    <a:gd name="connsiteX3" fmla="*/ 361750 w 370920"/>
                    <a:gd name="connsiteY3" fmla="*/ 2000009 h 2153220"/>
                    <a:gd name="connsiteX4" fmla="*/ 350024 w 370920"/>
                    <a:gd name="connsiteY4" fmla="*/ 1974351 h 2153220"/>
                    <a:gd name="connsiteX5" fmla="*/ 363377 w 370920"/>
                    <a:gd name="connsiteY5" fmla="*/ 2018716 h 2153220"/>
                    <a:gd name="connsiteX6" fmla="*/ 213722 w 370920"/>
                    <a:gd name="connsiteY6" fmla="*/ 2124450 h 2153220"/>
                    <a:gd name="connsiteX7" fmla="*/ 2253 w 370920"/>
                    <a:gd name="connsiteY7" fmla="*/ 2151290 h 2153220"/>
                    <a:gd name="connsiteX8" fmla="*/ 2253 w 370920"/>
                    <a:gd name="connsiteY8" fmla="*/ 815782 h 2153220"/>
                    <a:gd name="connsiteX9" fmla="*/ 2253 w 370920"/>
                    <a:gd name="connsiteY9" fmla="*/ 402604 h 2153220"/>
                    <a:gd name="connsiteX10" fmla="*/ 2253 w 370920"/>
                    <a:gd name="connsiteY10" fmla="*/ 192762 h 2153220"/>
                    <a:gd name="connsiteX11" fmla="*/ 8760 w 370920"/>
                    <a:gd name="connsiteY11" fmla="*/ 0 h 2153220"/>
                    <a:gd name="connsiteX12" fmla="*/ 164921 w 370920"/>
                    <a:gd name="connsiteY12" fmla="*/ 209029 h 2153220"/>
                    <a:gd name="connsiteX13" fmla="*/ 294243 w 370920"/>
                    <a:gd name="connsiteY13" fmla="*/ 403418 h 2153220"/>
                    <a:gd name="connsiteX0" fmla="*/ 294243 w 377541"/>
                    <a:gd name="connsiteY0" fmla="*/ 403418 h 2153220"/>
                    <a:gd name="connsiteX1" fmla="*/ 250322 w 377541"/>
                    <a:gd name="connsiteY1" fmla="*/ 890610 h 2153220"/>
                    <a:gd name="connsiteX2" fmla="*/ 278789 w 377541"/>
                    <a:gd name="connsiteY2" fmla="*/ 1613671 h 2153220"/>
                    <a:gd name="connsiteX3" fmla="*/ 361750 w 377541"/>
                    <a:gd name="connsiteY3" fmla="*/ 2000009 h 2153220"/>
                    <a:gd name="connsiteX4" fmla="*/ 363377 w 377541"/>
                    <a:gd name="connsiteY4" fmla="*/ 2018716 h 2153220"/>
                    <a:gd name="connsiteX5" fmla="*/ 213722 w 377541"/>
                    <a:gd name="connsiteY5" fmla="*/ 2124450 h 2153220"/>
                    <a:gd name="connsiteX6" fmla="*/ 2253 w 377541"/>
                    <a:gd name="connsiteY6" fmla="*/ 2151290 h 2153220"/>
                    <a:gd name="connsiteX7" fmla="*/ 2253 w 377541"/>
                    <a:gd name="connsiteY7" fmla="*/ 815782 h 2153220"/>
                    <a:gd name="connsiteX8" fmla="*/ 2253 w 377541"/>
                    <a:gd name="connsiteY8" fmla="*/ 402604 h 2153220"/>
                    <a:gd name="connsiteX9" fmla="*/ 2253 w 377541"/>
                    <a:gd name="connsiteY9" fmla="*/ 192762 h 2153220"/>
                    <a:gd name="connsiteX10" fmla="*/ 8760 w 377541"/>
                    <a:gd name="connsiteY10" fmla="*/ 0 h 2153220"/>
                    <a:gd name="connsiteX11" fmla="*/ 164921 w 377541"/>
                    <a:gd name="connsiteY11" fmla="*/ 209029 h 2153220"/>
                    <a:gd name="connsiteX12" fmla="*/ 294243 w 377541"/>
                    <a:gd name="connsiteY12" fmla="*/ 403418 h 2153220"/>
                    <a:gd name="connsiteX0" fmla="*/ 294243 w 364424"/>
                    <a:gd name="connsiteY0" fmla="*/ 403418 h 2153220"/>
                    <a:gd name="connsiteX1" fmla="*/ 250322 w 364424"/>
                    <a:gd name="connsiteY1" fmla="*/ 890610 h 2153220"/>
                    <a:gd name="connsiteX2" fmla="*/ 278789 w 364424"/>
                    <a:gd name="connsiteY2" fmla="*/ 1613671 h 2153220"/>
                    <a:gd name="connsiteX3" fmla="*/ 363377 w 364424"/>
                    <a:gd name="connsiteY3" fmla="*/ 2018716 h 2153220"/>
                    <a:gd name="connsiteX4" fmla="*/ 213722 w 364424"/>
                    <a:gd name="connsiteY4" fmla="*/ 2124450 h 2153220"/>
                    <a:gd name="connsiteX5" fmla="*/ 2253 w 364424"/>
                    <a:gd name="connsiteY5" fmla="*/ 2151290 h 2153220"/>
                    <a:gd name="connsiteX6" fmla="*/ 2253 w 364424"/>
                    <a:gd name="connsiteY6" fmla="*/ 815782 h 2153220"/>
                    <a:gd name="connsiteX7" fmla="*/ 2253 w 364424"/>
                    <a:gd name="connsiteY7" fmla="*/ 402604 h 2153220"/>
                    <a:gd name="connsiteX8" fmla="*/ 2253 w 364424"/>
                    <a:gd name="connsiteY8" fmla="*/ 192762 h 2153220"/>
                    <a:gd name="connsiteX9" fmla="*/ 8760 w 364424"/>
                    <a:gd name="connsiteY9" fmla="*/ 0 h 2153220"/>
                    <a:gd name="connsiteX10" fmla="*/ 164921 w 364424"/>
                    <a:gd name="connsiteY10" fmla="*/ 209029 h 2153220"/>
                    <a:gd name="connsiteX11" fmla="*/ 294243 w 364424"/>
                    <a:gd name="connsiteY11" fmla="*/ 403418 h 2153220"/>
                    <a:gd name="connsiteX0" fmla="*/ 294243 w 363376"/>
                    <a:gd name="connsiteY0" fmla="*/ 403418 h 2153220"/>
                    <a:gd name="connsiteX1" fmla="*/ 250322 w 363376"/>
                    <a:gd name="connsiteY1" fmla="*/ 890610 h 2153220"/>
                    <a:gd name="connsiteX2" fmla="*/ 278789 w 363376"/>
                    <a:gd name="connsiteY2" fmla="*/ 1613671 h 2153220"/>
                    <a:gd name="connsiteX3" fmla="*/ 363377 w 363376"/>
                    <a:gd name="connsiteY3" fmla="*/ 2018716 h 2153220"/>
                    <a:gd name="connsiteX4" fmla="*/ 213722 w 363376"/>
                    <a:gd name="connsiteY4" fmla="*/ 2124450 h 2153220"/>
                    <a:gd name="connsiteX5" fmla="*/ 2253 w 363376"/>
                    <a:gd name="connsiteY5" fmla="*/ 2151290 h 2153220"/>
                    <a:gd name="connsiteX6" fmla="*/ 2253 w 363376"/>
                    <a:gd name="connsiteY6" fmla="*/ 815782 h 2153220"/>
                    <a:gd name="connsiteX7" fmla="*/ 2253 w 363376"/>
                    <a:gd name="connsiteY7" fmla="*/ 402604 h 2153220"/>
                    <a:gd name="connsiteX8" fmla="*/ 2253 w 363376"/>
                    <a:gd name="connsiteY8" fmla="*/ 192762 h 2153220"/>
                    <a:gd name="connsiteX9" fmla="*/ 8760 w 363376"/>
                    <a:gd name="connsiteY9" fmla="*/ 0 h 2153220"/>
                    <a:gd name="connsiteX10" fmla="*/ 164921 w 363376"/>
                    <a:gd name="connsiteY10" fmla="*/ 209029 h 2153220"/>
                    <a:gd name="connsiteX11" fmla="*/ 294243 w 363376"/>
                    <a:gd name="connsiteY11" fmla="*/ 403418 h 2153220"/>
                    <a:gd name="connsiteX0" fmla="*/ 294243 w 363378"/>
                    <a:gd name="connsiteY0" fmla="*/ 403418 h 2131745"/>
                    <a:gd name="connsiteX1" fmla="*/ 250322 w 363378"/>
                    <a:gd name="connsiteY1" fmla="*/ 890610 h 2131745"/>
                    <a:gd name="connsiteX2" fmla="*/ 278789 w 363378"/>
                    <a:gd name="connsiteY2" fmla="*/ 1613671 h 2131745"/>
                    <a:gd name="connsiteX3" fmla="*/ 363377 w 363378"/>
                    <a:gd name="connsiteY3" fmla="*/ 2018716 h 2131745"/>
                    <a:gd name="connsiteX4" fmla="*/ 213722 w 363378"/>
                    <a:gd name="connsiteY4" fmla="*/ 2124450 h 2131745"/>
                    <a:gd name="connsiteX5" fmla="*/ 2253 w 363378"/>
                    <a:gd name="connsiteY5" fmla="*/ 2116321 h 2131745"/>
                    <a:gd name="connsiteX6" fmla="*/ 2253 w 363378"/>
                    <a:gd name="connsiteY6" fmla="*/ 815782 h 2131745"/>
                    <a:gd name="connsiteX7" fmla="*/ 2253 w 363378"/>
                    <a:gd name="connsiteY7" fmla="*/ 402604 h 2131745"/>
                    <a:gd name="connsiteX8" fmla="*/ 2253 w 363378"/>
                    <a:gd name="connsiteY8" fmla="*/ 192762 h 2131745"/>
                    <a:gd name="connsiteX9" fmla="*/ 8760 w 363378"/>
                    <a:gd name="connsiteY9" fmla="*/ 0 h 2131745"/>
                    <a:gd name="connsiteX10" fmla="*/ 164921 w 363378"/>
                    <a:gd name="connsiteY10" fmla="*/ 209029 h 2131745"/>
                    <a:gd name="connsiteX11" fmla="*/ 294243 w 363378"/>
                    <a:gd name="connsiteY11" fmla="*/ 403418 h 213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3378" h="2131745">
                      <a:moveTo>
                        <a:pt x="294243" y="403418"/>
                      </a:moveTo>
                      <a:cubicBezTo>
                        <a:pt x="287736" y="566086"/>
                        <a:pt x="258456" y="727128"/>
                        <a:pt x="250322" y="890610"/>
                      </a:cubicBezTo>
                      <a:cubicBezTo>
                        <a:pt x="238936" y="1131359"/>
                        <a:pt x="243816" y="1375362"/>
                        <a:pt x="278789" y="1613671"/>
                      </a:cubicBezTo>
                      <a:cubicBezTo>
                        <a:pt x="297631" y="1801688"/>
                        <a:pt x="344248" y="1933586"/>
                        <a:pt x="363377" y="2018716"/>
                      </a:cubicBezTo>
                      <a:cubicBezTo>
                        <a:pt x="335723" y="2076463"/>
                        <a:pt x="273909" y="2108183"/>
                        <a:pt x="213722" y="2124450"/>
                      </a:cubicBezTo>
                      <a:cubicBezTo>
                        <a:pt x="153535" y="2140717"/>
                        <a:pt x="2253" y="2126082"/>
                        <a:pt x="2253" y="2116321"/>
                      </a:cubicBezTo>
                      <a:lnTo>
                        <a:pt x="2253" y="815782"/>
                      </a:lnTo>
                      <a:lnTo>
                        <a:pt x="2253" y="402604"/>
                      </a:lnTo>
                      <a:lnTo>
                        <a:pt x="2253" y="192762"/>
                      </a:lnTo>
                      <a:cubicBezTo>
                        <a:pt x="2253" y="128508"/>
                        <a:pt x="-5880" y="62627"/>
                        <a:pt x="8760" y="0"/>
                      </a:cubicBezTo>
                      <a:cubicBezTo>
                        <a:pt x="65694" y="65881"/>
                        <a:pt x="118561" y="135828"/>
                        <a:pt x="164921" y="209029"/>
                      </a:cubicBezTo>
                      <a:cubicBezTo>
                        <a:pt x="212502" y="276265"/>
                        <a:pt x="240047" y="304808"/>
                        <a:pt x="294243" y="40341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3F878641-787C-4634-B690-FE28D1313AE4}"/>
                    </a:ext>
                  </a:extLst>
                </p:cNvPr>
                <p:cNvSpPr/>
                <p:nvPr/>
              </p:nvSpPr>
              <p:spPr>
                <a:xfrm flipH="1">
                  <a:off x="7198653" y="2086837"/>
                  <a:ext cx="1145999" cy="1795739"/>
                </a:xfrm>
                <a:custGeom>
                  <a:avLst/>
                  <a:gdLst>
                    <a:gd name="connsiteX0" fmla="*/ 1820419 w 1821886"/>
                    <a:gd name="connsiteY0" fmla="*/ 1327383 h 2854831"/>
                    <a:gd name="connsiteX1" fmla="*/ 1554456 w 1821886"/>
                    <a:gd name="connsiteY1" fmla="*/ 802777 h 2854831"/>
                    <a:gd name="connsiteX2" fmla="*/ 1358441 w 1821886"/>
                    <a:gd name="connsiteY2" fmla="*/ 496147 h 2854831"/>
                    <a:gd name="connsiteX3" fmla="*/ 1023343 w 1821886"/>
                    <a:gd name="connsiteY3" fmla="*/ 104929 h 2854831"/>
                    <a:gd name="connsiteX4" fmla="*/ 845222 w 1821886"/>
                    <a:gd name="connsiteY4" fmla="*/ 13835 h 2854831"/>
                    <a:gd name="connsiteX5" fmla="*/ 604472 w 1821886"/>
                    <a:gd name="connsiteY5" fmla="*/ 59382 h 2854831"/>
                    <a:gd name="connsiteX6" fmla="*/ 163641 w 1821886"/>
                    <a:gd name="connsiteY6" fmla="*/ 702736 h 2854831"/>
                    <a:gd name="connsiteX7" fmla="*/ 1786 w 1821886"/>
                    <a:gd name="connsiteY7" fmla="*/ 1904856 h 2854831"/>
                    <a:gd name="connsiteX8" fmla="*/ 17239 w 1821886"/>
                    <a:gd name="connsiteY8" fmla="*/ 2261100 h 2854831"/>
                    <a:gd name="connsiteX9" fmla="*/ 111587 w 1821886"/>
                    <a:gd name="connsiteY9" fmla="*/ 2553903 h 2854831"/>
                    <a:gd name="connsiteX10" fmla="*/ 419843 w 1821886"/>
                    <a:gd name="connsiteY10" fmla="*/ 2747478 h 2854831"/>
                    <a:gd name="connsiteX11" fmla="*/ 987556 w 1821886"/>
                    <a:gd name="connsiteY11" fmla="*/ 2858906 h 2854831"/>
                    <a:gd name="connsiteX12" fmla="*/ 1602443 w 1821886"/>
                    <a:gd name="connsiteY12" fmla="*/ 2752359 h 2854831"/>
                    <a:gd name="connsiteX13" fmla="*/ 1776498 w 1821886"/>
                    <a:gd name="connsiteY13" fmla="*/ 2592130 h 2854831"/>
                    <a:gd name="connsiteX14" fmla="*/ 1778938 w 1821886"/>
                    <a:gd name="connsiteY14" fmla="*/ 2430275 h 2854831"/>
                    <a:gd name="connsiteX15" fmla="*/ 1791952 w 1821886"/>
                    <a:gd name="connsiteY15" fmla="*/ 2003270 h 2854831"/>
                    <a:gd name="connsiteX16" fmla="*/ 1809032 w 1821886"/>
                    <a:gd name="connsiteY16" fmla="*/ 1642146 h 2854831"/>
                    <a:gd name="connsiteX17" fmla="*/ 1819606 w 1821886"/>
                    <a:gd name="connsiteY17" fmla="*/ 1461584 h 2854831"/>
                    <a:gd name="connsiteX18" fmla="*/ 1820419 w 1821886"/>
                    <a:gd name="connsiteY18" fmla="*/ 1327383 h 2854831"/>
                    <a:gd name="connsiteX19" fmla="*/ 1820419 w 1821886"/>
                    <a:gd name="connsiteY19" fmla="*/ 1327383 h 285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821886" h="2854831">
                      <a:moveTo>
                        <a:pt x="1820419" y="1327383"/>
                      </a:moveTo>
                      <a:cubicBezTo>
                        <a:pt x="1726071" y="1154954"/>
                        <a:pt x="1650430" y="973579"/>
                        <a:pt x="1554456" y="802777"/>
                      </a:cubicBezTo>
                      <a:cubicBezTo>
                        <a:pt x="1495082" y="697042"/>
                        <a:pt x="1433268" y="591308"/>
                        <a:pt x="1358441" y="496147"/>
                      </a:cubicBezTo>
                      <a:cubicBezTo>
                        <a:pt x="1254333" y="364385"/>
                        <a:pt x="1157545" y="207410"/>
                        <a:pt x="1023343" y="104929"/>
                      </a:cubicBezTo>
                      <a:cubicBezTo>
                        <a:pt x="972916" y="65889"/>
                        <a:pt x="904595" y="35795"/>
                        <a:pt x="845222" y="13835"/>
                      </a:cubicBezTo>
                      <a:cubicBezTo>
                        <a:pt x="758194" y="-17885"/>
                        <a:pt x="678486" y="8142"/>
                        <a:pt x="604472" y="59382"/>
                      </a:cubicBezTo>
                      <a:cubicBezTo>
                        <a:pt x="392190" y="207410"/>
                        <a:pt x="257175" y="467680"/>
                        <a:pt x="163641" y="702736"/>
                      </a:cubicBezTo>
                      <a:cubicBezTo>
                        <a:pt x="13172" y="1082567"/>
                        <a:pt x="-7161" y="1500625"/>
                        <a:pt x="1786" y="1904856"/>
                      </a:cubicBezTo>
                      <a:cubicBezTo>
                        <a:pt x="4226" y="2023604"/>
                        <a:pt x="9106" y="2142352"/>
                        <a:pt x="17239" y="2261100"/>
                      </a:cubicBezTo>
                      <a:cubicBezTo>
                        <a:pt x="24559" y="2363581"/>
                        <a:pt x="46519" y="2470942"/>
                        <a:pt x="111587" y="2553903"/>
                      </a:cubicBezTo>
                      <a:cubicBezTo>
                        <a:pt x="186414" y="2649877"/>
                        <a:pt x="310042" y="2704371"/>
                        <a:pt x="419843" y="2747478"/>
                      </a:cubicBezTo>
                      <a:cubicBezTo>
                        <a:pt x="595525" y="2815799"/>
                        <a:pt x="798048" y="2846706"/>
                        <a:pt x="987556" y="2858906"/>
                      </a:cubicBezTo>
                      <a:cubicBezTo>
                        <a:pt x="1190892" y="2871920"/>
                        <a:pt x="1418628" y="2850773"/>
                        <a:pt x="1602443" y="2752359"/>
                      </a:cubicBezTo>
                      <a:cubicBezTo>
                        <a:pt x="1667511" y="2717385"/>
                        <a:pt x="1757791" y="2671024"/>
                        <a:pt x="1776498" y="2592130"/>
                      </a:cubicBezTo>
                      <a:cubicBezTo>
                        <a:pt x="1787885" y="2542516"/>
                        <a:pt x="1778938" y="2481515"/>
                        <a:pt x="1778938" y="2430275"/>
                      </a:cubicBezTo>
                      <a:cubicBezTo>
                        <a:pt x="1779752" y="2287127"/>
                        <a:pt x="1788699" y="2145605"/>
                        <a:pt x="1791952" y="2003270"/>
                      </a:cubicBezTo>
                      <a:cubicBezTo>
                        <a:pt x="1794392" y="1882896"/>
                        <a:pt x="1801712" y="1762521"/>
                        <a:pt x="1809032" y="1642146"/>
                      </a:cubicBezTo>
                      <a:cubicBezTo>
                        <a:pt x="1813099" y="1581959"/>
                        <a:pt x="1814725" y="1521772"/>
                        <a:pt x="1819606" y="1461584"/>
                      </a:cubicBezTo>
                      <a:cubicBezTo>
                        <a:pt x="1822859" y="1419290"/>
                        <a:pt x="1840752" y="1368050"/>
                        <a:pt x="1820419" y="1327383"/>
                      </a:cubicBezTo>
                      <a:cubicBezTo>
                        <a:pt x="1820419" y="1327383"/>
                        <a:pt x="1820419" y="1327383"/>
                        <a:pt x="1820419" y="132738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0C2B61C6-0E39-47A2-B35D-16E4D5B7DBBA}"/>
                    </a:ext>
                  </a:extLst>
                </p:cNvPr>
                <p:cNvSpPr/>
                <p:nvPr/>
              </p:nvSpPr>
              <p:spPr>
                <a:xfrm flipH="1">
                  <a:off x="8314449" y="2055728"/>
                  <a:ext cx="936240" cy="1739463"/>
                </a:xfrm>
                <a:custGeom>
                  <a:avLst/>
                  <a:gdLst>
                    <a:gd name="connsiteX0" fmla="*/ 1491640 w 1488416"/>
                    <a:gd name="connsiteY0" fmla="*/ 1253669 h 2765363"/>
                    <a:gd name="connsiteX1" fmla="*/ 1449346 w 1488416"/>
                    <a:gd name="connsiteY1" fmla="*/ 1108081 h 2765363"/>
                    <a:gd name="connsiteX2" fmla="*/ 1323278 w 1488416"/>
                    <a:gd name="connsiteY2" fmla="*/ 807144 h 2765363"/>
                    <a:gd name="connsiteX3" fmla="*/ 865366 w 1488416"/>
                    <a:gd name="connsiteY3" fmla="*/ 193071 h 2765363"/>
                    <a:gd name="connsiteX4" fmla="*/ 458695 w 1488416"/>
                    <a:gd name="connsiteY4" fmla="*/ 2749 h 2765363"/>
                    <a:gd name="connsiteX5" fmla="*/ 174839 w 1488416"/>
                    <a:gd name="connsiteY5" fmla="*/ 292299 h 2765363"/>
                    <a:gd name="connsiteX6" fmla="*/ 22744 w 1488416"/>
                    <a:gd name="connsiteY6" fmla="*/ 991773 h 2765363"/>
                    <a:gd name="connsiteX7" fmla="*/ 1597 w 1488416"/>
                    <a:gd name="connsiteY7" fmla="*/ 1509059 h 2765363"/>
                    <a:gd name="connsiteX8" fmla="*/ 31691 w 1488416"/>
                    <a:gd name="connsiteY8" fmla="*/ 1844156 h 2765363"/>
                    <a:gd name="connsiteX9" fmla="*/ 141492 w 1488416"/>
                    <a:gd name="connsiteY9" fmla="*/ 2328094 h 2765363"/>
                    <a:gd name="connsiteX10" fmla="*/ 438362 w 1488416"/>
                    <a:gd name="connsiteY10" fmla="*/ 2742899 h 2765363"/>
                    <a:gd name="connsiteX11" fmla="*/ 653897 w 1488416"/>
                    <a:gd name="connsiteY11" fmla="*/ 2764046 h 2765363"/>
                    <a:gd name="connsiteX12" fmla="*/ 1215104 w 1488416"/>
                    <a:gd name="connsiteY12" fmla="*/ 2466363 h 2765363"/>
                    <a:gd name="connsiteX13" fmla="*/ 1435519 w 1488416"/>
                    <a:gd name="connsiteY13" fmla="*/ 2207720 h 2765363"/>
                    <a:gd name="connsiteX14" fmla="*/ 1455853 w 1488416"/>
                    <a:gd name="connsiteY14" fmla="*/ 1707514 h 2765363"/>
                    <a:gd name="connsiteX15" fmla="*/ 1491640 w 1488416"/>
                    <a:gd name="connsiteY15" fmla="*/ 1253669 h 2765363"/>
                    <a:gd name="connsiteX16" fmla="*/ 1491640 w 1488416"/>
                    <a:gd name="connsiteY16" fmla="*/ 1253669 h 276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8416" h="2765363">
                      <a:moveTo>
                        <a:pt x="1491640" y="1253669"/>
                      </a:moveTo>
                      <a:cubicBezTo>
                        <a:pt x="1489200" y="1204869"/>
                        <a:pt x="1465613" y="1155255"/>
                        <a:pt x="1449346" y="1108081"/>
                      </a:cubicBezTo>
                      <a:cubicBezTo>
                        <a:pt x="1414372" y="1003160"/>
                        <a:pt x="1379399" y="903119"/>
                        <a:pt x="1323278" y="807144"/>
                      </a:cubicBezTo>
                      <a:cubicBezTo>
                        <a:pt x="1193143" y="585915"/>
                        <a:pt x="1055688" y="367126"/>
                        <a:pt x="865366" y="193071"/>
                      </a:cubicBezTo>
                      <a:cubicBezTo>
                        <a:pt x="756379" y="94656"/>
                        <a:pt x="616484" y="-19212"/>
                        <a:pt x="458695" y="2749"/>
                      </a:cubicBezTo>
                      <a:cubicBezTo>
                        <a:pt x="314734" y="23082"/>
                        <a:pt x="226079" y="171111"/>
                        <a:pt x="174839" y="292299"/>
                      </a:cubicBezTo>
                      <a:cubicBezTo>
                        <a:pt x="80491" y="515154"/>
                        <a:pt x="41451" y="751837"/>
                        <a:pt x="22744" y="991773"/>
                      </a:cubicBezTo>
                      <a:cubicBezTo>
                        <a:pt x="9730" y="1164202"/>
                        <a:pt x="-4910" y="1335817"/>
                        <a:pt x="1597" y="1509059"/>
                      </a:cubicBezTo>
                      <a:cubicBezTo>
                        <a:pt x="5664" y="1620487"/>
                        <a:pt x="5664" y="1735168"/>
                        <a:pt x="31691" y="1844156"/>
                      </a:cubicBezTo>
                      <a:cubicBezTo>
                        <a:pt x="69918" y="2006011"/>
                        <a:pt x="92691" y="2168679"/>
                        <a:pt x="141492" y="2328094"/>
                      </a:cubicBezTo>
                      <a:cubicBezTo>
                        <a:pt x="187852" y="2480189"/>
                        <a:pt x="277320" y="2681898"/>
                        <a:pt x="438362" y="2742899"/>
                      </a:cubicBezTo>
                      <a:cubicBezTo>
                        <a:pt x="506682" y="2768926"/>
                        <a:pt x="577443" y="2777059"/>
                        <a:pt x="653897" y="2764046"/>
                      </a:cubicBezTo>
                      <a:cubicBezTo>
                        <a:pt x="860486" y="2728259"/>
                        <a:pt x="1053249" y="2592431"/>
                        <a:pt x="1215104" y="2466363"/>
                      </a:cubicBezTo>
                      <a:cubicBezTo>
                        <a:pt x="1289931" y="2407802"/>
                        <a:pt x="1435519" y="2315081"/>
                        <a:pt x="1435519" y="2207720"/>
                      </a:cubicBezTo>
                      <a:cubicBezTo>
                        <a:pt x="1435519" y="2040984"/>
                        <a:pt x="1442839" y="1873436"/>
                        <a:pt x="1455853" y="1707514"/>
                      </a:cubicBezTo>
                      <a:cubicBezTo>
                        <a:pt x="1465613" y="1558673"/>
                        <a:pt x="1497333" y="1404138"/>
                        <a:pt x="1491640" y="1253669"/>
                      </a:cubicBezTo>
                      <a:cubicBezTo>
                        <a:pt x="1491640" y="1253669"/>
                        <a:pt x="1491640" y="1253669"/>
                        <a:pt x="1491640" y="125366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E76B0E35-F800-4C29-BE0F-3A04499617F2}"/>
                    </a:ext>
                  </a:extLst>
                </p:cNvPr>
                <p:cNvSpPr/>
                <p:nvPr/>
              </p:nvSpPr>
              <p:spPr>
                <a:xfrm flipH="1">
                  <a:off x="8576303" y="3578688"/>
                  <a:ext cx="5116" cy="5116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7B46F622-BD27-45F2-A0CE-3D7562B820D3}"/>
                    </a:ext>
                  </a:extLst>
                </p:cNvPr>
                <p:cNvSpPr/>
                <p:nvPr/>
              </p:nvSpPr>
              <p:spPr>
                <a:xfrm>
                  <a:off x="2104451" y="2237782"/>
                  <a:ext cx="228572" cy="1340906"/>
                </a:xfrm>
                <a:custGeom>
                  <a:avLst/>
                  <a:gdLst>
                    <a:gd name="connsiteX0" fmla="*/ 294243 w 357870"/>
                    <a:gd name="connsiteY0" fmla="*/ 403418 h 2147223"/>
                    <a:gd name="connsiteX1" fmla="*/ 250322 w 357870"/>
                    <a:gd name="connsiteY1" fmla="*/ 890610 h 2147223"/>
                    <a:gd name="connsiteX2" fmla="*/ 278789 w 357870"/>
                    <a:gd name="connsiteY2" fmla="*/ 1613671 h 2147223"/>
                    <a:gd name="connsiteX3" fmla="*/ 361750 w 357870"/>
                    <a:gd name="connsiteY3" fmla="*/ 2000009 h 2147223"/>
                    <a:gd name="connsiteX4" fmla="*/ 363377 w 357870"/>
                    <a:gd name="connsiteY4" fmla="*/ 2018716 h 2147223"/>
                    <a:gd name="connsiteX5" fmla="*/ 213722 w 357870"/>
                    <a:gd name="connsiteY5" fmla="*/ 2124450 h 2147223"/>
                    <a:gd name="connsiteX6" fmla="*/ 2253 w 357870"/>
                    <a:gd name="connsiteY6" fmla="*/ 2151290 h 2147223"/>
                    <a:gd name="connsiteX7" fmla="*/ 2253 w 357870"/>
                    <a:gd name="connsiteY7" fmla="*/ 815782 h 2147223"/>
                    <a:gd name="connsiteX8" fmla="*/ 2253 w 357870"/>
                    <a:gd name="connsiteY8" fmla="*/ 402604 h 2147223"/>
                    <a:gd name="connsiteX9" fmla="*/ 2253 w 357870"/>
                    <a:gd name="connsiteY9" fmla="*/ 192762 h 2147223"/>
                    <a:gd name="connsiteX10" fmla="*/ 8760 w 357870"/>
                    <a:gd name="connsiteY10" fmla="*/ 0 h 2147223"/>
                    <a:gd name="connsiteX11" fmla="*/ 164921 w 357870"/>
                    <a:gd name="connsiteY11" fmla="*/ 209029 h 2147223"/>
                    <a:gd name="connsiteX12" fmla="*/ 232429 w 357870"/>
                    <a:gd name="connsiteY12" fmla="*/ 324524 h 2147223"/>
                    <a:gd name="connsiteX13" fmla="*/ 259269 w 357870"/>
                    <a:gd name="connsiteY13" fmla="*/ 374137 h 2147223"/>
                    <a:gd name="connsiteX14" fmla="*/ 294243 w 357870"/>
                    <a:gd name="connsiteY14" fmla="*/ 403418 h 2147223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32429 w 363377"/>
                    <a:gd name="connsiteY12" fmla="*/ 324524 h 2153220"/>
                    <a:gd name="connsiteX13" fmla="*/ 294243 w 363377"/>
                    <a:gd name="connsiteY13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70920"/>
                    <a:gd name="connsiteY0" fmla="*/ 403418 h 2153220"/>
                    <a:gd name="connsiteX1" fmla="*/ 250322 w 370920"/>
                    <a:gd name="connsiteY1" fmla="*/ 890610 h 2153220"/>
                    <a:gd name="connsiteX2" fmla="*/ 278789 w 370920"/>
                    <a:gd name="connsiteY2" fmla="*/ 1613671 h 2153220"/>
                    <a:gd name="connsiteX3" fmla="*/ 361750 w 370920"/>
                    <a:gd name="connsiteY3" fmla="*/ 2000009 h 2153220"/>
                    <a:gd name="connsiteX4" fmla="*/ 350024 w 370920"/>
                    <a:gd name="connsiteY4" fmla="*/ 1974351 h 2153220"/>
                    <a:gd name="connsiteX5" fmla="*/ 363377 w 370920"/>
                    <a:gd name="connsiteY5" fmla="*/ 2018716 h 2153220"/>
                    <a:gd name="connsiteX6" fmla="*/ 213722 w 370920"/>
                    <a:gd name="connsiteY6" fmla="*/ 2124450 h 2153220"/>
                    <a:gd name="connsiteX7" fmla="*/ 2253 w 370920"/>
                    <a:gd name="connsiteY7" fmla="*/ 2151290 h 2153220"/>
                    <a:gd name="connsiteX8" fmla="*/ 2253 w 370920"/>
                    <a:gd name="connsiteY8" fmla="*/ 815782 h 2153220"/>
                    <a:gd name="connsiteX9" fmla="*/ 2253 w 370920"/>
                    <a:gd name="connsiteY9" fmla="*/ 402604 h 2153220"/>
                    <a:gd name="connsiteX10" fmla="*/ 2253 w 370920"/>
                    <a:gd name="connsiteY10" fmla="*/ 192762 h 2153220"/>
                    <a:gd name="connsiteX11" fmla="*/ 8760 w 370920"/>
                    <a:gd name="connsiteY11" fmla="*/ 0 h 2153220"/>
                    <a:gd name="connsiteX12" fmla="*/ 164921 w 370920"/>
                    <a:gd name="connsiteY12" fmla="*/ 209029 h 2153220"/>
                    <a:gd name="connsiteX13" fmla="*/ 294243 w 370920"/>
                    <a:gd name="connsiteY13" fmla="*/ 403418 h 2153220"/>
                    <a:gd name="connsiteX0" fmla="*/ 294243 w 377541"/>
                    <a:gd name="connsiteY0" fmla="*/ 403418 h 2153220"/>
                    <a:gd name="connsiteX1" fmla="*/ 250322 w 377541"/>
                    <a:gd name="connsiteY1" fmla="*/ 890610 h 2153220"/>
                    <a:gd name="connsiteX2" fmla="*/ 278789 w 377541"/>
                    <a:gd name="connsiteY2" fmla="*/ 1613671 h 2153220"/>
                    <a:gd name="connsiteX3" fmla="*/ 361750 w 377541"/>
                    <a:gd name="connsiteY3" fmla="*/ 2000009 h 2153220"/>
                    <a:gd name="connsiteX4" fmla="*/ 363377 w 377541"/>
                    <a:gd name="connsiteY4" fmla="*/ 2018716 h 2153220"/>
                    <a:gd name="connsiteX5" fmla="*/ 213722 w 377541"/>
                    <a:gd name="connsiteY5" fmla="*/ 2124450 h 2153220"/>
                    <a:gd name="connsiteX6" fmla="*/ 2253 w 377541"/>
                    <a:gd name="connsiteY6" fmla="*/ 2151290 h 2153220"/>
                    <a:gd name="connsiteX7" fmla="*/ 2253 w 377541"/>
                    <a:gd name="connsiteY7" fmla="*/ 815782 h 2153220"/>
                    <a:gd name="connsiteX8" fmla="*/ 2253 w 377541"/>
                    <a:gd name="connsiteY8" fmla="*/ 402604 h 2153220"/>
                    <a:gd name="connsiteX9" fmla="*/ 2253 w 377541"/>
                    <a:gd name="connsiteY9" fmla="*/ 192762 h 2153220"/>
                    <a:gd name="connsiteX10" fmla="*/ 8760 w 377541"/>
                    <a:gd name="connsiteY10" fmla="*/ 0 h 2153220"/>
                    <a:gd name="connsiteX11" fmla="*/ 164921 w 377541"/>
                    <a:gd name="connsiteY11" fmla="*/ 209029 h 2153220"/>
                    <a:gd name="connsiteX12" fmla="*/ 294243 w 377541"/>
                    <a:gd name="connsiteY12" fmla="*/ 403418 h 2153220"/>
                    <a:gd name="connsiteX0" fmla="*/ 294243 w 364424"/>
                    <a:gd name="connsiteY0" fmla="*/ 403418 h 2153220"/>
                    <a:gd name="connsiteX1" fmla="*/ 250322 w 364424"/>
                    <a:gd name="connsiteY1" fmla="*/ 890610 h 2153220"/>
                    <a:gd name="connsiteX2" fmla="*/ 278789 w 364424"/>
                    <a:gd name="connsiteY2" fmla="*/ 1613671 h 2153220"/>
                    <a:gd name="connsiteX3" fmla="*/ 363377 w 364424"/>
                    <a:gd name="connsiteY3" fmla="*/ 2018716 h 2153220"/>
                    <a:gd name="connsiteX4" fmla="*/ 213722 w 364424"/>
                    <a:gd name="connsiteY4" fmla="*/ 2124450 h 2153220"/>
                    <a:gd name="connsiteX5" fmla="*/ 2253 w 364424"/>
                    <a:gd name="connsiteY5" fmla="*/ 2151290 h 2153220"/>
                    <a:gd name="connsiteX6" fmla="*/ 2253 w 364424"/>
                    <a:gd name="connsiteY6" fmla="*/ 815782 h 2153220"/>
                    <a:gd name="connsiteX7" fmla="*/ 2253 w 364424"/>
                    <a:gd name="connsiteY7" fmla="*/ 402604 h 2153220"/>
                    <a:gd name="connsiteX8" fmla="*/ 2253 w 364424"/>
                    <a:gd name="connsiteY8" fmla="*/ 192762 h 2153220"/>
                    <a:gd name="connsiteX9" fmla="*/ 8760 w 364424"/>
                    <a:gd name="connsiteY9" fmla="*/ 0 h 2153220"/>
                    <a:gd name="connsiteX10" fmla="*/ 164921 w 364424"/>
                    <a:gd name="connsiteY10" fmla="*/ 209029 h 2153220"/>
                    <a:gd name="connsiteX11" fmla="*/ 294243 w 364424"/>
                    <a:gd name="connsiteY11" fmla="*/ 403418 h 2153220"/>
                    <a:gd name="connsiteX0" fmla="*/ 294243 w 363376"/>
                    <a:gd name="connsiteY0" fmla="*/ 403418 h 2153220"/>
                    <a:gd name="connsiteX1" fmla="*/ 250322 w 363376"/>
                    <a:gd name="connsiteY1" fmla="*/ 890610 h 2153220"/>
                    <a:gd name="connsiteX2" fmla="*/ 278789 w 363376"/>
                    <a:gd name="connsiteY2" fmla="*/ 1613671 h 2153220"/>
                    <a:gd name="connsiteX3" fmla="*/ 363377 w 363376"/>
                    <a:gd name="connsiteY3" fmla="*/ 2018716 h 2153220"/>
                    <a:gd name="connsiteX4" fmla="*/ 213722 w 363376"/>
                    <a:gd name="connsiteY4" fmla="*/ 2124450 h 2153220"/>
                    <a:gd name="connsiteX5" fmla="*/ 2253 w 363376"/>
                    <a:gd name="connsiteY5" fmla="*/ 2151290 h 2153220"/>
                    <a:gd name="connsiteX6" fmla="*/ 2253 w 363376"/>
                    <a:gd name="connsiteY6" fmla="*/ 815782 h 2153220"/>
                    <a:gd name="connsiteX7" fmla="*/ 2253 w 363376"/>
                    <a:gd name="connsiteY7" fmla="*/ 402604 h 2153220"/>
                    <a:gd name="connsiteX8" fmla="*/ 2253 w 363376"/>
                    <a:gd name="connsiteY8" fmla="*/ 192762 h 2153220"/>
                    <a:gd name="connsiteX9" fmla="*/ 8760 w 363376"/>
                    <a:gd name="connsiteY9" fmla="*/ 0 h 2153220"/>
                    <a:gd name="connsiteX10" fmla="*/ 164921 w 363376"/>
                    <a:gd name="connsiteY10" fmla="*/ 209029 h 2153220"/>
                    <a:gd name="connsiteX11" fmla="*/ 294243 w 363376"/>
                    <a:gd name="connsiteY11" fmla="*/ 403418 h 2153220"/>
                    <a:gd name="connsiteX0" fmla="*/ 294243 w 363378"/>
                    <a:gd name="connsiteY0" fmla="*/ 403418 h 2131745"/>
                    <a:gd name="connsiteX1" fmla="*/ 250322 w 363378"/>
                    <a:gd name="connsiteY1" fmla="*/ 890610 h 2131745"/>
                    <a:gd name="connsiteX2" fmla="*/ 278789 w 363378"/>
                    <a:gd name="connsiteY2" fmla="*/ 1613671 h 2131745"/>
                    <a:gd name="connsiteX3" fmla="*/ 363377 w 363378"/>
                    <a:gd name="connsiteY3" fmla="*/ 2018716 h 2131745"/>
                    <a:gd name="connsiteX4" fmla="*/ 213722 w 363378"/>
                    <a:gd name="connsiteY4" fmla="*/ 2124450 h 2131745"/>
                    <a:gd name="connsiteX5" fmla="*/ 2253 w 363378"/>
                    <a:gd name="connsiteY5" fmla="*/ 2116321 h 2131745"/>
                    <a:gd name="connsiteX6" fmla="*/ 2253 w 363378"/>
                    <a:gd name="connsiteY6" fmla="*/ 815782 h 2131745"/>
                    <a:gd name="connsiteX7" fmla="*/ 2253 w 363378"/>
                    <a:gd name="connsiteY7" fmla="*/ 402604 h 2131745"/>
                    <a:gd name="connsiteX8" fmla="*/ 2253 w 363378"/>
                    <a:gd name="connsiteY8" fmla="*/ 192762 h 2131745"/>
                    <a:gd name="connsiteX9" fmla="*/ 8760 w 363378"/>
                    <a:gd name="connsiteY9" fmla="*/ 0 h 2131745"/>
                    <a:gd name="connsiteX10" fmla="*/ 164921 w 363378"/>
                    <a:gd name="connsiteY10" fmla="*/ 209029 h 2131745"/>
                    <a:gd name="connsiteX11" fmla="*/ 294243 w 363378"/>
                    <a:gd name="connsiteY11" fmla="*/ 403418 h 213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3378" h="2131745">
                      <a:moveTo>
                        <a:pt x="294243" y="403418"/>
                      </a:moveTo>
                      <a:cubicBezTo>
                        <a:pt x="287736" y="566086"/>
                        <a:pt x="258456" y="727128"/>
                        <a:pt x="250322" y="890610"/>
                      </a:cubicBezTo>
                      <a:cubicBezTo>
                        <a:pt x="238936" y="1131359"/>
                        <a:pt x="243816" y="1375362"/>
                        <a:pt x="278789" y="1613671"/>
                      </a:cubicBezTo>
                      <a:cubicBezTo>
                        <a:pt x="297631" y="1801688"/>
                        <a:pt x="344248" y="1933586"/>
                        <a:pt x="363377" y="2018716"/>
                      </a:cubicBezTo>
                      <a:cubicBezTo>
                        <a:pt x="335723" y="2076463"/>
                        <a:pt x="273909" y="2108183"/>
                        <a:pt x="213722" y="2124450"/>
                      </a:cubicBezTo>
                      <a:cubicBezTo>
                        <a:pt x="153535" y="2140717"/>
                        <a:pt x="2253" y="2126082"/>
                        <a:pt x="2253" y="2116321"/>
                      </a:cubicBezTo>
                      <a:lnTo>
                        <a:pt x="2253" y="815782"/>
                      </a:lnTo>
                      <a:lnTo>
                        <a:pt x="2253" y="402604"/>
                      </a:lnTo>
                      <a:lnTo>
                        <a:pt x="2253" y="192762"/>
                      </a:lnTo>
                      <a:cubicBezTo>
                        <a:pt x="2253" y="128508"/>
                        <a:pt x="-5880" y="62627"/>
                        <a:pt x="8760" y="0"/>
                      </a:cubicBezTo>
                      <a:cubicBezTo>
                        <a:pt x="65694" y="65881"/>
                        <a:pt x="118561" y="135828"/>
                        <a:pt x="164921" y="209029"/>
                      </a:cubicBezTo>
                      <a:cubicBezTo>
                        <a:pt x="212502" y="276265"/>
                        <a:pt x="240047" y="304808"/>
                        <a:pt x="294243" y="40341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BAE7732D-68F7-47D3-86DC-77722F51A2DB}"/>
                    </a:ext>
                  </a:extLst>
                </p:cNvPr>
                <p:cNvSpPr/>
                <p:nvPr/>
              </p:nvSpPr>
              <p:spPr>
                <a:xfrm>
                  <a:off x="3153259" y="2086837"/>
                  <a:ext cx="1145999" cy="1795739"/>
                </a:xfrm>
                <a:custGeom>
                  <a:avLst/>
                  <a:gdLst>
                    <a:gd name="connsiteX0" fmla="*/ 1820419 w 1821886"/>
                    <a:gd name="connsiteY0" fmla="*/ 1327383 h 2854831"/>
                    <a:gd name="connsiteX1" fmla="*/ 1554456 w 1821886"/>
                    <a:gd name="connsiteY1" fmla="*/ 802777 h 2854831"/>
                    <a:gd name="connsiteX2" fmla="*/ 1358441 w 1821886"/>
                    <a:gd name="connsiteY2" fmla="*/ 496147 h 2854831"/>
                    <a:gd name="connsiteX3" fmla="*/ 1023343 w 1821886"/>
                    <a:gd name="connsiteY3" fmla="*/ 104929 h 2854831"/>
                    <a:gd name="connsiteX4" fmla="*/ 845222 w 1821886"/>
                    <a:gd name="connsiteY4" fmla="*/ 13835 h 2854831"/>
                    <a:gd name="connsiteX5" fmla="*/ 604472 w 1821886"/>
                    <a:gd name="connsiteY5" fmla="*/ 59382 h 2854831"/>
                    <a:gd name="connsiteX6" fmla="*/ 163641 w 1821886"/>
                    <a:gd name="connsiteY6" fmla="*/ 702736 h 2854831"/>
                    <a:gd name="connsiteX7" fmla="*/ 1786 w 1821886"/>
                    <a:gd name="connsiteY7" fmla="*/ 1904856 h 2854831"/>
                    <a:gd name="connsiteX8" fmla="*/ 17239 w 1821886"/>
                    <a:gd name="connsiteY8" fmla="*/ 2261100 h 2854831"/>
                    <a:gd name="connsiteX9" fmla="*/ 111587 w 1821886"/>
                    <a:gd name="connsiteY9" fmla="*/ 2553903 h 2854831"/>
                    <a:gd name="connsiteX10" fmla="*/ 419843 w 1821886"/>
                    <a:gd name="connsiteY10" fmla="*/ 2747478 h 2854831"/>
                    <a:gd name="connsiteX11" fmla="*/ 987556 w 1821886"/>
                    <a:gd name="connsiteY11" fmla="*/ 2858906 h 2854831"/>
                    <a:gd name="connsiteX12" fmla="*/ 1602443 w 1821886"/>
                    <a:gd name="connsiteY12" fmla="*/ 2752359 h 2854831"/>
                    <a:gd name="connsiteX13" fmla="*/ 1776498 w 1821886"/>
                    <a:gd name="connsiteY13" fmla="*/ 2592130 h 2854831"/>
                    <a:gd name="connsiteX14" fmla="*/ 1778938 w 1821886"/>
                    <a:gd name="connsiteY14" fmla="*/ 2430275 h 2854831"/>
                    <a:gd name="connsiteX15" fmla="*/ 1791952 w 1821886"/>
                    <a:gd name="connsiteY15" fmla="*/ 2003270 h 2854831"/>
                    <a:gd name="connsiteX16" fmla="*/ 1809032 w 1821886"/>
                    <a:gd name="connsiteY16" fmla="*/ 1642146 h 2854831"/>
                    <a:gd name="connsiteX17" fmla="*/ 1819606 w 1821886"/>
                    <a:gd name="connsiteY17" fmla="*/ 1461584 h 2854831"/>
                    <a:gd name="connsiteX18" fmla="*/ 1820419 w 1821886"/>
                    <a:gd name="connsiteY18" fmla="*/ 1327383 h 2854831"/>
                    <a:gd name="connsiteX19" fmla="*/ 1820419 w 1821886"/>
                    <a:gd name="connsiteY19" fmla="*/ 1327383 h 285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821886" h="2854831">
                      <a:moveTo>
                        <a:pt x="1820419" y="1327383"/>
                      </a:moveTo>
                      <a:cubicBezTo>
                        <a:pt x="1726071" y="1154954"/>
                        <a:pt x="1650430" y="973579"/>
                        <a:pt x="1554456" y="802777"/>
                      </a:cubicBezTo>
                      <a:cubicBezTo>
                        <a:pt x="1495082" y="697042"/>
                        <a:pt x="1433268" y="591308"/>
                        <a:pt x="1358441" y="496147"/>
                      </a:cubicBezTo>
                      <a:cubicBezTo>
                        <a:pt x="1254333" y="364385"/>
                        <a:pt x="1157545" y="207410"/>
                        <a:pt x="1023343" y="104929"/>
                      </a:cubicBezTo>
                      <a:cubicBezTo>
                        <a:pt x="972916" y="65889"/>
                        <a:pt x="904595" y="35795"/>
                        <a:pt x="845222" y="13835"/>
                      </a:cubicBezTo>
                      <a:cubicBezTo>
                        <a:pt x="758194" y="-17885"/>
                        <a:pt x="678486" y="8142"/>
                        <a:pt x="604472" y="59382"/>
                      </a:cubicBezTo>
                      <a:cubicBezTo>
                        <a:pt x="392190" y="207410"/>
                        <a:pt x="257175" y="467680"/>
                        <a:pt x="163641" y="702736"/>
                      </a:cubicBezTo>
                      <a:cubicBezTo>
                        <a:pt x="13172" y="1082567"/>
                        <a:pt x="-7161" y="1500625"/>
                        <a:pt x="1786" y="1904856"/>
                      </a:cubicBezTo>
                      <a:cubicBezTo>
                        <a:pt x="4226" y="2023604"/>
                        <a:pt x="9106" y="2142352"/>
                        <a:pt x="17239" y="2261100"/>
                      </a:cubicBezTo>
                      <a:cubicBezTo>
                        <a:pt x="24559" y="2363581"/>
                        <a:pt x="46519" y="2470942"/>
                        <a:pt x="111587" y="2553903"/>
                      </a:cubicBezTo>
                      <a:cubicBezTo>
                        <a:pt x="186414" y="2649877"/>
                        <a:pt x="310042" y="2704371"/>
                        <a:pt x="419843" y="2747478"/>
                      </a:cubicBezTo>
                      <a:cubicBezTo>
                        <a:pt x="595525" y="2815799"/>
                        <a:pt x="798048" y="2846706"/>
                        <a:pt x="987556" y="2858906"/>
                      </a:cubicBezTo>
                      <a:cubicBezTo>
                        <a:pt x="1190892" y="2871920"/>
                        <a:pt x="1418628" y="2850773"/>
                        <a:pt x="1602443" y="2752359"/>
                      </a:cubicBezTo>
                      <a:cubicBezTo>
                        <a:pt x="1667511" y="2717385"/>
                        <a:pt x="1757791" y="2671024"/>
                        <a:pt x="1776498" y="2592130"/>
                      </a:cubicBezTo>
                      <a:cubicBezTo>
                        <a:pt x="1787885" y="2542516"/>
                        <a:pt x="1778938" y="2481515"/>
                        <a:pt x="1778938" y="2430275"/>
                      </a:cubicBezTo>
                      <a:cubicBezTo>
                        <a:pt x="1779752" y="2287127"/>
                        <a:pt x="1788699" y="2145605"/>
                        <a:pt x="1791952" y="2003270"/>
                      </a:cubicBezTo>
                      <a:cubicBezTo>
                        <a:pt x="1794392" y="1882896"/>
                        <a:pt x="1801712" y="1762521"/>
                        <a:pt x="1809032" y="1642146"/>
                      </a:cubicBezTo>
                      <a:cubicBezTo>
                        <a:pt x="1813099" y="1581959"/>
                        <a:pt x="1814725" y="1521772"/>
                        <a:pt x="1819606" y="1461584"/>
                      </a:cubicBezTo>
                      <a:cubicBezTo>
                        <a:pt x="1822859" y="1419290"/>
                        <a:pt x="1840752" y="1368050"/>
                        <a:pt x="1820419" y="1327383"/>
                      </a:cubicBezTo>
                      <a:cubicBezTo>
                        <a:pt x="1820419" y="1327383"/>
                        <a:pt x="1820419" y="1327383"/>
                        <a:pt x="1820419" y="132738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9BE2D5DB-0574-4FF9-9071-F2D2CC176B66}"/>
                    </a:ext>
                  </a:extLst>
                </p:cNvPr>
                <p:cNvSpPr/>
                <p:nvPr/>
              </p:nvSpPr>
              <p:spPr>
                <a:xfrm>
                  <a:off x="2247222" y="2055728"/>
                  <a:ext cx="936240" cy="1739463"/>
                </a:xfrm>
                <a:custGeom>
                  <a:avLst/>
                  <a:gdLst>
                    <a:gd name="connsiteX0" fmla="*/ 1491640 w 1488416"/>
                    <a:gd name="connsiteY0" fmla="*/ 1253669 h 2765363"/>
                    <a:gd name="connsiteX1" fmla="*/ 1449346 w 1488416"/>
                    <a:gd name="connsiteY1" fmla="*/ 1108081 h 2765363"/>
                    <a:gd name="connsiteX2" fmla="*/ 1323278 w 1488416"/>
                    <a:gd name="connsiteY2" fmla="*/ 807144 h 2765363"/>
                    <a:gd name="connsiteX3" fmla="*/ 865366 w 1488416"/>
                    <a:gd name="connsiteY3" fmla="*/ 193071 h 2765363"/>
                    <a:gd name="connsiteX4" fmla="*/ 458695 w 1488416"/>
                    <a:gd name="connsiteY4" fmla="*/ 2749 h 2765363"/>
                    <a:gd name="connsiteX5" fmla="*/ 174839 w 1488416"/>
                    <a:gd name="connsiteY5" fmla="*/ 292299 h 2765363"/>
                    <a:gd name="connsiteX6" fmla="*/ 22744 w 1488416"/>
                    <a:gd name="connsiteY6" fmla="*/ 991773 h 2765363"/>
                    <a:gd name="connsiteX7" fmla="*/ 1597 w 1488416"/>
                    <a:gd name="connsiteY7" fmla="*/ 1509059 h 2765363"/>
                    <a:gd name="connsiteX8" fmla="*/ 31691 w 1488416"/>
                    <a:gd name="connsiteY8" fmla="*/ 1844156 h 2765363"/>
                    <a:gd name="connsiteX9" fmla="*/ 141492 w 1488416"/>
                    <a:gd name="connsiteY9" fmla="*/ 2328094 h 2765363"/>
                    <a:gd name="connsiteX10" fmla="*/ 438362 w 1488416"/>
                    <a:gd name="connsiteY10" fmla="*/ 2742899 h 2765363"/>
                    <a:gd name="connsiteX11" fmla="*/ 653897 w 1488416"/>
                    <a:gd name="connsiteY11" fmla="*/ 2764046 h 2765363"/>
                    <a:gd name="connsiteX12" fmla="*/ 1215104 w 1488416"/>
                    <a:gd name="connsiteY12" fmla="*/ 2466363 h 2765363"/>
                    <a:gd name="connsiteX13" fmla="*/ 1435519 w 1488416"/>
                    <a:gd name="connsiteY13" fmla="*/ 2207720 h 2765363"/>
                    <a:gd name="connsiteX14" fmla="*/ 1455853 w 1488416"/>
                    <a:gd name="connsiteY14" fmla="*/ 1707514 h 2765363"/>
                    <a:gd name="connsiteX15" fmla="*/ 1491640 w 1488416"/>
                    <a:gd name="connsiteY15" fmla="*/ 1253669 h 2765363"/>
                    <a:gd name="connsiteX16" fmla="*/ 1491640 w 1488416"/>
                    <a:gd name="connsiteY16" fmla="*/ 1253669 h 276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8416" h="2765363">
                      <a:moveTo>
                        <a:pt x="1491640" y="1253669"/>
                      </a:moveTo>
                      <a:cubicBezTo>
                        <a:pt x="1489200" y="1204869"/>
                        <a:pt x="1465613" y="1155255"/>
                        <a:pt x="1449346" y="1108081"/>
                      </a:cubicBezTo>
                      <a:cubicBezTo>
                        <a:pt x="1414372" y="1003160"/>
                        <a:pt x="1379399" y="903119"/>
                        <a:pt x="1323278" y="807144"/>
                      </a:cubicBezTo>
                      <a:cubicBezTo>
                        <a:pt x="1193143" y="585915"/>
                        <a:pt x="1055688" y="367126"/>
                        <a:pt x="865366" y="193071"/>
                      </a:cubicBezTo>
                      <a:cubicBezTo>
                        <a:pt x="756379" y="94656"/>
                        <a:pt x="616484" y="-19212"/>
                        <a:pt x="458695" y="2749"/>
                      </a:cubicBezTo>
                      <a:cubicBezTo>
                        <a:pt x="314734" y="23082"/>
                        <a:pt x="226079" y="171111"/>
                        <a:pt x="174839" y="292299"/>
                      </a:cubicBezTo>
                      <a:cubicBezTo>
                        <a:pt x="80491" y="515154"/>
                        <a:pt x="41451" y="751837"/>
                        <a:pt x="22744" y="991773"/>
                      </a:cubicBezTo>
                      <a:cubicBezTo>
                        <a:pt x="9730" y="1164202"/>
                        <a:pt x="-4910" y="1335817"/>
                        <a:pt x="1597" y="1509059"/>
                      </a:cubicBezTo>
                      <a:cubicBezTo>
                        <a:pt x="5664" y="1620487"/>
                        <a:pt x="5664" y="1735168"/>
                        <a:pt x="31691" y="1844156"/>
                      </a:cubicBezTo>
                      <a:cubicBezTo>
                        <a:pt x="69918" y="2006011"/>
                        <a:pt x="92691" y="2168679"/>
                        <a:pt x="141492" y="2328094"/>
                      </a:cubicBezTo>
                      <a:cubicBezTo>
                        <a:pt x="187852" y="2480189"/>
                        <a:pt x="277320" y="2681898"/>
                        <a:pt x="438362" y="2742899"/>
                      </a:cubicBezTo>
                      <a:cubicBezTo>
                        <a:pt x="506682" y="2768926"/>
                        <a:pt x="577443" y="2777059"/>
                        <a:pt x="653897" y="2764046"/>
                      </a:cubicBezTo>
                      <a:cubicBezTo>
                        <a:pt x="860486" y="2728259"/>
                        <a:pt x="1053249" y="2592431"/>
                        <a:pt x="1215104" y="2466363"/>
                      </a:cubicBezTo>
                      <a:cubicBezTo>
                        <a:pt x="1289931" y="2407802"/>
                        <a:pt x="1435519" y="2315081"/>
                        <a:pt x="1435519" y="2207720"/>
                      </a:cubicBezTo>
                      <a:cubicBezTo>
                        <a:pt x="1435519" y="2040984"/>
                        <a:pt x="1442839" y="1873436"/>
                        <a:pt x="1455853" y="1707514"/>
                      </a:cubicBezTo>
                      <a:cubicBezTo>
                        <a:pt x="1465613" y="1558673"/>
                        <a:pt x="1497333" y="1404138"/>
                        <a:pt x="1491640" y="1253669"/>
                      </a:cubicBezTo>
                      <a:cubicBezTo>
                        <a:pt x="1491640" y="1253669"/>
                        <a:pt x="1491640" y="1253669"/>
                        <a:pt x="1491640" y="125366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F324DF5C-D654-43B3-A293-C5E315E76449}"/>
                    </a:ext>
                  </a:extLst>
                </p:cNvPr>
                <p:cNvSpPr/>
                <p:nvPr/>
              </p:nvSpPr>
              <p:spPr>
                <a:xfrm>
                  <a:off x="2916492" y="3578688"/>
                  <a:ext cx="5116" cy="5116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84BAD3D9-CE92-474C-BC35-EEB95AA5E320}"/>
                    </a:ext>
                  </a:extLst>
                </p:cNvPr>
                <p:cNvSpPr/>
                <p:nvPr/>
              </p:nvSpPr>
              <p:spPr>
                <a:xfrm>
                  <a:off x="4267475" y="2052010"/>
                  <a:ext cx="1493891" cy="1949221"/>
                </a:xfrm>
                <a:custGeom>
                  <a:avLst/>
                  <a:gdLst>
                    <a:gd name="connsiteX0" fmla="*/ 2376043 w 2374959"/>
                    <a:gd name="connsiteY0" fmla="*/ 2668646 h 3098834"/>
                    <a:gd name="connsiteX1" fmla="*/ 2374416 w 2374959"/>
                    <a:gd name="connsiteY1" fmla="*/ 2056199 h 3098834"/>
                    <a:gd name="connsiteX2" fmla="*/ 2295522 w 2374959"/>
                    <a:gd name="connsiteY2" fmla="*/ 1418539 h 3098834"/>
                    <a:gd name="connsiteX3" fmla="*/ 2128787 w 2374959"/>
                    <a:gd name="connsiteY3" fmla="*/ 853266 h 3098834"/>
                    <a:gd name="connsiteX4" fmla="*/ 1880717 w 2374959"/>
                    <a:gd name="connsiteY4" fmla="*/ 390474 h 3098834"/>
                    <a:gd name="connsiteX5" fmla="*/ 1485433 w 2374959"/>
                    <a:gd name="connsiteY5" fmla="*/ 68391 h 3098834"/>
                    <a:gd name="connsiteX6" fmla="*/ 1175550 w 2374959"/>
                    <a:gd name="connsiteY6" fmla="*/ 70 h 3098834"/>
                    <a:gd name="connsiteX7" fmla="*/ 870546 w 2374959"/>
                    <a:gd name="connsiteY7" fmla="*/ 80591 h 3098834"/>
                    <a:gd name="connsiteX8" fmla="*/ 648504 w 2374959"/>
                    <a:gd name="connsiteY8" fmla="*/ 239193 h 3098834"/>
                    <a:gd name="connsiteX9" fmla="*/ 89738 w 2374959"/>
                    <a:gd name="connsiteY9" fmla="*/ 1201377 h 3098834"/>
                    <a:gd name="connsiteX10" fmla="*/ 19790 w 2374959"/>
                    <a:gd name="connsiteY10" fmla="*/ 2472631 h 3098834"/>
                    <a:gd name="connsiteX11" fmla="*/ 36057 w 2374959"/>
                    <a:gd name="connsiteY11" fmla="*/ 2679220 h 3098834"/>
                    <a:gd name="connsiteX12" fmla="*/ 88111 w 2374959"/>
                    <a:gd name="connsiteY12" fmla="*/ 2871982 h 3098834"/>
                    <a:gd name="connsiteX13" fmla="*/ 576930 w 2374959"/>
                    <a:gd name="connsiteY13" fmla="*/ 3066370 h 3098834"/>
                    <a:gd name="connsiteX14" fmla="*/ 1239804 w 2374959"/>
                    <a:gd name="connsiteY14" fmla="*/ 3102971 h 3098834"/>
                    <a:gd name="connsiteX15" fmla="*/ 1727809 w 2374959"/>
                    <a:gd name="connsiteY15" fmla="*/ 3087517 h 3098834"/>
                    <a:gd name="connsiteX16" fmla="*/ 2204428 w 2374959"/>
                    <a:gd name="connsiteY16" fmla="*/ 3023263 h 3098834"/>
                    <a:gd name="connsiteX17" fmla="*/ 2367909 w 2374959"/>
                    <a:gd name="connsiteY17" fmla="*/ 2809354 h 3098834"/>
                    <a:gd name="connsiteX18" fmla="*/ 2376043 w 2374959"/>
                    <a:gd name="connsiteY18" fmla="*/ 2668646 h 309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74959" h="3098834">
                      <a:moveTo>
                        <a:pt x="2376043" y="2668646"/>
                      </a:moveTo>
                      <a:cubicBezTo>
                        <a:pt x="2374416" y="2465311"/>
                        <a:pt x="2384990" y="2260348"/>
                        <a:pt x="2374416" y="2056199"/>
                      </a:cubicBezTo>
                      <a:cubicBezTo>
                        <a:pt x="2363843" y="1842290"/>
                        <a:pt x="2337002" y="1628381"/>
                        <a:pt x="2295522" y="1418539"/>
                      </a:cubicBezTo>
                      <a:cubicBezTo>
                        <a:pt x="2257295" y="1223337"/>
                        <a:pt x="2207681" y="1035455"/>
                        <a:pt x="2128787" y="853266"/>
                      </a:cubicBezTo>
                      <a:cubicBezTo>
                        <a:pt x="2059653" y="692224"/>
                        <a:pt x="1983198" y="534436"/>
                        <a:pt x="1880717" y="390474"/>
                      </a:cubicBezTo>
                      <a:cubicBezTo>
                        <a:pt x="1778236" y="245699"/>
                        <a:pt x="1647288" y="138338"/>
                        <a:pt x="1485433" y="68391"/>
                      </a:cubicBezTo>
                      <a:cubicBezTo>
                        <a:pt x="1386205" y="25284"/>
                        <a:pt x="1283724" y="-1557"/>
                        <a:pt x="1175550" y="70"/>
                      </a:cubicBezTo>
                      <a:cubicBezTo>
                        <a:pt x="1068188" y="2510"/>
                        <a:pt x="966521" y="34230"/>
                        <a:pt x="870546" y="80591"/>
                      </a:cubicBezTo>
                      <a:cubicBezTo>
                        <a:pt x="787585" y="120445"/>
                        <a:pt x="716824" y="178192"/>
                        <a:pt x="648504" y="239193"/>
                      </a:cubicBezTo>
                      <a:cubicBezTo>
                        <a:pt x="364647" y="492955"/>
                        <a:pt x="187339" y="838626"/>
                        <a:pt x="89738" y="1201377"/>
                      </a:cubicBezTo>
                      <a:cubicBezTo>
                        <a:pt x="-21690" y="1615368"/>
                        <a:pt x="-8677" y="2048879"/>
                        <a:pt x="19790" y="2472631"/>
                      </a:cubicBezTo>
                      <a:cubicBezTo>
                        <a:pt x="24670" y="2541765"/>
                        <a:pt x="27110" y="2610899"/>
                        <a:pt x="36057" y="2679220"/>
                      </a:cubicBezTo>
                      <a:cubicBezTo>
                        <a:pt x="45004" y="2748354"/>
                        <a:pt x="66964" y="2806914"/>
                        <a:pt x="88111" y="2871982"/>
                      </a:cubicBezTo>
                      <a:cubicBezTo>
                        <a:pt x="175952" y="3054984"/>
                        <a:pt x="402874" y="3047664"/>
                        <a:pt x="576930" y="3066370"/>
                      </a:cubicBezTo>
                      <a:cubicBezTo>
                        <a:pt x="797345" y="3089957"/>
                        <a:pt x="1018575" y="3102157"/>
                        <a:pt x="1239804" y="3102971"/>
                      </a:cubicBezTo>
                      <a:cubicBezTo>
                        <a:pt x="1402472" y="3103784"/>
                        <a:pt x="1565141" y="3098904"/>
                        <a:pt x="1727809" y="3087517"/>
                      </a:cubicBezTo>
                      <a:cubicBezTo>
                        <a:pt x="1885597" y="3076944"/>
                        <a:pt x="2053146" y="3072877"/>
                        <a:pt x="2204428" y="3023263"/>
                      </a:cubicBezTo>
                      <a:cubicBezTo>
                        <a:pt x="2310162" y="2988290"/>
                        <a:pt x="2352456" y="2907769"/>
                        <a:pt x="2367909" y="2809354"/>
                      </a:cubicBezTo>
                      <a:cubicBezTo>
                        <a:pt x="2374416" y="2763807"/>
                        <a:pt x="2376856" y="2716633"/>
                        <a:pt x="2376043" y="266864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90E446F-4D52-489D-B643-EC133BC1D721}"/>
                    </a:ext>
                  </a:extLst>
                </p:cNvPr>
                <p:cNvSpPr/>
                <p:nvPr/>
              </p:nvSpPr>
              <p:spPr>
                <a:xfrm>
                  <a:off x="5751725" y="2044380"/>
                  <a:ext cx="1493891" cy="1949221"/>
                </a:xfrm>
                <a:custGeom>
                  <a:avLst/>
                  <a:gdLst>
                    <a:gd name="connsiteX0" fmla="*/ 3135 w 2374959"/>
                    <a:gd name="connsiteY0" fmla="*/ 2668646 h 3098834"/>
                    <a:gd name="connsiteX1" fmla="*/ 4762 w 2374959"/>
                    <a:gd name="connsiteY1" fmla="*/ 2056199 h 3098834"/>
                    <a:gd name="connsiteX2" fmla="*/ 83656 w 2374959"/>
                    <a:gd name="connsiteY2" fmla="*/ 1418539 h 3098834"/>
                    <a:gd name="connsiteX3" fmla="*/ 250391 w 2374959"/>
                    <a:gd name="connsiteY3" fmla="*/ 853266 h 3098834"/>
                    <a:gd name="connsiteX4" fmla="*/ 498461 w 2374959"/>
                    <a:gd name="connsiteY4" fmla="*/ 390474 h 3098834"/>
                    <a:gd name="connsiteX5" fmla="*/ 893745 w 2374959"/>
                    <a:gd name="connsiteY5" fmla="*/ 68391 h 3098834"/>
                    <a:gd name="connsiteX6" fmla="*/ 1203629 w 2374959"/>
                    <a:gd name="connsiteY6" fmla="*/ 70 h 3098834"/>
                    <a:gd name="connsiteX7" fmla="*/ 1508632 w 2374959"/>
                    <a:gd name="connsiteY7" fmla="*/ 80591 h 3098834"/>
                    <a:gd name="connsiteX8" fmla="*/ 1730674 w 2374959"/>
                    <a:gd name="connsiteY8" fmla="*/ 239193 h 3098834"/>
                    <a:gd name="connsiteX9" fmla="*/ 2289441 w 2374959"/>
                    <a:gd name="connsiteY9" fmla="*/ 1201377 h 3098834"/>
                    <a:gd name="connsiteX10" fmla="*/ 2359388 w 2374959"/>
                    <a:gd name="connsiteY10" fmla="*/ 2472631 h 3098834"/>
                    <a:gd name="connsiteX11" fmla="*/ 2343121 w 2374959"/>
                    <a:gd name="connsiteY11" fmla="*/ 2679220 h 3098834"/>
                    <a:gd name="connsiteX12" fmla="*/ 2291067 w 2374959"/>
                    <a:gd name="connsiteY12" fmla="*/ 2871982 h 3098834"/>
                    <a:gd name="connsiteX13" fmla="*/ 1802248 w 2374959"/>
                    <a:gd name="connsiteY13" fmla="*/ 3066370 h 3098834"/>
                    <a:gd name="connsiteX14" fmla="*/ 1139374 w 2374959"/>
                    <a:gd name="connsiteY14" fmla="*/ 3102971 h 3098834"/>
                    <a:gd name="connsiteX15" fmla="*/ 651369 w 2374959"/>
                    <a:gd name="connsiteY15" fmla="*/ 3087517 h 3098834"/>
                    <a:gd name="connsiteX16" fmla="*/ 174751 w 2374959"/>
                    <a:gd name="connsiteY16" fmla="*/ 3023263 h 3098834"/>
                    <a:gd name="connsiteX17" fmla="*/ 11269 w 2374959"/>
                    <a:gd name="connsiteY17" fmla="*/ 2809354 h 3098834"/>
                    <a:gd name="connsiteX18" fmla="*/ 3135 w 2374959"/>
                    <a:gd name="connsiteY18" fmla="*/ 2668646 h 309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74959" h="3098834">
                      <a:moveTo>
                        <a:pt x="3135" y="2668646"/>
                      </a:moveTo>
                      <a:cubicBezTo>
                        <a:pt x="4762" y="2465311"/>
                        <a:pt x="-5811" y="2260348"/>
                        <a:pt x="4762" y="2056199"/>
                      </a:cubicBezTo>
                      <a:cubicBezTo>
                        <a:pt x="15335" y="1842290"/>
                        <a:pt x="42176" y="1628381"/>
                        <a:pt x="83656" y="1418539"/>
                      </a:cubicBezTo>
                      <a:cubicBezTo>
                        <a:pt x="121883" y="1223337"/>
                        <a:pt x="171497" y="1035455"/>
                        <a:pt x="250391" y="853266"/>
                      </a:cubicBezTo>
                      <a:cubicBezTo>
                        <a:pt x="319526" y="692224"/>
                        <a:pt x="395979" y="534436"/>
                        <a:pt x="498461" y="390474"/>
                      </a:cubicBezTo>
                      <a:cubicBezTo>
                        <a:pt x="600942" y="245699"/>
                        <a:pt x="731890" y="138338"/>
                        <a:pt x="893745" y="68391"/>
                      </a:cubicBezTo>
                      <a:cubicBezTo>
                        <a:pt x="992973" y="25284"/>
                        <a:pt x="1095454" y="-1557"/>
                        <a:pt x="1203629" y="70"/>
                      </a:cubicBezTo>
                      <a:cubicBezTo>
                        <a:pt x="1310989" y="2510"/>
                        <a:pt x="1412657" y="34230"/>
                        <a:pt x="1508632" y="80591"/>
                      </a:cubicBezTo>
                      <a:cubicBezTo>
                        <a:pt x="1591593" y="120445"/>
                        <a:pt x="1662353" y="178192"/>
                        <a:pt x="1730674" y="239193"/>
                      </a:cubicBezTo>
                      <a:cubicBezTo>
                        <a:pt x="2014530" y="492955"/>
                        <a:pt x="2191840" y="838626"/>
                        <a:pt x="2289441" y="1201377"/>
                      </a:cubicBezTo>
                      <a:cubicBezTo>
                        <a:pt x="2400868" y="1615368"/>
                        <a:pt x="2387855" y="2048879"/>
                        <a:pt x="2359388" y="2472631"/>
                      </a:cubicBezTo>
                      <a:cubicBezTo>
                        <a:pt x="2354508" y="2541765"/>
                        <a:pt x="2352068" y="2610899"/>
                        <a:pt x="2343121" y="2679220"/>
                      </a:cubicBezTo>
                      <a:cubicBezTo>
                        <a:pt x="2334174" y="2748354"/>
                        <a:pt x="2312214" y="2806914"/>
                        <a:pt x="2291067" y="2871982"/>
                      </a:cubicBezTo>
                      <a:cubicBezTo>
                        <a:pt x="2203227" y="3054984"/>
                        <a:pt x="1976304" y="3047664"/>
                        <a:pt x="1802248" y="3066370"/>
                      </a:cubicBezTo>
                      <a:cubicBezTo>
                        <a:pt x="1581833" y="3089957"/>
                        <a:pt x="1360604" y="3102157"/>
                        <a:pt x="1139374" y="3102971"/>
                      </a:cubicBezTo>
                      <a:cubicBezTo>
                        <a:pt x="976706" y="3103784"/>
                        <a:pt x="814038" y="3098904"/>
                        <a:pt x="651369" y="3087517"/>
                      </a:cubicBezTo>
                      <a:cubicBezTo>
                        <a:pt x="493580" y="3076944"/>
                        <a:pt x="326032" y="3072877"/>
                        <a:pt x="174751" y="3023263"/>
                      </a:cubicBezTo>
                      <a:cubicBezTo>
                        <a:pt x="69016" y="2988290"/>
                        <a:pt x="26722" y="2907769"/>
                        <a:pt x="11269" y="2809354"/>
                      </a:cubicBezTo>
                      <a:cubicBezTo>
                        <a:pt x="4762" y="2763807"/>
                        <a:pt x="2322" y="2716633"/>
                        <a:pt x="3135" y="266864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7C78E235-E876-452A-856C-9239E8695ED8}"/>
                  </a:ext>
                </a:extLst>
              </p:cNvPr>
              <p:cNvSpPr/>
              <p:nvPr/>
            </p:nvSpPr>
            <p:spPr>
              <a:xfrm>
                <a:off x="2170427" y="1733550"/>
                <a:ext cx="335562" cy="335562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4253B870-B61A-41AC-BD1B-494B51D56242}"/>
                  </a:ext>
                </a:extLst>
              </p:cNvPr>
              <p:cNvSpPr/>
              <p:nvPr/>
            </p:nvSpPr>
            <p:spPr>
              <a:xfrm>
                <a:off x="3473696" y="1823655"/>
                <a:ext cx="361962" cy="361962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82EBEED1-BA43-4F5D-BD53-4B0F9C9FB072}"/>
                  </a:ext>
                </a:extLst>
              </p:cNvPr>
              <p:cNvSpPr/>
              <p:nvPr/>
            </p:nvSpPr>
            <p:spPr>
              <a:xfrm>
                <a:off x="4959515" y="1806696"/>
                <a:ext cx="361962" cy="361962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3D9EF147-FD9E-460B-A38F-B04EFEE1329D}"/>
                  </a:ext>
                </a:extLst>
              </p:cNvPr>
              <p:cNvSpPr/>
              <p:nvPr/>
            </p:nvSpPr>
            <p:spPr>
              <a:xfrm>
                <a:off x="6262784" y="1733550"/>
                <a:ext cx="335562" cy="335562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4F6829D4-17F7-42BB-BB35-B614A1CAC344}"/>
                  </a:ext>
                </a:extLst>
              </p:cNvPr>
              <p:cNvSpPr/>
              <p:nvPr/>
            </p:nvSpPr>
            <p:spPr>
              <a:xfrm>
                <a:off x="7337944" y="1626595"/>
                <a:ext cx="310800" cy="310800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0F26421D-B422-495F-AE59-F1EC4520C812}"/>
                  </a:ext>
                </a:extLst>
              </p:cNvPr>
              <p:cNvSpPr/>
              <p:nvPr/>
            </p:nvSpPr>
            <p:spPr>
              <a:xfrm>
                <a:off x="1145499" y="1618965"/>
                <a:ext cx="310800" cy="310800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A6DDBCA8-65B2-4A6F-92EE-6038B96E8D62}"/>
                  </a:ext>
                </a:extLst>
              </p:cNvPr>
              <p:cNvSpPr/>
              <p:nvPr/>
            </p:nvSpPr>
            <p:spPr>
              <a:xfrm>
                <a:off x="742950" y="1666873"/>
                <a:ext cx="7305675" cy="361961"/>
              </a:xfrm>
              <a:custGeom>
                <a:avLst/>
                <a:gdLst>
                  <a:gd name="connsiteX0" fmla="*/ 0 w 7305675"/>
                  <a:gd name="connsiteY0" fmla="*/ 38100 h 381168"/>
                  <a:gd name="connsiteX1" fmla="*/ 3667125 w 7305675"/>
                  <a:gd name="connsiteY1" fmla="*/ 381000 h 381168"/>
                  <a:gd name="connsiteX2" fmla="*/ 7305675 w 7305675"/>
                  <a:gd name="connsiteY2" fmla="*/ 0 h 381168"/>
                  <a:gd name="connsiteX0" fmla="*/ 0 w 7305675"/>
                  <a:gd name="connsiteY0" fmla="*/ 0 h 390534"/>
                  <a:gd name="connsiteX1" fmla="*/ 3667125 w 7305675"/>
                  <a:gd name="connsiteY1" fmla="*/ 390525 h 390534"/>
                  <a:gd name="connsiteX2" fmla="*/ 7305675 w 7305675"/>
                  <a:gd name="connsiteY2" fmla="*/ 9525 h 390534"/>
                  <a:gd name="connsiteX0" fmla="*/ 0 w 7305675"/>
                  <a:gd name="connsiteY0" fmla="*/ 0 h 361961"/>
                  <a:gd name="connsiteX1" fmla="*/ 3667125 w 7305675"/>
                  <a:gd name="connsiteY1" fmla="*/ 361950 h 361961"/>
                  <a:gd name="connsiteX2" fmla="*/ 7305675 w 7305675"/>
                  <a:gd name="connsiteY2" fmla="*/ 9525 h 361961"/>
                  <a:gd name="connsiteX0" fmla="*/ 0 w 7305675"/>
                  <a:gd name="connsiteY0" fmla="*/ 0 h 361961"/>
                  <a:gd name="connsiteX1" fmla="*/ 3676650 w 7305675"/>
                  <a:gd name="connsiteY1" fmla="*/ 361950 h 361961"/>
                  <a:gd name="connsiteX2" fmla="*/ 7305675 w 7305675"/>
                  <a:gd name="connsiteY2" fmla="*/ 9525 h 361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5675" h="361961">
                    <a:moveTo>
                      <a:pt x="0" y="0"/>
                    </a:moveTo>
                    <a:cubicBezTo>
                      <a:pt x="1224756" y="174625"/>
                      <a:pt x="2459038" y="360363"/>
                      <a:pt x="3676650" y="361950"/>
                    </a:cubicBezTo>
                    <a:cubicBezTo>
                      <a:pt x="4894262" y="363537"/>
                      <a:pt x="6095206" y="196850"/>
                      <a:pt x="7305675" y="9525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FE2283D-C7D3-4F66-A138-4E834A0AC390}"/>
              </a:ext>
            </a:extLst>
          </p:cNvPr>
          <p:cNvGrpSpPr/>
          <p:nvPr/>
        </p:nvGrpSpPr>
        <p:grpSpPr>
          <a:xfrm>
            <a:off x="9052756" y="5689852"/>
            <a:ext cx="2911215" cy="1029977"/>
            <a:chOff x="5057775" y="4300176"/>
            <a:chExt cx="6629400" cy="2345457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ED67C75-2DD4-4291-B1E7-2AC67E280DF5}"/>
                </a:ext>
              </a:extLst>
            </p:cNvPr>
            <p:cNvSpPr/>
            <p:nvPr/>
          </p:nvSpPr>
          <p:spPr>
            <a:xfrm>
              <a:off x="5057775" y="4300176"/>
              <a:ext cx="6629400" cy="18624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0F59ED1-290D-441F-84E1-F9C0265A372A}"/>
                </a:ext>
              </a:extLst>
            </p:cNvPr>
            <p:cNvGrpSpPr/>
            <p:nvPr/>
          </p:nvGrpSpPr>
          <p:grpSpPr>
            <a:xfrm>
              <a:off x="5069608" y="4869925"/>
              <a:ext cx="6614277" cy="1775708"/>
              <a:chOff x="2104451" y="2044380"/>
              <a:chExt cx="7289009" cy="1956851"/>
            </a:xfrm>
          </p:grpSpPr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30CB0693-599E-4993-A209-1FAD7C55A0E9}"/>
                  </a:ext>
                </a:extLst>
              </p:cNvPr>
              <p:cNvSpPr/>
              <p:nvPr/>
            </p:nvSpPr>
            <p:spPr>
              <a:xfrm flipH="1">
                <a:off x="9164888" y="2237782"/>
                <a:ext cx="228572" cy="1340906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841A67B4-E09F-4B03-AC76-B8ED3125CA48}"/>
                  </a:ext>
                </a:extLst>
              </p:cNvPr>
              <p:cNvSpPr/>
              <p:nvPr/>
            </p:nvSpPr>
            <p:spPr>
              <a:xfrm flipH="1">
                <a:off x="7198653" y="2086837"/>
                <a:ext cx="1145999" cy="1795739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687AFB04-7CEF-4256-AF7C-B02EEC552631}"/>
                  </a:ext>
                </a:extLst>
              </p:cNvPr>
              <p:cNvSpPr/>
              <p:nvPr/>
            </p:nvSpPr>
            <p:spPr>
              <a:xfrm flipH="1">
                <a:off x="8314449" y="2055728"/>
                <a:ext cx="936240" cy="1739463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A268643-14FB-4368-9FB1-0CC7E29F5B0D}"/>
                  </a:ext>
                </a:extLst>
              </p:cNvPr>
              <p:cNvSpPr/>
              <p:nvPr/>
            </p:nvSpPr>
            <p:spPr>
              <a:xfrm flipH="1">
                <a:off x="8576303" y="3578688"/>
                <a:ext cx="5116" cy="511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70B5883C-DD4E-4AE0-B809-6ABC9CEC8B90}"/>
                  </a:ext>
                </a:extLst>
              </p:cNvPr>
              <p:cNvSpPr/>
              <p:nvPr/>
            </p:nvSpPr>
            <p:spPr>
              <a:xfrm>
                <a:off x="2104451" y="2237782"/>
                <a:ext cx="228572" cy="1340906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4DA09B84-2E24-4183-B5A3-75E5EAC261A9}"/>
                  </a:ext>
                </a:extLst>
              </p:cNvPr>
              <p:cNvSpPr/>
              <p:nvPr/>
            </p:nvSpPr>
            <p:spPr>
              <a:xfrm>
                <a:off x="3153259" y="2086837"/>
                <a:ext cx="1145999" cy="1795739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C7899560-B603-4BB4-8CD6-1E7834B53446}"/>
                  </a:ext>
                </a:extLst>
              </p:cNvPr>
              <p:cNvSpPr/>
              <p:nvPr/>
            </p:nvSpPr>
            <p:spPr>
              <a:xfrm>
                <a:off x="2247222" y="2055728"/>
                <a:ext cx="936240" cy="1739463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884EDC7F-1489-4379-9A7B-F80BC018BF2B}"/>
                  </a:ext>
                </a:extLst>
              </p:cNvPr>
              <p:cNvSpPr/>
              <p:nvPr/>
            </p:nvSpPr>
            <p:spPr>
              <a:xfrm>
                <a:off x="2916492" y="3578688"/>
                <a:ext cx="5116" cy="511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84773939-0E52-4DFB-9C3A-BA29C172E79C}"/>
                  </a:ext>
                </a:extLst>
              </p:cNvPr>
              <p:cNvSpPr/>
              <p:nvPr/>
            </p:nvSpPr>
            <p:spPr>
              <a:xfrm>
                <a:off x="4267475" y="2052010"/>
                <a:ext cx="1493891" cy="1949221"/>
              </a:xfrm>
              <a:custGeom>
                <a:avLst/>
                <a:gdLst>
                  <a:gd name="connsiteX0" fmla="*/ 2376043 w 2374959"/>
                  <a:gd name="connsiteY0" fmla="*/ 2668646 h 3098834"/>
                  <a:gd name="connsiteX1" fmla="*/ 2374416 w 2374959"/>
                  <a:gd name="connsiteY1" fmla="*/ 2056199 h 3098834"/>
                  <a:gd name="connsiteX2" fmla="*/ 2295522 w 2374959"/>
                  <a:gd name="connsiteY2" fmla="*/ 1418539 h 3098834"/>
                  <a:gd name="connsiteX3" fmla="*/ 2128787 w 2374959"/>
                  <a:gd name="connsiteY3" fmla="*/ 853266 h 3098834"/>
                  <a:gd name="connsiteX4" fmla="*/ 1880717 w 2374959"/>
                  <a:gd name="connsiteY4" fmla="*/ 390474 h 3098834"/>
                  <a:gd name="connsiteX5" fmla="*/ 1485433 w 2374959"/>
                  <a:gd name="connsiteY5" fmla="*/ 68391 h 3098834"/>
                  <a:gd name="connsiteX6" fmla="*/ 1175550 w 2374959"/>
                  <a:gd name="connsiteY6" fmla="*/ 70 h 3098834"/>
                  <a:gd name="connsiteX7" fmla="*/ 870546 w 2374959"/>
                  <a:gd name="connsiteY7" fmla="*/ 80591 h 3098834"/>
                  <a:gd name="connsiteX8" fmla="*/ 648504 w 2374959"/>
                  <a:gd name="connsiteY8" fmla="*/ 239193 h 3098834"/>
                  <a:gd name="connsiteX9" fmla="*/ 89738 w 2374959"/>
                  <a:gd name="connsiteY9" fmla="*/ 1201377 h 3098834"/>
                  <a:gd name="connsiteX10" fmla="*/ 19790 w 2374959"/>
                  <a:gd name="connsiteY10" fmla="*/ 2472631 h 3098834"/>
                  <a:gd name="connsiteX11" fmla="*/ 36057 w 2374959"/>
                  <a:gd name="connsiteY11" fmla="*/ 2679220 h 3098834"/>
                  <a:gd name="connsiteX12" fmla="*/ 88111 w 2374959"/>
                  <a:gd name="connsiteY12" fmla="*/ 2871982 h 3098834"/>
                  <a:gd name="connsiteX13" fmla="*/ 576930 w 2374959"/>
                  <a:gd name="connsiteY13" fmla="*/ 3066370 h 3098834"/>
                  <a:gd name="connsiteX14" fmla="*/ 1239804 w 2374959"/>
                  <a:gd name="connsiteY14" fmla="*/ 3102971 h 3098834"/>
                  <a:gd name="connsiteX15" fmla="*/ 1727809 w 2374959"/>
                  <a:gd name="connsiteY15" fmla="*/ 3087517 h 3098834"/>
                  <a:gd name="connsiteX16" fmla="*/ 2204428 w 2374959"/>
                  <a:gd name="connsiteY16" fmla="*/ 3023263 h 3098834"/>
                  <a:gd name="connsiteX17" fmla="*/ 2367909 w 2374959"/>
                  <a:gd name="connsiteY17" fmla="*/ 2809354 h 3098834"/>
                  <a:gd name="connsiteX18" fmla="*/ 2376043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2376043" y="2668646"/>
                    </a:moveTo>
                    <a:cubicBezTo>
                      <a:pt x="2374416" y="2465311"/>
                      <a:pt x="2384990" y="2260348"/>
                      <a:pt x="2374416" y="2056199"/>
                    </a:cubicBezTo>
                    <a:cubicBezTo>
                      <a:pt x="2363843" y="1842290"/>
                      <a:pt x="2337002" y="1628381"/>
                      <a:pt x="2295522" y="1418539"/>
                    </a:cubicBezTo>
                    <a:cubicBezTo>
                      <a:pt x="2257295" y="1223337"/>
                      <a:pt x="2207681" y="1035455"/>
                      <a:pt x="2128787" y="853266"/>
                    </a:cubicBezTo>
                    <a:cubicBezTo>
                      <a:pt x="2059653" y="692224"/>
                      <a:pt x="1983198" y="534436"/>
                      <a:pt x="1880717" y="390474"/>
                    </a:cubicBezTo>
                    <a:cubicBezTo>
                      <a:pt x="1778236" y="245699"/>
                      <a:pt x="1647288" y="138338"/>
                      <a:pt x="1485433" y="68391"/>
                    </a:cubicBezTo>
                    <a:cubicBezTo>
                      <a:pt x="1386205" y="25284"/>
                      <a:pt x="1283724" y="-1557"/>
                      <a:pt x="1175550" y="70"/>
                    </a:cubicBezTo>
                    <a:cubicBezTo>
                      <a:pt x="1068188" y="2510"/>
                      <a:pt x="966521" y="34230"/>
                      <a:pt x="870546" y="80591"/>
                    </a:cubicBezTo>
                    <a:cubicBezTo>
                      <a:pt x="787585" y="120445"/>
                      <a:pt x="716824" y="178192"/>
                      <a:pt x="648504" y="239193"/>
                    </a:cubicBezTo>
                    <a:cubicBezTo>
                      <a:pt x="364647" y="492955"/>
                      <a:pt x="187339" y="838626"/>
                      <a:pt x="89738" y="1201377"/>
                    </a:cubicBezTo>
                    <a:cubicBezTo>
                      <a:pt x="-21690" y="1615368"/>
                      <a:pt x="-8677" y="2048879"/>
                      <a:pt x="19790" y="2472631"/>
                    </a:cubicBezTo>
                    <a:cubicBezTo>
                      <a:pt x="24670" y="2541765"/>
                      <a:pt x="27110" y="2610899"/>
                      <a:pt x="36057" y="2679220"/>
                    </a:cubicBezTo>
                    <a:cubicBezTo>
                      <a:pt x="45004" y="2748354"/>
                      <a:pt x="66964" y="2806914"/>
                      <a:pt x="88111" y="2871982"/>
                    </a:cubicBezTo>
                    <a:cubicBezTo>
                      <a:pt x="175952" y="3054984"/>
                      <a:pt x="402874" y="3047664"/>
                      <a:pt x="576930" y="3066370"/>
                    </a:cubicBezTo>
                    <a:cubicBezTo>
                      <a:pt x="797345" y="3089957"/>
                      <a:pt x="1018575" y="3102157"/>
                      <a:pt x="1239804" y="3102971"/>
                    </a:cubicBezTo>
                    <a:cubicBezTo>
                      <a:pt x="1402472" y="3103784"/>
                      <a:pt x="1565141" y="3098904"/>
                      <a:pt x="1727809" y="3087517"/>
                    </a:cubicBezTo>
                    <a:cubicBezTo>
                      <a:pt x="1885597" y="3076944"/>
                      <a:pt x="2053146" y="3072877"/>
                      <a:pt x="2204428" y="3023263"/>
                    </a:cubicBezTo>
                    <a:cubicBezTo>
                      <a:pt x="2310162" y="2988290"/>
                      <a:pt x="2352456" y="2907769"/>
                      <a:pt x="2367909" y="2809354"/>
                    </a:cubicBezTo>
                    <a:cubicBezTo>
                      <a:pt x="2374416" y="2763807"/>
                      <a:pt x="2376856" y="2716633"/>
                      <a:pt x="2376043" y="26686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9FDB3C16-19F6-4F7B-BBA1-FA0900BA4C28}"/>
                  </a:ext>
                </a:extLst>
              </p:cNvPr>
              <p:cNvSpPr/>
              <p:nvPr/>
            </p:nvSpPr>
            <p:spPr>
              <a:xfrm>
                <a:off x="5751725" y="2044380"/>
                <a:ext cx="1493891" cy="1949221"/>
              </a:xfrm>
              <a:custGeom>
                <a:avLst/>
                <a:gdLst>
                  <a:gd name="connsiteX0" fmla="*/ 3135 w 2374959"/>
                  <a:gd name="connsiteY0" fmla="*/ 2668646 h 3098834"/>
                  <a:gd name="connsiteX1" fmla="*/ 4762 w 2374959"/>
                  <a:gd name="connsiteY1" fmla="*/ 2056199 h 3098834"/>
                  <a:gd name="connsiteX2" fmla="*/ 83656 w 2374959"/>
                  <a:gd name="connsiteY2" fmla="*/ 1418539 h 3098834"/>
                  <a:gd name="connsiteX3" fmla="*/ 250391 w 2374959"/>
                  <a:gd name="connsiteY3" fmla="*/ 853266 h 3098834"/>
                  <a:gd name="connsiteX4" fmla="*/ 498461 w 2374959"/>
                  <a:gd name="connsiteY4" fmla="*/ 390474 h 3098834"/>
                  <a:gd name="connsiteX5" fmla="*/ 893745 w 2374959"/>
                  <a:gd name="connsiteY5" fmla="*/ 68391 h 3098834"/>
                  <a:gd name="connsiteX6" fmla="*/ 1203629 w 2374959"/>
                  <a:gd name="connsiteY6" fmla="*/ 70 h 3098834"/>
                  <a:gd name="connsiteX7" fmla="*/ 1508632 w 2374959"/>
                  <a:gd name="connsiteY7" fmla="*/ 80591 h 3098834"/>
                  <a:gd name="connsiteX8" fmla="*/ 1730674 w 2374959"/>
                  <a:gd name="connsiteY8" fmla="*/ 239193 h 3098834"/>
                  <a:gd name="connsiteX9" fmla="*/ 2289441 w 2374959"/>
                  <a:gd name="connsiteY9" fmla="*/ 1201377 h 3098834"/>
                  <a:gd name="connsiteX10" fmla="*/ 2359388 w 2374959"/>
                  <a:gd name="connsiteY10" fmla="*/ 2472631 h 3098834"/>
                  <a:gd name="connsiteX11" fmla="*/ 2343121 w 2374959"/>
                  <a:gd name="connsiteY11" fmla="*/ 2679220 h 3098834"/>
                  <a:gd name="connsiteX12" fmla="*/ 2291067 w 2374959"/>
                  <a:gd name="connsiteY12" fmla="*/ 2871982 h 3098834"/>
                  <a:gd name="connsiteX13" fmla="*/ 1802248 w 2374959"/>
                  <a:gd name="connsiteY13" fmla="*/ 3066370 h 3098834"/>
                  <a:gd name="connsiteX14" fmla="*/ 1139374 w 2374959"/>
                  <a:gd name="connsiteY14" fmla="*/ 3102971 h 3098834"/>
                  <a:gd name="connsiteX15" fmla="*/ 651369 w 2374959"/>
                  <a:gd name="connsiteY15" fmla="*/ 3087517 h 3098834"/>
                  <a:gd name="connsiteX16" fmla="*/ 174751 w 2374959"/>
                  <a:gd name="connsiteY16" fmla="*/ 3023263 h 3098834"/>
                  <a:gd name="connsiteX17" fmla="*/ 11269 w 2374959"/>
                  <a:gd name="connsiteY17" fmla="*/ 2809354 h 3098834"/>
                  <a:gd name="connsiteX18" fmla="*/ 3135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3135" y="2668646"/>
                    </a:moveTo>
                    <a:cubicBezTo>
                      <a:pt x="4762" y="2465311"/>
                      <a:pt x="-5811" y="2260348"/>
                      <a:pt x="4762" y="2056199"/>
                    </a:cubicBezTo>
                    <a:cubicBezTo>
                      <a:pt x="15335" y="1842290"/>
                      <a:pt x="42176" y="1628381"/>
                      <a:pt x="83656" y="1418539"/>
                    </a:cubicBezTo>
                    <a:cubicBezTo>
                      <a:pt x="121883" y="1223337"/>
                      <a:pt x="171497" y="1035455"/>
                      <a:pt x="250391" y="853266"/>
                    </a:cubicBezTo>
                    <a:cubicBezTo>
                      <a:pt x="319526" y="692224"/>
                      <a:pt x="395979" y="534436"/>
                      <a:pt x="498461" y="390474"/>
                    </a:cubicBezTo>
                    <a:cubicBezTo>
                      <a:pt x="600942" y="245699"/>
                      <a:pt x="731890" y="138338"/>
                      <a:pt x="893745" y="68391"/>
                    </a:cubicBezTo>
                    <a:cubicBezTo>
                      <a:pt x="992973" y="25284"/>
                      <a:pt x="1095454" y="-1557"/>
                      <a:pt x="1203629" y="70"/>
                    </a:cubicBezTo>
                    <a:cubicBezTo>
                      <a:pt x="1310989" y="2510"/>
                      <a:pt x="1412657" y="34230"/>
                      <a:pt x="1508632" y="80591"/>
                    </a:cubicBezTo>
                    <a:cubicBezTo>
                      <a:pt x="1591593" y="120445"/>
                      <a:pt x="1662353" y="178192"/>
                      <a:pt x="1730674" y="239193"/>
                    </a:cubicBezTo>
                    <a:cubicBezTo>
                      <a:pt x="2014530" y="492955"/>
                      <a:pt x="2191840" y="838626"/>
                      <a:pt x="2289441" y="1201377"/>
                    </a:cubicBezTo>
                    <a:cubicBezTo>
                      <a:pt x="2400868" y="1615368"/>
                      <a:pt x="2387855" y="2048879"/>
                      <a:pt x="2359388" y="2472631"/>
                    </a:cubicBezTo>
                    <a:cubicBezTo>
                      <a:pt x="2354508" y="2541765"/>
                      <a:pt x="2352068" y="2610899"/>
                      <a:pt x="2343121" y="2679220"/>
                    </a:cubicBezTo>
                    <a:cubicBezTo>
                      <a:pt x="2334174" y="2748354"/>
                      <a:pt x="2312214" y="2806914"/>
                      <a:pt x="2291067" y="2871982"/>
                    </a:cubicBezTo>
                    <a:cubicBezTo>
                      <a:pt x="2203227" y="3054984"/>
                      <a:pt x="1976304" y="3047664"/>
                      <a:pt x="1802248" y="3066370"/>
                    </a:cubicBezTo>
                    <a:cubicBezTo>
                      <a:pt x="1581833" y="3089957"/>
                      <a:pt x="1360604" y="3102157"/>
                      <a:pt x="1139374" y="3102971"/>
                    </a:cubicBezTo>
                    <a:cubicBezTo>
                      <a:pt x="976706" y="3103784"/>
                      <a:pt x="814038" y="3098904"/>
                      <a:pt x="651369" y="3087517"/>
                    </a:cubicBezTo>
                    <a:cubicBezTo>
                      <a:pt x="493580" y="3076944"/>
                      <a:pt x="326032" y="3072877"/>
                      <a:pt x="174751" y="3023263"/>
                    </a:cubicBezTo>
                    <a:cubicBezTo>
                      <a:pt x="69016" y="2988290"/>
                      <a:pt x="26722" y="2907769"/>
                      <a:pt x="11269" y="2809354"/>
                    </a:cubicBezTo>
                    <a:cubicBezTo>
                      <a:pt x="4762" y="2763807"/>
                      <a:pt x="2322" y="2716633"/>
                      <a:pt x="3135" y="26686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B36490A-687F-433F-99FD-F18D51834DC0}"/>
              </a:ext>
            </a:extLst>
          </p:cNvPr>
          <p:cNvGrpSpPr/>
          <p:nvPr/>
        </p:nvGrpSpPr>
        <p:grpSpPr>
          <a:xfrm>
            <a:off x="9013353" y="3275094"/>
            <a:ext cx="2911215" cy="1019853"/>
            <a:chOff x="6160678" y="4457213"/>
            <a:chExt cx="2487369" cy="871372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F184784-FF78-433E-BB0E-F5E39775B9BE}"/>
                </a:ext>
              </a:extLst>
            </p:cNvPr>
            <p:cNvSpPr/>
            <p:nvPr/>
          </p:nvSpPr>
          <p:spPr>
            <a:xfrm>
              <a:off x="6160678" y="4457213"/>
              <a:ext cx="2487369" cy="6988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E3AEB17-A894-491F-835B-DB84E290E65B}"/>
                </a:ext>
              </a:extLst>
            </p:cNvPr>
            <p:cNvGrpSpPr/>
            <p:nvPr/>
          </p:nvGrpSpPr>
          <p:grpSpPr>
            <a:xfrm>
              <a:off x="6165118" y="4609862"/>
              <a:ext cx="2481695" cy="718723"/>
              <a:chOff x="6165118" y="4609862"/>
              <a:chExt cx="2481695" cy="718723"/>
            </a:xfrm>
          </p:grpSpPr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DE4E1929-1228-471C-8F5D-7ABE26081DE0}"/>
                  </a:ext>
                </a:extLst>
              </p:cNvPr>
              <p:cNvSpPr/>
              <p:nvPr/>
            </p:nvSpPr>
            <p:spPr>
              <a:xfrm flipH="1">
                <a:off x="8568991" y="4736832"/>
                <a:ext cx="77822" cy="456540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C61540E-2459-4C6E-8753-1048B9F163E1}"/>
                  </a:ext>
                </a:extLst>
              </p:cNvPr>
              <p:cNvSpPr/>
              <p:nvPr/>
            </p:nvSpPr>
            <p:spPr>
              <a:xfrm rot="20941682" flipH="1">
                <a:off x="7827913" y="4640552"/>
                <a:ext cx="438241" cy="612794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  <a:gd name="connsiteX0" fmla="*/ 1820419 w 1829987"/>
                  <a:gd name="connsiteY0" fmla="*/ 1327383 h 2862372"/>
                  <a:gd name="connsiteX1" fmla="*/ 1554456 w 1829987"/>
                  <a:gd name="connsiteY1" fmla="*/ 802777 h 2862372"/>
                  <a:gd name="connsiteX2" fmla="*/ 1358441 w 1829987"/>
                  <a:gd name="connsiteY2" fmla="*/ 496147 h 2862372"/>
                  <a:gd name="connsiteX3" fmla="*/ 1023343 w 1829987"/>
                  <a:gd name="connsiteY3" fmla="*/ 104929 h 2862372"/>
                  <a:gd name="connsiteX4" fmla="*/ 845222 w 1829987"/>
                  <a:gd name="connsiteY4" fmla="*/ 13835 h 2862372"/>
                  <a:gd name="connsiteX5" fmla="*/ 604472 w 1829987"/>
                  <a:gd name="connsiteY5" fmla="*/ 59382 h 2862372"/>
                  <a:gd name="connsiteX6" fmla="*/ 163641 w 1829987"/>
                  <a:gd name="connsiteY6" fmla="*/ 702736 h 2862372"/>
                  <a:gd name="connsiteX7" fmla="*/ 1786 w 1829987"/>
                  <a:gd name="connsiteY7" fmla="*/ 1904856 h 2862372"/>
                  <a:gd name="connsiteX8" fmla="*/ 17239 w 1829987"/>
                  <a:gd name="connsiteY8" fmla="*/ 2261100 h 2862372"/>
                  <a:gd name="connsiteX9" fmla="*/ 111587 w 1829987"/>
                  <a:gd name="connsiteY9" fmla="*/ 2553903 h 2862372"/>
                  <a:gd name="connsiteX10" fmla="*/ 419843 w 1829987"/>
                  <a:gd name="connsiteY10" fmla="*/ 2747478 h 2862372"/>
                  <a:gd name="connsiteX11" fmla="*/ 987556 w 1829987"/>
                  <a:gd name="connsiteY11" fmla="*/ 2858906 h 2862372"/>
                  <a:gd name="connsiteX12" fmla="*/ 1602443 w 1829987"/>
                  <a:gd name="connsiteY12" fmla="*/ 2752359 h 2862372"/>
                  <a:gd name="connsiteX13" fmla="*/ 1776498 w 1829987"/>
                  <a:gd name="connsiteY13" fmla="*/ 2592130 h 2862372"/>
                  <a:gd name="connsiteX14" fmla="*/ 1791952 w 1829987"/>
                  <a:gd name="connsiteY14" fmla="*/ 2003270 h 2862372"/>
                  <a:gd name="connsiteX15" fmla="*/ 1809032 w 1829987"/>
                  <a:gd name="connsiteY15" fmla="*/ 1642146 h 2862372"/>
                  <a:gd name="connsiteX16" fmla="*/ 1819606 w 1829987"/>
                  <a:gd name="connsiteY16" fmla="*/ 1461584 h 2862372"/>
                  <a:gd name="connsiteX17" fmla="*/ 1820419 w 1829987"/>
                  <a:gd name="connsiteY17" fmla="*/ 1327383 h 2862372"/>
                  <a:gd name="connsiteX18" fmla="*/ 1820419 w 1829987"/>
                  <a:gd name="connsiteY18" fmla="*/ 1327383 h 2862372"/>
                  <a:gd name="connsiteX0" fmla="*/ 1820419 w 1829987"/>
                  <a:gd name="connsiteY0" fmla="*/ 1327383 h 2862372"/>
                  <a:gd name="connsiteX1" fmla="*/ 1554456 w 1829987"/>
                  <a:gd name="connsiteY1" fmla="*/ 802777 h 2862372"/>
                  <a:gd name="connsiteX2" fmla="*/ 1358441 w 1829987"/>
                  <a:gd name="connsiteY2" fmla="*/ 496147 h 2862372"/>
                  <a:gd name="connsiteX3" fmla="*/ 1023343 w 1829987"/>
                  <a:gd name="connsiteY3" fmla="*/ 104929 h 2862372"/>
                  <a:gd name="connsiteX4" fmla="*/ 845222 w 1829987"/>
                  <a:gd name="connsiteY4" fmla="*/ 13835 h 2862372"/>
                  <a:gd name="connsiteX5" fmla="*/ 604472 w 1829987"/>
                  <a:gd name="connsiteY5" fmla="*/ 59382 h 2862372"/>
                  <a:gd name="connsiteX6" fmla="*/ 163641 w 1829987"/>
                  <a:gd name="connsiteY6" fmla="*/ 702736 h 2862372"/>
                  <a:gd name="connsiteX7" fmla="*/ 1786 w 1829987"/>
                  <a:gd name="connsiteY7" fmla="*/ 1904856 h 2862372"/>
                  <a:gd name="connsiteX8" fmla="*/ 17239 w 1829987"/>
                  <a:gd name="connsiteY8" fmla="*/ 2261100 h 2862372"/>
                  <a:gd name="connsiteX9" fmla="*/ 111587 w 1829987"/>
                  <a:gd name="connsiteY9" fmla="*/ 2553903 h 2862372"/>
                  <a:gd name="connsiteX10" fmla="*/ 419843 w 1829987"/>
                  <a:gd name="connsiteY10" fmla="*/ 2747478 h 2862372"/>
                  <a:gd name="connsiteX11" fmla="*/ 987556 w 1829987"/>
                  <a:gd name="connsiteY11" fmla="*/ 2858906 h 2862372"/>
                  <a:gd name="connsiteX12" fmla="*/ 1602443 w 1829987"/>
                  <a:gd name="connsiteY12" fmla="*/ 2752359 h 2862372"/>
                  <a:gd name="connsiteX13" fmla="*/ 1776498 w 1829987"/>
                  <a:gd name="connsiteY13" fmla="*/ 2592130 h 2862372"/>
                  <a:gd name="connsiteX14" fmla="*/ 1809032 w 1829987"/>
                  <a:gd name="connsiteY14" fmla="*/ 1642146 h 2862372"/>
                  <a:gd name="connsiteX15" fmla="*/ 1819606 w 1829987"/>
                  <a:gd name="connsiteY15" fmla="*/ 1461584 h 2862372"/>
                  <a:gd name="connsiteX16" fmla="*/ 1820419 w 1829987"/>
                  <a:gd name="connsiteY16" fmla="*/ 1327383 h 2862372"/>
                  <a:gd name="connsiteX17" fmla="*/ 1820419 w 1829987"/>
                  <a:gd name="connsiteY17" fmla="*/ 1327383 h 2862372"/>
                  <a:gd name="connsiteX0" fmla="*/ 1820419 w 1829987"/>
                  <a:gd name="connsiteY0" fmla="*/ 1327383 h 2862372"/>
                  <a:gd name="connsiteX1" fmla="*/ 1554456 w 1829987"/>
                  <a:gd name="connsiteY1" fmla="*/ 802777 h 2862372"/>
                  <a:gd name="connsiteX2" fmla="*/ 1358441 w 1829987"/>
                  <a:gd name="connsiteY2" fmla="*/ 496147 h 2862372"/>
                  <a:gd name="connsiteX3" fmla="*/ 1023343 w 1829987"/>
                  <a:gd name="connsiteY3" fmla="*/ 104929 h 2862372"/>
                  <a:gd name="connsiteX4" fmla="*/ 845222 w 1829987"/>
                  <a:gd name="connsiteY4" fmla="*/ 13835 h 2862372"/>
                  <a:gd name="connsiteX5" fmla="*/ 604472 w 1829987"/>
                  <a:gd name="connsiteY5" fmla="*/ 59382 h 2862372"/>
                  <a:gd name="connsiteX6" fmla="*/ 163641 w 1829987"/>
                  <a:gd name="connsiteY6" fmla="*/ 702736 h 2862372"/>
                  <a:gd name="connsiteX7" fmla="*/ 1786 w 1829987"/>
                  <a:gd name="connsiteY7" fmla="*/ 1904856 h 2862372"/>
                  <a:gd name="connsiteX8" fmla="*/ 17239 w 1829987"/>
                  <a:gd name="connsiteY8" fmla="*/ 2261100 h 2862372"/>
                  <a:gd name="connsiteX9" fmla="*/ 111587 w 1829987"/>
                  <a:gd name="connsiteY9" fmla="*/ 2553903 h 2862372"/>
                  <a:gd name="connsiteX10" fmla="*/ 419843 w 1829987"/>
                  <a:gd name="connsiteY10" fmla="*/ 2747478 h 2862372"/>
                  <a:gd name="connsiteX11" fmla="*/ 987556 w 1829987"/>
                  <a:gd name="connsiteY11" fmla="*/ 2858906 h 2862372"/>
                  <a:gd name="connsiteX12" fmla="*/ 1602443 w 1829987"/>
                  <a:gd name="connsiteY12" fmla="*/ 2752359 h 2862372"/>
                  <a:gd name="connsiteX13" fmla="*/ 1776498 w 1829987"/>
                  <a:gd name="connsiteY13" fmla="*/ 2592130 h 2862372"/>
                  <a:gd name="connsiteX14" fmla="*/ 1819606 w 1829987"/>
                  <a:gd name="connsiteY14" fmla="*/ 1461584 h 2862372"/>
                  <a:gd name="connsiteX15" fmla="*/ 1820419 w 1829987"/>
                  <a:gd name="connsiteY15" fmla="*/ 1327383 h 2862372"/>
                  <a:gd name="connsiteX16" fmla="*/ 1820419 w 1829987"/>
                  <a:gd name="connsiteY16" fmla="*/ 1327383 h 2862372"/>
                  <a:gd name="connsiteX0" fmla="*/ 1820419 w 2046304"/>
                  <a:gd name="connsiteY0" fmla="*/ 1327383 h 2861354"/>
                  <a:gd name="connsiteX1" fmla="*/ 1554456 w 2046304"/>
                  <a:gd name="connsiteY1" fmla="*/ 802777 h 2861354"/>
                  <a:gd name="connsiteX2" fmla="*/ 1358441 w 2046304"/>
                  <a:gd name="connsiteY2" fmla="*/ 496147 h 2861354"/>
                  <a:gd name="connsiteX3" fmla="*/ 1023343 w 2046304"/>
                  <a:gd name="connsiteY3" fmla="*/ 104929 h 2861354"/>
                  <a:gd name="connsiteX4" fmla="*/ 845222 w 2046304"/>
                  <a:gd name="connsiteY4" fmla="*/ 13835 h 2861354"/>
                  <a:gd name="connsiteX5" fmla="*/ 604472 w 2046304"/>
                  <a:gd name="connsiteY5" fmla="*/ 59382 h 2861354"/>
                  <a:gd name="connsiteX6" fmla="*/ 163641 w 2046304"/>
                  <a:gd name="connsiteY6" fmla="*/ 702736 h 2861354"/>
                  <a:gd name="connsiteX7" fmla="*/ 1786 w 2046304"/>
                  <a:gd name="connsiteY7" fmla="*/ 1904856 h 2861354"/>
                  <a:gd name="connsiteX8" fmla="*/ 17239 w 2046304"/>
                  <a:gd name="connsiteY8" fmla="*/ 2261100 h 2861354"/>
                  <a:gd name="connsiteX9" fmla="*/ 111587 w 2046304"/>
                  <a:gd name="connsiteY9" fmla="*/ 2553903 h 2861354"/>
                  <a:gd name="connsiteX10" fmla="*/ 419843 w 2046304"/>
                  <a:gd name="connsiteY10" fmla="*/ 2747478 h 2861354"/>
                  <a:gd name="connsiteX11" fmla="*/ 987556 w 2046304"/>
                  <a:gd name="connsiteY11" fmla="*/ 2858906 h 2861354"/>
                  <a:gd name="connsiteX12" fmla="*/ 1602443 w 2046304"/>
                  <a:gd name="connsiteY12" fmla="*/ 2752359 h 2861354"/>
                  <a:gd name="connsiteX13" fmla="*/ 2042927 w 2046304"/>
                  <a:gd name="connsiteY13" fmla="*/ 2377381 h 2861354"/>
                  <a:gd name="connsiteX14" fmla="*/ 1819606 w 2046304"/>
                  <a:gd name="connsiteY14" fmla="*/ 1461584 h 2861354"/>
                  <a:gd name="connsiteX15" fmla="*/ 1820419 w 2046304"/>
                  <a:gd name="connsiteY15" fmla="*/ 1327383 h 2861354"/>
                  <a:gd name="connsiteX16" fmla="*/ 1820419 w 2046304"/>
                  <a:gd name="connsiteY16" fmla="*/ 1327383 h 2861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6304" h="2861354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26548" y="2832613"/>
                      <a:pt x="1602443" y="2752359"/>
                    </a:cubicBezTo>
                    <a:cubicBezTo>
                      <a:pt x="1778338" y="2672105"/>
                      <a:pt x="2024220" y="2456275"/>
                      <a:pt x="2042927" y="2377381"/>
                    </a:cubicBezTo>
                    <a:cubicBezTo>
                      <a:pt x="2079121" y="2162252"/>
                      <a:pt x="1812286" y="1672375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lnTo>
                      <a:pt x="1820419" y="132738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DAFAAAC-001E-4B17-A6EA-3AE8B8D92234}"/>
                  </a:ext>
                </a:extLst>
              </p:cNvPr>
              <p:cNvSpPr/>
              <p:nvPr/>
            </p:nvSpPr>
            <p:spPr>
              <a:xfrm flipH="1">
                <a:off x="8275641" y="4650070"/>
                <a:ext cx="318762" cy="592237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31EB71F3-FD1D-45B2-88D1-F7BFAEB29BFD}"/>
                  </a:ext>
                </a:extLst>
              </p:cNvPr>
              <p:cNvSpPr/>
              <p:nvPr/>
            </p:nvSpPr>
            <p:spPr>
              <a:xfrm flipH="1">
                <a:off x="8368595" y="5193371"/>
                <a:ext cx="1742" cy="174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72313CB8-69DE-4F95-A3A7-AE6779A3B9A1}"/>
                  </a:ext>
                </a:extLst>
              </p:cNvPr>
              <p:cNvSpPr/>
              <p:nvPr/>
            </p:nvSpPr>
            <p:spPr>
              <a:xfrm rot="295291">
                <a:off x="6165118" y="4736832"/>
                <a:ext cx="112392" cy="456540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DB23EE8-76DA-4586-872A-2AF906D5B825}"/>
                  </a:ext>
                </a:extLst>
              </p:cNvPr>
              <p:cNvSpPr/>
              <p:nvPr/>
            </p:nvSpPr>
            <p:spPr>
              <a:xfrm rot="636498">
                <a:off x="6241854" y="4677669"/>
                <a:ext cx="349516" cy="593262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  <a:gd name="connsiteX0" fmla="*/ 1491640 w 1620568"/>
                  <a:gd name="connsiteY0" fmla="*/ 1253669 h 2770149"/>
                  <a:gd name="connsiteX1" fmla="*/ 1449346 w 1620568"/>
                  <a:gd name="connsiteY1" fmla="*/ 1108081 h 2770149"/>
                  <a:gd name="connsiteX2" fmla="*/ 1323278 w 1620568"/>
                  <a:gd name="connsiteY2" fmla="*/ 807144 h 2770149"/>
                  <a:gd name="connsiteX3" fmla="*/ 865366 w 1620568"/>
                  <a:gd name="connsiteY3" fmla="*/ 193071 h 2770149"/>
                  <a:gd name="connsiteX4" fmla="*/ 458695 w 1620568"/>
                  <a:gd name="connsiteY4" fmla="*/ 2749 h 2770149"/>
                  <a:gd name="connsiteX5" fmla="*/ 174839 w 1620568"/>
                  <a:gd name="connsiteY5" fmla="*/ 292299 h 2770149"/>
                  <a:gd name="connsiteX6" fmla="*/ 22744 w 1620568"/>
                  <a:gd name="connsiteY6" fmla="*/ 991773 h 2770149"/>
                  <a:gd name="connsiteX7" fmla="*/ 1597 w 1620568"/>
                  <a:gd name="connsiteY7" fmla="*/ 1509059 h 2770149"/>
                  <a:gd name="connsiteX8" fmla="*/ 31691 w 1620568"/>
                  <a:gd name="connsiteY8" fmla="*/ 1844156 h 2770149"/>
                  <a:gd name="connsiteX9" fmla="*/ 141492 w 1620568"/>
                  <a:gd name="connsiteY9" fmla="*/ 2328094 h 2770149"/>
                  <a:gd name="connsiteX10" fmla="*/ 438362 w 1620568"/>
                  <a:gd name="connsiteY10" fmla="*/ 2742899 h 2770149"/>
                  <a:gd name="connsiteX11" fmla="*/ 653897 w 1620568"/>
                  <a:gd name="connsiteY11" fmla="*/ 2764046 h 2770149"/>
                  <a:gd name="connsiteX12" fmla="*/ 1215104 w 1620568"/>
                  <a:gd name="connsiteY12" fmla="*/ 2466363 h 2770149"/>
                  <a:gd name="connsiteX13" fmla="*/ 1620569 w 1620568"/>
                  <a:gd name="connsiteY13" fmla="*/ 2199715 h 2770149"/>
                  <a:gd name="connsiteX14" fmla="*/ 1455853 w 1620568"/>
                  <a:gd name="connsiteY14" fmla="*/ 1707514 h 2770149"/>
                  <a:gd name="connsiteX15" fmla="*/ 1491640 w 1620568"/>
                  <a:gd name="connsiteY15" fmla="*/ 1253669 h 2770149"/>
                  <a:gd name="connsiteX16" fmla="*/ 1491640 w 1620568"/>
                  <a:gd name="connsiteY16" fmla="*/ 1253669 h 2770149"/>
                  <a:gd name="connsiteX0" fmla="*/ 1491640 w 1632017"/>
                  <a:gd name="connsiteY0" fmla="*/ 1253669 h 2770149"/>
                  <a:gd name="connsiteX1" fmla="*/ 1449346 w 1632017"/>
                  <a:gd name="connsiteY1" fmla="*/ 1108081 h 2770149"/>
                  <a:gd name="connsiteX2" fmla="*/ 1323278 w 1632017"/>
                  <a:gd name="connsiteY2" fmla="*/ 807144 h 2770149"/>
                  <a:gd name="connsiteX3" fmla="*/ 865366 w 1632017"/>
                  <a:gd name="connsiteY3" fmla="*/ 193071 h 2770149"/>
                  <a:gd name="connsiteX4" fmla="*/ 458695 w 1632017"/>
                  <a:gd name="connsiteY4" fmla="*/ 2749 h 2770149"/>
                  <a:gd name="connsiteX5" fmla="*/ 174839 w 1632017"/>
                  <a:gd name="connsiteY5" fmla="*/ 292299 h 2770149"/>
                  <a:gd name="connsiteX6" fmla="*/ 22744 w 1632017"/>
                  <a:gd name="connsiteY6" fmla="*/ 991773 h 2770149"/>
                  <a:gd name="connsiteX7" fmla="*/ 1597 w 1632017"/>
                  <a:gd name="connsiteY7" fmla="*/ 1509059 h 2770149"/>
                  <a:gd name="connsiteX8" fmla="*/ 31691 w 1632017"/>
                  <a:gd name="connsiteY8" fmla="*/ 1844156 h 2770149"/>
                  <a:gd name="connsiteX9" fmla="*/ 141492 w 1632017"/>
                  <a:gd name="connsiteY9" fmla="*/ 2328094 h 2770149"/>
                  <a:gd name="connsiteX10" fmla="*/ 438362 w 1632017"/>
                  <a:gd name="connsiteY10" fmla="*/ 2742899 h 2770149"/>
                  <a:gd name="connsiteX11" fmla="*/ 653897 w 1632017"/>
                  <a:gd name="connsiteY11" fmla="*/ 2764046 h 2770149"/>
                  <a:gd name="connsiteX12" fmla="*/ 1215104 w 1632017"/>
                  <a:gd name="connsiteY12" fmla="*/ 2466363 h 2770149"/>
                  <a:gd name="connsiteX13" fmla="*/ 1620569 w 1632017"/>
                  <a:gd name="connsiteY13" fmla="*/ 2199715 h 2770149"/>
                  <a:gd name="connsiteX14" fmla="*/ 1535498 w 1632017"/>
                  <a:gd name="connsiteY14" fmla="*/ 1705921 h 2770149"/>
                  <a:gd name="connsiteX15" fmla="*/ 1491640 w 1632017"/>
                  <a:gd name="connsiteY15" fmla="*/ 1253669 h 2770149"/>
                  <a:gd name="connsiteX16" fmla="*/ 1491640 w 1632017"/>
                  <a:gd name="connsiteY16" fmla="*/ 1253669 h 2770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32017" h="2770149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992" y="2560418"/>
                      <a:pt x="1215104" y="2466363"/>
                    </a:cubicBezTo>
                    <a:cubicBezTo>
                      <a:pt x="1376216" y="2372308"/>
                      <a:pt x="1567170" y="2326455"/>
                      <a:pt x="1620569" y="2199715"/>
                    </a:cubicBezTo>
                    <a:cubicBezTo>
                      <a:pt x="1673968" y="2072975"/>
                      <a:pt x="1522484" y="1871843"/>
                      <a:pt x="1535498" y="1705921"/>
                    </a:cubicBezTo>
                    <a:cubicBezTo>
                      <a:pt x="1545258" y="1557080"/>
                      <a:pt x="1497333" y="1404138"/>
                      <a:pt x="1491640" y="1253669"/>
                    </a:cubicBezTo>
                    <a:lnTo>
                      <a:pt x="1491640" y="125366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689BEA04-2692-4FB6-8E31-279C6BB03B14}"/>
                  </a:ext>
                </a:extLst>
              </p:cNvPr>
              <p:cNvSpPr/>
              <p:nvPr/>
            </p:nvSpPr>
            <p:spPr>
              <a:xfrm>
                <a:off x="6441594" y="5193371"/>
                <a:ext cx="1742" cy="174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353489E-79AF-48E6-BDF3-EBBC33455FEF}"/>
                  </a:ext>
                </a:extLst>
              </p:cNvPr>
              <p:cNvSpPr/>
              <p:nvPr/>
            </p:nvSpPr>
            <p:spPr>
              <a:xfrm>
                <a:off x="6534626" y="4699709"/>
                <a:ext cx="390179" cy="611397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0E7421BC-FF61-4C9F-93DE-2C978AD0A0A8}"/>
                  </a:ext>
                </a:extLst>
              </p:cNvPr>
              <p:cNvSpPr/>
              <p:nvPr/>
            </p:nvSpPr>
            <p:spPr>
              <a:xfrm rot="21301314">
                <a:off x="6894022" y="4664932"/>
                <a:ext cx="508626" cy="663653"/>
              </a:xfrm>
              <a:custGeom>
                <a:avLst/>
                <a:gdLst>
                  <a:gd name="connsiteX0" fmla="*/ 2376043 w 2374959"/>
                  <a:gd name="connsiteY0" fmla="*/ 2668646 h 3098834"/>
                  <a:gd name="connsiteX1" fmla="*/ 2374416 w 2374959"/>
                  <a:gd name="connsiteY1" fmla="*/ 2056199 h 3098834"/>
                  <a:gd name="connsiteX2" fmla="*/ 2295522 w 2374959"/>
                  <a:gd name="connsiteY2" fmla="*/ 1418539 h 3098834"/>
                  <a:gd name="connsiteX3" fmla="*/ 2128787 w 2374959"/>
                  <a:gd name="connsiteY3" fmla="*/ 853266 h 3098834"/>
                  <a:gd name="connsiteX4" fmla="*/ 1880717 w 2374959"/>
                  <a:gd name="connsiteY4" fmla="*/ 390474 h 3098834"/>
                  <a:gd name="connsiteX5" fmla="*/ 1485433 w 2374959"/>
                  <a:gd name="connsiteY5" fmla="*/ 68391 h 3098834"/>
                  <a:gd name="connsiteX6" fmla="*/ 1175550 w 2374959"/>
                  <a:gd name="connsiteY6" fmla="*/ 70 h 3098834"/>
                  <a:gd name="connsiteX7" fmla="*/ 870546 w 2374959"/>
                  <a:gd name="connsiteY7" fmla="*/ 80591 h 3098834"/>
                  <a:gd name="connsiteX8" fmla="*/ 648504 w 2374959"/>
                  <a:gd name="connsiteY8" fmla="*/ 239193 h 3098834"/>
                  <a:gd name="connsiteX9" fmla="*/ 89738 w 2374959"/>
                  <a:gd name="connsiteY9" fmla="*/ 1201377 h 3098834"/>
                  <a:gd name="connsiteX10" fmla="*/ 19790 w 2374959"/>
                  <a:gd name="connsiteY10" fmla="*/ 2472631 h 3098834"/>
                  <a:gd name="connsiteX11" fmla="*/ 36057 w 2374959"/>
                  <a:gd name="connsiteY11" fmla="*/ 2679220 h 3098834"/>
                  <a:gd name="connsiteX12" fmla="*/ 88111 w 2374959"/>
                  <a:gd name="connsiteY12" fmla="*/ 2871982 h 3098834"/>
                  <a:gd name="connsiteX13" fmla="*/ 576930 w 2374959"/>
                  <a:gd name="connsiteY13" fmla="*/ 3066370 h 3098834"/>
                  <a:gd name="connsiteX14" fmla="*/ 1239804 w 2374959"/>
                  <a:gd name="connsiteY14" fmla="*/ 3102971 h 3098834"/>
                  <a:gd name="connsiteX15" fmla="*/ 1727809 w 2374959"/>
                  <a:gd name="connsiteY15" fmla="*/ 3087517 h 3098834"/>
                  <a:gd name="connsiteX16" fmla="*/ 2204428 w 2374959"/>
                  <a:gd name="connsiteY16" fmla="*/ 3023263 h 3098834"/>
                  <a:gd name="connsiteX17" fmla="*/ 2367909 w 2374959"/>
                  <a:gd name="connsiteY17" fmla="*/ 2809354 h 3098834"/>
                  <a:gd name="connsiteX18" fmla="*/ 2376043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2376043" y="2668646"/>
                    </a:moveTo>
                    <a:cubicBezTo>
                      <a:pt x="2374416" y="2465311"/>
                      <a:pt x="2384990" y="2260348"/>
                      <a:pt x="2374416" y="2056199"/>
                    </a:cubicBezTo>
                    <a:cubicBezTo>
                      <a:pt x="2363843" y="1842290"/>
                      <a:pt x="2337002" y="1628381"/>
                      <a:pt x="2295522" y="1418539"/>
                    </a:cubicBezTo>
                    <a:cubicBezTo>
                      <a:pt x="2257295" y="1223337"/>
                      <a:pt x="2207681" y="1035455"/>
                      <a:pt x="2128787" y="853266"/>
                    </a:cubicBezTo>
                    <a:cubicBezTo>
                      <a:pt x="2059653" y="692224"/>
                      <a:pt x="1983198" y="534436"/>
                      <a:pt x="1880717" y="390474"/>
                    </a:cubicBezTo>
                    <a:cubicBezTo>
                      <a:pt x="1778236" y="245699"/>
                      <a:pt x="1647288" y="138338"/>
                      <a:pt x="1485433" y="68391"/>
                    </a:cubicBezTo>
                    <a:cubicBezTo>
                      <a:pt x="1386205" y="25284"/>
                      <a:pt x="1283724" y="-1557"/>
                      <a:pt x="1175550" y="70"/>
                    </a:cubicBezTo>
                    <a:cubicBezTo>
                      <a:pt x="1068188" y="2510"/>
                      <a:pt x="966521" y="34230"/>
                      <a:pt x="870546" y="80591"/>
                    </a:cubicBezTo>
                    <a:cubicBezTo>
                      <a:pt x="787585" y="120445"/>
                      <a:pt x="716824" y="178192"/>
                      <a:pt x="648504" y="239193"/>
                    </a:cubicBezTo>
                    <a:cubicBezTo>
                      <a:pt x="364647" y="492955"/>
                      <a:pt x="187339" y="838626"/>
                      <a:pt x="89738" y="1201377"/>
                    </a:cubicBezTo>
                    <a:cubicBezTo>
                      <a:pt x="-21690" y="1615368"/>
                      <a:pt x="-8677" y="2048879"/>
                      <a:pt x="19790" y="2472631"/>
                    </a:cubicBezTo>
                    <a:cubicBezTo>
                      <a:pt x="24670" y="2541765"/>
                      <a:pt x="27110" y="2610899"/>
                      <a:pt x="36057" y="2679220"/>
                    </a:cubicBezTo>
                    <a:cubicBezTo>
                      <a:pt x="45004" y="2748354"/>
                      <a:pt x="66964" y="2806914"/>
                      <a:pt x="88111" y="2871982"/>
                    </a:cubicBezTo>
                    <a:cubicBezTo>
                      <a:pt x="175952" y="3054984"/>
                      <a:pt x="402874" y="3047664"/>
                      <a:pt x="576930" y="3066370"/>
                    </a:cubicBezTo>
                    <a:cubicBezTo>
                      <a:pt x="797345" y="3089957"/>
                      <a:pt x="1018575" y="3102157"/>
                      <a:pt x="1239804" y="3102971"/>
                    </a:cubicBezTo>
                    <a:cubicBezTo>
                      <a:pt x="1402472" y="3103784"/>
                      <a:pt x="1565141" y="3098904"/>
                      <a:pt x="1727809" y="3087517"/>
                    </a:cubicBezTo>
                    <a:cubicBezTo>
                      <a:pt x="1885597" y="3076944"/>
                      <a:pt x="2053146" y="3072877"/>
                      <a:pt x="2204428" y="3023263"/>
                    </a:cubicBezTo>
                    <a:cubicBezTo>
                      <a:pt x="2310162" y="2988290"/>
                      <a:pt x="2352456" y="2907769"/>
                      <a:pt x="2367909" y="2809354"/>
                    </a:cubicBezTo>
                    <a:cubicBezTo>
                      <a:pt x="2374416" y="2763807"/>
                      <a:pt x="2376856" y="2716633"/>
                      <a:pt x="2376043" y="26686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EF8EB2CE-A49A-42F7-B2A2-D57AFA95C230}"/>
                  </a:ext>
                </a:extLst>
              </p:cNvPr>
              <p:cNvSpPr/>
              <p:nvPr/>
            </p:nvSpPr>
            <p:spPr>
              <a:xfrm rot="739613">
                <a:off x="7408571" y="4609862"/>
                <a:ext cx="508626" cy="663653"/>
              </a:xfrm>
              <a:custGeom>
                <a:avLst/>
                <a:gdLst>
                  <a:gd name="connsiteX0" fmla="*/ 3135 w 2374959"/>
                  <a:gd name="connsiteY0" fmla="*/ 2668646 h 3098834"/>
                  <a:gd name="connsiteX1" fmla="*/ 4762 w 2374959"/>
                  <a:gd name="connsiteY1" fmla="*/ 2056199 h 3098834"/>
                  <a:gd name="connsiteX2" fmla="*/ 83656 w 2374959"/>
                  <a:gd name="connsiteY2" fmla="*/ 1418539 h 3098834"/>
                  <a:gd name="connsiteX3" fmla="*/ 250391 w 2374959"/>
                  <a:gd name="connsiteY3" fmla="*/ 853266 h 3098834"/>
                  <a:gd name="connsiteX4" fmla="*/ 498461 w 2374959"/>
                  <a:gd name="connsiteY4" fmla="*/ 390474 h 3098834"/>
                  <a:gd name="connsiteX5" fmla="*/ 893745 w 2374959"/>
                  <a:gd name="connsiteY5" fmla="*/ 68391 h 3098834"/>
                  <a:gd name="connsiteX6" fmla="*/ 1203629 w 2374959"/>
                  <a:gd name="connsiteY6" fmla="*/ 70 h 3098834"/>
                  <a:gd name="connsiteX7" fmla="*/ 1508632 w 2374959"/>
                  <a:gd name="connsiteY7" fmla="*/ 80591 h 3098834"/>
                  <a:gd name="connsiteX8" fmla="*/ 1730674 w 2374959"/>
                  <a:gd name="connsiteY8" fmla="*/ 239193 h 3098834"/>
                  <a:gd name="connsiteX9" fmla="*/ 2289441 w 2374959"/>
                  <a:gd name="connsiteY9" fmla="*/ 1201377 h 3098834"/>
                  <a:gd name="connsiteX10" fmla="*/ 2359388 w 2374959"/>
                  <a:gd name="connsiteY10" fmla="*/ 2472631 h 3098834"/>
                  <a:gd name="connsiteX11" fmla="*/ 2343121 w 2374959"/>
                  <a:gd name="connsiteY11" fmla="*/ 2679220 h 3098834"/>
                  <a:gd name="connsiteX12" fmla="*/ 2291067 w 2374959"/>
                  <a:gd name="connsiteY12" fmla="*/ 2871982 h 3098834"/>
                  <a:gd name="connsiteX13" fmla="*/ 1802248 w 2374959"/>
                  <a:gd name="connsiteY13" fmla="*/ 3066370 h 3098834"/>
                  <a:gd name="connsiteX14" fmla="*/ 1139374 w 2374959"/>
                  <a:gd name="connsiteY14" fmla="*/ 3102971 h 3098834"/>
                  <a:gd name="connsiteX15" fmla="*/ 651369 w 2374959"/>
                  <a:gd name="connsiteY15" fmla="*/ 3087517 h 3098834"/>
                  <a:gd name="connsiteX16" fmla="*/ 174751 w 2374959"/>
                  <a:gd name="connsiteY16" fmla="*/ 3023263 h 3098834"/>
                  <a:gd name="connsiteX17" fmla="*/ 11269 w 2374959"/>
                  <a:gd name="connsiteY17" fmla="*/ 2809354 h 3098834"/>
                  <a:gd name="connsiteX18" fmla="*/ 3135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3135" y="2668646"/>
                    </a:moveTo>
                    <a:cubicBezTo>
                      <a:pt x="4762" y="2465311"/>
                      <a:pt x="-5811" y="2260348"/>
                      <a:pt x="4762" y="2056199"/>
                    </a:cubicBezTo>
                    <a:cubicBezTo>
                      <a:pt x="15335" y="1842290"/>
                      <a:pt x="42176" y="1628381"/>
                      <a:pt x="83656" y="1418539"/>
                    </a:cubicBezTo>
                    <a:cubicBezTo>
                      <a:pt x="121883" y="1223337"/>
                      <a:pt x="171497" y="1035455"/>
                      <a:pt x="250391" y="853266"/>
                    </a:cubicBezTo>
                    <a:cubicBezTo>
                      <a:pt x="319526" y="692224"/>
                      <a:pt x="395979" y="534436"/>
                      <a:pt x="498461" y="390474"/>
                    </a:cubicBezTo>
                    <a:cubicBezTo>
                      <a:pt x="600942" y="245699"/>
                      <a:pt x="731890" y="138338"/>
                      <a:pt x="893745" y="68391"/>
                    </a:cubicBezTo>
                    <a:cubicBezTo>
                      <a:pt x="992973" y="25284"/>
                      <a:pt x="1095454" y="-1557"/>
                      <a:pt x="1203629" y="70"/>
                    </a:cubicBezTo>
                    <a:cubicBezTo>
                      <a:pt x="1310989" y="2510"/>
                      <a:pt x="1412657" y="34230"/>
                      <a:pt x="1508632" y="80591"/>
                    </a:cubicBezTo>
                    <a:cubicBezTo>
                      <a:pt x="1591593" y="120445"/>
                      <a:pt x="1662353" y="178192"/>
                      <a:pt x="1730674" y="239193"/>
                    </a:cubicBezTo>
                    <a:cubicBezTo>
                      <a:pt x="2014530" y="492955"/>
                      <a:pt x="2191840" y="838626"/>
                      <a:pt x="2289441" y="1201377"/>
                    </a:cubicBezTo>
                    <a:cubicBezTo>
                      <a:pt x="2400868" y="1615368"/>
                      <a:pt x="2387855" y="2048879"/>
                      <a:pt x="2359388" y="2472631"/>
                    </a:cubicBezTo>
                    <a:cubicBezTo>
                      <a:pt x="2354508" y="2541765"/>
                      <a:pt x="2352068" y="2610899"/>
                      <a:pt x="2343121" y="2679220"/>
                    </a:cubicBezTo>
                    <a:cubicBezTo>
                      <a:pt x="2334174" y="2748354"/>
                      <a:pt x="2312214" y="2806914"/>
                      <a:pt x="2291067" y="2871982"/>
                    </a:cubicBezTo>
                    <a:cubicBezTo>
                      <a:pt x="2203227" y="3054984"/>
                      <a:pt x="1976304" y="3047664"/>
                      <a:pt x="1802248" y="3066370"/>
                    </a:cubicBezTo>
                    <a:cubicBezTo>
                      <a:pt x="1581833" y="3089957"/>
                      <a:pt x="1360604" y="3102157"/>
                      <a:pt x="1139374" y="3102971"/>
                    </a:cubicBezTo>
                    <a:cubicBezTo>
                      <a:pt x="976706" y="3103784"/>
                      <a:pt x="814038" y="3098904"/>
                      <a:pt x="651369" y="3087517"/>
                    </a:cubicBezTo>
                    <a:cubicBezTo>
                      <a:pt x="493580" y="3076944"/>
                      <a:pt x="326032" y="3072877"/>
                      <a:pt x="174751" y="3023263"/>
                    </a:cubicBezTo>
                    <a:cubicBezTo>
                      <a:pt x="69016" y="2988290"/>
                      <a:pt x="26722" y="2907769"/>
                      <a:pt x="11269" y="2809354"/>
                    </a:cubicBezTo>
                    <a:cubicBezTo>
                      <a:pt x="4762" y="2763807"/>
                      <a:pt x="2322" y="2716633"/>
                      <a:pt x="3135" y="26686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55F8863-5042-4A87-B88C-77F820498410}"/>
              </a:ext>
            </a:extLst>
          </p:cNvPr>
          <p:cNvGrpSpPr/>
          <p:nvPr/>
        </p:nvGrpSpPr>
        <p:grpSpPr>
          <a:xfrm rot="5400000">
            <a:off x="6632916" y="4409235"/>
            <a:ext cx="818470" cy="3299943"/>
            <a:chOff x="683568" y="2348880"/>
            <a:chExt cx="837152" cy="3375266"/>
          </a:xfrm>
        </p:grpSpPr>
        <p:sp>
          <p:nvSpPr>
            <p:cNvPr id="234" name="Diagonal Stripe 233">
              <a:extLst>
                <a:ext uri="{FF2B5EF4-FFF2-40B4-BE49-F238E27FC236}">
                  <a16:creationId xmlns:a16="http://schemas.microsoft.com/office/drawing/2014/main" id="{92AE0382-4DBA-4B03-B2FD-D3F28A979C49}"/>
                </a:ext>
              </a:extLst>
            </p:cNvPr>
            <p:cNvSpPr/>
            <p:nvPr/>
          </p:nvSpPr>
          <p:spPr>
            <a:xfrm rot="19197366">
              <a:off x="869339" y="5087622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35" name="Rectangle 7">
              <a:extLst>
                <a:ext uri="{FF2B5EF4-FFF2-40B4-BE49-F238E27FC236}">
                  <a16:creationId xmlns:a16="http://schemas.microsoft.com/office/drawing/2014/main" id="{C46F42CB-471C-4213-86EA-70E9B18EF0C5}"/>
                </a:ext>
              </a:extLst>
            </p:cNvPr>
            <p:cNvSpPr/>
            <p:nvPr/>
          </p:nvSpPr>
          <p:spPr>
            <a:xfrm>
              <a:off x="778144" y="2919128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6" name="Rounded Rectangle 8">
              <a:extLst>
                <a:ext uri="{FF2B5EF4-FFF2-40B4-BE49-F238E27FC236}">
                  <a16:creationId xmlns:a16="http://schemas.microsoft.com/office/drawing/2014/main" id="{415BE8B9-3838-4093-8EF8-E21CCE6A11EA}"/>
                </a:ext>
              </a:extLst>
            </p:cNvPr>
            <p:cNvSpPr/>
            <p:nvPr/>
          </p:nvSpPr>
          <p:spPr>
            <a:xfrm>
              <a:off x="753331" y="2348880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9B301E49-A483-4B8C-9715-D2B3C6217E0E}"/>
                </a:ext>
              </a:extLst>
            </p:cNvPr>
            <p:cNvSpPr/>
            <p:nvPr/>
          </p:nvSpPr>
          <p:spPr>
            <a:xfrm>
              <a:off x="850144" y="2483940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4830095B-D72C-4D8C-B7EC-3412C645E92E}"/>
                </a:ext>
              </a:extLst>
            </p:cNvPr>
            <p:cNvSpPr/>
            <p:nvPr/>
          </p:nvSpPr>
          <p:spPr>
            <a:xfrm>
              <a:off x="1032381" y="4919804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9" name="Trapezoid 238">
              <a:extLst>
                <a:ext uri="{FF2B5EF4-FFF2-40B4-BE49-F238E27FC236}">
                  <a16:creationId xmlns:a16="http://schemas.microsoft.com/office/drawing/2014/main" id="{B0178E28-8719-4B24-B208-5BD248EDB280}"/>
                </a:ext>
              </a:extLst>
            </p:cNvPr>
            <p:cNvSpPr/>
            <p:nvPr/>
          </p:nvSpPr>
          <p:spPr>
            <a:xfrm rot="10800000">
              <a:off x="1032381" y="5044893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0" name="Rounded Rectangle 16">
              <a:extLst>
                <a:ext uri="{FF2B5EF4-FFF2-40B4-BE49-F238E27FC236}">
                  <a16:creationId xmlns:a16="http://schemas.microsoft.com/office/drawing/2014/main" id="{557E369E-DC3D-4273-B00C-4A7401A4B5A7}"/>
                </a:ext>
              </a:extLst>
            </p:cNvPr>
            <p:cNvSpPr/>
            <p:nvPr/>
          </p:nvSpPr>
          <p:spPr>
            <a:xfrm>
              <a:off x="683568" y="2822616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1" name="Rectangle 20">
              <a:extLst>
                <a:ext uri="{FF2B5EF4-FFF2-40B4-BE49-F238E27FC236}">
                  <a16:creationId xmlns:a16="http://schemas.microsoft.com/office/drawing/2014/main" id="{9BB74002-C9AA-4ADC-ACEC-5CB05A9B5F99}"/>
                </a:ext>
              </a:extLst>
            </p:cNvPr>
            <p:cNvSpPr/>
            <p:nvPr/>
          </p:nvSpPr>
          <p:spPr>
            <a:xfrm>
              <a:off x="842850" y="3262374"/>
              <a:ext cx="518588" cy="1539472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18E3159-3373-4310-B13D-4F11A467E9A4}"/>
                </a:ext>
              </a:extLst>
            </p:cNvPr>
            <p:cNvSpPr/>
            <p:nvPr/>
          </p:nvSpPr>
          <p:spPr>
            <a:xfrm>
              <a:off x="1088192" y="2483940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BB0885E-4996-415A-9EA2-AF790ECF44A6}"/>
                </a:ext>
              </a:extLst>
            </p:cNvPr>
            <p:cNvSpPr/>
            <p:nvPr/>
          </p:nvSpPr>
          <p:spPr>
            <a:xfrm>
              <a:off x="1074220" y="2966632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E84E4CCF-D0E2-45A7-BF39-EDAACE8A86AF}"/>
                </a:ext>
              </a:extLst>
            </p:cNvPr>
            <p:cNvSpPr/>
            <p:nvPr/>
          </p:nvSpPr>
          <p:spPr>
            <a:xfrm>
              <a:off x="1074220" y="4450568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F7FC69E-9C53-4439-A443-5B8765387871}"/>
                </a:ext>
              </a:extLst>
            </p:cNvPr>
            <p:cNvSpPr/>
            <p:nvPr/>
          </p:nvSpPr>
          <p:spPr>
            <a:xfrm>
              <a:off x="1074220" y="3708600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BA0B34C-61E2-4FF2-A67D-7AE7EB6C16F3}"/>
                </a:ext>
              </a:extLst>
            </p:cNvPr>
            <p:cNvSpPr/>
            <p:nvPr/>
          </p:nvSpPr>
          <p:spPr>
            <a:xfrm>
              <a:off x="1185841" y="3523108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8E9AE346-A502-4D51-989B-968C1DE873CD}"/>
                </a:ext>
              </a:extLst>
            </p:cNvPr>
            <p:cNvSpPr/>
            <p:nvPr/>
          </p:nvSpPr>
          <p:spPr>
            <a:xfrm>
              <a:off x="1185841" y="389409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5BC6178-7B8F-4A86-AC73-CF4D6D52386D}"/>
                </a:ext>
              </a:extLst>
            </p:cNvPr>
            <p:cNvSpPr/>
            <p:nvPr/>
          </p:nvSpPr>
          <p:spPr>
            <a:xfrm>
              <a:off x="1185841" y="4265076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1714556-F3DB-4FCA-BD27-16452D4C4157}"/>
                </a:ext>
              </a:extLst>
            </p:cNvPr>
            <p:cNvSpPr/>
            <p:nvPr/>
          </p:nvSpPr>
          <p:spPr>
            <a:xfrm>
              <a:off x="1074220" y="4079584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C1D88283-2818-4021-B52E-2073A4904F7A}"/>
                </a:ext>
              </a:extLst>
            </p:cNvPr>
            <p:cNvSpPr/>
            <p:nvPr/>
          </p:nvSpPr>
          <p:spPr>
            <a:xfrm>
              <a:off x="1185841" y="3152124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26B29188-F665-45B5-9194-8514C7F27376}"/>
                </a:ext>
              </a:extLst>
            </p:cNvPr>
            <p:cNvSpPr/>
            <p:nvPr/>
          </p:nvSpPr>
          <p:spPr>
            <a:xfrm>
              <a:off x="1074220" y="3337616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931B872-5090-4D71-A257-A507B1ECF18F}"/>
                </a:ext>
              </a:extLst>
            </p:cNvPr>
            <p:cNvSpPr/>
            <p:nvPr/>
          </p:nvSpPr>
          <p:spPr>
            <a:xfrm>
              <a:off x="1185841" y="463606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D82EDEC1-A93F-46C7-87F4-CD8D25101FEF}"/>
              </a:ext>
            </a:extLst>
          </p:cNvPr>
          <p:cNvSpPr/>
          <p:nvPr/>
        </p:nvSpPr>
        <p:spPr>
          <a:xfrm>
            <a:off x="4591465" y="1173956"/>
            <a:ext cx="993828" cy="1361883"/>
          </a:xfrm>
          <a:custGeom>
            <a:avLst/>
            <a:gdLst>
              <a:gd name="connsiteX0" fmla="*/ 373172 w 939472"/>
              <a:gd name="connsiteY0" fmla="*/ 1146817 h 1287396"/>
              <a:gd name="connsiteX1" fmla="*/ 575265 w 939472"/>
              <a:gd name="connsiteY1" fmla="*/ 1188990 h 1287396"/>
              <a:gd name="connsiteX2" fmla="*/ 570672 w 939472"/>
              <a:gd name="connsiteY2" fmla="*/ 1235850 h 1287396"/>
              <a:gd name="connsiteX3" fmla="*/ 477280 w 939472"/>
              <a:gd name="connsiteY3" fmla="*/ 1287396 h 1287396"/>
              <a:gd name="connsiteX4" fmla="*/ 386951 w 939472"/>
              <a:gd name="connsiteY4" fmla="*/ 1237022 h 1287396"/>
              <a:gd name="connsiteX5" fmla="*/ 321655 w 939472"/>
              <a:gd name="connsiteY5" fmla="*/ 1076286 h 1287396"/>
              <a:gd name="connsiteX6" fmla="*/ 331381 w 939472"/>
              <a:gd name="connsiteY6" fmla="*/ 1076752 h 1287396"/>
              <a:gd name="connsiteX7" fmla="*/ 594061 w 939472"/>
              <a:gd name="connsiteY7" fmla="*/ 1130610 h 1287396"/>
              <a:gd name="connsiteX8" fmla="*/ 611414 w 939472"/>
              <a:gd name="connsiteY8" fmla="*/ 1153607 h 1287396"/>
              <a:gd name="connsiteX9" fmla="*/ 611413 w 939472"/>
              <a:gd name="connsiteY9" fmla="*/ 1153607 h 1287396"/>
              <a:gd name="connsiteX10" fmla="*/ 581357 w 939472"/>
              <a:gd name="connsiteY10" fmla="*/ 1166884 h 1287396"/>
              <a:gd name="connsiteX11" fmla="*/ 318678 w 939472"/>
              <a:gd name="connsiteY11" fmla="*/ 1113027 h 1287396"/>
              <a:gd name="connsiteX12" fmla="*/ 301325 w 939472"/>
              <a:gd name="connsiteY12" fmla="*/ 1090030 h 1287396"/>
              <a:gd name="connsiteX13" fmla="*/ 321655 w 939472"/>
              <a:gd name="connsiteY13" fmla="*/ 1076286 h 1287396"/>
              <a:gd name="connsiteX14" fmla="*/ 336428 w 939472"/>
              <a:gd name="connsiteY14" fmla="*/ 985152 h 1287396"/>
              <a:gd name="connsiteX15" fmla="*/ 599761 w 939472"/>
              <a:gd name="connsiteY15" fmla="*/ 1042554 h 1287396"/>
              <a:gd name="connsiteX16" fmla="*/ 590575 w 939472"/>
              <a:gd name="connsiteY16" fmla="*/ 1096443 h 1287396"/>
              <a:gd name="connsiteX17" fmla="*/ 344082 w 939472"/>
              <a:gd name="connsiteY17" fmla="*/ 1046070 h 1287396"/>
              <a:gd name="connsiteX18" fmla="*/ 301349 w 939472"/>
              <a:gd name="connsiteY18" fmla="*/ 912183 h 1287396"/>
              <a:gd name="connsiteX19" fmla="*/ 311075 w 939472"/>
              <a:gd name="connsiteY19" fmla="*/ 912649 h 1287396"/>
              <a:gd name="connsiteX20" fmla="*/ 631768 w 939472"/>
              <a:gd name="connsiteY20" fmla="*/ 978401 h 1287396"/>
              <a:gd name="connsiteX21" fmla="*/ 649121 w 939472"/>
              <a:gd name="connsiteY21" fmla="*/ 1001399 h 1287396"/>
              <a:gd name="connsiteX22" fmla="*/ 649120 w 939472"/>
              <a:gd name="connsiteY22" fmla="*/ 1001397 h 1287396"/>
              <a:gd name="connsiteX23" fmla="*/ 619064 w 939472"/>
              <a:gd name="connsiteY23" fmla="*/ 1014676 h 1287396"/>
              <a:gd name="connsiteX24" fmla="*/ 298372 w 939472"/>
              <a:gd name="connsiteY24" fmla="*/ 948925 h 1287396"/>
              <a:gd name="connsiteX25" fmla="*/ 281020 w 939472"/>
              <a:gd name="connsiteY25" fmla="*/ 925927 h 1287396"/>
              <a:gd name="connsiteX26" fmla="*/ 301349 w 939472"/>
              <a:gd name="connsiteY26" fmla="*/ 912183 h 1287396"/>
              <a:gd name="connsiteX27" fmla="*/ 308868 w 939472"/>
              <a:gd name="connsiteY27" fmla="*/ 829343 h 1287396"/>
              <a:gd name="connsiteX28" fmla="*/ 621194 w 939472"/>
              <a:gd name="connsiteY28" fmla="*/ 896118 h 1287396"/>
              <a:gd name="connsiteX29" fmla="*/ 618132 w 939472"/>
              <a:gd name="connsiteY29" fmla="*/ 948835 h 1287396"/>
              <a:gd name="connsiteX30" fmla="*/ 318054 w 939472"/>
              <a:gd name="connsiteY30" fmla="*/ 891432 h 1287396"/>
              <a:gd name="connsiteX31" fmla="*/ 268680 w 939472"/>
              <a:gd name="connsiteY31" fmla="*/ 751781 h 1287396"/>
              <a:gd name="connsiteX32" fmla="*/ 278406 w 939472"/>
              <a:gd name="connsiteY32" fmla="*/ 752247 h 1287396"/>
              <a:gd name="connsiteX33" fmla="*/ 663097 w 939472"/>
              <a:gd name="connsiteY33" fmla="*/ 831120 h 1287396"/>
              <a:gd name="connsiteX34" fmla="*/ 680449 w 939472"/>
              <a:gd name="connsiteY34" fmla="*/ 854117 h 1287396"/>
              <a:gd name="connsiteX35" fmla="*/ 680448 w 939472"/>
              <a:gd name="connsiteY35" fmla="*/ 854117 h 1287396"/>
              <a:gd name="connsiteX36" fmla="*/ 650392 w 939472"/>
              <a:gd name="connsiteY36" fmla="*/ 867394 h 1287396"/>
              <a:gd name="connsiteX37" fmla="*/ 265703 w 939472"/>
              <a:gd name="connsiteY37" fmla="*/ 788522 h 1287396"/>
              <a:gd name="connsiteX38" fmla="*/ 248350 w 939472"/>
              <a:gd name="connsiteY38" fmla="*/ 765525 h 1287396"/>
              <a:gd name="connsiteX39" fmla="*/ 268680 w 939472"/>
              <a:gd name="connsiteY39" fmla="*/ 751781 h 1287396"/>
              <a:gd name="connsiteX40" fmla="*/ 293559 w 939472"/>
              <a:gd name="connsiteY40" fmla="*/ 680564 h 1287396"/>
              <a:gd name="connsiteX41" fmla="*/ 653169 w 939472"/>
              <a:gd name="connsiteY41" fmla="*/ 681356 h 1287396"/>
              <a:gd name="connsiteX42" fmla="*/ 642629 w 939472"/>
              <a:gd name="connsiteY42" fmla="*/ 801228 h 1287396"/>
              <a:gd name="connsiteX43" fmla="*/ 295089 w 939472"/>
              <a:gd name="connsiteY43" fmla="*/ 729766 h 1287396"/>
              <a:gd name="connsiteX44" fmla="*/ 293559 w 939472"/>
              <a:gd name="connsiteY44" fmla="*/ 680564 h 1287396"/>
              <a:gd name="connsiteX45" fmla="*/ 197052 w 939472"/>
              <a:gd name="connsiteY45" fmla="*/ 607 h 1287396"/>
              <a:gd name="connsiteX46" fmla="*/ 351938 w 939472"/>
              <a:gd name="connsiteY46" fmla="*/ 29535 h 1287396"/>
              <a:gd name="connsiteX47" fmla="*/ 470060 w 939472"/>
              <a:gd name="connsiteY47" fmla="*/ 46409 h 1287396"/>
              <a:gd name="connsiteX48" fmla="*/ 588185 w 939472"/>
              <a:gd name="connsiteY48" fmla="*/ 29535 h 1287396"/>
              <a:gd name="connsiteX49" fmla="*/ 743069 w 939472"/>
              <a:gd name="connsiteY49" fmla="*/ 607 h 1287396"/>
              <a:gd name="connsiteX50" fmla="*/ 896751 w 939472"/>
              <a:gd name="connsiteY50" fmla="*/ 85582 h 1287396"/>
              <a:gd name="connsiteX51" fmla="*/ 938334 w 939472"/>
              <a:gd name="connsiteY51" fmla="*/ 222990 h 1287396"/>
              <a:gd name="connsiteX52" fmla="*/ 920254 w 939472"/>
              <a:gd name="connsiteY52" fmla="*/ 374863 h 1287396"/>
              <a:gd name="connsiteX53" fmla="*/ 912419 w 939472"/>
              <a:gd name="connsiteY53" fmla="*/ 401381 h 1287396"/>
              <a:gd name="connsiteX54" fmla="*/ 841908 w 939472"/>
              <a:gd name="connsiteY54" fmla="*/ 573141 h 1287396"/>
              <a:gd name="connsiteX55" fmla="*/ 826289 w 939472"/>
              <a:gd name="connsiteY55" fmla="*/ 654684 h 1287396"/>
              <a:gd name="connsiteX56" fmla="*/ 113832 w 939472"/>
              <a:gd name="connsiteY56" fmla="*/ 654684 h 1287396"/>
              <a:gd name="connsiteX57" fmla="*/ 98215 w 939472"/>
              <a:gd name="connsiteY57" fmla="*/ 573141 h 1287396"/>
              <a:gd name="connsiteX58" fmla="*/ 27703 w 939472"/>
              <a:gd name="connsiteY58" fmla="*/ 401381 h 1287396"/>
              <a:gd name="connsiteX59" fmla="*/ 19868 w 939472"/>
              <a:gd name="connsiteY59" fmla="*/ 374863 h 1287396"/>
              <a:gd name="connsiteX60" fmla="*/ 1185 w 939472"/>
              <a:gd name="connsiteY60" fmla="*/ 222990 h 1287396"/>
              <a:gd name="connsiteX61" fmla="*/ 43372 w 939472"/>
              <a:gd name="connsiteY61" fmla="*/ 85582 h 1287396"/>
              <a:gd name="connsiteX62" fmla="*/ 197052 w 939472"/>
              <a:gd name="connsiteY62" fmla="*/ 607 h 12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39472" h="1287396">
                <a:moveTo>
                  <a:pt x="373172" y="1146817"/>
                </a:moveTo>
                <a:lnTo>
                  <a:pt x="575265" y="1188990"/>
                </a:lnTo>
                <a:lnTo>
                  <a:pt x="570672" y="1235850"/>
                </a:lnTo>
                <a:lnTo>
                  <a:pt x="477280" y="1287396"/>
                </a:lnTo>
                <a:lnTo>
                  <a:pt x="386951" y="1237022"/>
                </a:lnTo>
                <a:close/>
                <a:moveTo>
                  <a:pt x="321655" y="1076286"/>
                </a:moveTo>
                <a:cubicBezTo>
                  <a:pt x="324812" y="1075949"/>
                  <a:pt x="328108" y="1076081"/>
                  <a:pt x="331381" y="1076752"/>
                </a:cubicBezTo>
                <a:cubicBezTo>
                  <a:pt x="418942" y="1094704"/>
                  <a:pt x="506501" y="1112657"/>
                  <a:pt x="594061" y="1130610"/>
                </a:cubicBezTo>
                <a:cubicBezTo>
                  <a:pt x="607152" y="1133293"/>
                  <a:pt x="614921" y="1143590"/>
                  <a:pt x="611414" y="1153607"/>
                </a:cubicBezTo>
                <a:lnTo>
                  <a:pt x="611413" y="1153607"/>
                </a:lnTo>
                <a:cubicBezTo>
                  <a:pt x="607905" y="1163624"/>
                  <a:pt x="594449" y="1169568"/>
                  <a:pt x="581357" y="1166884"/>
                </a:cubicBezTo>
                <a:lnTo>
                  <a:pt x="318678" y="1113027"/>
                </a:lnTo>
                <a:cubicBezTo>
                  <a:pt x="305586" y="1110343"/>
                  <a:pt x="297818" y="1100047"/>
                  <a:pt x="301325" y="1090030"/>
                </a:cubicBezTo>
                <a:cubicBezTo>
                  <a:pt x="303956" y="1082516"/>
                  <a:pt x="312183" y="1077295"/>
                  <a:pt x="321655" y="1076286"/>
                </a:cubicBezTo>
                <a:close/>
                <a:moveTo>
                  <a:pt x="336428" y="985152"/>
                </a:moveTo>
                <a:lnTo>
                  <a:pt x="599761" y="1042554"/>
                </a:lnTo>
                <a:lnTo>
                  <a:pt x="590575" y="1096443"/>
                </a:lnTo>
                <a:lnTo>
                  <a:pt x="344082" y="1046070"/>
                </a:lnTo>
                <a:close/>
                <a:moveTo>
                  <a:pt x="301349" y="912183"/>
                </a:moveTo>
                <a:cubicBezTo>
                  <a:pt x="304507" y="911846"/>
                  <a:pt x="307802" y="911978"/>
                  <a:pt x="311075" y="912649"/>
                </a:cubicBezTo>
                <a:cubicBezTo>
                  <a:pt x="417973" y="934566"/>
                  <a:pt x="524871" y="956483"/>
                  <a:pt x="631768" y="978401"/>
                </a:cubicBezTo>
                <a:cubicBezTo>
                  <a:pt x="644860" y="981085"/>
                  <a:pt x="652629" y="991381"/>
                  <a:pt x="649121" y="1001399"/>
                </a:cubicBezTo>
                <a:lnTo>
                  <a:pt x="649120" y="1001397"/>
                </a:lnTo>
                <a:cubicBezTo>
                  <a:pt x="645612" y="1011415"/>
                  <a:pt x="632156" y="1017359"/>
                  <a:pt x="619064" y="1014676"/>
                </a:cubicBezTo>
                <a:lnTo>
                  <a:pt x="298372" y="948925"/>
                </a:lnTo>
                <a:cubicBezTo>
                  <a:pt x="285281" y="946241"/>
                  <a:pt x="277512" y="935944"/>
                  <a:pt x="281020" y="925927"/>
                </a:cubicBezTo>
                <a:cubicBezTo>
                  <a:pt x="283650" y="918414"/>
                  <a:pt x="291877" y="913191"/>
                  <a:pt x="301349" y="912183"/>
                </a:cubicBezTo>
                <a:close/>
                <a:moveTo>
                  <a:pt x="308868" y="829343"/>
                </a:moveTo>
                <a:lnTo>
                  <a:pt x="621194" y="896118"/>
                </a:lnTo>
                <a:lnTo>
                  <a:pt x="618132" y="948835"/>
                </a:lnTo>
                <a:lnTo>
                  <a:pt x="318054" y="891432"/>
                </a:lnTo>
                <a:close/>
                <a:moveTo>
                  <a:pt x="268680" y="751781"/>
                </a:moveTo>
                <a:cubicBezTo>
                  <a:pt x="271838" y="751444"/>
                  <a:pt x="275133" y="751576"/>
                  <a:pt x="278406" y="752247"/>
                </a:cubicBezTo>
                <a:cubicBezTo>
                  <a:pt x="406636" y="778537"/>
                  <a:pt x="534866" y="804829"/>
                  <a:pt x="663097" y="831120"/>
                </a:cubicBezTo>
                <a:cubicBezTo>
                  <a:pt x="676189" y="833805"/>
                  <a:pt x="683957" y="844100"/>
                  <a:pt x="680449" y="854117"/>
                </a:cubicBezTo>
                <a:lnTo>
                  <a:pt x="680448" y="854117"/>
                </a:lnTo>
                <a:cubicBezTo>
                  <a:pt x="676940" y="864134"/>
                  <a:pt x="663484" y="870079"/>
                  <a:pt x="650392" y="867394"/>
                </a:cubicBezTo>
                <a:lnTo>
                  <a:pt x="265703" y="788522"/>
                </a:lnTo>
                <a:cubicBezTo>
                  <a:pt x="252612" y="785838"/>
                  <a:pt x="244843" y="775542"/>
                  <a:pt x="248350" y="765525"/>
                </a:cubicBezTo>
                <a:cubicBezTo>
                  <a:pt x="250981" y="758011"/>
                  <a:pt x="259208" y="752790"/>
                  <a:pt x="268680" y="751781"/>
                </a:cubicBezTo>
                <a:close/>
                <a:moveTo>
                  <a:pt x="293559" y="680564"/>
                </a:moveTo>
                <a:lnTo>
                  <a:pt x="653169" y="681356"/>
                </a:lnTo>
                <a:cubicBezTo>
                  <a:pt x="680273" y="686407"/>
                  <a:pt x="671579" y="714558"/>
                  <a:pt x="642629" y="801228"/>
                </a:cubicBezTo>
                <a:lnTo>
                  <a:pt x="295089" y="729766"/>
                </a:lnTo>
                <a:cubicBezTo>
                  <a:pt x="285596" y="704108"/>
                  <a:pt x="267717" y="682423"/>
                  <a:pt x="293559" y="680564"/>
                </a:cubicBezTo>
                <a:close/>
                <a:moveTo>
                  <a:pt x="197052" y="607"/>
                </a:moveTo>
                <a:cubicBezTo>
                  <a:pt x="253100" y="-3613"/>
                  <a:pt x="299506" y="15071"/>
                  <a:pt x="351938" y="29535"/>
                </a:cubicBezTo>
                <a:cubicBezTo>
                  <a:pt x="390509" y="40382"/>
                  <a:pt x="430285" y="45807"/>
                  <a:pt x="470060" y="46409"/>
                </a:cubicBezTo>
                <a:cubicBezTo>
                  <a:pt x="509837" y="45807"/>
                  <a:pt x="549614" y="40382"/>
                  <a:pt x="588185" y="29535"/>
                </a:cubicBezTo>
                <a:cubicBezTo>
                  <a:pt x="640616" y="15071"/>
                  <a:pt x="687022" y="-3613"/>
                  <a:pt x="743069" y="607"/>
                </a:cubicBezTo>
                <a:cubicBezTo>
                  <a:pt x="803337" y="5428"/>
                  <a:pt x="859988" y="31945"/>
                  <a:pt x="896751" y="85582"/>
                </a:cubicBezTo>
                <a:cubicBezTo>
                  <a:pt x="924473" y="125961"/>
                  <a:pt x="934718" y="174174"/>
                  <a:pt x="938334" y="222990"/>
                </a:cubicBezTo>
                <a:cubicBezTo>
                  <a:pt x="942553" y="276025"/>
                  <a:pt x="934718" y="324841"/>
                  <a:pt x="920254" y="374863"/>
                </a:cubicBezTo>
                <a:cubicBezTo>
                  <a:pt x="920254" y="374863"/>
                  <a:pt x="912419" y="401381"/>
                  <a:pt x="912419" y="401381"/>
                </a:cubicBezTo>
                <a:cubicBezTo>
                  <a:pt x="892531" y="458634"/>
                  <a:pt x="861193" y="514682"/>
                  <a:pt x="841908" y="573141"/>
                </a:cubicBezTo>
                <a:lnTo>
                  <a:pt x="826289" y="654684"/>
                </a:lnTo>
                <a:lnTo>
                  <a:pt x="113832" y="654684"/>
                </a:lnTo>
                <a:lnTo>
                  <a:pt x="98215" y="573141"/>
                </a:lnTo>
                <a:cubicBezTo>
                  <a:pt x="78929" y="515284"/>
                  <a:pt x="48193" y="459237"/>
                  <a:pt x="27703" y="401381"/>
                </a:cubicBezTo>
                <a:cubicBezTo>
                  <a:pt x="27703" y="401381"/>
                  <a:pt x="19868" y="374863"/>
                  <a:pt x="19868" y="374863"/>
                </a:cubicBezTo>
                <a:cubicBezTo>
                  <a:pt x="4199" y="324239"/>
                  <a:pt x="-3033" y="276025"/>
                  <a:pt x="1185" y="222990"/>
                </a:cubicBezTo>
                <a:cubicBezTo>
                  <a:pt x="4801" y="174174"/>
                  <a:pt x="15047" y="125961"/>
                  <a:pt x="43372" y="85582"/>
                </a:cubicBezTo>
                <a:cubicBezTo>
                  <a:pt x="80135" y="31343"/>
                  <a:pt x="136785" y="5428"/>
                  <a:pt x="197052" y="607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57">
            <a:extLst>
              <a:ext uri="{FF2B5EF4-FFF2-40B4-BE49-F238E27FC236}">
                <a16:creationId xmlns:a16="http://schemas.microsoft.com/office/drawing/2014/main" id="{9793A74E-E3B9-4AA4-AE51-470719E67E3B}"/>
              </a:ext>
            </a:extLst>
          </p:cNvPr>
          <p:cNvGrpSpPr/>
          <p:nvPr/>
        </p:nvGrpSpPr>
        <p:grpSpPr>
          <a:xfrm>
            <a:off x="736732" y="1441940"/>
            <a:ext cx="1126211" cy="4923769"/>
            <a:chOff x="1579977" y="960685"/>
            <a:chExt cx="1250472" cy="5467034"/>
          </a:xfrm>
        </p:grpSpPr>
        <p:sp>
          <p:nvSpPr>
            <p:cNvPr id="4" name="Graphic 57">
              <a:extLst>
                <a:ext uri="{FF2B5EF4-FFF2-40B4-BE49-F238E27FC236}">
                  <a16:creationId xmlns:a16="http://schemas.microsoft.com/office/drawing/2014/main" id="{37D4278A-19C0-4C07-8AB7-B17CE2972FAA}"/>
                </a:ext>
              </a:extLst>
            </p:cNvPr>
            <p:cNvSpPr/>
            <p:nvPr/>
          </p:nvSpPr>
          <p:spPr>
            <a:xfrm>
              <a:off x="1650424" y="6027559"/>
              <a:ext cx="798348" cy="400160"/>
            </a:xfrm>
            <a:custGeom>
              <a:avLst/>
              <a:gdLst>
                <a:gd name="connsiteX0" fmla="*/ 27131 w 798348"/>
                <a:gd name="connsiteY0" fmla="*/ 76873 h 400160"/>
                <a:gd name="connsiteX1" fmla="*/ 76624 w 798348"/>
                <a:gd name="connsiteY1" fmla="*/ 133224 h 400160"/>
                <a:gd name="connsiteX2" fmla="*/ 105540 w 798348"/>
                <a:gd name="connsiteY2" fmla="*/ 137010 h 400160"/>
                <a:gd name="connsiteX3" fmla="*/ 464060 w 798348"/>
                <a:gd name="connsiteY3" fmla="*/ 0 h 400160"/>
                <a:gd name="connsiteX4" fmla="*/ 591961 w 798348"/>
                <a:gd name="connsiteY4" fmla="*/ 131688 h 400160"/>
                <a:gd name="connsiteX5" fmla="*/ 706145 w 798348"/>
                <a:gd name="connsiteY5" fmla="*/ 175089 h 400160"/>
                <a:gd name="connsiteX6" fmla="*/ 761729 w 798348"/>
                <a:gd name="connsiteY6" fmla="*/ 203238 h 400160"/>
                <a:gd name="connsiteX7" fmla="*/ 777696 w 798348"/>
                <a:gd name="connsiteY7" fmla="*/ 318190 h 400160"/>
                <a:gd name="connsiteX8" fmla="*/ 652867 w 798348"/>
                <a:gd name="connsiteY8" fmla="*/ 387491 h 400160"/>
                <a:gd name="connsiteX9" fmla="*/ 496817 w 798348"/>
                <a:gd name="connsiteY9" fmla="*/ 392813 h 400160"/>
                <a:gd name="connsiteX10" fmla="*/ 343785 w 798348"/>
                <a:gd name="connsiteY10" fmla="*/ 339535 h 400160"/>
                <a:gd name="connsiteX11" fmla="*/ 203702 w 798348"/>
                <a:gd name="connsiteY11" fmla="*/ 283183 h 400160"/>
                <a:gd name="connsiteX12" fmla="*/ 148887 w 798348"/>
                <a:gd name="connsiteY12" fmla="*/ 269466 h 400160"/>
                <a:gd name="connsiteX13" fmla="*/ 77337 w 798348"/>
                <a:gd name="connsiteY13" fmla="*/ 249658 h 400160"/>
                <a:gd name="connsiteX14" fmla="*/ 46884 w 798348"/>
                <a:gd name="connsiteY14" fmla="*/ 238245 h 400160"/>
                <a:gd name="connsiteX15" fmla="*/ 1946 w 798348"/>
                <a:gd name="connsiteY15" fmla="*/ 152977 h 400160"/>
                <a:gd name="connsiteX16" fmla="*/ 27131 w 798348"/>
                <a:gd name="connsiteY16" fmla="*/ 76873 h 400160"/>
                <a:gd name="connsiteX17" fmla="*/ 27131 w 798348"/>
                <a:gd name="connsiteY17" fmla="*/ 76873 h 40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8348" h="400160">
                  <a:moveTo>
                    <a:pt x="27131" y="76873"/>
                  </a:moveTo>
                  <a:cubicBezTo>
                    <a:pt x="45403" y="92840"/>
                    <a:pt x="55280" y="121043"/>
                    <a:pt x="76624" y="133224"/>
                  </a:cubicBezTo>
                  <a:cubicBezTo>
                    <a:pt x="86500" y="139314"/>
                    <a:pt x="94896" y="140851"/>
                    <a:pt x="105540" y="137010"/>
                  </a:cubicBezTo>
                  <a:cubicBezTo>
                    <a:pt x="225047" y="91358"/>
                    <a:pt x="344553" y="45652"/>
                    <a:pt x="464060" y="0"/>
                  </a:cubicBezTo>
                  <a:cubicBezTo>
                    <a:pt x="483100" y="66996"/>
                    <a:pt x="528751" y="107325"/>
                    <a:pt x="591961" y="131688"/>
                  </a:cubicBezTo>
                  <a:cubicBezTo>
                    <a:pt x="630041" y="146173"/>
                    <a:pt x="668066" y="160604"/>
                    <a:pt x="706145" y="175089"/>
                  </a:cubicBezTo>
                  <a:cubicBezTo>
                    <a:pt x="725953" y="182716"/>
                    <a:pt x="744225" y="191825"/>
                    <a:pt x="761729" y="203238"/>
                  </a:cubicBezTo>
                  <a:cubicBezTo>
                    <a:pt x="803594" y="232922"/>
                    <a:pt x="810453" y="278574"/>
                    <a:pt x="777696" y="318190"/>
                  </a:cubicBezTo>
                  <a:cubicBezTo>
                    <a:pt x="745707" y="357751"/>
                    <a:pt x="700055" y="374541"/>
                    <a:pt x="652867" y="387491"/>
                  </a:cubicBezTo>
                  <a:cubicBezTo>
                    <a:pt x="603374" y="401208"/>
                    <a:pt x="547078" y="404994"/>
                    <a:pt x="496817" y="392813"/>
                  </a:cubicBezTo>
                  <a:cubicBezTo>
                    <a:pt x="444307" y="379864"/>
                    <a:pt x="394046" y="359342"/>
                    <a:pt x="343785" y="339535"/>
                  </a:cubicBezTo>
                  <a:cubicBezTo>
                    <a:pt x="297365" y="320495"/>
                    <a:pt x="250177" y="301455"/>
                    <a:pt x="203702" y="283183"/>
                  </a:cubicBezTo>
                  <a:cubicBezTo>
                    <a:pt x="185431" y="275556"/>
                    <a:pt x="167927" y="274788"/>
                    <a:pt x="148887" y="269466"/>
                  </a:cubicBezTo>
                  <a:cubicBezTo>
                    <a:pt x="125293" y="263375"/>
                    <a:pt x="101699" y="256516"/>
                    <a:pt x="77337" y="249658"/>
                  </a:cubicBezTo>
                  <a:cubicBezTo>
                    <a:pt x="66692" y="246585"/>
                    <a:pt x="56761" y="242799"/>
                    <a:pt x="46884" y="238245"/>
                  </a:cubicBezTo>
                  <a:cubicBezTo>
                    <a:pt x="8805" y="221509"/>
                    <a:pt x="-5626" y="194075"/>
                    <a:pt x="1946" y="152977"/>
                  </a:cubicBezTo>
                  <a:cubicBezTo>
                    <a:pt x="5842" y="130151"/>
                    <a:pt x="19559" y="98217"/>
                    <a:pt x="27131" y="76873"/>
                  </a:cubicBezTo>
                  <a:lnTo>
                    <a:pt x="27131" y="76873"/>
                  </a:lnTo>
                  <a:close/>
                </a:path>
              </a:pathLst>
            </a:custGeom>
            <a:solidFill>
              <a:srgbClr val="B9C2CD"/>
            </a:solidFill>
            <a:ln w="5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57">
              <a:extLst>
                <a:ext uri="{FF2B5EF4-FFF2-40B4-BE49-F238E27FC236}">
                  <a16:creationId xmlns:a16="http://schemas.microsoft.com/office/drawing/2014/main" id="{7285105F-B836-466C-9444-3E6382A3967B}"/>
                </a:ext>
              </a:extLst>
            </p:cNvPr>
            <p:cNvSpPr/>
            <p:nvPr/>
          </p:nvSpPr>
          <p:spPr>
            <a:xfrm>
              <a:off x="2019855" y="6045112"/>
              <a:ext cx="534347" cy="220050"/>
            </a:xfrm>
            <a:custGeom>
              <a:avLst/>
              <a:gdLst>
                <a:gd name="connsiteX0" fmla="*/ 2412 w 534347"/>
                <a:gd name="connsiteY0" fmla="*/ 219699 h 220050"/>
                <a:gd name="connsiteX1" fmla="*/ 6198 w 534347"/>
                <a:gd name="connsiteY1" fmla="*/ 181564 h 220050"/>
                <a:gd name="connsiteX2" fmla="*/ 35169 w 534347"/>
                <a:gd name="connsiteY2" fmla="*/ 167847 h 220050"/>
                <a:gd name="connsiteX3" fmla="*/ 125814 w 534347"/>
                <a:gd name="connsiteY3" fmla="*/ 117476 h 220050"/>
                <a:gd name="connsiteX4" fmla="*/ 230176 w 534347"/>
                <a:gd name="connsiteY4" fmla="*/ 0 h 220050"/>
                <a:gd name="connsiteX5" fmla="*/ 389408 w 534347"/>
                <a:gd name="connsiteY5" fmla="*/ 52620 h 220050"/>
                <a:gd name="connsiteX6" fmla="*/ 470177 w 534347"/>
                <a:gd name="connsiteY6" fmla="*/ 59479 h 220050"/>
                <a:gd name="connsiteX7" fmla="*/ 532619 w 534347"/>
                <a:gd name="connsiteY7" fmla="*/ 160165 h 220050"/>
                <a:gd name="connsiteX8" fmla="*/ 371850 w 534347"/>
                <a:gd name="connsiteY8" fmla="*/ 219644 h 220050"/>
                <a:gd name="connsiteX9" fmla="*/ 144854 w 534347"/>
                <a:gd name="connsiteY9" fmla="*/ 211249 h 220050"/>
                <a:gd name="connsiteX10" fmla="*/ 2412 w 534347"/>
                <a:gd name="connsiteY10" fmla="*/ 219699 h 220050"/>
                <a:gd name="connsiteX11" fmla="*/ 2412 w 534347"/>
                <a:gd name="connsiteY11" fmla="*/ 219699 h 22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347" h="220050">
                  <a:moveTo>
                    <a:pt x="2412" y="219699"/>
                  </a:moveTo>
                  <a:cubicBezTo>
                    <a:pt x="-2143" y="209767"/>
                    <a:pt x="107" y="188423"/>
                    <a:pt x="6198" y="181564"/>
                  </a:cubicBezTo>
                  <a:cubicBezTo>
                    <a:pt x="11520" y="175474"/>
                    <a:pt x="29792" y="169383"/>
                    <a:pt x="35169" y="167847"/>
                  </a:cubicBezTo>
                  <a:cubicBezTo>
                    <a:pt x="70999" y="160220"/>
                    <a:pt x="97611" y="138876"/>
                    <a:pt x="125814" y="117476"/>
                  </a:cubicBezTo>
                  <a:cubicBezTo>
                    <a:pt x="170752" y="83128"/>
                    <a:pt x="195883" y="43457"/>
                    <a:pt x="230176" y="0"/>
                  </a:cubicBezTo>
                  <a:cubicBezTo>
                    <a:pt x="280437" y="41975"/>
                    <a:pt x="325375" y="53388"/>
                    <a:pt x="389408" y="52620"/>
                  </a:cubicBezTo>
                  <a:cubicBezTo>
                    <a:pt x="416075" y="52620"/>
                    <a:pt x="443510" y="51852"/>
                    <a:pt x="470177" y="59479"/>
                  </a:cubicBezTo>
                  <a:cubicBezTo>
                    <a:pt x="513579" y="71660"/>
                    <a:pt x="541782" y="115940"/>
                    <a:pt x="532619" y="160165"/>
                  </a:cubicBezTo>
                  <a:cubicBezTo>
                    <a:pt x="518901" y="228807"/>
                    <a:pt x="424415" y="219644"/>
                    <a:pt x="371850" y="219644"/>
                  </a:cubicBezTo>
                  <a:cubicBezTo>
                    <a:pt x="296404" y="218876"/>
                    <a:pt x="220245" y="211249"/>
                    <a:pt x="144854" y="211249"/>
                  </a:cubicBezTo>
                  <a:cubicBezTo>
                    <a:pt x="96129" y="210535"/>
                    <a:pt x="52672" y="216626"/>
                    <a:pt x="2412" y="219699"/>
                  </a:cubicBezTo>
                  <a:lnTo>
                    <a:pt x="2412" y="219699"/>
                  </a:lnTo>
                  <a:close/>
                </a:path>
              </a:pathLst>
            </a:custGeom>
            <a:solidFill>
              <a:srgbClr val="B9C2CD"/>
            </a:solidFill>
            <a:ln w="5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57">
              <a:extLst>
                <a:ext uri="{FF2B5EF4-FFF2-40B4-BE49-F238E27FC236}">
                  <a16:creationId xmlns:a16="http://schemas.microsoft.com/office/drawing/2014/main" id="{5E851761-D958-492C-9194-897202301F23}"/>
                </a:ext>
              </a:extLst>
            </p:cNvPr>
            <p:cNvSpPr/>
            <p:nvPr/>
          </p:nvSpPr>
          <p:spPr>
            <a:xfrm>
              <a:off x="1579977" y="1732934"/>
              <a:ext cx="1250472" cy="4563994"/>
            </a:xfrm>
            <a:custGeom>
              <a:avLst/>
              <a:gdLst>
                <a:gd name="connsiteX0" fmla="*/ 488965 w 1250472"/>
                <a:gd name="connsiteY0" fmla="*/ 4460817 h 4563994"/>
                <a:gd name="connsiteX1" fmla="*/ 248799 w 1250472"/>
                <a:gd name="connsiteY1" fmla="*/ 4513821 h 4563994"/>
                <a:gd name="connsiteX2" fmla="*/ 156563 w 1250472"/>
                <a:gd name="connsiteY2" fmla="*/ 4549651 h 4563994"/>
                <a:gd name="connsiteX3" fmla="*/ 115411 w 1250472"/>
                <a:gd name="connsiteY3" fmla="*/ 4563369 h 4563994"/>
                <a:gd name="connsiteX4" fmla="*/ 55164 w 1250472"/>
                <a:gd name="connsiteY4" fmla="*/ 4504713 h 4563994"/>
                <a:gd name="connsiteX5" fmla="*/ 46769 w 1250472"/>
                <a:gd name="connsiteY5" fmla="*/ 4382847 h 4563994"/>
                <a:gd name="connsiteX6" fmla="*/ 87153 w 1250472"/>
                <a:gd name="connsiteY6" fmla="*/ 4222079 h 4563994"/>
                <a:gd name="connsiteX7" fmla="*/ 88689 w 1250472"/>
                <a:gd name="connsiteY7" fmla="*/ 4201502 h 4563994"/>
                <a:gd name="connsiteX8" fmla="*/ 89457 w 1250472"/>
                <a:gd name="connsiteY8" fmla="*/ 4126824 h 4563994"/>
                <a:gd name="connsiteX9" fmla="*/ 87921 w 1250472"/>
                <a:gd name="connsiteY9" fmla="*/ 3988168 h 4563994"/>
                <a:gd name="connsiteX10" fmla="*/ 90226 w 1250472"/>
                <a:gd name="connsiteY10" fmla="*/ 3972914 h 4563994"/>
                <a:gd name="connsiteX11" fmla="*/ 92530 w 1250472"/>
                <a:gd name="connsiteY11" fmla="*/ 3959197 h 4563994"/>
                <a:gd name="connsiteX12" fmla="*/ 93298 w 1250472"/>
                <a:gd name="connsiteY12" fmla="*/ 3947784 h 4563994"/>
                <a:gd name="connsiteX13" fmla="*/ 108552 w 1250472"/>
                <a:gd name="connsiteY13" fmla="*/ 3822077 h 4563994"/>
                <a:gd name="connsiteX14" fmla="*/ 115411 w 1250472"/>
                <a:gd name="connsiteY14" fmla="*/ 3642269 h 4563994"/>
                <a:gd name="connsiteX15" fmla="*/ 116179 w 1250472"/>
                <a:gd name="connsiteY15" fmla="*/ 3630088 h 4563994"/>
                <a:gd name="connsiteX16" fmla="*/ 116947 w 1250472"/>
                <a:gd name="connsiteY16" fmla="*/ 3140978 h 4563994"/>
                <a:gd name="connsiteX17" fmla="*/ 118484 w 1250472"/>
                <a:gd name="connsiteY17" fmla="*/ 3172967 h 4563994"/>
                <a:gd name="connsiteX18" fmla="*/ 124574 w 1250472"/>
                <a:gd name="connsiteY18" fmla="*/ 2997000 h 4563994"/>
                <a:gd name="connsiteX19" fmla="*/ 139060 w 1250472"/>
                <a:gd name="connsiteY19" fmla="*/ 2865971 h 4563994"/>
                <a:gd name="connsiteX20" fmla="*/ 197770 w 1250472"/>
                <a:gd name="connsiteY20" fmla="*/ 2475133 h 4563994"/>
                <a:gd name="connsiteX21" fmla="*/ 195466 w 1250472"/>
                <a:gd name="connsiteY21" fmla="*/ 2411923 h 4563994"/>
                <a:gd name="connsiteX22" fmla="*/ 142078 w 1250472"/>
                <a:gd name="connsiteY22" fmla="*/ 2223006 h 4563994"/>
                <a:gd name="connsiteX23" fmla="*/ 126824 w 1250472"/>
                <a:gd name="connsiteY23" fmla="*/ 2001332 h 4563994"/>
                <a:gd name="connsiteX24" fmla="*/ 158100 w 1250472"/>
                <a:gd name="connsiteY24" fmla="*/ 1906078 h 4563994"/>
                <a:gd name="connsiteX25" fmla="*/ 203093 w 1250472"/>
                <a:gd name="connsiteY25" fmla="*/ 1412414 h 4563994"/>
                <a:gd name="connsiteX26" fmla="*/ 134506 w 1250472"/>
                <a:gd name="connsiteY26" fmla="*/ 1060424 h 4563994"/>
                <a:gd name="connsiteX27" fmla="*/ 349 w 1250472"/>
                <a:gd name="connsiteY27" fmla="*/ 501246 h 4563994"/>
                <a:gd name="connsiteX28" fmla="*/ 49128 w 1250472"/>
                <a:gd name="connsiteY28" fmla="*/ 265086 h 4563994"/>
                <a:gd name="connsiteX29" fmla="*/ 166550 w 1250472"/>
                <a:gd name="connsiteY29" fmla="*/ 131752 h 4563994"/>
                <a:gd name="connsiteX30" fmla="*/ 187126 w 1250472"/>
                <a:gd name="connsiteY30" fmla="*/ 102013 h 4563994"/>
                <a:gd name="connsiteX31" fmla="*/ 213792 w 1250472"/>
                <a:gd name="connsiteY31" fmla="*/ 10600 h 4563994"/>
                <a:gd name="connsiteX32" fmla="*/ 390638 w 1250472"/>
                <a:gd name="connsiteY32" fmla="*/ 31176 h 4563994"/>
                <a:gd name="connsiteX33" fmla="*/ 591900 w 1250472"/>
                <a:gd name="connsiteY33" fmla="*/ 114962 h 4563994"/>
                <a:gd name="connsiteX34" fmla="*/ 625426 w 1250472"/>
                <a:gd name="connsiteY34" fmla="*/ 166759 h 4563994"/>
                <a:gd name="connsiteX35" fmla="*/ 723753 w 1250472"/>
                <a:gd name="connsiteY35" fmla="*/ 233810 h 4563994"/>
                <a:gd name="connsiteX36" fmla="*/ 739775 w 1250472"/>
                <a:gd name="connsiteY36" fmla="*/ 250545 h 4563994"/>
                <a:gd name="connsiteX37" fmla="*/ 1008143 w 1250472"/>
                <a:gd name="connsiteY37" fmla="*/ 613948 h 4563994"/>
                <a:gd name="connsiteX38" fmla="*/ 1154536 w 1250472"/>
                <a:gd name="connsiteY38" fmla="*/ 749532 h 4563994"/>
                <a:gd name="connsiteX39" fmla="*/ 1217801 w 1250472"/>
                <a:gd name="connsiteY39" fmla="*/ 822673 h 4563994"/>
                <a:gd name="connsiteX40" fmla="*/ 1249845 w 1250472"/>
                <a:gd name="connsiteY40" fmla="*/ 936967 h 4563994"/>
                <a:gd name="connsiteX41" fmla="*/ 1200297 w 1250472"/>
                <a:gd name="connsiteY41" fmla="*/ 1042866 h 4563994"/>
                <a:gd name="connsiteX42" fmla="*/ 1070695 w 1250472"/>
                <a:gd name="connsiteY42" fmla="*/ 1111453 h 4563994"/>
                <a:gd name="connsiteX43" fmla="*/ 1050118 w 1250472"/>
                <a:gd name="connsiteY43" fmla="*/ 1131261 h 4563994"/>
                <a:gd name="connsiteX44" fmla="*/ 1011216 w 1250472"/>
                <a:gd name="connsiteY44" fmla="*/ 1228765 h 4563994"/>
                <a:gd name="connsiteX45" fmla="*/ 1009679 w 1250472"/>
                <a:gd name="connsiteY45" fmla="*/ 1282866 h 4563994"/>
                <a:gd name="connsiteX46" fmla="*/ 1019611 w 1250472"/>
                <a:gd name="connsiteY46" fmla="*/ 1519794 h 4563994"/>
                <a:gd name="connsiteX47" fmla="*/ 1021147 w 1250472"/>
                <a:gd name="connsiteY47" fmla="*/ 1507613 h 4563994"/>
                <a:gd name="connsiteX48" fmla="*/ 1044796 w 1250472"/>
                <a:gd name="connsiteY48" fmla="*/ 1911400 h 4563994"/>
                <a:gd name="connsiteX49" fmla="*/ 1044796 w 1250472"/>
                <a:gd name="connsiteY49" fmla="*/ 1920564 h 4563994"/>
                <a:gd name="connsiteX50" fmla="*/ 1042491 w 1250472"/>
                <a:gd name="connsiteY50" fmla="*/ 1954857 h 4563994"/>
                <a:gd name="connsiteX51" fmla="*/ 964741 w 1250472"/>
                <a:gd name="connsiteY51" fmla="*/ 1973897 h 4563994"/>
                <a:gd name="connsiteX52" fmla="*/ 950255 w 1250472"/>
                <a:gd name="connsiteY52" fmla="*/ 1990632 h 4563994"/>
                <a:gd name="connsiteX53" fmla="*/ 912121 w 1250472"/>
                <a:gd name="connsiteY53" fmla="*/ 2509427 h 4563994"/>
                <a:gd name="connsiteX54" fmla="*/ 858732 w 1250472"/>
                <a:gd name="connsiteY54" fmla="*/ 3009949 h 4563994"/>
                <a:gd name="connsiteX55" fmla="*/ 708554 w 1250472"/>
                <a:gd name="connsiteY55" fmla="*/ 3633874 h 4563994"/>
                <a:gd name="connsiteX56" fmla="*/ 668170 w 1250472"/>
                <a:gd name="connsiteY56" fmla="*/ 3823559 h 4563994"/>
                <a:gd name="connsiteX57" fmla="*/ 644521 w 1250472"/>
                <a:gd name="connsiteY57" fmla="*/ 4072284 h 4563994"/>
                <a:gd name="connsiteX58" fmla="*/ 652916 w 1250472"/>
                <a:gd name="connsiteY58" fmla="*/ 4095164 h 4563994"/>
                <a:gd name="connsiteX59" fmla="*/ 734452 w 1250472"/>
                <a:gd name="connsiteY59" fmla="*/ 4235686 h 4563994"/>
                <a:gd name="connsiteX60" fmla="*/ 739775 w 1250472"/>
                <a:gd name="connsiteY60" fmla="*/ 4264657 h 4563994"/>
                <a:gd name="connsiteX61" fmla="*/ 738238 w 1250472"/>
                <a:gd name="connsiteY61" fmla="*/ 4270748 h 4563994"/>
                <a:gd name="connsiteX62" fmla="*/ 725289 w 1250472"/>
                <a:gd name="connsiteY62" fmla="*/ 4298183 h 4563994"/>
                <a:gd name="connsiteX63" fmla="*/ 566715 w 1250472"/>
                <a:gd name="connsiteY63" fmla="*/ 4436071 h 4563994"/>
                <a:gd name="connsiteX64" fmla="*/ 528581 w 1250472"/>
                <a:gd name="connsiteY64" fmla="*/ 4447484 h 4563994"/>
                <a:gd name="connsiteX65" fmla="*/ 517881 w 1250472"/>
                <a:gd name="connsiteY65" fmla="*/ 4453574 h 4563994"/>
                <a:gd name="connsiteX66" fmla="*/ 488965 w 1250472"/>
                <a:gd name="connsiteY66" fmla="*/ 4460817 h 456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250472" h="4563994">
                  <a:moveTo>
                    <a:pt x="488965" y="4460817"/>
                  </a:moveTo>
                  <a:cubicBezTo>
                    <a:pt x="402819" y="4492806"/>
                    <a:pt x="334945" y="4481064"/>
                    <a:pt x="248799" y="4513821"/>
                  </a:cubicBezTo>
                  <a:cubicBezTo>
                    <a:pt x="223669" y="4523698"/>
                    <a:pt x="180925" y="4539720"/>
                    <a:pt x="156563" y="4549651"/>
                  </a:cubicBezTo>
                  <a:cubicBezTo>
                    <a:pt x="148936" y="4552669"/>
                    <a:pt x="123038" y="4567155"/>
                    <a:pt x="115411" y="4563369"/>
                  </a:cubicBezTo>
                  <a:cubicBezTo>
                    <a:pt x="87976" y="4550419"/>
                    <a:pt x="67400" y="4535166"/>
                    <a:pt x="55164" y="4504713"/>
                  </a:cubicBezTo>
                  <a:cubicBezTo>
                    <a:pt x="25424" y="4465097"/>
                    <a:pt x="33819" y="4427017"/>
                    <a:pt x="46769" y="4382847"/>
                  </a:cubicBezTo>
                  <a:cubicBezTo>
                    <a:pt x="62023" y="4329513"/>
                    <a:pt x="81831" y="4277716"/>
                    <a:pt x="87153" y="4222079"/>
                  </a:cubicBezTo>
                  <a:cubicBezTo>
                    <a:pt x="87921" y="4215220"/>
                    <a:pt x="87921" y="4208361"/>
                    <a:pt x="88689" y="4201502"/>
                  </a:cubicBezTo>
                  <a:cubicBezTo>
                    <a:pt x="88689" y="4176372"/>
                    <a:pt x="88689" y="4152010"/>
                    <a:pt x="89457" y="4126824"/>
                  </a:cubicBezTo>
                  <a:cubicBezTo>
                    <a:pt x="90226" y="4080350"/>
                    <a:pt x="87153" y="4034643"/>
                    <a:pt x="87921" y="3988168"/>
                  </a:cubicBezTo>
                  <a:cubicBezTo>
                    <a:pt x="87921" y="3982846"/>
                    <a:pt x="86385" y="3977524"/>
                    <a:pt x="90226" y="3972914"/>
                  </a:cubicBezTo>
                  <a:cubicBezTo>
                    <a:pt x="92530" y="3968360"/>
                    <a:pt x="92530" y="3963751"/>
                    <a:pt x="92530" y="3959197"/>
                  </a:cubicBezTo>
                  <a:cubicBezTo>
                    <a:pt x="91762" y="3955411"/>
                    <a:pt x="90226" y="3951570"/>
                    <a:pt x="93298" y="3947784"/>
                  </a:cubicBezTo>
                  <a:cubicBezTo>
                    <a:pt x="100925" y="3905864"/>
                    <a:pt x="103230" y="3863998"/>
                    <a:pt x="108552" y="3822077"/>
                  </a:cubicBezTo>
                  <a:cubicBezTo>
                    <a:pt x="116179" y="3762653"/>
                    <a:pt x="114643" y="3702461"/>
                    <a:pt x="115411" y="3642269"/>
                  </a:cubicBezTo>
                  <a:cubicBezTo>
                    <a:pt x="116947" y="3638483"/>
                    <a:pt x="116179" y="3633874"/>
                    <a:pt x="116179" y="3630088"/>
                  </a:cubicBezTo>
                  <a:cubicBezTo>
                    <a:pt x="116179" y="3467069"/>
                    <a:pt x="116179" y="3304051"/>
                    <a:pt x="116947" y="3140978"/>
                  </a:cubicBezTo>
                  <a:cubicBezTo>
                    <a:pt x="117715" y="3151623"/>
                    <a:pt x="117715" y="3162323"/>
                    <a:pt x="118484" y="3172967"/>
                  </a:cubicBezTo>
                  <a:cubicBezTo>
                    <a:pt x="118484" y="3115080"/>
                    <a:pt x="117715" y="3054119"/>
                    <a:pt x="124574" y="2997000"/>
                  </a:cubicBezTo>
                  <a:cubicBezTo>
                    <a:pt x="129128" y="2953598"/>
                    <a:pt x="134506" y="2910141"/>
                    <a:pt x="139060" y="2865971"/>
                  </a:cubicBezTo>
                  <a:cubicBezTo>
                    <a:pt x="154314" y="2734941"/>
                    <a:pt x="174890" y="2605449"/>
                    <a:pt x="197770" y="2475133"/>
                  </a:cubicBezTo>
                  <a:cubicBezTo>
                    <a:pt x="201557" y="2453789"/>
                    <a:pt x="201557" y="2433212"/>
                    <a:pt x="195466" y="2411923"/>
                  </a:cubicBezTo>
                  <a:cubicBezTo>
                    <a:pt x="176426" y="2349426"/>
                    <a:pt x="158868" y="2286216"/>
                    <a:pt x="142078" y="2223006"/>
                  </a:cubicBezTo>
                  <a:cubicBezTo>
                    <a:pt x="123038" y="2149864"/>
                    <a:pt x="113106" y="2076723"/>
                    <a:pt x="126824" y="2001332"/>
                  </a:cubicBezTo>
                  <a:cubicBezTo>
                    <a:pt x="132914" y="1967806"/>
                    <a:pt x="146632" y="1937354"/>
                    <a:pt x="158100" y="1906078"/>
                  </a:cubicBezTo>
                  <a:cubicBezTo>
                    <a:pt x="216810" y="1746846"/>
                    <a:pt x="224437" y="1579273"/>
                    <a:pt x="203093" y="1412414"/>
                  </a:cubicBezTo>
                  <a:cubicBezTo>
                    <a:pt x="187839" y="1293566"/>
                    <a:pt x="162709" y="1177023"/>
                    <a:pt x="134506" y="1060424"/>
                  </a:cubicBezTo>
                  <a:cubicBezTo>
                    <a:pt x="89512" y="877598"/>
                    <a:pt x="-6510" y="694003"/>
                    <a:pt x="349" y="501246"/>
                  </a:cubicBezTo>
                  <a:cubicBezTo>
                    <a:pt x="3422" y="419709"/>
                    <a:pt x="16371" y="340477"/>
                    <a:pt x="49128" y="265086"/>
                  </a:cubicBezTo>
                  <a:cubicBezTo>
                    <a:pt x="73545" y="208735"/>
                    <a:pt x="117715" y="166814"/>
                    <a:pt x="166550" y="131752"/>
                  </a:cubicBezTo>
                  <a:cubicBezTo>
                    <a:pt x="177249" y="124125"/>
                    <a:pt x="184108" y="115017"/>
                    <a:pt x="187126" y="102013"/>
                  </a:cubicBezTo>
                  <a:cubicBezTo>
                    <a:pt x="195521" y="71560"/>
                    <a:pt x="204684" y="41053"/>
                    <a:pt x="213792" y="10600"/>
                  </a:cubicBezTo>
                  <a:cubicBezTo>
                    <a:pt x="222956" y="-20621"/>
                    <a:pt x="371598" y="26622"/>
                    <a:pt x="390638" y="31176"/>
                  </a:cubicBezTo>
                  <a:cubicBezTo>
                    <a:pt x="435631" y="42589"/>
                    <a:pt x="583505" y="61629"/>
                    <a:pt x="591900" y="114962"/>
                  </a:cubicBezTo>
                  <a:cubicBezTo>
                    <a:pt x="594973" y="137075"/>
                    <a:pt x="604850" y="154578"/>
                    <a:pt x="625426" y="166759"/>
                  </a:cubicBezTo>
                  <a:cubicBezTo>
                    <a:pt x="658951" y="188104"/>
                    <a:pt x="690995" y="211698"/>
                    <a:pt x="723753" y="233810"/>
                  </a:cubicBezTo>
                  <a:cubicBezTo>
                    <a:pt x="730611" y="238364"/>
                    <a:pt x="735166" y="244455"/>
                    <a:pt x="739775" y="250545"/>
                  </a:cubicBezTo>
                  <a:cubicBezTo>
                    <a:pt x="828225" y="372466"/>
                    <a:pt x="915852" y="495100"/>
                    <a:pt x="1008143" y="613948"/>
                  </a:cubicBezTo>
                  <a:cubicBezTo>
                    <a:pt x="1049295" y="667282"/>
                    <a:pt x="1095057" y="716061"/>
                    <a:pt x="1154536" y="749532"/>
                  </a:cubicBezTo>
                  <a:cubicBezTo>
                    <a:pt x="1185043" y="767035"/>
                    <a:pt x="1203315" y="792220"/>
                    <a:pt x="1217801" y="822673"/>
                  </a:cubicBezTo>
                  <a:cubicBezTo>
                    <a:pt x="1235359" y="858503"/>
                    <a:pt x="1246004" y="896583"/>
                    <a:pt x="1249845" y="936967"/>
                  </a:cubicBezTo>
                  <a:cubicBezTo>
                    <a:pt x="1254399" y="982673"/>
                    <a:pt x="1233823" y="1015431"/>
                    <a:pt x="1200297" y="1042866"/>
                  </a:cubicBezTo>
                  <a:cubicBezTo>
                    <a:pt x="1161394" y="1074087"/>
                    <a:pt x="1117224" y="1094663"/>
                    <a:pt x="1070695" y="1111453"/>
                  </a:cubicBezTo>
                  <a:cubicBezTo>
                    <a:pt x="1060763" y="1115239"/>
                    <a:pt x="1054673" y="1120616"/>
                    <a:pt x="1050118" y="1131261"/>
                  </a:cubicBezTo>
                  <a:cubicBezTo>
                    <a:pt x="1037937" y="1164018"/>
                    <a:pt x="1024220" y="1196007"/>
                    <a:pt x="1011216" y="1228765"/>
                  </a:cubicBezTo>
                  <a:cubicBezTo>
                    <a:pt x="1004357" y="1246268"/>
                    <a:pt x="1008911" y="1264595"/>
                    <a:pt x="1009679" y="1282866"/>
                  </a:cubicBezTo>
                  <a:cubicBezTo>
                    <a:pt x="1013465" y="1362098"/>
                    <a:pt x="1018843" y="1440562"/>
                    <a:pt x="1019611" y="1519794"/>
                  </a:cubicBezTo>
                  <a:cubicBezTo>
                    <a:pt x="1020379" y="1516008"/>
                    <a:pt x="1021147" y="1512167"/>
                    <a:pt x="1021147" y="1507613"/>
                  </a:cubicBezTo>
                  <a:cubicBezTo>
                    <a:pt x="1021147" y="1641715"/>
                    <a:pt x="1037937" y="1778067"/>
                    <a:pt x="1044796" y="1911400"/>
                  </a:cubicBezTo>
                  <a:cubicBezTo>
                    <a:pt x="1044796" y="1914473"/>
                    <a:pt x="1044796" y="1917491"/>
                    <a:pt x="1044796" y="1920564"/>
                  </a:cubicBezTo>
                  <a:cubicBezTo>
                    <a:pt x="1042491" y="1931976"/>
                    <a:pt x="1045564" y="1943444"/>
                    <a:pt x="1042491" y="1954857"/>
                  </a:cubicBezTo>
                  <a:cubicBezTo>
                    <a:pt x="1016593" y="1960948"/>
                    <a:pt x="990640" y="1967806"/>
                    <a:pt x="964741" y="1973897"/>
                  </a:cubicBezTo>
                  <a:cubicBezTo>
                    <a:pt x="954810" y="1976201"/>
                    <a:pt x="951023" y="1979987"/>
                    <a:pt x="950255" y="1990632"/>
                  </a:cubicBezTo>
                  <a:cubicBezTo>
                    <a:pt x="939556" y="2163582"/>
                    <a:pt x="926606" y="2336477"/>
                    <a:pt x="912121" y="2509427"/>
                  </a:cubicBezTo>
                  <a:cubicBezTo>
                    <a:pt x="897635" y="2676286"/>
                    <a:pt x="882381" y="2843858"/>
                    <a:pt x="858732" y="3009949"/>
                  </a:cubicBezTo>
                  <a:cubicBezTo>
                    <a:pt x="828993" y="3222515"/>
                    <a:pt x="777909" y="3430471"/>
                    <a:pt x="708554" y="3633874"/>
                  </a:cubicBezTo>
                  <a:cubicBezTo>
                    <a:pt x="687978" y="3695602"/>
                    <a:pt x="681119" y="3760349"/>
                    <a:pt x="668170" y="3823559"/>
                  </a:cubicBezTo>
                  <a:cubicBezTo>
                    <a:pt x="659774" y="3866247"/>
                    <a:pt x="652916" y="4029595"/>
                    <a:pt x="644521" y="4072284"/>
                  </a:cubicBezTo>
                  <a:cubicBezTo>
                    <a:pt x="642216" y="4082928"/>
                    <a:pt x="645289" y="4089019"/>
                    <a:pt x="652916" y="4095164"/>
                  </a:cubicBezTo>
                  <a:cubicBezTo>
                    <a:pt x="671187" y="4110418"/>
                    <a:pt x="716181" y="4220432"/>
                    <a:pt x="734452" y="4235686"/>
                  </a:cubicBezTo>
                  <a:cubicBezTo>
                    <a:pt x="744384" y="4244081"/>
                    <a:pt x="752011" y="4251708"/>
                    <a:pt x="739775" y="4264657"/>
                  </a:cubicBezTo>
                  <a:cubicBezTo>
                    <a:pt x="738238" y="4266194"/>
                    <a:pt x="739006" y="4268443"/>
                    <a:pt x="738238" y="4270748"/>
                  </a:cubicBezTo>
                  <a:cubicBezTo>
                    <a:pt x="739006" y="4282161"/>
                    <a:pt x="731380" y="4289788"/>
                    <a:pt x="725289" y="4298183"/>
                  </a:cubicBezTo>
                  <a:cubicBezTo>
                    <a:pt x="683368" y="4356071"/>
                    <a:pt x="632285" y="4404850"/>
                    <a:pt x="566715" y="4436071"/>
                  </a:cubicBezTo>
                  <a:cubicBezTo>
                    <a:pt x="556784" y="4440625"/>
                    <a:pt x="530117" y="4445234"/>
                    <a:pt x="528581" y="4447484"/>
                  </a:cubicBezTo>
                  <a:cubicBezTo>
                    <a:pt x="525508" y="4450556"/>
                    <a:pt x="521722" y="4451270"/>
                    <a:pt x="517881" y="4453574"/>
                  </a:cubicBezTo>
                  <a:cubicBezTo>
                    <a:pt x="504218" y="4464219"/>
                    <a:pt x="491269" y="4468444"/>
                    <a:pt x="488965" y="4460817"/>
                  </a:cubicBezTo>
                  <a:close/>
                </a:path>
              </a:pathLst>
            </a:custGeom>
            <a:solidFill>
              <a:srgbClr val="72CCD1"/>
            </a:solidFill>
            <a:ln w="5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Graphic 57">
              <a:extLst>
                <a:ext uri="{FF2B5EF4-FFF2-40B4-BE49-F238E27FC236}">
                  <a16:creationId xmlns:a16="http://schemas.microsoft.com/office/drawing/2014/main" id="{A90132AA-1DBD-40F8-901B-4F53F2081FDA}"/>
                </a:ext>
              </a:extLst>
            </p:cNvPr>
            <p:cNvSpPr/>
            <p:nvPr/>
          </p:nvSpPr>
          <p:spPr>
            <a:xfrm>
              <a:off x="1748721" y="1925646"/>
              <a:ext cx="911168" cy="4251315"/>
            </a:xfrm>
            <a:custGeom>
              <a:avLst/>
              <a:gdLst>
                <a:gd name="connsiteX0" fmla="*/ 314185 w 911168"/>
                <a:gd name="connsiteY0" fmla="*/ 3879626 h 4251315"/>
                <a:gd name="connsiteX1" fmla="*/ 340083 w 911168"/>
                <a:gd name="connsiteY1" fmla="*/ 4230738 h 4251315"/>
                <a:gd name="connsiteX2" fmla="*/ 348478 w 911168"/>
                <a:gd name="connsiteY2" fmla="*/ 4251314 h 4251315"/>
                <a:gd name="connsiteX3" fmla="*/ 314185 w 911168"/>
                <a:gd name="connsiteY3" fmla="*/ 3879626 h 4251315"/>
                <a:gd name="connsiteX4" fmla="*/ 314185 w 911168"/>
                <a:gd name="connsiteY4" fmla="*/ 3879626 h 4251315"/>
                <a:gd name="connsiteX5" fmla="*/ 354569 w 911168"/>
                <a:gd name="connsiteY5" fmla="*/ 3577238 h 4251315"/>
                <a:gd name="connsiteX6" fmla="*/ 314130 w 911168"/>
                <a:gd name="connsiteY6" fmla="*/ 3851478 h 4251315"/>
                <a:gd name="connsiteX7" fmla="*/ 354569 w 911168"/>
                <a:gd name="connsiteY7" fmla="*/ 3577238 h 4251315"/>
                <a:gd name="connsiteX8" fmla="*/ 354569 w 911168"/>
                <a:gd name="connsiteY8" fmla="*/ 3577238 h 4251315"/>
                <a:gd name="connsiteX9" fmla="*/ 575694 w 911168"/>
                <a:gd name="connsiteY9" fmla="*/ 2627332 h 4251315"/>
                <a:gd name="connsiteX10" fmla="*/ 362964 w 911168"/>
                <a:gd name="connsiteY10" fmla="*/ 3549035 h 4251315"/>
                <a:gd name="connsiteX11" fmla="*/ 407957 w 911168"/>
                <a:gd name="connsiteY11" fmla="*/ 3439350 h 4251315"/>
                <a:gd name="connsiteX12" fmla="*/ 497176 w 911168"/>
                <a:gd name="connsiteY12" fmla="*/ 3079020 h 4251315"/>
                <a:gd name="connsiteX13" fmla="*/ 562745 w 911168"/>
                <a:gd name="connsiteY13" fmla="*/ 2708813 h 4251315"/>
                <a:gd name="connsiteX14" fmla="*/ 575694 w 911168"/>
                <a:gd name="connsiteY14" fmla="*/ 2627332 h 4251315"/>
                <a:gd name="connsiteX15" fmla="*/ 575694 w 911168"/>
                <a:gd name="connsiteY15" fmla="*/ 2627332 h 4251315"/>
                <a:gd name="connsiteX16" fmla="*/ 642800 w 911168"/>
                <a:gd name="connsiteY16" fmla="*/ 2197701 h 4251315"/>
                <a:gd name="connsiteX17" fmla="*/ 585626 w 911168"/>
                <a:gd name="connsiteY17" fmla="*/ 2566372 h 4251315"/>
                <a:gd name="connsiteX18" fmla="*/ 642800 w 911168"/>
                <a:gd name="connsiteY18" fmla="*/ 2197701 h 4251315"/>
                <a:gd name="connsiteX19" fmla="*/ 642800 w 911168"/>
                <a:gd name="connsiteY19" fmla="*/ 2197701 h 4251315"/>
                <a:gd name="connsiteX20" fmla="*/ 232593 w 911168"/>
                <a:gd name="connsiteY20" fmla="*/ 1828592 h 4251315"/>
                <a:gd name="connsiteX21" fmla="*/ 265405 w 911168"/>
                <a:gd name="connsiteY21" fmla="*/ 1836328 h 4251315"/>
                <a:gd name="connsiteX22" fmla="*/ 266777 w 911168"/>
                <a:gd name="connsiteY22" fmla="*/ 1834627 h 4251315"/>
                <a:gd name="connsiteX23" fmla="*/ 360769 w 911168"/>
                <a:gd name="connsiteY23" fmla="*/ 1853393 h 4251315"/>
                <a:gd name="connsiteX24" fmla="*/ 494213 w 911168"/>
                <a:gd name="connsiteY24" fmla="*/ 1840444 h 4251315"/>
                <a:gd name="connsiteX25" fmla="*/ 268533 w 911168"/>
                <a:gd name="connsiteY25" fmla="*/ 1831280 h 4251315"/>
                <a:gd name="connsiteX26" fmla="*/ 267490 w 911168"/>
                <a:gd name="connsiteY26" fmla="*/ 1832323 h 4251315"/>
                <a:gd name="connsiteX27" fmla="*/ 232593 w 911168"/>
                <a:gd name="connsiteY27" fmla="*/ 1828592 h 4251315"/>
                <a:gd name="connsiteX28" fmla="*/ 232593 w 911168"/>
                <a:gd name="connsiteY28" fmla="*/ 1828592 h 4251315"/>
                <a:gd name="connsiteX29" fmla="*/ 0 w 911168"/>
                <a:gd name="connsiteY29" fmla="*/ 1781020 h 4251315"/>
                <a:gd name="connsiteX30" fmla="*/ 95309 w 911168"/>
                <a:gd name="connsiteY30" fmla="*/ 1803132 h 4251315"/>
                <a:gd name="connsiteX31" fmla="*/ 95309 w 911168"/>
                <a:gd name="connsiteY31" fmla="*/ 1803132 h 4251315"/>
                <a:gd name="connsiteX32" fmla="*/ 182991 w 911168"/>
                <a:gd name="connsiteY32" fmla="*/ 1819154 h 4251315"/>
                <a:gd name="connsiteX33" fmla="*/ 98930 w 911168"/>
                <a:gd name="connsiteY33" fmla="*/ 1800224 h 4251315"/>
                <a:gd name="connsiteX34" fmla="*/ 99095 w 911168"/>
                <a:gd name="connsiteY34" fmla="*/ 1800114 h 4251315"/>
                <a:gd name="connsiteX35" fmla="*/ 0 w 911168"/>
                <a:gd name="connsiteY35" fmla="*/ 1781020 h 4251315"/>
                <a:gd name="connsiteX36" fmla="*/ 0 w 911168"/>
                <a:gd name="connsiteY36" fmla="*/ 1781020 h 4251315"/>
                <a:gd name="connsiteX37" fmla="*/ 535310 w 911168"/>
                <a:gd name="connsiteY37" fmla="*/ 1091635 h 4251315"/>
                <a:gd name="connsiteX38" fmla="*/ 534542 w 911168"/>
                <a:gd name="connsiteY38" fmla="*/ 1097726 h 4251315"/>
                <a:gd name="connsiteX39" fmla="*/ 612292 w 911168"/>
                <a:gd name="connsiteY39" fmla="*/ 1518193 h 4251315"/>
                <a:gd name="connsiteX40" fmla="*/ 651195 w 911168"/>
                <a:gd name="connsiteY40" fmla="*/ 1730704 h 4251315"/>
                <a:gd name="connsiteX41" fmla="*/ 654542 w 911168"/>
                <a:gd name="connsiteY41" fmla="*/ 1747055 h 4251315"/>
                <a:gd name="connsiteX42" fmla="*/ 659590 w 911168"/>
                <a:gd name="connsiteY42" fmla="*/ 1763406 h 4251315"/>
                <a:gd name="connsiteX43" fmla="*/ 658054 w 911168"/>
                <a:gd name="connsiteY43" fmla="*/ 1743983 h 4251315"/>
                <a:gd name="connsiteX44" fmla="*/ 655201 w 911168"/>
                <a:gd name="connsiteY44" fmla="*/ 1729387 h 4251315"/>
                <a:gd name="connsiteX45" fmla="*/ 655969 w 911168"/>
                <a:gd name="connsiteY45" fmla="*/ 1729168 h 4251315"/>
                <a:gd name="connsiteX46" fmla="*/ 655036 w 911168"/>
                <a:gd name="connsiteY46" fmla="*/ 1725382 h 4251315"/>
                <a:gd name="connsiteX47" fmla="*/ 645105 w 911168"/>
                <a:gd name="connsiteY47" fmla="*/ 1526588 h 4251315"/>
                <a:gd name="connsiteX48" fmla="*/ 644336 w 911168"/>
                <a:gd name="connsiteY48" fmla="*/ 1518961 h 4251315"/>
                <a:gd name="connsiteX49" fmla="*/ 610811 w 911168"/>
                <a:gd name="connsiteY49" fmla="*/ 1411526 h 4251315"/>
                <a:gd name="connsiteX50" fmla="*/ 577999 w 911168"/>
                <a:gd name="connsiteY50" fmla="*/ 1305627 h 4251315"/>
                <a:gd name="connsiteX51" fmla="*/ 576462 w 911168"/>
                <a:gd name="connsiteY51" fmla="*/ 1209660 h 4251315"/>
                <a:gd name="connsiteX52" fmla="*/ 535310 w 911168"/>
                <a:gd name="connsiteY52" fmla="*/ 1091635 h 4251315"/>
                <a:gd name="connsiteX53" fmla="*/ 535310 w 911168"/>
                <a:gd name="connsiteY53" fmla="*/ 1091635 h 4251315"/>
                <a:gd name="connsiteX54" fmla="*/ 805983 w 911168"/>
                <a:gd name="connsiteY54" fmla="*/ 975805 h 4251315"/>
                <a:gd name="connsiteX55" fmla="*/ 755667 w 911168"/>
                <a:gd name="connsiteY55" fmla="*/ 1044337 h 4251315"/>
                <a:gd name="connsiteX56" fmla="*/ 805983 w 911168"/>
                <a:gd name="connsiteY56" fmla="*/ 975805 h 4251315"/>
                <a:gd name="connsiteX57" fmla="*/ 805983 w 911168"/>
                <a:gd name="connsiteY57" fmla="*/ 975805 h 4251315"/>
                <a:gd name="connsiteX58" fmla="*/ 288231 w 911168"/>
                <a:gd name="connsiteY58" fmla="*/ 878301 h 4251315"/>
                <a:gd name="connsiteX59" fmla="*/ 285159 w 911168"/>
                <a:gd name="connsiteY59" fmla="*/ 881374 h 4251315"/>
                <a:gd name="connsiteX60" fmla="*/ 293554 w 911168"/>
                <a:gd name="connsiteY60" fmla="*/ 887465 h 4251315"/>
                <a:gd name="connsiteX61" fmla="*/ 588643 w 911168"/>
                <a:gd name="connsiteY61" fmla="*/ 1112925 h 4251315"/>
                <a:gd name="connsiteX62" fmla="*/ 616847 w 911168"/>
                <a:gd name="connsiteY62" fmla="*/ 1117479 h 4251315"/>
                <a:gd name="connsiteX63" fmla="*/ 688507 w 911168"/>
                <a:gd name="connsiteY63" fmla="*/ 1093885 h 4251315"/>
                <a:gd name="connsiteX64" fmla="*/ 689275 w 911168"/>
                <a:gd name="connsiteY64" fmla="*/ 1092349 h 4251315"/>
                <a:gd name="connsiteX65" fmla="*/ 688507 w 911168"/>
                <a:gd name="connsiteY65" fmla="*/ 1090044 h 4251315"/>
                <a:gd name="connsiteX66" fmla="*/ 641977 w 911168"/>
                <a:gd name="connsiteY66" fmla="*/ 1094598 h 4251315"/>
                <a:gd name="connsiteX67" fmla="*/ 520001 w 911168"/>
                <a:gd name="connsiteY67" fmla="*/ 1038960 h 4251315"/>
                <a:gd name="connsiteX68" fmla="*/ 320220 w 911168"/>
                <a:gd name="connsiteY68" fmla="*/ 901072 h 4251315"/>
                <a:gd name="connsiteX69" fmla="*/ 288231 w 911168"/>
                <a:gd name="connsiteY69" fmla="*/ 878301 h 4251315"/>
                <a:gd name="connsiteX70" fmla="*/ 288231 w 911168"/>
                <a:gd name="connsiteY70" fmla="*/ 878301 h 4251315"/>
                <a:gd name="connsiteX71" fmla="*/ 840276 w 911168"/>
                <a:gd name="connsiteY71" fmla="*/ 854707 h 4251315"/>
                <a:gd name="connsiteX72" fmla="*/ 911168 w 911168"/>
                <a:gd name="connsiteY72" fmla="*/ 876820 h 4251315"/>
                <a:gd name="connsiteX73" fmla="*/ 840276 w 911168"/>
                <a:gd name="connsiteY73" fmla="*/ 854707 h 4251315"/>
                <a:gd name="connsiteX74" fmla="*/ 840276 w 911168"/>
                <a:gd name="connsiteY74" fmla="*/ 854707 h 4251315"/>
                <a:gd name="connsiteX75" fmla="*/ 731250 w 911168"/>
                <a:gd name="connsiteY75" fmla="*/ 722142 h 4251315"/>
                <a:gd name="connsiteX76" fmla="*/ 825023 w 911168"/>
                <a:gd name="connsiteY76" fmla="*/ 837917 h 4251315"/>
                <a:gd name="connsiteX77" fmla="*/ 731250 w 911168"/>
                <a:gd name="connsiteY77" fmla="*/ 722142 h 4251315"/>
                <a:gd name="connsiteX78" fmla="*/ 731250 w 911168"/>
                <a:gd name="connsiteY78" fmla="*/ 722142 h 4251315"/>
                <a:gd name="connsiteX79" fmla="*/ 666449 w 911168"/>
                <a:gd name="connsiteY79" fmla="*/ 604062 h 4251315"/>
                <a:gd name="connsiteX80" fmla="*/ 753363 w 911168"/>
                <a:gd name="connsiteY80" fmla="*/ 633033 h 4251315"/>
                <a:gd name="connsiteX81" fmla="*/ 666449 w 911168"/>
                <a:gd name="connsiteY81" fmla="*/ 604062 h 4251315"/>
                <a:gd name="connsiteX82" fmla="*/ 666449 w 911168"/>
                <a:gd name="connsiteY82" fmla="*/ 604062 h 4251315"/>
                <a:gd name="connsiteX83" fmla="*/ 857835 w 911168"/>
                <a:gd name="connsiteY83" fmla="*/ 574377 h 4251315"/>
                <a:gd name="connsiteX84" fmla="*/ 760221 w 911168"/>
                <a:gd name="connsiteY84" fmla="*/ 632265 h 4251315"/>
                <a:gd name="connsiteX85" fmla="*/ 798356 w 911168"/>
                <a:gd name="connsiteY85" fmla="*/ 629192 h 4251315"/>
                <a:gd name="connsiteX86" fmla="*/ 845654 w 911168"/>
                <a:gd name="connsiteY86" fmla="*/ 590345 h 4251315"/>
                <a:gd name="connsiteX87" fmla="*/ 857835 w 911168"/>
                <a:gd name="connsiteY87" fmla="*/ 574377 h 4251315"/>
                <a:gd name="connsiteX88" fmla="*/ 857835 w 911168"/>
                <a:gd name="connsiteY88" fmla="*/ 574377 h 4251315"/>
                <a:gd name="connsiteX89" fmla="*/ 710674 w 911168"/>
                <a:gd name="connsiteY89" fmla="*/ 399178 h 4251315"/>
                <a:gd name="connsiteX90" fmla="*/ 707601 w 911168"/>
                <a:gd name="connsiteY90" fmla="*/ 400714 h 4251315"/>
                <a:gd name="connsiteX91" fmla="*/ 719782 w 911168"/>
                <a:gd name="connsiteY91" fmla="*/ 468533 h 4251315"/>
                <a:gd name="connsiteX92" fmla="*/ 742663 w 911168"/>
                <a:gd name="connsiteY92" fmla="*/ 593472 h 4251315"/>
                <a:gd name="connsiteX93" fmla="*/ 760221 w 911168"/>
                <a:gd name="connsiteY93" fmla="*/ 604885 h 4251315"/>
                <a:gd name="connsiteX94" fmla="*/ 769385 w 911168"/>
                <a:gd name="connsiteY94" fmla="*/ 602580 h 4251315"/>
                <a:gd name="connsiteX95" fmla="*/ 777780 w 911168"/>
                <a:gd name="connsiteY95" fmla="*/ 588095 h 4251315"/>
                <a:gd name="connsiteX96" fmla="*/ 748809 w 911168"/>
                <a:gd name="connsiteY96" fmla="*/ 505077 h 4251315"/>
                <a:gd name="connsiteX97" fmla="*/ 710674 w 911168"/>
                <a:gd name="connsiteY97" fmla="*/ 399178 h 4251315"/>
                <a:gd name="connsiteX98" fmla="*/ 710674 w 911168"/>
                <a:gd name="connsiteY98" fmla="*/ 399178 h 4251315"/>
                <a:gd name="connsiteX99" fmla="*/ 387107 w 911168"/>
                <a:gd name="connsiteY99" fmla="*/ 243787 h 4251315"/>
                <a:gd name="connsiteX100" fmla="*/ 403403 w 911168"/>
                <a:gd name="connsiteY100" fmla="*/ 277696 h 4251315"/>
                <a:gd name="connsiteX101" fmla="*/ 412237 w 911168"/>
                <a:gd name="connsiteY101" fmla="*/ 293169 h 4251315"/>
                <a:gd name="connsiteX102" fmla="*/ 397258 w 911168"/>
                <a:gd name="connsiteY102" fmla="*/ 278080 h 4251315"/>
                <a:gd name="connsiteX103" fmla="*/ 404116 w 911168"/>
                <a:gd name="connsiteY103" fmla="*/ 290261 h 4251315"/>
                <a:gd name="connsiteX104" fmla="*/ 561209 w 911168"/>
                <a:gd name="connsiteY104" fmla="*/ 481483 h 4251315"/>
                <a:gd name="connsiteX105" fmla="*/ 638959 w 911168"/>
                <a:gd name="connsiteY105" fmla="*/ 573664 h 4251315"/>
                <a:gd name="connsiteX106" fmla="*/ 648891 w 911168"/>
                <a:gd name="connsiteY106" fmla="*/ 582827 h 4251315"/>
                <a:gd name="connsiteX107" fmla="*/ 638959 w 911168"/>
                <a:gd name="connsiteY107" fmla="*/ 569878 h 4251315"/>
                <a:gd name="connsiteX108" fmla="*/ 638959 w 911168"/>
                <a:gd name="connsiteY108" fmla="*/ 570646 h 4251315"/>
                <a:gd name="connsiteX109" fmla="*/ 597039 w 911168"/>
                <a:gd name="connsiteY109" fmla="*/ 508204 h 4251315"/>
                <a:gd name="connsiteX110" fmla="*/ 487244 w 911168"/>
                <a:gd name="connsiteY110" fmla="*/ 374157 h 4251315"/>
                <a:gd name="connsiteX111" fmla="*/ 443403 w 911168"/>
                <a:gd name="connsiteY111" fmla="*/ 324720 h 4251315"/>
                <a:gd name="connsiteX112" fmla="*/ 420303 w 911168"/>
                <a:gd name="connsiteY112" fmla="*/ 301400 h 4251315"/>
                <a:gd name="connsiteX113" fmla="*/ 415749 w 911168"/>
                <a:gd name="connsiteY113" fmla="*/ 269191 h 4251315"/>
                <a:gd name="connsiteX114" fmla="*/ 387107 w 911168"/>
                <a:gd name="connsiteY114" fmla="*/ 243787 h 4251315"/>
                <a:gd name="connsiteX115" fmla="*/ 387107 w 911168"/>
                <a:gd name="connsiteY115" fmla="*/ 243787 h 4251315"/>
                <a:gd name="connsiteX116" fmla="*/ 293334 w 911168"/>
                <a:gd name="connsiteY116" fmla="*/ 136352 h 4251315"/>
                <a:gd name="connsiteX117" fmla="*/ 375694 w 911168"/>
                <a:gd name="connsiteY117" fmla="*/ 223979 h 4251315"/>
                <a:gd name="connsiteX118" fmla="*/ 293334 w 911168"/>
                <a:gd name="connsiteY118" fmla="*/ 136352 h 4251315"/>
                <a:gd name="connsiteX119" fmla="*/ 293334 w 911168"/>
                <a:gd name="connsiteY119" fmla="*/ 136352 h 4251315"/>
                <a:gd name="connsiteX120" fmla="*/ 96626 w 911168"/>
                <a:gd name="connsiteY120" fmla="*/ 0 h 4251315"/>
                <a:gd name="connsiteX121" fmla="*/ 223979 w 911168"/>
                <a:gd name="connsiteY121" fmla="*/ 99040 h 4251315"/>
                <a:gd name="connsiteX122" fmla="*/ 274294 w 911168"/>
                <a:gd name="connsiteY122" fmla="*/ 123402 h 4251315"/>
                <a:gd name="connsiteX123" fmla="*/ 96626 w 911168"/>
                <a:gd name="connsiteY123" fmla="*/ 0 h 4251315"/>
                <a:gd name="connsiteX124" fmla="*/ 96626 w 911168"/>
                <a:gd name="connsiteY124" fmla="*/ 0 h 425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911168" h="4251315">
                  <a:moveTo>
                    <a:pt x="314185" y="3879626"/>
                  </a:moveTo>
                  <a:cubicBezTo>
                    <a:pt x="308094" y="3925332"/>
                    <a:pt x="334761" y="4185031"/>
                    <a:pt x="340083" y="4230738"/>
                  </a:cubicBezTo>
                  <a:cubicBezTo>
                    <a:pt x="340851" y="4238365"/>
                    <a:pt x="340083" y="4246705"/>
                    <a:pt x="348478" y="4251314"/>
                  </a:cubicBezTo>
                  <a:cubicBezTo>
                    <a:pt x="355337" y="4252082"/>
                    <a:pt x="321043" y="3930710"/>
                    <a:pt x="314185" y="3879626"/>
                  </a:cubicBezTo>
                  <a:lnTo>
                    <a:pt x="314185" y="3879626"/>
                  </a:lnTo>
                  <a:close/>
                  <a:moveTo>
                    <a:pt x="354569" y="3577238"/>
                  </a:moveTo>
                  <a:cubicBezTo>
                    <a:pt x="309576" y="3645826"/>
                    <a:pt x="290536" y="3779872"/>
                    <a:pt x="314130" y="3851478"/>
                  </a:cubicBezTo>
                  <a:cubicBezTo>
                    <a:pt x="323293" y="3759296"/>
                    <a:pt x="339315" y="3668651"/>
                    <a:pt x="354569" y="3577238"/>
                  </a:cubicBezTo>
                  <a:lnTo>
                    <a:pt x="354569" y="3577238"/>
                  </a:lnTo>
                  <a:close/>
                  <a:moveTo>
                    <a:pt x="575694" y="2627332"/>
                  </a:moveTo>
                  <a:cubicBezTo>
                    <a:pt x="499425" y="2933560"/>
                    <a:pt x="423211" y="3239021"/>
                    <a:pt x="362964" y="3549035"/>
                  </a:cubicBezTo>
                  <a:cubicBezTo>
                    <a:pt x="382004" y="3513974"/>
                    <a:pt x="395008" y="3476662"/>
                    <a:pt x="407957" y="3439350"/>
                  </a:cubicBezTo>
                  <a:cubicBezTo>
                    <a:pt x="448396" y="3322039"/>
                    <a:pt x="473527" y="3200941"/>
                    <a:pt x="497176" y="3079020"/>
                  </a:cubicBezTo>
                  <a:cubicBezTo>
                    <a:pt x="521593" y="2955618"/>
                    <a:pt x="542169" y="2832216"/>
                    <a:pt x="562745" y="2708813"/>
                  </a:cubicBezTo>
                  <a:cubicBezTo>
                    <a:pt x="567299" y="2681379"/>
                    <a:pt x="571140" y="2654767"/>
                    <a:pt x="575694" y="2627332"/>
                  </a:cubicBezTo>
                  <a:lnTo>
                    <a:pt x="575694" y="2627332"/>
                  </a:lnTo>
                  <a:close/>
                  <a:moveTo>
                    <a:pt x="642800" y="2197701"/>
                  </a:moveTo>
                  <a:cubicBezTo>
                    <a:pt x="623760" y="2321103"/>
                    <a:pt x="604666" y="2443737"/>
                    <a:pt x="585626" y="2566372"/>
                  </a:cubicBezTo>
                  <a:cubicBezTo>
                    <a:pt x="629083" y="2447523"/>
                    <a:pt x="629851" y="2321872"/>
                    <a:pt x="642800" y="2197701"/>
                  </a:cubicBezTo>
                  <a:lnTo>
                    <a:pt x="642800" y="2197701"/>
                  </a:lnTo>
                  <a:close/>
                  <a:moveTo>
                    <a:pt x="232593" y="1828592"/>
                  </a:moveTo>
                  <a:cubicBezTo>
                    <a:pt x="243293" y="1830512"/>
                    <a:pt x="254706" y="1833420"/>
                    <a:pt x="265405" y="1836328"/>
                  </a:cubicBezTo>
                  <a:lnTo>
                    <a:pt x="266777" y="1834627"/>
                  </a:lnTo>
                  <a:lnTo>
                    <a:pt x="360769" y="1853393"/>
                  </a:lnTo>
                  <a:cubicBezTo>
                    <a:pt x="399672" y="1862556"/>
                    <a:pt x="453773" y="1857947"/>
                    <a:pt x="494213" y="1840444"/>
                  </a:cubicBezTo>
                  <a:cubicBezTo>
                    <a:pt x="417175" y="1842748"/>
                    <a:pt x="342497" y="1841212"/>
                    <a:pt x="268533" y="1831280"/>
                  </a:cubicBezTo>
                  <a:lnTo>
                    <a:pt x="267490" y="1832323"/>
                  </a:lnTo>
                  <a:lnTo>
                    <a:pt x="232593" y="1828592"/>
                  </a:lnTo>
                  <a:lnTo>
                    <a:pt x="232593" y="1828592"/>
                  </a:lnTo>
                  <a:close/>
                  <a:moveTo>
                    <a:pt x="0" y="1781020"/>
                  </a:moveTo>
                  <a:cubicBezTo>
                    <a:pt x="31276" y="1787878"/>
                    <a:pt x="63265" y="1795505"/>
                    <a:pt x="95309" y="1803132"/>
                  </a:cubicBezTo>
                  <a:lnTo>
                    <a:pt x="95309" y="1803132"/>
                  </a:lnTo>
                  <a:lnTo>
                    <a:pt x="182991" y="1819154"/>
                  </a:lnTo>
                  <a:lnTo>
                    <a:pt x="98930" y="1800224"/>
                  </a:lnTo>
                  <a:lnTo>
                    <a:pt x="99095" y="1800114"/>
                  </a:lnTo>
                  <a:cubicBezTo>
                    <a:pt x="67106" y="1789415"/>
                    <a:pt x="33580" y="1785574"/>
                    <a:pt x="0" y="1781020"/>
                  </a:cubicBezTo>
                  <a:lnTo>
                    <a:pt x="0" y="1781020"/>
                  </a:lnTo>
                  <a:close/>
                  <a:moveTo>
                    <a:pt x="535310" y="1091635"/>
                  </a:moveTo>
                  <a:cubicBezTo>
                    <a:pt x="533774" y="1093940"/>
                    <a:pt x="534542" y="1095421"/>
                    <a:pt x="534542" y="1097726"/>
                  </a:cubicBezTo>
                  <a:cubicBezTo>
                    <a:pt x="560440" y="1237918"/>
                    <a:pt x="586394" y="1378056"/>
                    <a:pt x="612292" y="1518193"/>
                  </a:cubicBezTo>
                  <a:cubicBezTo>
                    <a:pt x="625242" y="1589030"/>
                    <a:pt x="638191" y="1659867"/>
                    <a:pt x="651195" y="1730704"/>
                  </a:cubicBezTo>
                  <a:lnTo>
                    <a:pt x="654542" y="1747055"/>
                  </a:lnTo>
                  <a:cubicBezTo>
                    <a:pt x="655420" y="1752597"/>
                    <a:pt x="656518" y="1758084"/>
                    <a:pt x="659590" y="1763406"/>
                  </a:cubicBezTo>
                  <a:cubicBezTo>
                    <a:pt x="658822" y="1756932"/>
                    <a:pt x="658657" y="1750457"/>
                    <a:pt x="658054" y="1743983"/>
                  </a:cubicBezTo>
                  <a:lnTo>
                    <a:pt x="655201" y="1729387"/>
                  </a:lnTo>
                  <a:lnTo>
                    <a:pt x="655969" y="1729168"/>
                  </a:lnTo>
                  <a:cubicBezTo>
                    <a:pt x="656353" y="1728235"/>
                    <a:pt x="655804" y="1726863"/>
                    <a:pt x="655036" y="1725382"/>
                  </a:cubicBezTo>
                  <a:cubicBezTo>
                    <a:pt x="649714" y="1659099"/>
                    <a:pt x="644336" y="1592816"/>
                    <a:pt x="645105" y="1526588"/>
                  </a:cubicBezTo>
                  <a:cubicBezTo>
                    <a:pt x="645105" y="1524284"/>
                    <a:pt x="644336" y="1521266"/>
                    <a:pt x="644336" y="1518961"/>
                  </a:cubicBezTo>
                  <a:cubicBezTo>
                    <a:pt x="639782" y="1480882"/>
                    <a:pt x="624528" y="1446588"/>
                    <a:pt x="610811" y="1411526"/>
                  </a:cubicBezTo>
                  <a:cubicBezTo>
                    <a:pt x="597862" y="1376464"/>
                    <a:pt x="580303" y="1343707"/>
                    <a:pt x="577999" y="1305627"/>
                  </a:cubicBezTo>
                  <a:cubicBezTo>
                    <a:pt x="576462" y="1273638"/>
                    <a:pt x="577999" y="1241649"/>
                    <a:pt x="576462" y="1209660"/>
                  </a:cubicBezTo>
                  <a:cubicBezTo>
                    <a:pt x="574158" y="1166258"/>
                    <a:pt x="554350" y="1128947"/>
                    <a:pt x="535310" y="1091635"/>
                  </a:cubicBezTo>
                  <a:lnTo>
                    <a:pt x="535310" y="1091635"/>
                  </a:lnTo>
                  <a:close/>
                  <a:moveTo>
                    <a:pt x="805983" y="975805"/>
                  </a:moveTo>
                  <a:cubicBezTo>
                    <a:pt x="789961" y="999399"/>
                    <a:pt x="774707" y="1023048"/>
                    <a:pt x="755667" y="1044337"/>
                  </a:cubicBezTo>
                  <a:cubicBezTo>
                    <a:pt x="786120" y="1031443"/>
                    <a:pt x="793747" y="1002472"/>
                    <a:pt x="805983" y="975805"/>
                  </a:cubicBezTo>
                  <a:lnTo>
                    <a:pt x="805983" y="975805"/>
                  </a:lnTo>
                  <a:close/>
                  <a:moveTo>
                    <a:pt x="288231" y="878301"/>
                  </a:moveTo>
                  <a:cubicBezTo>
                    <a:pt x="287463" y="879070"/>
                    <a:pt x="285927" y="880606"/>
                    <a:pt x="285159" y="881374"/>
                  </a:cubicBezTo>
                  <a:cubicBezTo>
                    <a:pt x="288231" y="883679"/>
                    <a:pt x="290481" y="885160"/>
                    <a:pt x="293554" y="887465"/>
                  </a:cubicBezTo>
                  <a:cubicBezTo>
                    <a:pt x="391935" y="962856"/>
                    <a:pt x="490262" y="1037534"/>
                    <a:pt x="588643" y="1112925"/>
                  </a:cubicBezTo>
                  <a:cubicBezTo>
                    <a:pt x="597807" y="1120552"/>
                    <a:pt x="606202" y="1121320"/>
                    <a:pt x="616847" y="1117479"/>
                  </a:cubicBezTo>
                  <a:cubicBezTo>
                    <a:pt x="640496" y="1109084"/>
                    <a:pt x="664858" y="1101457"/>
                    <a:pt x="688507" y="1093885"/>
                  </a:cubicBezTo>
                  <a:cubicBezTo>
                    <a:pt x="689275" y="1093885"/>
                    <a:pt x="689275" y="1093885"/>
                    <a:pt x="689275" y="1092349"/>
                  </a:cubicBezTo>
                  <a:cubicBezTo>
                    <a:pt x="690043" y="1091580"/>
                    <a:pt x="689275" y="1090812"/>
                    <a:pt x="688507" y="1090044"/>
                  </a:cubicBezTo>
                  <a:cubicBezTo>
                    <a:pt x="673253" y="1091580"/>
                    <a:pt x="658767" y="1097671"/>
                    <a:pt x="641977" y="1094598"/>
                  </a:cubicBezTo>
                  <a:cubicBezTo>
                    <a:pt x="596216" y="1086203"/>
                    <a:pt x="558081" y="1062609"/>
                    <a:pt x="520001" y="1038960"/>
                  </a:cubicBezTo>
                  <a:cubicBezTo>
                    <a:pt x="451359" y="995558"/>
                    <a:pt x="385790" y="949083"/>
                    <a:pt x="320220" y="901072"/>
                  </a:cubicBezTo>
                  <a:cubicBezTo>
                    <a:pt x="309576" y="893555"/>
                    <a:pt x="298931" y="885928"/>
                    <a:pt x="288231" y="878301"/>
                  </a:cubicBezTo>
                  <a:lnTo>
                    <a:pt x="288231" y="878301"/>
                  </a:lnTo>
                  <a:close/>
                  <a:moveTo>
                    <a:pt x="840276" y="854707"/>
                  </a:moveTo>
                  <a:cubicBezTo>
                    <a:pt x="867711" y="892019"/>
                    <a:pt x="860084" y="890537"/>
                    <a:pt x="911168" y="876820"/>
                  </a:cubicBezTo>
                  <a:cubicBezTo>
                    <a:pt x="884502" y="874515"/>
                    <a:pt x="863925" y="866888"/>
                    <a:pt x="840276" y="854707"/>
                  </a:cubicBezTo>
                  <a:lnTo>
                    <a:pt x="840276" y="854707"/>
                  </a:lnTo>
                  <a:close/>
                  <a:moveTo>
                    <a:pt x="731250" y="722142"/>
                  </a:moveTo>
                  <a:cubicBezTo>
                    <a:pt x="756435" y="766312"/>
                    <a:pt x="783102" y="809001"/>
                    <a:pt x="825023" y="837917"/>
                  </a:cubicBezTo>
                  <a:cubicBezTo>
                    <a:pt x="793747" y="799837"/>
                    <a:pt x="762526" y="760990"/>
                    <a:pt x="731250" y="722142"/>
                  </a:cubicBezTo>
                  <a:lnTo>
                    <a:pt x="731250" y="722142"/>
                  </a:lnTo>
                  <a:close/>
                  <a:moveTo>
                    <a:pt x="666449" y="604062"/>
                  </a:moveTo>
                  <a:cubicBezTo>
                    <a:pt x="677862" y="634515"/>
                    <a:pt x="725160" y="648232"/>
                    <a:pt x="753363" y="633033"/>
                  </a:cubicBezTo>
                  <a:cubicBezTo>
                    <a:pt x="723623" y="623157"/>
                    <a:pt x="696188" y="613993"/>
                    <a:pt x="666449" y="604062"/>
                  </a:cubicBezTo>
                  <a:lnTo>
                    <a:pt x="666449" y="604062"/>
                  </a:lnTo>
                  <a:close/>
                  <a:moveTo>
                    <a:pt x="857835" y="574377"/>
                  </a:moveTo>
                  <a:cubicBezTo>
                    <a:pt x="825023" y="598740"/>
                    <a:pt x="795283" y="617779"/>
                    <a:pt x="760221" y="632265"/>
                  </a:cubicBezTo>
                  <a:cubicBezTo>
                    <a:pt x="775475" y="644446"/>
                    <a:pt x="786888" y="640660"/>
                    <a:pt x="798356" y="629192"/>
                  </a:cubicBezTo>
                  <a:cubicBezTo>
                    <a:pt x="813610" y="615475"/>
                    <a:pt x="829632" y="603294"/>
                    <a:pt x="845654" y="590345"/>
                  </a:cubicBezTo>
                  <a:cubicBezTo>
                    <a:pt x="849440" y="586558"/>
                    <a:pt x="853994" y="583541"/>
                    <a:pt x="857835" y="574377"/>
                  </a:cubicBezTo>
                  <a:lnTo>
                    <a:pt x="857835" y="574377"/>
                  </a:lnTo>
                  <a:close/>
                  <a:moveTo>
                    <a:pt x="710674" y="399178"/>
                  </a:moveTo>
                  <a:cubicBezTo>
                    <a:pt x="709906" y="399178"/>
                    <a:pt x="709138" y="399946"/>
                    <a:pt x="707601" y="400714"/>
                  </a:cubicBezTo>
                  <a:cubicBezTo>
                    <a:pt x="711387" y="423595"/>
                    <a:pt x="715996" y="445653"/>
                    <a:pt x="719782" y="468533"/>
                  </a:cubicBezTo>
                  <a:cubicBezTo>
                    <a:pt x="727409" y="510454"/>
                    <a:pt x="735036" y="551552"/>
                    <a:pt x="742663" y="593472"/>
                  </a:cubicBezTo>
                  <a:cubicBezTo>
                    <a:pt x="744199" y="604117"/>
                    <a:pt x="748754" y="609494"/>
                    <a:pt x="760221" y="604885"/>
                  </a:cubicBezTo>
                  <a:cubicBezTo>
                    <a:pt x="763294" y="603349"/>
                    <a:pt x="766312" y="602580"/>
                    <a:pt x="769385" y="602580"/>
                  </a:cubicBezTo>
                  <a:cubicBezTo>
                    <a:pt x="779316" y="601812"/>
                    <a:pt x="781566" y="598026"/>
                    <a:pt x="777780" y="588095"/>
                  </a:cubicBezTo>
                  <a:cubicBezTo>
                    <a:pt x="767848" y="560660"/>
                    <a:pt x="758740" y="532457"/>
                    <a:pt x="748809" y="505077"/>
                  </a:cubicBezTo>
                  <a:cubicBezTo>
                    <a:pt x="736573" y="469247"/>
                    <a:pt x="723623" y="434240"/>
                    <a:pt x="710674" y="399178"/>
                  </a:cubicBezTo>
                  <a:lnTo>
                    <a:pt x="710674" y="399178"/>
                  </a:lnTo>
                  <a:close/>
                  <a:moveTo>
                    <a:pt x="387107" y="243787"/>
                  </a:moveTo>
                  <a:cubicBezTo>
                    <a:pt x="393581" y="254815"/>
                    <a:pt x="398355" y="266448"/>
                    <a:pt x="403403" y="277696"/>
                  </a:cubicBezTo>
                  <a:lnTo>
                    <a:pt x="412237" y="293169"/>
                  </a:lnTo>
                  <a:lnTo>
                    <a:pt x="397258" y="278080"/>
                  </a:lnTo>
                  <a:cubicBezTo>
                    <a:pt x="397258" y="283403"/>
                    <a:pt x="401044" y="286475"/>
                    <a:pt x="404116" y="290261"/>
                  </a:cubicBezTo>
                  <a:cubicBezTo>
                    <a:pt x="456736" y="354240"/>
                    <a:pt x="508588" y="418218"/>
                    <a:pt x="561209" y="481483"/>
                  </a:cubicBezTo>
                  <a:cubicBezTo>
                    <a:pt x="587107" y="512704"/>
                    <a:pt x="610756" y="544693"/>
                    <a:pt x="638959" y="573664"/>
                  </a:cubicBezTo>
                  <a:cubicBezTo>
                    <a:pt x="639727" y="577450"/>
                    <a:pt x="640496" y="581291"/>
                    <a:pt x="648891" y="582827"/>
                  </a:cubicBezTo>
                  <a:cubicBezTo>
                    <a:pt x="644336" y="576737"/>
                    <a:pt x="642032" y="573664"/>
                    <a:pt x="638959" y="569878"/>
                  </a:cubicBezTo>
                  <a:lnTo>
                    <a:pt x="638959" y="570646"/>
                  </a:lnTo>
                  <a:cubicBezTo>
                    <a:pt x="625242" y="549302"/>
                    <a:pt x="611524" y="528726"/>
                    <a:pt x="597039" y="508204"/>
                  </a:cubicBezTo>
                  <a:cubicBezTo>
                    <a:pt x="563513" y="460961"/>
                    <a:pt x="526147" y="416791"/>
                    <a:pt x="487244" y="374157"/>
                  </a:cubicBezTo>
                  <a:cubicBezTo>
                    <a:pt x="472374" y="357806"/>
                    <a:pt x="458053" y="341016"/>
                    <a:pt x="443403" y="324720"/>
                  </a:cubicBezTo>
                  <a:lnTo>
                    <a:pt x="420303" y="301400"/>
                  </a:lnTo>
                  <a:lnTo>
                    <a:pt x="415749" y="269191"/>
                  </a:lnTo>
                  <a:cubicBezTo>
                    <a:pt x="409987" y="258272"/>
                    <a:pt x="400440" y="249877"/>
                    <a:pt x="387107" y="243787"/>
                  </a:cubicBezTo>
                  <a:lnTo>
                    <a:pt x="387107" y="243787"/>
                  </a:lnTo>
                  <a:close/>
                  <a:moveTo>
                    <a:pt x="293334" y="136352"/>
                  </a:moveTo>
                  <a:cubicBezTo>
                    <a:pt x="327628" y="159177"/>
                    <a:pt x="341345" y="201098"/>
                    <a:pt x="375694" y="223979"/>
                  </a:cubicBezTo>
                  <a:cubicBezTo>
                    <a:pt x="357367" y="185899"/>
                    <a:pt x="333718" y="153910"/>
                    <a:pt x="293334" y="136352"/>
                  </a:cubicBezTo>
                  <a:lnTo>
                    <a:pt x="293334" y="136352"/>
                  </a:lnTo>
                  <a:close/>
                  <a:moveTo>
                    <a:pt x="96626" y="0"/>
                  </a:moveTo>
                  <a:cubicBezTo>
                    <a:pt x="137778" y="35062"/>
                    <a:pt x="180522" y="67819"/>
                    <a:pt x="223979" y="99040"/>
                  </a:cubicBezTo>
                  <a:cubicBezTo>
                    <a:pt x="238464" y="110453"/>
                    <a:pt x="252182" y="124170"/>
                    <a:pt x="274294" y="123402"/>
                  </a:cubicBezTo>
                  <a:cubicBezTo>
                    <a:pt x="214815" y="82305"/>
                    <a:pt x="155336" y="41152"/>
                    <a:pt x="96626" y="0"/>
                  </a:cubicBezTo>
                  <a:lnTo>
                    <a:pt x="96626" y="0"/>
                  </a:lnTo>
                  <a:close/>
                </a:path>
              </a:pathLst>
            </a:custGeom>
            <a:solidFill>
              <a:srgbClr val="078C87"/>
            </a:solidFill>
            <a:ln w="5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57">
              <a:extLst>
                <a:ext uri="{FF2B5EF4-FFF2-40B4-BE49-F238E27FC236}">
                  <a16:creationId xmlns:a16="http://schemas.microsoft.com/office/drawing/2014/main" id="{110340AB-7796-4032-83BB-1BF7BFAE1558}"/>
                </a:ext>
              </a:extLst>
            </p:cNvPr>
            <p:cNvSpPr/>
            <p:nvPr/>
          </p:nvSpPr>
          <p:spPr>
            <a:xfrm>
              <a:off x="1650167" y="963695"/>
              <a:ext cx="605091" cy="860661"/>
            </a:xfrm>
            <a:custGeom>
              <a:avLst/>
              <a:gdLst>
                <a:gd name="connsiteX0" fmla="*/ 529886 w 605091"/>
                <a:gd name="connsiteY0" fmla="*/ 790483 h 860661"/>
                <a:gd name="connsiteX1" fmla="*/ 574824 w 605091"/>
                <a:gd name="connsiteY1" fmla="*/ 724858 h 860661"/>
                <a:gd name="connsiteX2" fmla="*/ 597705 w 605091"/>
                <a:gd name="connsiteY2" fmla="*/ 637121 h 860661"/>
                <a:gd name="connsiteX3" fmla="*/ 600778 w 605091"/>
                <a:gd name="connsiteY3" fmla="*/ 487601 h 860661"/>
                <a:gd name="connsiteX4" fmla="*/ 592383 w 605091"/>
                <a:gd name="connsiteY4" fmla="*/ 447162 h 860661"/>
                <a:gd name="connsiteX5" fmla="*/ 567252 w 605091"/>
                <a:gd name="connsiteY5" fmla="*/ 406723 h 860661"/>
                <a:gd name="connsiteX6" fmla="*/ 562698 w 605091"/>
                <a:gd name="connsiteY6" fmla="*/ 367820 h 860661"/>
                <a:gd name="connsiteX7" fmla="*/ 568020 w 605091"/>
                <a:gd name="connsiteY7" fmla="*/ 299946 h 860661"/>
                <a:gd name="connsiteX8" fmla="*/ 563466 w 605091"/>
                <a:gd name="connsiteY8" fmla="*/ 257203 h 860661"/>
                <a:gd name="connsiteX9" fmla="*/ 545963 w 605091"/>
                <a:gd name="connsiteY9" fmla="*/ 206832 h 860661"/>
                <a:gd name="connsiteX10" fmla="*/ 478912 w 605091"/>
                <a:gd name="connsiteY10" fmla="*/ 90892 h 860661"/>
                <a:gd name="connsiteX11" fmla="*/ 395839 w 605091"/>
                <a:gd name="connsiteY11" fmla="*/ 14623 h 860661"/>
                <a:gd name="connsiteX12" fmla="*/ 360009 w 605091"/>
                <a:gd name="connsiteY12" fmla="*/ 4692 h 860661"/>
                <a:gd name="connsiteX13" fmla="*/ 234247 w 605091"/>
                <a:gd name="connsiteY13" fmla="*/ 10069 h 860661"/>
                <a:gd name="connsiteX14" fmla="*/ 113863 w 605091"/>
                <a:gd name="connsiteY14" fmla="*/ 48972 h 860661"/>
                <a:gd name="connsiteX15" fmla="*/ 34631 w 605091"/>
                <a:gd name="connsiteY15" fmla="*/ 140495 h 860661"/>
                <a:gd name="connsiteX16" fmla="*/ 337 w 605091"/>
                <a:gd name="connsiteY16" fmla="*/ 297642 h 860661"/>
                <a:gd name="connsiteX17" fmla="*/ 39185 w 605091"/>
                <a:gd name="connsiteY17" fmla="*/ 444858 h 860661"/>
                <a:gd name="connsiteX18" fmla="*/ 39185 w 605091"/>
                <a:gd name="connsiteY18" fmla="*/ 444858 h 860661"/>
                <a:gd name="connsiteX19" fmla="*/ 41490 w 605091"/>
                <a:gd name="connsiteY19" fmla="*/ 447930 h 860661"/>
                <a:gd name="connsiteX20" fmla="*/ 42258 w 605091"/>
                <a:gd name="connsiteY20" fmla="*/ 447930 h 860661"/>
                <a:gd name="connsiteX21" fmla="*/ 60529 w 605091"/>
                <a:gd name="connsiteY21" fmla="*/ 522718 h 860661"/>
                <a:gd name="connsiteX22" fmla="*/ 87196 w 605091"/>
                <a:gd name="connsiteY22" fmla="*/ 565461 h 860661"/>
                <a:gd name="connsiteX23" fmla="*/ 118417 w 605091"/>
                <a:gd name="connsiteY23" fmla="*/ 610455 h 860661"/>
                <a:gd name="connsiteX24" fmla="*/ 149638 w 605091"/>
                <a:gd name="connsiteY24" fmla="*/ 772924 h 860661"/>
                <a:gd name="connsiteX25" fmla="*/ 470462 w 605091"/>
                <a:gd name="connsiteY25" fmla="*/ 856820 h 860661"/>
                <a:gd name="connsiteX26" fmla="*/ 484179 w 605091"/>
                <a:gd name="connsiteY26" fmla="*/ 860661 h 860661"/>
                <a:gd name="connsiteX27" fmla="*/ 486484 w 605091"/>
                <a:gd name="connsiteY27" fmla="*/ 830153 h 86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5091" h="860661">
                  <a:moveTo>
                    <a:pt x="529886" y="790483"/>
                  </a:moveTo>
                  <a:cubicBezTo>
                    <a:pt x="549694" y="770620"/>
                    <a:pt x="565716" y="750812"/>
                    <a:pt x="574824" y="724858"/>
                  </a:cubicBezTo>
                  <a:cubicBezTo>
                    <a:pt x="584756" y="695887"/>
                    <a:pt x="593096" y="666861"/>
                    <a:pt x="597705" y="637121"/>
                  </a:cubicBezTo>
                  <a:cubicBezTo>
                    <a:pt x="606100" y="588287"/>
                    <a:pt x="607636" y="537204"/>
                    <a:pt x="600778" y="487601"/>
                  </a:cubicBezTo>
                  <a:cubicBezTo>
                    <a:pt x="598473" y="473884"/>
                    <a:pt x="596223" y="460111"/>
                    <a:pt x="592383" y="447162"/>
                  </a:cubicBezTo>
                  <a:cubicBezTo>
                    <a:pt x="588597" y="431908"/>
                    <a:pt x="580201" y="416655"/>
                    <a:pt x="567252" y="406723"/>
                  </a:cubicBezTo>
                  <a:cubicBezTo>
                    <a:pt x="560393" y="401401"/>
                    <a:pt x="562698" y="374679"/>
                    <a:pt x="562698" y="367820"/>
                  </a:cubicBezTo>
                  <a:cubicBezTo>
                    <a:pt x="564234" y="344940"/>
                    <a:pt x="572629" y="322827"/>
                    <a:pt x="568020" y="299946"/>
                  </a:cubicBezTo>
                  <a:cubicBezTo>
                    <a:pt x="564948" y="286229"/>
                    <a:pt x="565716" y="271743"/>
                    <a:pt x="563466" y="257203"/>
                  </a:cubicBezTo>
                  <a:cubicBezTo>
                    <a:pt x="560393" y="238876"/>
                    <a:pt x="555839" y="222854"/>
                    <a:pt x="545963" y="206832"/>
                  </a:cubicBezTo>
                  <a:cubicBezTo>
                    <a:pt x="522314" y="168698"/>
                    <a:pt x="499488" y="130563"/>
                    <a:pt x="478912" y="90892"/>
                  </a:cubicBezTo>
                  <a:cubicBezTo>
                    <a:pt x="460640" y="55776"/>
                    <a:pt x="434742" y="27573"/>
                    <a:pt x="395839" y="14623"/>
                  </a:cubicBezTo>
                  <a:cubicBezTo>
                    <a:pt x="384426" y="10782"/>
                    <a:pt x="372190" y="7765"/>
                    <a:pt x="360009" y="4692"/>
                  </a:cubicBezTo>
                  <a:cubicBezTo>
                    <a:pt x="318088" y="-5185"/>
                    <a:pt x="276168" y="2442"/>
                    <a:pt x="234247" y="10069"/>
                  </a:cubicBezTo>
                  <a:cubicBezTo>
                    <a:pt x="192327" y="17696"/>
                    <a:pt x="151174" y="29164"/>
                    <a:pt x="113863" y="48972"/>
                  </a:cubicBezTo>
                  <a:cubicBezTo>
                    <a:pt x="76551" y="68780"/>
                    <a:pt x="48348" y="100110"/>
                    <a:pt x="34631" y="140495"/>
                  </a:cubicBezTo>
                  <a:cubicBezTo>
                    <a:pt x="17841" y="190865"/>
                    <a:pt x="3410" y="244254"/>
                    <a:pt x="337" y="297642"/>
                  </a:cubicBezTo>
                  <a:cubicBezTo>
                    <a:pt x="-2736" y="349494"/>
                    <a:pt x="15591" y="399096"/>
                    <a:pt x="39185" y="444858"/>
                  </a:cubicBezTo>
                  <a:lnTo>
                    <a:pt x="39185" y="444858"/>
                  </a:lnTo>
                  <a:cubicBezTo>
                    <a:pt x="39953" y="445626"/>
                    <a:pt x="40721" y="447162"/>
                    <a:pt x="41490" y="447930"/>
                  </a:cubicBezTo>
                  <a:cubicBezTo>
                    <a:pt x="41490" y="447930"/>
                    <a:pt x="41490" y="447930"/>
                    <a:pt x="42258" y="447930"/>
                  </a:cubicBezTo>
                  <a:cubicBezTo>
                    <a:pt x="33094" y="467025"/>
                    <a:pt x="48348" y="502855"/>
                    <a:pt x="60529" y="522718"/>
                  </a:cubicBezTo>
                  <a:cubicBezTo>
                    <a:pt x="63602" y="525791"/>
                    <a:pt x="79569" y="554762"/>
                    <a:pt x="87196" y="565461"/>
                  </a:cubicBezTo>
                  <a:cubicBezTo>
                    <a:pt x="97128" y="580715"/>
                    <a:pt x="108540" y="595201"/>
                    <a:pt x="118417" y="610455"/>
                  </a:cubicBezTo>
                  <a:cubicBezTo>
                    <a:pt x="151942" y="660057"/>
                    <a:pt x="147388" y="715750"/>
                    <a:pt x="149638" y="772924"/>
                  </a:cubicBezTo>
                  <a:cubicBezTo>
                    <a:pt x="165660" y="779015"/>
                    <a:pt x="460530" y="854571"/>
                    <a:pt x="470462" y="856820"/>
                  </a:cubicBezTo>
                  <a:cubicBezTo>
                    <a:pt x="477321" y="858357"/>
                    <a:pt x="477321" y="858357"/>
                    <a:pt x="484179" y="860661"/>
                  </a:cubicBezTo>
                  <a:cubicBezTo>
                    <a:pt x="485716" y="848480"/>
                    <a:pt x="486484" y="838549"/>
                    <a:pt x="486484" y="830153"/>
                  </a:cubicBezTo>
                </a:path>
              </a:pathLst>
            </a:custGeom>
            <a:solidFill>
              <a:srgbClr val="FCBD86"/>
            </a:solidFill>
            <a:ln w="5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57">
              <a:extLst>
                <a:ext uri="{FF2B5EF4-FFF2-40B4-BE49-F238E27FC236}">
                  <a16:creationId xmlns:a16="http://schemas.microsoft.com/office/drawing/2014/main" id="{3557683B-EB26-4E0C-B69C-63CFFBD9B316}"/>
                </a:ext>
              </a:extLst>
            </p:cNvPr>
            <p:cNvSpPr/>
            <p:nvPr/>
          </p:nvSpPr>
          <p:spPr>
            <a:xfrm>
              <a:off x="1644249" y="960685"/>
              <a:ext cx="602320" cy="446166"/>
            </a:xfrm>
            <a:custGeom>
              <a:avLst/>
              <a:gdLst>
                <a:gd name="connsiteX0" fmla="*/ 381181 w 602320"/>
                <a:gd name="connsiteY0" fmla="*/ 4794 h 446166"/>
                <a:gd name="connsiteX1" fmla="*/ 418931 w 602320"/>
                <a:gd name="connsiteY1" fmla="*/ 14725 h 446166"/>
                <a:gd name="connsiteX2" fmla="*/ 507217 w 602320"/>
                <a:gd name="connsiteY2" fmla="*/ 90940 h 446166"/>
                <a:gd name="connsiteX3" fmla="*/ 578657 w 602320"/>
                <a:gd name="connsiteY3" fmla="*/ 206825 h 446166"/>
                <a:gd name="connsiteX4" fmla="*/ 600331 w 602320"/>
                <a:gd name="connsiteY4" fmla="*/ 277717 h 446166"/>
                <a:gd name="connsiteX5" fmla="*/ 598740 w 602320"/>
                <a:gd name="connsiteY5" fmla="*/ 289898 h 446166"/>
                <a:gd name="connsiteX6" fmla="*/ 551387 w 602320"/>
                <a:gd name="connsiteY6" fmla="*/ 283807 h 446166"/>
                <a:gd name="connsiteX7" fmla="*/ 402086 w 602320"/>
                <a:gd name="connsiteY7" fmla="*/ 298293 h 446166"/>
                <a:gd name="connsiteX8" fmla="*/ 256791 w 602320"/>
                <a:gd name="connsiteY8" fmla="*/ 369185 h 446166"/>
                <a:gd name="connsiteX9" fmla="*/ 194184 w 602320"/>
                <a:gd name="connsiteY9" fmla="*/ 395851 h 446166"/>
                <a:gd name="connsiteX10" fmla="*/ 114733 w 602320"/>
                <a:gd name="connsiteY10" fmla="*/ 420982 h 446166"/>
                <a:gd name="connsiteX11" fmla="*/ 91468 w 602320"/>
                <a:gd name="connsiteY11" fmla="*/ 419445 h 446166"/>
                <a:gd name="connsiteX12" fmla="*/ 50535 w 602320"/>
                <a:gd name="connsiteY12" fmla="*/ 435467 h 446166"/>
                <a:gd name="connsiteX13" fmla="*/ 42524 w 602320"/>
                <a:gd name="connsiteY13" fmla="*/ 446167 h 446166"/>
                <a:gd name="connsiteX14" fmla="*/ 10425 w 602320"/>
                <a:gd name="connsiteY14" fmla="*/ 372202 h 446166"/>
                <a:gd name="connsiteX15" fmla="*/ 0 w 602320"/>
                <a:gd name="connsiteY15" fmla="*/ 328745 h 446166"/>
                <a:gd name="connsiteX16" fmla="*/ 0 w 602320"/>
                <a:gd name="connsiteY16" fmla="*/ 295988 h 446166"/>
                <a:gd name="connsiteX17" fmla="*/ 36927 w 602320"/>
                <a:gd name="connsiteY17" fmla="*/ 138951 h 446166"/>
                <a:gd name="connsiteX18" fmla="*/ 121207 w 602320"/>
                <a:gd name="connsiteY18" fmla="*/ 47483 h 446166"/>
                <a:gd name="connsiteX19" fmla="*/ 248835 w 602320"/>
                <a:gd name="connsiteY19" fmla="*/ 8580 h 446166"/>
                <a:gd name="connsiteX20" fmla="*/ 381181 w 602320"/>
                <a:gd name="connsiteY20" fmla="*/ 4794 h 446166"/>
                <a:gd name="connsiteX21" fmla="*/ 381181 w 602320"/>
                <a:gd name="connsiteY21" fmla="*/ 4794 h 446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20" h="446166">
                  <a:moveTo>
                    <a:pt x="381181" y="4794"/>
                  </a:moveTo>
                  <a:cubicBezTo>
                    <a:pt x="394020" y="7867"/>
                    <a:pt x="406860" y="10885"/>
                    <a:pt x="418931" y="14725"/>
                  </a:cubicBezTo>
                  <a:cubicBezTo>
                    <a:pt x="459864" y="27675"/>
                    <a:pt x="487134" y="55878"/>
                    <a:pt x="507217" y="90940"/>
                  </a:cubicBezTo>
                  <a:cubicBezTo>
                    <a:pt x="528890" y="130556"/>
                    <a:pt x="553746" y="169458"/>
                    <a:pt x="578657" y="206825"/>
                  </a:cubicBezTo>
                  <a:cubicBezTo>
                    <a:pt x="593911" y="229705"/>
                    <a:pt x="597093" y="248745"/>
                    <a:pt x="600331" y="277717"/>
                  </a:cubicBezTo>
                  <a:cubicBezTo>
                    <a:pt x="601154" y="282271"/>
                    <a:pt x="605159" y="291434"/>
                    <a:pt x="598740" y="289898"/>
                  </a:cubicBezTo>
                  <a:cubicBezTo>
                    <a:pt x="589082" y="287593"/>
                    <a:pt x="562635" y="284575"/>
                    <a:pt x="551387" y="283807"/>
                  </a:cubicBezTo>
                  <a:cubicBezTo>
                    <a:pt x="516051" y="280734"/>
                    <a:pt x="447848" y="280734"/>
                    <a:pt x="402086" y="298293"/>
                  </a:cubicBezTo>
                  <a:cubicBezTo>
                    <a:pt x="350728" y="318869"/>
                    <a:pt x="308204" y="348608"/>
                    <a:pt x="256791" y="369185"/>
                  </a:cubicBezTo>
                  <a:cubicBezTo>
                    <a:pt x="237531" y="376811"/>
                    <a:pt x="214267" y="389761"/>
                    <a:pt x="194184" y="395851"/>
                  </a:cubicBezTo>
                  <a:cubicBezTo>
                    <a:pt x="168505" y="407264"/>
                    <a:pt x="141235" y="412641"/>
                    <a:pt x="114733" y="420982"/>
                  </a:cubicBezTo>
                  <a:cubicBezTo>
                    <a:pt x="108313" y="421750"/>
                    <a:pt x="97888" y="420213"/>
                    <a:pt x="91468" y="419445"/>
                  </a:cubicBezTo>
                  <a:cubicBezTo>
                    <a:pt x="74623" y="417909"/>
                    <a:pt x="61783" y="423286"/>
                    <a:pt x="50535" y="435467"/>
                  </a:cubicBezTo>
                  <a:cubicBezTo>
                    <a:pt x="46530" y="437772"/>
                    <a:pt x="46530" y="440790"/>
                    <a:pt x="42524" y="446167"/>
                  </a:cubicBezTo>
                  <a:cubicBezTo>
                    <a:pt x="29685" y="423286"/>
                    <a:pt x="19259" y="395851"/>
                    <a:pt x="10425" y="372202"/>
                  </a:cubicBezTo>
                  <a:cubicBezTo>
                    <a:pt x="6420" y="361503"/>
                    <a:pt x="0" y="343999"/>
                    <a:pt x="0" y="328745"/>
                  </a:cubicBezTo>
                  <a:cubicBezTo>
                    <a:pt x="0" y="318046"/>
                    <a:pt x="0" y="306633"/>
                    <a:pt x="0" y="295988"/>
                  </a:cubicBezTo>
                  <a:cubicBezTo>
                    <a:pt x="3237" y="242600"/>
                    <a:pt x="18436" y="189266"/>
                    <a:pt x="36927" y="138951"/>
                  </a:cubicBezTo>
                  <a:cubicBezTo>
                    <a:pt x="51358" y="98567"/>
                    <a:pt x="81098" y="67291"/>
                    <a:pt x="121207" y="47483"/>
                  </a:cubicBezTo>
                  <a:cubicBezTo>
                    <a:pt x="161317" y="27675"/>
                    <a:pt x="204664" y="16207"/>
                    <a:pt x="248835" y="8580"/>
                  </a:cubicBezTo>
                  <a:cubicBezTo>
                    <a:pt x="292072" y="2489"/>
                    <a:pt x="337010" y="-5137"/>
                    <a:pt x="381181" y="4794"/>
                  </a:cubicBezTo>
                  <a:lnTo>
                    <a:pt x="381181" y="4794"/>
                  </a:lnTo>
                  <a:close/>
                </a:path>
              </a:pathLst>
            </a:custGeom>
            <a:solidFill>
              <a:srgbClr val="72CCD1"/>
            </a:solidFill>
            <a:ln w="5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57">
              <a:extLst>
                <a:ext uri="{FF2B5EF4-FFF2-40B4-BE49-F238E27FC236}">
                  <a16:creationId xmlns:a16="http://schemas.microsoft.com/office/drawing/2014/main" id="{84DE2EDB-D0FF-462C-8A6A-D7C6DF014917}"/>
                </a:ext>
              </a:extLst>
            </p:cNvPr>
            <p:cNvSpPr/>
            <p:nvPr/>
          </p:nvSpPr>
          <p:spPr>
            <a:xfrm>
              <a:off x="1787569" y="1368481"/>
              <a:ext cx="473489" cy="422619"/>
            </a:xfrm>
            <a:custGeom>
              <a:avLst/>
              <a:gdLst>
                <a:gd name="connsiteX0" fmla="*/ 438739 w 473489"/>
                <a:gd name="connsiteY0" fmla="*/ 840 h 422619"/>
                <a:gd name="connsiteX1" fmla="*/ 435666 w 473489"/>
                <a:gd name="connsiteY1" fmla="*/ 3968 h 422619"/>
                <a:gd name="connsiteX2" fmla="*/ 390673 w 473489"/>
                <a:gd name="connsiteY2" fmla="*/ 18399 h 422619"/>
                <a:gd name="connsiteX3" fmla="*/ 244171 w 473489"/>
                <a:gd name="connsiteY3" fmla="*/ 48851 h 422619"/>
                <a:gd name="connsiteX4" fmla="*/ 164829 w 473489"/>
                <a:gd name="connsiteY4" fmla="*/ 65587 h 422619"/>
                <a:gd name="connsiteX5" fmla="*/ 103814 w 473489"/>
                <a:gd name="connsiteY5" fmla="*/ 80017 h 422619"/>
                <a:gd name="connsiteX6" fmla="*/ 105021 w 473489"/>
                <a:gd name="connsiteY6" fmla="*/ 84242 h 422619"/>
                <a:gd name="connsiteX7" fmla="*/ 3841 w 473489"/>
                <a:gd name="connsiteY7" fmla="*/ 51101 h 422619"/>
                <a:gd name="connsiteX8" fmla="*/ 8395 w 473489"/>
                <a:gd name="connsiteY8" fmla="*/ 60977 h 422619"/>
                <a:gd name="connsiteX9" fmla="*/ 107600 w 473489"/>
                <a:gd name="connsiteY9" fmla="*/ 93680 h 422619"/>
                <a:gd name="connsiteX10" fmla="*/ 107655 w 473489"/>
                <a:gd name="connsiteY10" fmla="*/ 93515 h 422619"/>
                <a:gd name="connsiteX11" fmla="*/ 108368 w 473489"/>
                <a:gd name="connsiteY11" fmla="*/ 95930 h 422619"/>
                <a:gd name="connsiteX12" fmla="*/ 126694 w 473489"/>
                <a:gd name="connsiteY12" fmla="*/ 134723 h 422619"/>
                <a:gd name="connsiteX13" fmla="*/ 141180 w 473489"/>
                <a:gd name="connsiteY13" fmla="*/ 205505 h 422619"/>
                <a:gd name="connsiteX14" fmla="*/ 104582 w 473489"/>
                <a:gd name="connsiteY14" fmla="*/ 276287 h 422619"/>
                <a:gd name="connsiteX15" fmla="*/ 93773 w 473489"/>
                <a:gd name="connsiteY15" fmla="*/ 290059 h 422619"/>
                <a:gd name="connsiteX16" fmla="*/ 0 w 473489"/>
                <a:gd name="connsiteY16" fmla="*/ 241280 h 422619"/>
                <a:gd name="connsiteX17" fmla="*/ 3073 w 473489"/>
                <a:gd name="connsiteY17" fmla="*/ 251925 h 422619"/>
                <a:gd name="connsiteX18" fmla="*/ 88450 w 473489"/>
                <a:gd name="connsiteY18" fmla="*/ 296808 h 422619"/>
                <a:gd name="connsiteX19" fmla="*/ 88231 w 473489"/>
                <a:gd name="connsiteY19" fmla="*/ 297082 h 422619"/>
                <a:gd name="connsiteX20" fmla="*/ 95364 w 473489"/>
                <a:gd name="connsiteY20" fmla="*/ 312775 h 422619"/>
                <a:gd name="connsiteX21" fmla="*/ 254047 w 473489"/>
                <a:gd name="connsiteY21" fmla="*/ 404847 h 422619"/>
                <a:gd name="connsiteX22" fmla="*/ 353252 w 473489"/>
                <a:gd name="connsiteY22" fmla="*/ 421582 h 422619"/>
                <a:gd name="connsiteX23" fmla="*/ 441757 w 473489"/>
                <a:gd name="connsiteY23" fmla="*/ 322652 h 422619"/>
                <a:gd name="connsiteX24" fmla="*/ 472265 w 473489"/>
                <a:gd name="connsiteY24" fmla="*/ 180374 h 422619"/>
                <a:gd name="connsiteX25" fmla="*/ 468424 w 473489"/>
                <a:gd name="connsiteY25" fmla="*/ 79962 h 422619"/>
                <a:gd name="connsiteX26" fmla="*/ 460797 w 473489"/>
                <a:gd name="connsiteY26" fmla="*/ 39633 h 422619"/>
                <a:gd name="connsiteX27" fmla="*/ 444007 w 473489"/>
                <a:gd name="connsiteY27" fmla="*/ 6163 h 422619"/>
                <a:gd name="connsiteX28" fmla="*/ 438739 w 473489"/>
                <a:gd name="connsiteY28" fmla="*/ 840 h 422619"/>
                <a:gd name="connsiteX29" fmla="*/ 438739 w 473489"/>
                <a:gd name="connsiteY29" fmla="*/ 840 h 42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73489" h="422619">
                  <a:moveTo>
                    <a:pt x="438739" y="840"/>
                  </a:moveTo>
                  <a:cubicBezTo>
                    <a:pt x="436654" y="-586"/>
                    <a:pt x="434898" y="-586"/>
                    <a:pt x="435666" y="3968"/>
                  </a:cubicBezTo>
                  <a:cubicBezTo>
                    <a:pt x="433362" y="6272"/>
                    <a:pt x="399782" y="16917"/>
                    <a:pt x="390673" y="18399"/>
                  </a:cubicBezTo>
                  <a:cubicBezTo>
                    <a:pt x="327353" y="30580"/>
                    <a:pt x="306722" y="35134"/>
                    <a:pt x="244171" y="48851"/>
                  </a:cubicBezTo>
                  <a:cubicBezTo>
                    <a:pt x="215199" y="54942"/>
                    <a:pt x="193800" y="61032"/>
                    <a:pt x="164829" y="65587"/>
                  </a:cubicBezTo>
                  <a:cubicBezTo>
                    <a:pt x="147271" y="68604"/>
                    <a:pt x="105295" y="73213"/>
                    <a:pt x="103814" y="80017"/>
                  </a:cubicBezTo>
                  <a:lnTo>
                    <a:pt x="105021" y="84242"/>
                  </a:lnTo>
                  <a:lnTo>
                    <a:pt x="3841" y="51101"/>
                  </a:lnTo>
                  <a:lnTo>
                    <a:pt x="8395" y="60977"/>
                  </a:lnTo>
                  <a:lnTo>
                    <a:pt x="107600" y="93680"/>
                  </a:lnTo>
                  <a:lnTo>
                    <a:pt x="107655" y="93515"/>
                  </a:lnTo>
                  <a:lnTo>
                    <a:pt x="108368" y="95930"/>
                  </a:lnTo>
                  <a:cubicBezTo>
                    <a:pt x="119068" y="113433"/>
                    <a:pt x="119836" y="118755"/>
                    <a:pt x="126694" y="134723"/>
                  </a:cubicBezTo>
                  <a:cubicBezTo>
                    <a:pt x="132785" y="151458"/>
                    <a:pt x="141948" y="188001"/>
                    <a:pt x="141180" y="205505"/>
                  </a:cubicBezTo>
                  <a:cubicBezTo>
                    <a:pt x="138876" y="237439"/>
                    <a:pt x="123622" y="251156"/>
                    <a:pt x="104582" y="276287"/>
                  </a:cubicBezTo>
                  <a:lnTo>
                    <a:pt x="93773" y="290059"/>
                  </a:lnTo>
                  <a:lnTo>
                    <a:pt x="0" y="241280"/>
                  </a:lnTo>
                  <a:lnTo>
                    <a:pt x="3073" y="251925"/>
                  </a:lnTo>
                  <a:lnTo>
                    <a:pt x="88450" y="296808"/>
                  </a:lnTo>
                  <a:lnTo>
                    <a:pt x="88231" y="297082"/>
                  </a:lnTo>
                  <a:cubicBezTo>
                    <a:pt x="85487" y="302514"/>
                    <a:pt x="86585" y="307069"/>
                    <a:pt x="95364" y="312775"/>
                  </a:cubicBezTo>
                  <a:cubicBezTo>
                    <a:pt x="146502" y="346246"/>
                    <a:pt x="199891" y="375162"/>
                    <a:pt x="254047" y="404847"/>
                  </a:cubicBezTo>
                  <a:cubicBezTo>
                    <a:pt x="279233" y="418564"/>
                    <a:pt x="321976" y="425368"/>
                    <a:pt x="353252" y="421582"/>
                  </a:cubicBezTo>
                  <a:cubicBezTo>
                    <a:pt x="374596" y="403310"/>
                    <a:pt x="424967" y="364517"/>
                    <a:pt x="441757" y="322652"/>
                  </a:cubicBezTo>
                  <a:cubicBezTo>
                    <a:pt x="452457" y="295272"/>
                    <a:pt x="471496" y="200127"/>
                    <a:pt x="472265" y="180374"/>
                  </a:cubicBezTo>
                  <a:cubicBezTo>
                    <a:pt x="474569" y="146904"/>
                    <a:pt x="473801" y="113433"/>
                    <a:pt x="468424" y="79962"/>
                  </a:cubicBezTo>
                  <a:cubicBezTo>
                    <a:pt x="466119" y="63227"/>
                    <a:pt x="465351" y="55600"/>
                    <a:pt x="460797" y="39633"/>
                  </a:cubicBezTo>
                  <a:cubicBezTo>
                    <a:pt x="459260" y="33543"/>
                    <a:pt x="449329" y="11485"/>
                    <a:pt x="444007" y="6163"/>
                  </a:cubicBezTo>
                  <a:cubicBezTo>
                    <a:pt x="443293" y="5120"/>
                    <a:pt x="440824" y="2267"/>
                    <a:pt x="438739" y="840"/>
                  </a:cubicBezTo>
                  <a:lnTo>
                    <a:pt x="438739" y="840"/>
                  </a:lnTo>
                  <a:close/>
                </a:path>
              </a:pathLst>
            </a:custGeom>
            <a:solidFill>
              <a:srgbClr val="BDE4E9"/>
            </a:solidFill>
            <a:ln w="5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57">
              <a:extLst>
                <a:ext uri="{FF2B5EF4-FFF2-40B4-BE49-F238E27FC236}">
                  <a16:creationId xmlns:a16="http://schemas.microsoft.com/office/drawing/2014/main" id="{189238A6-D62B-4E4A-BAFA-18536FF45605}"/>
                </a:ext>
              </a:extLst>
            </p:cNvPr>
            <p:cNvSpPr/>
            <p:nvPr/>
          </p:nvSpPr>
          <p:spPr>
            <a:xfrm>
              <a:off x="1762219" y="1358018"/>
              <a:ext cx="75555" cy="103923"/>
            </a:xfrm>
            <a:custGeom>
              <a:avLst/>
              <a:gdLst>
                <a:gd name="connsiteX0" fmla="*/ 75556 w 75555"/>
                <a:gd name="connsiteY0" fmla="*/ 0 h 103923"/>
                <a:gd name="connsiteX1" fmla="*/ 75556 w 75555"/>
                <a:gd name="connsiteY1" fmla="*/ 78135 h 103923"/>
                <a:gd name="connsiteX2" fmla="*/ 59534 w 75555"/>
                <a:gd name="connsiteY2" fmla="*/ 103923 h 103923"/>
                <a:gd name="connsiteX3" fmla="*/ 33580 w 75555"/>
                <a:gd name="connsiteY3" fmla="*/ 62222 h 103923"/>
                <a:gd name="connsiteX4" fmla="*/ 0 w 75555"/>
                <a:gd name="connsiteY4" fmla="*/ 25844 h 103923"/>
                <a:gd name="connsiteX5" fmla="*/ 75556 w 75555"/>
                <a:gd name="connsiteY5" fmla="*/ 0 h 103923"/>
                <a:gd name="connsiteX6" fmla="*/ 75556 w 75555"/>
                <a:gd name="connsiteY6" fmla="*/ 0 h 10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55" h="103923">
                  <a:moveTo>
                    <a:pt x="75556" y="0"/>
                  </a:moveTo>
                  <a:cubicBezTo>
                    <a:pt x="75556" y="25789"/>
                    <a:pt x="75556" y="51578"/>
                    <a:pt x="75556" y="78135"/>
                  </a:cubicBezTo>
                  <a:cubicBezTo>
                    <a:pt x="75556" y="103923"/>
                    <a:pt x="72483" y="103923"/>
                    <a:pt x="59534" y="103923"/>
                  </a:cubicBezTo>
                  <a:cubicBezTo>
                    <a:pt x="49602" y="102387"/>
                    <a:pt x="35885" y="66008"/>
                    <a:pt x="33580" y="62222"/>
                  </a:cubicBezTo>
                  <a:cubicBezTo>
                    <a:pt x="24417" y="47792"/>
                    <a:pt x="14486" y="34897"/>
                    <a:pt x="0" y="25844"/>
                  </a:cubicBezTo>
                  <a:cubicBezTo>
                    <a:pt x="25130" y="16680"/>
                    <a:pt x="50371" y="8340"/>
                    <a:pt x="75556" y="0"/>
                  </a:cubicBezTo>
                  <a:lnTo>
                    <a:pt x="75556" y="0"/>
                  </a:lnTo>
                  <a:close/>
                </a:path>
              </a:pathLst>
            </a:custGeom>
            <a:solidFill>
              <a:srgbClr val="9A6327"/>
            </a:solidFill>
            <a:ln w="5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863E4F-C0F2-4273-A7B7-4695764292F7}"/>
              </a:ext>
            </a:extLst>
          </p:cNvPr>
          <p:cNvGrpSpPr/>
          <p:nvPr/>
        </p:nvGrpSpPr>
        <p:grpSpPr>
          <a:xfrm flipH="1">
            <a:off x="79637" y="1308603"/>
            <a:ext cx="5069376" cy="5050563"/>
            <a:chOff x="7553325" y="2409776"/>
            <a:chExt cx="4189500" cy="417395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EC79471-A35D-4612-ADF9-8BED8695C43F}"/>
                </a:ext>
              </a:extLst>
            </p:cNvPr>
            <p:cNvGrpSpPr/>
            <p:nvPr/>
          </p:nvGrpSpPr>
          <p:grpSpPr>
            <a:xfrm>
              <a:off x="8012117" y="2409776"/>
              <a:ext cx="2527053" cy="3587909"/>
              <a:chOff x="8012117" y="2409776"/>
              <a:chExt cx="2527053" cy="358790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87B1AADD-9E18-4F39-B2A8-CD6775997879}"/>
                  </a:ext>
                </a:extLst>
              </p:cNvPr>
              <p:cNvSpPr/>
              <p:nvPr/>
            </p:nvSpPr>
            <p:spPr>
              <a:xfrm flipH="1">
                <a:off x="9157217" y="3805193"/>
                <a:ext cx="128054" cy="2192492"/>
              </a:xfrm>
              <a:prstGeom prst="roundRect">
                <a:avLst>
                  <a:gd name="adj" fmla="val 38704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4D59C3-087E-4262-85F8-AE230EBE8DF2}"/>
                  </a:ext>
                </a:extLst>
              </p:cNvPr>
              <p:cNvSpPr/>
              <p:nvPr/>
            </p:nvSpPr>
            <p:spPr>
              <a:xfrm flipH="1">
                <a:off x="9184905" y="2409778"/>
                <a:ext cx="72688" cy="14126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ABFD369-6A77-4CE6-A1E8-75428F341D6E}"/>
                  </a:ext>
                </a:extLst>
              </p:cNvPr>
              <p:cNvSpPr/>
              <p:nvPr/>
            </p:nvSpPr>
            <p:spPr>
              <a:xfrm rot="2582333" flipH="1">
                <a:off x="9443420" y="2560159"/>
                <a:ext cx="72688" cy="7293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319F0D6-7475-4EDB-B976-946FBCA3CBDA}"/>
                  </a:ext>
                </a:extLst>
              </p:cNvPr>
              <p:cNvSpPr/>
              <p:nvPr/>
            </p:nvSpPr>
            <p:spPr>
              <a:xfrm flipH="1">
                <a:off x="8360724" y="2409776"/>
                <a:ext cx="895634" cy="726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4F22576-FE23-492E-B7C9-23F64BE30CC7}"/>
                  </a:ext>
                </a:extLst>
              </p:cNvPr>
              <p:cNvSpPr/>
              <p:nvPr/>
            </p:nvSpPr>
            <p:spPr>
              <a:xfrm flipH="1">
                <a:off x="8359489" y="2414464"/>
                <a:ext cx="72688" cy="7293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9720BC7-B4F4-4F1B-9628-7D0AB92CD55D}"/>
                  </a:ext>
                </a:extLst>
              </p:cNvPr>
              <p:cNvGrpSpPr/>
              <p:nvPr/>
            </p:nvGrpSpPr>
            <p:grpSpPr>
              <a:xfrm flipH="1">
                <a:off x="8012117" y="2895712"/>
                <a:ext cx="767431" cy="520677"/>
                <a:chOff x="9283074" y="1746481"/>
                <a:chExt cx="1223752" cy="830276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6357666-D95B-4B6D-A7C8-094C6BD3254A}"/>
                    </a:ext>
                  </a:extLst>
                </p:cNvPr>
                <p:cNvSpPr/>
                <p:nvPr/>
              </p:nvSpPr>
              <p:spPr>
                <a:xfrm>
                  <a:off x="9283074" y="1746481"/>
                  <a:ext cx="1223752" cy="8302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49818A88-6B73-4B81-9640-5CE708520290}"/>
                    </a:ext>
                  </a:extLst>
                </p:cNvPr>
                <p:cNvSpPr/>
                <p:nvPr/>
              </p:nvSpPr>
              <p:spPr>
                <a:xfrm>
                  <a:off x="9372505" y="1807157"/>
                  <a:ext cx="1044888" cy="70892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6F21230-D662-4161-9786-E1D058E6E0C1}"/>
                  </a:ext>
                </a:extLst>
              </p:cNvPr>
              <p:cNvSpPr/>
              <p:nvPr/>
            </p:nvSpPr>
            <p:spPr>
              <a:xfrm flipH="1">
                <a:off x="9129528" y="3112935"/>
                <a:ext cx="183441" cy="150766"/>
              </a:xfrm>
              <a:prstGeom prst="roundRect">
                <a:avLst>
                  <a:gd name="adj" fmla="val 38704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37D1661-79F8-4017-941D-34D256459EDC}"/>
                  </a:ext>
                </a:extLst>
              </p:cNvPr>
              <p:cNvSpPr/>
              <p:nvPr/>
            </p:nvSpPr>
            <p:spPr>
              <a:xfrm rot="7295575" flipH="1">
                <a:off x="9956225" y="2490817"/>
                <a:ext cx="72688" cy="7293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8DA37B7-EA3B-4BDE-B118-CC2F1F6B4F90}"/>
                  </a:ext>
                </a:extLst>
              </p:cNvPr>
              <p:cNvGrpSpPr/>
              <p:nvPr/>
            </p:nvGrpSpPr>
            <p:grpSpPr>
              <a:xfrm rot="20277078">
                <a:off x="10088767" y="2999399"/>
                <a:ext cx="450403" cy="206578"/>
                <a:chOff x="9094561" y="2013721"/>
                <a:chExt cx="566597" cy="259871"/>
              </a:xfrm>
            </p:grpSpPr>
            <p:sp>
              <p:nvSpPr>
                <p:cNvPr id="53" name="Rectangle: Top Corners Rounded 52">
                  <a:extLst>
                    <a:ext uri="{FF2B5EF4-FFF2-40B4-BE49-F238E27FC236}">
                      <a16:creationId xmlns:a16="http://schemas.microsoft.com/office/drawing/2014/main" id="{550E141B-9B5C-4AAD-AFE0-2886F1471AA1}"/>
                    </a:ext>
                  </a:extLst>
                </p:cNvPr>
                <p:cNvSpPr/>
                <p:nvPr/>
              </p:nvSpPr>
              <p:spPr>
                <a:xfrm rot="20511467" flipH="1">
                  <a:off x="9094561" y="2013721"/>
                  <a:ext cx="561926" cy="196545"/>
                </a:xfrm>
                <a:prstGeom prst="round2SameRect">
                  <a:avLst>
                    <a:gd name="adj1" fmla="val 42297"/>
                    <a:gd name="adj2" fmla="val 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: Top Corners Rounded 53">
                  <a:extLst>
                    <a:ext uri="{FF2B5EF4-FFF2-40B4-BE49-F238E27FC236}">
                      <a16:creationId xmlns:a16="http://schemas.microsoft.com/office/drawing/2014/main" id="{270E0C69-C47C-42C2-BADE-DD40EEDBCCB4}"/>
                    </a:ext>
                  </a:extLst>
                </p:cNvPr>
                <p:cNvSpPr/>
                <p:nvPr/>
              </p:nvSpPr>
              <p:spPr>
                <a:xfrm rot="9669696" flipH="1">
                  <a:off x="9153601" y="2206613"/>
                  <a:ext cx="507557" cy="66979"/>
                </a:xfrm>
                <a:prstGeom prst="round2SameRect">
                  <a:avLst>
                    <a:gd name="adj1" fmla="val 42297"/>
                    <a:gd name="adj2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3F29B1C-928B-46CF-BC84-706CB068678C}"/>
                  </a:ext>
                </a:extLst>
              </p:cNvPr>
              <p:cNvGrpSpPr/>
              <p:nvPr/>
            </p:nvGrpSpPr>
            <p:grpSpPr>
              <a:xfrm>
                <a:off x="8134121" y="3063432"/>
                <a:ext cx="523421" cy="233793"/>
                <a:chOff x="2104451" y="2044380"/>
                <a:chExt cx="7289009" cy="3255735"/>
              </a:xfrm>
              <a:solidFill>
                <a:schemeClr val="bg1"/>
              </a:solidFill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295ECDA9-437D-41B4-A546-1E762CB9049E}"/>
                    </a:ext>
                  </a:extLst>
                </p:cNvPr>
                <p:cNvSpPr/>
                <p:nvPr/>
              </p:nvSpPr>
              <p:spPr>
                <a:xfrm flipH="1">
                  <a:off x="7852533" y="3439983"/>
                  <a:ext cx="935096" cy="1860132"/>
                </a:xfrm>
                <a:custGeom>
                  <a:avLst/>
                  <a:gdLst>
                    <a:gd name="connsiteX0" fmla="*/ 1514128 w 1512816"/>
                    <a:gd name="connsiteY0" fmla="*/ 1125666 h 2944299"/>
                    <a:gd name="connsiteX1" fmla="*/ 1453127 w 1512816"/>
                    <a:gd name="connsiteY1" fmla="*/ 939410 h 2944299"/>
                    <a:gd name="connsiteX2" fmla="*/ 1437674 w 1512816"/>
                    <a:gd name="connsiteY2" fmla="*/ 681581 h 2944299"/>
                    <a:gd name="connsiteX3" fmla="*/ 1347393 w 1512816"/>
                    <a:gd name="connsiteY3" fmla="*/ 652301 h 2944299"/>
                    <a:gd name="connsiteX4" fmla="*/ 807333 w 1512816"/>
                    <a:gd name="connsiteY4" fmla="*/ 352991 h 2944299"/>
                    <a:gd name="connsiteX5" fmla="*/ 741453 w 1512816"/>
                    <a:gd name="connsiteY5" fmla="*/ 0 h 2944299"/>
                    <a:gd name="connsiteX6" fmla="*/ 618638 w 1512816"/>
                    <a:gd name="connsiteY6" fmla="*/ 106548 h 2944299"/>
                    <a:gd name="connsiteX7" fmla="*/ 498 w 1512816"/>
                    <a:gd name="connsiteY7" fmla="*/ 480685 h 2944299"/>
                    <a:gd name="connsiteX8" fmla="*/ 30592 w 1512816"/>
                    <a:gd name="connsiteY8" fmla="*/ 795449 h 2944299"/>
                    <a:gd name="connsiteX9" fmla="*/ 100539 w 1512816"/>
                    <a:gd name="connsiteY9" fmla="*/ 1594151 h 2944299"/>
                    <a:gd name="connsiteX10" fmla="*/ 153406 w 1512816"/>
                    <a:gd name="connsiteY10" fmla="*/ 2048809 h 2944299"/>
                    <a:gd name="connsiteX11" fmla="*/ 270528 w 1512816"/>
                    <a:gd name="connsiteY11" fmla="*/ 2545761 h 2944299"/>
                    <a:gd name="connsiteX12" fmla="*/ 401476 w 1512816"/>
                    <a:gd name="connsiteY12" fmla="*/ 2791391 h 2944299"/>
                    <a:gd name="connsiteX13" fmla="*/ 784560 w 1512816"/>
                    <a:gd name="connsiteY13" fmla="*/ 2922339 h 2944299"/>
                    <a:gd name="connsiteX14" fmla="*/ 988709 w 1512816"/>
                    <a:gd name="connsiteY14" fmla="*/ 2697857 h 2944299"/>
                    <a:gd name="connsiteX15" fmla="*/ 1183911 w 1512816"/>
                    <a:gd name="connsiteY15" fmla="*/ 2237505 h 2944299"/>
                    <a:gd name="connsiteX16" fmla="*/ 1371793 w 1512816"/>
                    <a:gd name="connsiteY16" fmla="*/ 1715339 h 2944299"/>
                    <a:gd name="connsiteX17" fmla="*/ 1449874 w 1512816"/>
                    <a:gd name="connsiteY17" fmla="*/ 1459949 h 2944299"/>
                    <a:gd name="connsiteX18" fmla="*/ 1517381 w 1512816"/>
                    <a:gd name="connsiteY18" fmla="*/ 1202120 h 2944299"/>
                    <a:gd name="connsiteX19" fmla="*/ 1514128 w 1512816"/>
                    <a:gd name="connsiteY19" fmla="*/ 1125666 h 2944299"/>
                    <a:gd name="connsiteX0" fmla="*/ 1517381 w 1517385"/>
                    <a:gd name="connsiteY0" fmla="*/ 1202120 h 2952207"/>
                    <a:gd name="connsiteX1" fmla="*/ 1453127 w 1517385"/>
                    <a:gd name="connsiteY1" fmla="*/ 939410 h 2952207"/>
                    <a:gd name="connsiteX2" fmla="*/ 1437674 w 1517385"/>
                    <a:gd name="connsiteY2" fmla="*/ 681581 h 2952207"/>
                    <a:gd name="connsiteX3" fmla="*/ 1347393 w 1517385"/>
                    <a:gd name="connsiteY3" fmla="*/ 652301 h 2952207"/>
                    <a:gd name="connsiteX4" fmla="*/ 807333 w 1517385"/>
                    <a:gd name="connsiteY4" fmla="*/ 352991 h 2952207"/>
                    <a:gd name="connsiteX5" fmla="*/ 741453 w 1517385"/>
                    <a:gd name="connsiteY5" fmla="*/ 0 h 2952207"/>
                    <a:gd name="connsiteX6" fmla="*/ 618638 w 1517385"/>
                    <a:gd name="connsiteY6" fmla="*/ 106548 h 2952207"/>
                    <a:gd name="connsiteX7" fmla="*/ 498 w 1517385"/>
                    <a:gd name="connsiteY7" fmla="*/ 480685 h 2952207"/>
                    <a:gd name="connsiteX8" fmla="*/ 30592 w 1517385"/>
                    <a:gd name="connsiteY8" fmla="*/ 795449 h 2952207"/>
                    <a:gd name="connsiteX9" fmla="*/ 100539 w 1517385"/>
                    <a:gd name="connsiteY9" fmla="*/ 1594151 h 2952207"/>
                    <a:gd name="connsiteX10" fmla="*/ 153406 w 1517385"/>
                    <a:gd name="connsiteY10" fmla="*/ 2048809 h 2952207"/>
                    <a:gd name="connsiteX11" fmla="*/ 270528 w 1517385"/>
                    <a:gd name="connsiteY11" fmla="*/ 2545761 h 2952207"/>
                    <a:gd name="connsiteX12" fmla="*/ 401476 w 1517385"/>
                    <a:gd name="connsiteY12" fmla="*/ 2791391 h 2952207"/>
                    <a:gd name="connsiteX13" fmla="*/ 784560 w 1517385"/>
                    <a:gd name="connsiteY13" fmla="*/ 2922339 h 2952207"/>
                    <a:gd name="connsiteX14" fmla="*/ 988709 w 1517385"/>
                    <a:gd name="connsiteY14" fmla="*/ 2697857 h 2952207"/>
                    <a:gd name="connsiteX15" fmla="*/ 1183911 w 1517385"/>
                    <a:gd name="connsiteY15" fmla="*/ 2237505 h 2952207"/>
                    <a:gd name="connsiteX16" fmla="*/ 1371793 w 1517385"/>
                    <a:gd name="connsiteY16" fmla="*/ 1715339 h 2952207"/>
                    <a:gd name="connsiteX17" fmla="*/ 1449874 w 1517385"/>
                    <a:gd name="connsiteY17" fmla="*/ 1459949 h 2952207"/>
                    <a:gd name="connsiteX18" fmla="*/ 1517381 w 1517385"/>
                    <a:gd name="connsiteY18" fmla="*/ 1202120 h 2952207"/>
                    <a:gd name="connsiteX0" fmla="*/ 1517381 w 1517380"/>
                    <a:gd name="connsiteY0" fmla="*/ 1202120 h 2952207"/>
                    <a:gd name="connsiteX1" fmla="*/ 1437674 w 1517380"/>
                    <a:gd name="connsiteY1" fmla="*/ 681581 h 2952207"/>
                    <a:gd name="connsiteX2" fmla="*/ 1347393 w 1517380"/>
                    <a:gd name="connsiteY2" fmla="*/ 652301 h 2952207"/>
                    <a:gd name="connsiteX3" fmla="*/ 807333 w 1517380"/>
                    <a:gd name="connsiteY3" fmla="*/ 352991 h 2952207"/>
                    <a:gd name="connsiteX4" fmla="*/ 741453 w 1517380"/>
                    <a:gd name="connsiteY4" fmla="*/ 0 h 2952207"/>
                    <a:gd name="connsiteX5" fmla="*/ 618638 w 1517380"/>
                    <a:gd name="connsiteY5" fmla="*/ 106548 h 2952207"/>
                    <a:gd name="connsiteX6" fmla="*/ 498 w 1517380"/>
                    <a:gd name="connsiteY6" fmla="*/ 480685 h 2952207"/>
                    <a:gd name="connsiteX7" fmla="*/ 30592 w 1517380"/>
                    <a:gd name="connsiteY7" fmla="*/ 795449 h 2952207"/>
                    <a:gd name="connsiteX8" fmla="*/ 100539 w 1517380"/>
                    <a:gd name="connsiteY8" fmla="*/ 1594151 h 2952207"/>
                    <a:gd name="connsiteX9" fmla="*/ 153406 w 1517380"/>
                    <a:gd name="connsiteY9" fmla="*/ 2048809 h 2952207"/>
                    <a:gd name="connsiteX10" fmla="*/ 270528 w 1517380"/>
                    <a:gd name="connsiteY10" fmla="*/ 2545761 h 2952207"/>
                    <a:gd name="connsiteX11" fmla="*/ 401476 w 1517380"/>
                    <a:gd name="connsiteY11" fmla="*/ 2791391 h 2952207"/>
                    <a:gd name="connsiteX12" fmla="*/ 784560 w 1517380"/>
                    <a:gd name="connsiteY12" fmla="*/ 2922339 h 2952207"/>
                    <a:gd name="connsiteX13" fmla="*/ 988709 w 1517380"/>
                    <a:gd name="connsiteY13" fmla="*/ 2697857 h 2952207"/>
                    <a:gd name="connsiteX14" fmla="*/ 1183911 w 1517380"/>
                    <a:gd name="connsiteY14" fmla="*/ 2237505 h 2952207"/>
                    <a:gd name="connsiteX15" fmla="*/ 1371793 w 1517380"/>
                    <a:gd name="connsiteY15" fmla="*/ 1715339 h 2952207"/>
                    <a:gd name="connsiteX16" fmla="*/ 1449874 w 1517380"/>
                    <a:gd name="connsiteY16" fmla="*/ 1459949 h 2952207"/>
                    <a:gd name="connsiteX17" fmla="*/ 1517381 w 1517380"/>
                    <a:gd name="connsiteY17" fmla="*/ 1202120 h 2952207"/>
                    <a:gd name="connsiteX0" fmla="*/ 1517381 w 1517382"/>
                    <a:gd name="connsiteY0" fmla="*/ 1202120 h 2952207"/>
                    <a:gd name="connsiteX1" fmla="*/ 1347393 w 1517382"/>
                    <a:gd name="connsiteY1" fmla="*/ 652301 h 2952207"/>
                    <a:gd name="connsiteX2" fmla="*/ 807333 w 1517382"/>
                    <a:gd name="connsiteY2" fmla="*/ 352991 h 2952207"/>
                    <a:gd name="connsiteX3" fmla="*/ 741453 w 1517382"/>
                    <a:gd name="connsiteY3" fmla="*/ 0 h 2952207"/>
                    <a:gd name="connsiteX4" fmla="*/ 618638 w 1517382"/>
                    <a:gd name="connsiteY4" fmla="*/ 106548 h 2952207"/>
                    <a:gd name="connsiteX5" fmla="*/ 498 w 1517382"/>
                    <a:gd name="connsiteY5" fmla="*/ 480685 h 2952207"/>
                    <a:gd name="connsiteX6" fmla="*/ 30592 w 1517382"/>
                    <a:gd name="connsiteY6" fmla="*/ 795449 h 2952207"/>
                    <a:gd name="connsiteX7" fmla="*/ 100539 w 1517382"/>
                    <a:gd name="connsiteY7" fmla="*/ 1594151 h 2952207"/>
                    <a:gd name="connsiteX8" fmla="*/ 153406 w 1517382"/>
                    <a:gd name="connsiteY8" fmla="*/ 2048809 h 2952207"/>
                    <a:gd name="connsiteX9" fmla="*/ 270528 w 1517382"/>
                    <a:gd name="connsiteY9" fmla="*/ 2545761 h 2952207"/>
                    <a:gd name="connsiteX10" fmla="*/ 401476 w 1517382"/>
                    <a:gd name="connsiteY10" fmla="*/ 2791391 h 2952207"/>
                    <a:gd name="connsiteX11" fmla="*/ 784560 w 1517382"/>
                    <a:gd name="connsiteY11" fmla="*/ 2922339 h 2952207"/>
                    <a:gd name="connsiteX12" fmla="*/ 988709 w 1517382"/>
                    <a:gd name="connsiteY12" fmla="*/ 2697857 h 2952207"/>
                    <a:gd name="connsiteX13" fmla="*/ 1183911 w 1517382"/>
                    <a:gd name="connsiteY13" fmla="*/ 2237505 h 2952207"/>
                    <a:gd name="connsiteX14" fmla="*/ 1371793 w 1517382"/>
                    <a:gd name="connsiteY14" fmla="*/ 1715339 h 2952207"/>
                    <a:gd name="connsiteX15" fmla="*/ 1449874 w 1517382"/>
                    <a:gd name="connsiteY15" fmla="*/ 1459949 h 2952207"/>
                    <a:gd name="connsiteX16" fmla="*/ 1517381 w 1517382"/>
                    <a:gd name="connsiteY16" fmla="*/ 1202120 h 2952207"/>
                    <a:gd name="connsiteX0" fmla="*/ 1517381 w 1517380"/>
                    <a:gd name="connsiteY0" fmla="*/ 1202120 h 2952207"/>
                    <a:gd name="connsiteX1" fmla="*/ 1347393 w 1517380"/>
                    <a:gd name="connsiteY1" fmla="*/ 652301 h 2952207"/>
                    <a:gd name="connsiteX2" fmla="*/ 807333 w 1517380"/>
                    <a:gd name="connsiteY2" fmla="*/ 352991 h 2952207"/>
                    <a:gd name="connsiteX3" fmla="*/ 741453 w 1517380"/>
                    <a:gd name="connsiteY3" fmla="*/ 0 h 2952207"/>
                    <a:gd name="connsiteX4" fmla="*/ 618638 w 1517380"/>
                    <a:gd name="connsiteY4" fmla="*/ 106548 h 2952207"/>
                    <a:gd name="connsiteX5" fmla="*/ 498 w 1517380"/>
                    <a:gd name="connsiteY5" fmla="*/ 480685 h 2952207"/>
                    <a:gd name="connsiteX6" fmla="*/ 30592 w 1517380"/>
                    <a:gd name="connsiteY6" fmla="*/ 795449 h 2952207"/>
                    <a:gd name="connsiteX7" fmla="*/ 100539 w 1517380"/>
                    <a:gd name="connsiteY7" fmla="*/ 1594151 h 2952207"/>
                    <a:gd name="connsiteX8" fmla="*/ 153406 w 1517380"/>
                    <a:gd name="connsiteY8" fmla="*/ 2048809 h 2952207"/>
                    <a:gd name="connsiteX9" fmla="*/ 270528 w 1517380"/>
                    <a:gd name="connsiteY9" fmla="*/ 2545761 h 2952207"/>
                    <a:gd name="connsiteX10" fmla="*/ 401476 w 1517380"/>
                    <a:gd name="connsiteY10" fmla="*/ 2791391 h 2952207"/>
                    <a:gd name="connsiteX11" fmla="*/ 784560 w 1517380"/>
                    <a:gd name="connsiteY11" fmla="*/ 2922339 h 2952207"/>
                    <a:gd name="connsiteX12" fmla="*/ 988709 w 1517380"/>
                    <a:gd name="connsiteY12" fmla="*/ 2697857 h 2952207"/>
                    <a:gd name="connsiteX13" fmla="*/ 1183911 w 1517380"/>
                    <a:gd name="connsiteY13" fmla="*/ 2237505 h 2952207"/>
                    <a:gd name="connsiteX14" fmla="*/ 1371793 w 1517380"/>
                    <a:gd name="connsiteY14" fmla="*/ 1715339 h 2952207"/>
                    <a:gd name="connsiteX15" fmla="*/ 1449874 w 1517380"/>
                    <a:gd name="connsiteY15" fmla="*/ 1459949 h 2952207"/>
                    <a:gd name="connsiteX16" fmla="*/ 1517381 w 1517380"/>
                    <a:gd name="connsiteY16" fmla="*/ 1202120 h 2952207"/>
                    <a:gd name="connsiteX0" fmla="*/ 1517381 w 1517382"/>
                    <a:gd name="connsiteY0" fmla="*/ 1202120 h 2952207"/>
                    <a:gd name="connsiteX1" fmla="*/ 1347393 w 1517382"/>
                    <a:gd name="connsiteY1" fmla="*/ 652301 h 2952207"/>
                    <a:gd name="connsiteX2" fmla="*/ 807333 w 1517382"/>
                    <a:gd name="connsiteY2" fmla="*/ 352991 h 2952207"/>
                    <a:gd name="connsiteX3" fmla="*/ 741453 w 1517382"/>
                    <a:gd name="connsiteY3" fmla="*/ 0 h 2952207"/>
                    <a:gd name="connsiteX4" fmla="*/ 618638 w 1517382"/>
                    <a:gd name="connsiteY4" fmla="*/ 106548 h 2952207"/>
                    <a:gd name="connsiteX5" fmla="*/ 498 w 1517382"/>
                    <a:gd name="connsiteY5" fmla="*/ 480685 h 2952207"/>
                    <a:gd name="connsiteX6" fmla="*/ 30592 w 1517382"/>
                    <a:gd name="connsiteY6" fmla="*/ 795449 h 2952207"/>
                    <a:gd name="connsiteX7" fmla="*/ 100539 w 1517382"/>
                    <a:gd name="connsiteY7" fmla="*/ 1594151 h 2952207"/>
                    <a:gd name="connsiteX8" fmla="*/ 153406 w 1517382"/>
                    <a:gd name="connsiteY8" fmla="*/ 2048809 h 2952207"/>
                    <a:gd name="connsiteX9" fmla="*/ 270528 w 1517382"/>
                    <a:gd name="connsiteY9" fmla="*/ 2545761 h 2952207"/>
                    <a:gd name="connsiteX10" fmla="*/ 401476 w 1517382"/>
                    <a:gd name="connsiteY10" fmla="*/ 2791391 h 2952207"/>
                    <a:gd name="connsiteX11" fmla="*/ 784560 w 1517382"/>
                    <a:gd name="connsiteY11" fmla="*/ 2922339 h 2952207"/>
                    <a:gd name="connsiteX12" fmla="*/ 988709 w 1517382"/>
                    <a:gd name="connsiteY12" fmla="*/ 2697857 h 2952207"/>
                    <a:gd name="connsiteX13" fmla="*/ 1183911 w 1517382"/>
                    <a:gd name="connsiteY13" fmla="*/ 2237505 h 2952207"/>
                    <a:gd name="connsiteX14" fmla="*/ 1371793 w 1517382"/>
                    <a:gd name="connsiteY14" fmla="*/ 1715339 h 2952207"/>
                    <a:gd name="connsiteX15" fmla="*/ 1449874 w 1517382"/>
                    <a:gd name="connsiteY15" fmla="*/ 1459949 h 2952207"/>
                    <a:gd name="connsiteX16" fmla="*/ 1517381 w 1517382"/>
                    <a:gd name="connsiteY16" fmla="*/ 1202120 h 2952207"/>
                    <a:gd name="connsiteX0" fmla="*/ 1517381 w 1517380"/>
                    <a:gd name="connsiteY0" fmla="*/ 1202120 h 2952207"/>
                    <a:gd name="connsiteX1" fmla="*/ 1347393 w 1517380"/>
                    <a:gd name="connsiteY1" fmla="*/ 652301 h 2952207"/>
                    <a:gd name="connsiteX2" fmla="*/ 807333 w 1517380"/>
                    <a:gd name="connsiteY2" fmla="*/ 352991 h 2952207"/>
                    <a:gd name="connsiteX3" fmla="*/ 741453 w 1517380"/>
                    <a:gd name="connsiteY3" fmla="*/ 0 h 2952207"/>
                    <a:gd name="connsiteX4" fmla="*/ 618638 w 1517380"/>
                    <a:gd name="connsiteY4" fmla="*/ 106548 h 2952207"/>
                    <a:gd name="connsiteX5" fmla="*/ 498 w 1517380"/>
                    <a:gd name="connsiteY5" fmla="*/ 480685 h 2952207"/>
                    <a:gd name="connsiteX6" fmla="*/ 30592 w 1517380"/>
                    <a:gd name="connsiteY6" fmla="*/ 795449 h 2952207"/>
                    <a:gd name="connsiteX7" fmla="*/ 100539 w 1517380"/>
                    <a:gd name="connsiteY7" fmla="*/ 1594151 h 2952207"/>
                    <a:gd name="connsiteX8" fmla="*/ 153406 w 1517380"/>
                    <a:gd name="connsiteY8" fmla="*/ 2048809 h 2952207"/>
                    <a:gd name="connsiteX9" fmla="*/ 270528 w 1517380"/>
                    <a:gd name="connsiteY9" fmla="*/ 2545761 h 2952207"/>
                    <a:gd name="connsiteX10" fmla="*/ 401476 w 1517380"/>
                    <a:gd name="connsiteY10" fmla="*/ 2791391 h 2952207"/>
                    <a:gd name="connsiteX11" fmla="*/ 784560 w 1517380"/>
                    <a:gd name="connsiteY11" fmla="*/ 2922339 h 2952207"/>
                    <a:gd name="connsiteX12" fmla="*/ 988709 w 1517380"/>
                    <a:gd name="connsiteY12" fmla="*/ 2697857 h 2952207"/>
                    <a:gd name="connsiteX13" fmla="*/ 1183911 w 1517380"/>
                    <a:gd name="connsiteY13" fmla="*/ 2237505 h 2952207"/>
                    <a:gd name="connsiteX14" fmla="*/ 1371793 w 1517380"/>
                    <a:gd name="connsiteY14" fmla="*/ 1715339 h 2952207"/>
                    <a:gd name="connsiteX15" fmla="*/ 1449874 w 1517380"/>
                    <a:gd name="connsiteY15" fmla="*/ 1459949 h 2952207"/>
                    <a:gd name="connsiteX16" fmla="*/ 1517381 w 1517380"/>
                    <a:gd name="connsiteY16" fmla="*/ 1202120 h 2952207"/>
                    <a:gd name="connsiteX0" fmla="*/ 1487096 w 1487096"/>
                    <a:gd name="connsiteY0" fmla="*/ 1232406 h 2952207"/>
                    <a:gd name="connsiteX1" fmla="*/ 1347393 w 1487096"/>
                    <a:gd name="connsiteY1" fmla="*/ 652301 h 2952207"/>
                    <a:gd name="connsiteX2" fmla="*/ 807333 w 1487096"/>
                    <a:gd name="connsiteY2" fmla="*/ 352991 h 2952207"/>
                    <a:gd name="connsiteX3" fmla="*/ 741453 w 1487096"/>
                    <a:gd name="connsiteY3" fmla="*/ 0 h 2952207"/>
                    <a:gd name="connsiteX4" fmla="*/ 618638 w 1487096"/>
                    <a:gd name="connsiteY4" fmla="*/ 106548 h 2952207"/>
                    <a:gd name="connsiteX5" fmla="*/ 498 w 1487096"/>
                    <a:gd name="connsiteY5" fmla="*/ 480685 h 2952207"/>
                    <a:gd name="connsiteX6" fmla="*/ 30592 w 1487096"/>
                    <a:gd name="connsiteY6" fmla="*/ 795449 h 2952207"/>
                    <a:gd name="connsiteX7" fmla="*/ 100539 w 1487096"/>
                    <a:gd name="connsiteY7" fmla="*/ 1594151 h 2952207"/>
                    <a:gd name="connsiteX8" fmla="*/ 153406 w 1487096"/>
                    <a:gd name="connsiteY8" fmla="*/ 2048809 h 2952207"/>
                    <a:gd name="connsiteX9" fmla="*/ 270528 w 1487096"/>
                    <a:gd name="connsiteY9" fmla="*/ 2545761 h 2952207"/>
                    <a:gd name="connsiteX10" fmla="*/ 401476 w 1487096"/>
                    <a:gd name="connsiteY10" fmla="*/ 2791391 h 2952207"/>
                    <a:gd name="connsiteX11" fmla="*/ 784560 w 1487096"/>
                    <a:gd name="connsiteY11" fmla="*/ 2922339 h 2952207"/>
                    <a:gd name="connsiteX12" fmla="*/ 988709 w 1487096"/>
                    <a:gd name="connsiteY12" fmla="*/ 2697857 h 2952207"/>
                    <a:gd name="connsiteX13" fmla="*/ 1183911 w 1487096"/>
                    <a:gd name="connsiteY13" fmla="*/ 2237505 h 2952207"/>
                    <a:gd name="connsiteX14" fmla="*/ 1371793 w 1487096"/>
                    <a:gd name="connsiteY14" fmla="*/ 1715339 h 2952207"/>
                    <a:gd name="connsiteX15" fmla="*/ 1449874 w 1487096"/>
                    <a:gd name="connsiteY15" fmla="*/ 1459949 h 2952207"/>
                    <a:gd name="connsiteX16" fmla="*/ 1487096 w 1487096"/>
                    <a:gd name="connsiteY16" fmla="*/ 1232406 h 2952207"/>
                    <a:gd name="connsiteX0" fmla="*/ 1487096 w 1487096"/>
                    <a:gd name="connsiteY0" fmla="*/ 1232406 h 2952207"/>
                    <a:gd name="connsiteX1" fmla="*/ 1347393 w 1487096"/>
                    <a:gd name="connsiteY1" fmla="*/ 652301 h 2952207"/>
                    <a:gd name="connsiteX2" fmla="*/ 807333 w 1487096"/>
                    <a:gd name="connsiteY2" fmla="*/ 352991 h 2952207"/>
                    <a:gd name="connsiteX3" fmla="*/ 741453 w 1487096"/>
                    <a:gd name="connsiteY3" fmla="*/ 0 h 2952207"/>
                    <a:gd name="connsiteX4" fmla="*/ 618638 w 1487096"/>
                    <a:gd name="connsiteY4" fmla="*/ 106548 h 2952207"/>
                    <a:gd name="connsiteX5" fmla="*/ 498 w 1487096"/>
                    <a:gd name="connsiteY5" fmla="*/ 480685 h 2952207"/>
                    <a:gd name="connsiteX6" fmla="*/ 30592 w 1487096"/>
                    <a:gd name="connsiteY6" fmla="*/ 795449 h 2952207"/>
                    <a:gd name="connsiteX7" fmla="*/ 100539 w 1487096"/>
                    <a:gd name="connsiteY7" fmla="*/ 1594151 h 2952207"/>
                    <a:gd name="connsiteX8" fmla="*/ 153406 w 1487096"/>
                    <a:gd name="connsiteY8" fmla="*/ 2048809 h 2952207"/>
                    <a:gd name="connsiteX9" fmla="*/ 270528 w 1487096"/>
                    <a:gd name="connsiteY9" fmla="*/ 2545761 h 2952207"/>
                    <a:gd name="connsiteX10" fmla="*/ 401476 w 1487096"/>
                    <a:gd name="connsiteY10" fmla="*/ 2791391 h 2952207"/>
                    <a:gd name="connsiteX11" fmla="*/ 784560 w 1487096"/>
                    <a:gd name="connsiteY11" fmla="*/ 2922339 h 2952207"/>
                    <a:gd name="connsiteX12" fmla="*/ 988709 w 1487096"/>
                    <a:gd name="connsiteY12" fmla="*/ 2697857 h 2952207"/>
                    <a:gd name="connsiteX13" fmla="*/ 1183911 w 1487096"/>
                    <a:gd name="connsiteY13" fmla="*/ 2237505 h 2952207"/>
                    <a:gd name="connsiteX14" fmla="*/ 1371793 w 1487096"/>
                    <a:gd name="connsiteY14" fmla="*/ 1715339 h 2952207"/>
                    <a:gd name="connsiteX15" fmla="*/ 1449874 w 1487096"/>
                    <a:gd name="connsiteY15" fmla="*/ 1459949 h 2952207"/>
                    <a:gd name="connsiteX16" fmla="*/ 1487096 w 1487096"/>
                    <a:gd name="connsiteY16" fmla="*/ 1232406 h 2952207"/>
                    <a:gd name="connsiteX0" fmla="*/ 1487096 w 1487096"/>
                    <a:gd name="connsiteY0" fmla="*/ 1147788 h 2867589"/>
                    <a:gd name="connsiteX1" fmla="*/ 1347393 w 1487096"/>
                    <a:gd name="connsiteY1" fmla="*/ 567683 h 2867589"/>
                    <a:gd name="connsiteX2" fmla="*/ 807333 w 1487096"/>
                    <a:gd name="connsiteY2" fmla="*/ 268373 h 2867589"/>
                    <a:gd name="connsiteX3" fmla="*/ 756440 w 1487096"/>
                    <a:gd name="connsiteY3" fmla="*/ 25284 h 2867589"/>
                    <a:gd name="connsiteX4" fmla="*/ 618638 w 1487096"/>
                    <a:gd name="connsiteY4" fmla="*/ 21930 h 2867589"/>
                    <a:gd name="connsiteX5" fmla="*/ 498 w 1487096"/>
                    <a:gd name="connsiteY5" fmla="*/ 396067 h 2867589"/>
                    <a:gd name="connsiteX6" fmla="*/ 30592 w 1487096"/>
                    <a:gd name="connsiteY6" fmla="*/ 710831 h 2867589"/>
                    <a:gd name="connsiteX7" fmla="*/ 100539 w 1487096"/>
                    <a:gd name="connsiteY7" fmla="*/ 1509533 h 2867589"/>
                    <a:gd name="connsiteX8" fmla="*/ 153406 w 1487096"/>
                    <a:gd name="connsiteY8" fmla="*/ 1964191 h 2867589"/>
                    <a:gd name="connsiteX9" fmla="*/ 270528 w 1487096"/>
                    <a:gd name="connsiteY9" fmla="*/ 2461143 h 2867589"/>
                    <a:gd name="connsiteX10" fmla="*/ 401476 w 1487096"/>
                    <a:gd name="connsiteY10" fmla="*/ 2706773 h 2867589"/>
                    <a:gd name="connsiteX11" fmla="*/ 784560 w 1487096"/>
                    <a:gd name="connsiteY11" fmla="*/ 2837721 h 2867589"/>
                    <a:gd name="connsiteX12" fmla="*/ 988709 w 1487096"/>
                    <a:gd name="connsiteY12" fmla="*/ 2613239 h 2867589"/>
                    <a:gd name="connsiteX13" fmla="*/ 1183911 w 1487096"/>
                    <a:gd name="connsiteY13" fmla="*/ 2152887 h 2867589"/>
                    <a:gd name="connsiteX14" fmla="*/ 1371793 w 1487096"/>
                    <a:gd name="connsiteY14" fmla="*/ 1630721 h 2867589"/>
                    <a:gd name="connsiteX15" fmla="*/ 1449874 w 1487096"/>
                    <a:gd name="connsiteY15" fmla="*/ 1375331 h 2867589"/>
                    <a:gd name="connsiteX16" fmla="*/ 1487096 w 1487096"/>
                    <a:gd name="connsiteY16" fmla="*/ 1147788 h 2867589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17325 w 1487096"/>
                    <a:gd name="connsiteY2" fmla="*/ 357985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510622 w 1510622"/>
                    <a:gd name="connsiteY0" fmla="*/ 1237401 h 2957202"/>
                    <a:gd name="connsiteX1" fmla="*/ 1370919 w 1510622"/>
                    <a:gd name="connsiteY1" fmla="*/ 657296 h 2957202"/>
                    <a:gd name="connsiteX2" fmla="*/ 840851 w 1510622"/>
                    <a:gd name="connsiteY2" fmla="*/ 357985 h 2957202"/>
                    <a:gd name="connsiteX3" fmla="*/ 764979 w 1510622"/>
                    <a:gd name="connsiteY3" fmla="*/ 0 h 2957202"/>
                    <a:gd name="connsiteX4" fmla="*/ 457329 w 1510622"/>
                    <a:gd name="connsiteY4" fmla="*/ 291381 h 2957202"/>
                    <a:gd name="connsiteX5" fmla="*/ 24024 w 1510622"/>
                    <a:gd name="connsiteY5" fmla="*/ 485680 h 2957202"/>
                    <a:gd name="connsiteX6" fmla="*/ 54118 w 1510622"/>
                    <a:gd name="connsiteY6" fmla="*/ 800444 h 2957202"/>
                    <a:gd name="connsiteX7" fmla="*/ 124065 w 1510622"/>
                    <a:gd name="connsiteY7" fmla="*/ 1599146 h 2957202"/>
                    <a:gd name="connsiteX8" fmla="*/ 176932 w 1510622"/>
                    <a:gd name="connsiteY8" fmla="*/ 2053804 h 2957202"/>
                    <a:gd name="connsiteX9" fmla="*/ 294054 w 1510622"/>
                    <a:gd name="connsiteY9" fmla="*/ 2550756 h 2957202"/>
                    <a:gd name="connsiteX10" fmla="*/ 425002 w 1510622"/>
                    <a:gd name="connsiteY10" fmla="*/ 2796386 h 2957202"/>
                    <a:gd name="connsiteX11" fmla="*/ 808086 w 1510622"/>
                    <a:gd name="connsiteY11" fmla="*/ 2927334 h 2957202"/>
                    <a:gd name="connsiteX12" fmla="*/ 1012235 w 1510622"/>
                    <a:gd name="connsiteY12" fmla="*/ 2702852 h 2957202"/>
                    <a:gd name="connsiteX13" fmla="*/ 1207437 w 1510622"/>
                    <a:gd name="connsiteY13" fmla="*/ 2242500 h 2957202"/>
                    <a:gd name="connsiteX14" fmla="*/ 1395319 w 1510622"/>
                    <a:gd name="connsiteY14" fmla="*/ 1720334 h 2957202"/>
                    <a:gd name="connsiteX15" fmla="*/ 1473400 w 1510622"/>
                    <a:gd name="connsiteY15" fmla="*/ 1464944 h 2957202"/>
                    <a:gd name="connsiteX16" fmla="*/ 1510622 w 1510622"/>
                    <a:gd name="connsiteY16" fmla="*/ 1237401 h 2957202"/>
                    <a:gd name="connsiteX0" fmla="*/ 1507786 w 1507786"/>
                    <a:gd name="connsiteY0" fmla="*/ 1237401 h 2957202"/>
                    <a:gd name="connsiteX1" fmla="*/ 1368083 w 1507786"/>
                    <a:gd name="connsiteY1" fmla="*/ 657296 h 2957202"/>
                    <a:gd name="connsiteX2" fmla="*/ 838015 w 1507786"/>
                    <a:gd name="connsiteY2" fmla="*/ 357985 h 2957202"/>
                    <a:gd name="connsiteX3" fmla="*/ 762143 w 1507786"/>
                    <a:gd name="connsiteY3" fmla="*/ 0 h 2957202"/>
                    <a:gd name="connsiteX4" fmla="*/ 414529 w 1507786"/>
                    <a:gd name="connsiteY4" fmla="*/ 301373 h 2957202"/>
                    <a:gd name="connsiteX5" fmla="*/ 21188 w 1507786"/>
                    <a:gd name="connsiteY5" fmla="*/ 485680 h 2957202"/>
                    <a:gd name="connsiteX6" fmla="*/ 51282 w 1507786"/>
                    <a:gd name="connsiteY6" fmla="*/ 800444 h 2957202"/>
                    <a:gd name="connsiteX7" fmla="*/ 121229 w 1507786"/>
                    <a:gd name="connsiteY7" fmla="*/ 1599146 h 2957202"/>
                    <a:gd name="connsiteX8" fmla="*/ 174096 w 1507786"/>
                    <a:gd name="connsiteY8" fmla="*/ 2053804 h 2957202"/>
                    <a:gd name="connsiteX9" fmla="*/ 291218 w 1507786"/>
                    <a:gd name="connsiteY9" fmla="*/ 2550756 h 2957202"/>
                    <a:gd name="connsiteX10" fmla="*/ 422166 w 1507786"/>
                    <a:gd name="connsiteY10" fmla="*/ 2796386 h 2957202"/>
                    <a:gd name="connsiteX11" fmla="*/ 805250 w 1507786"/>
                    <a:gd name="connsiteY11" fmla="*/ 2927334 h 2957202"/>
                    <a:gd name="connsiteX12" fmla="*/ 1009399 w 1507786"/>
                    <a:gd name="connsiteY12" fmla="*/ 2702852 h 2957202"/>
                    <a:gd name="connsiteX13" fmla="*/ 1204601 w 1507786"/>
                    <a:gd name="connsiteY13" fmla="*/ 2242500 h 2957202"/>
                    <a:gd name="connsiteX14" fmla="*/ 1392483 w 1507786"/>
                    <a:gd name="connsiteY14" fmla="*/ 1720334 h 2957202"/>
                    <a:gd name="connsiteX15" fmla="*/ 1470564 w 1507786"/>
                    <a:gd name="connsiteY15" fmla="*/ 1464944 h 2957202"/>
                    <a:gd name="connsiteX16" fmla="*/ 1507786 w 1507786"/>
                    <a:gd name="connsiteY16" fmla="*/ 1237401 h 2957202"/>
                    <a:gd name="connsiteX0" fmla="*/ 1486807 w 1486807"/>
                    <a:gd name="connsiteY0" fmla="*/ 1237401 h 2957202"/>
                    <a:gd name="connsiteX1" fmla="*/ 1347104 w 1486807"/>
                    <a:gd name="connsiteY1" fmla="*/ 657296 h 2957202"/>
                    <a:gd name="connsiteX2" fmla="*/ 817036 w 1486807"/>
                    <a:gd name="connsiteY2" fmla="*/ 357985 h 2957202"/>
                    <a:gd name="connsiteX3" fmla="*/ 741164 w 1486807"/>
                    <a:gd name="connsiteY3" fmla="*/ 0 h 2957202"/>
                    <a:gd name="connsiteX4" fmla="*/ 393550 w 1486807"/>
                    <a:gd name="connsiteY4" fmla="*/ 301373 h 2957202"/>
                    <a:gd name="connsiteX5" fmla="*/ 209 w 1486807"/>
                    <a:gd name="connsiteY5" fmla="*/ 485680 h 2957202"/>
                    <a:gd name="connsiteX6" fmla="*/ 30303 w 1486807"/>
                    <a:gd name="connsiteY6" fmla="*/ 800444 h 2957202"/>
                    <a:gd name="connsiteX7" fmla="*/ 100250 w 1486807"/>
                    <a:gd name="connsiteY7" fmla="*/ 1599146 h 2957202"/>
                    <a:gd name="connsiteX8" fmla="*/ 153117 w 1486807"/>
                    <a:gd name="connsiteY8" fmla="*/ 2053804 h 2957202"/>
                    <a:gd name="connsiteX9" fmla="*/ 270239 w 1486807"/>
                    <a:gd name="connsiteY9" fmla="*/ 2550756 h 2957202"/>
                    <a:gd name="connsiteX10" fmla="*/ 401187 w 1486807"/>
                    <a:gd name="connsiteY10" fmla="*/ 2796386 h 2957202"/>
                    <a:gd name="connsiteX11" fmla="*/ 784271 w 1486807"/>
                    <a:gd name="connsiteY11" fmla="*/ 2927334 h 2957202"/>
                    <a:gd name="connsiteX12" fmla="*/ 988420 w 1486807"/>
                    <a:gd name="connsiteY12" fmla="*/ 2702852 h 2957202"/>
                    <a:gd name="connsiteX13" fmla="*/ 1183622 w 1486807"/>
                    <a:gd name="connsiteY13" fmla="*/ 2242500 h 2957202"/>
                    <a:gd name="connsiteX14" fmla="*/ 1371504 w 1486807"/>
                    <a:gd name="connsiteY14" fmla="*/ 1720334 h 2957202"/>
                    <a:gd name="connsiteX15" fmla="*/ 1449585 w 1486807"/>
                    <a:gd name="connsiteY15" fmla="*/ 1464944 h 2957202"/>
                    <a:gd name="connsiteX16" fmla="*/ 1486807 w 1486807"/>
                    <a:gd name="connsiteY16" fmla="*/ 1237401 h 2957202"/>
                    <a:gd name="connsiteX0" fmla="*/ 1486599 w 1486599"/>
                    <a:gd name="connsiteY0" fmla="*/ 1237401 h 2957202"/>
                    <a:gd name="connsiteX1" fmla="*/ 1346896 w 1486599"/>
                    <a:gd name="connsiteY1" fmla="*/ 657296 h 2957202"/>
                    <a:gd name="connsiteX2" fmla="*/ 816828 w 1486599"/>
                    <a:gd name="connsiteY2" fmla="*/ 357985 h 2957202"/>
                    <a:gd name="connsiteX3" fmla="*/ 740956 w 1486599"/>
                    <a:gd name="connsiteY3" fmla="*/ 0 h 2957202"/>
                    <a:gd name="connsiteX4" fmla="*/ 393342 w 1486599"/>
                    <a:gd name="connsiteY4" fmla="*/ 301373 h 2957202"/>
                    <a:gd name="connsiteX5" fmla="*/ 1 w 1486599"/>
                    <a:gd name="connsiteY5" fmla="*/ 485680 h 2957202"/>
                    <a:gd name="connsiteX6" fmla="*/ 30095 w 1486599"/>
                    <a:gd name="connsiteY6" fmla="*/ 800444 h 2957202"/>
                    <a:gd name="connsiteX7" fmla="*/ 100042 w 1486599"/>
                    <a:gd name="connsiteY7" fmla="*/ 1599146 h 2957202"/>
                    <a:gd name="connsiteX8" fmla="*/ 152909 w 1486599"/>
                    <a:gd name="connsiteY8" fmla="*/ 2053804 h 2957202"/>
                    <a:gd name="connsiteX9" fmla="*/ 270031 w 1486599"/>
                    <a:gd name="connsiteY9" fmla="*/ 2550756 h 2957202"/>
                    <a:gd name="connsiteX10" fmla="*/ 400979 w 1486599"/>
                    <a:gd name="connsiteY10" fmla="*/ 2796386 h 2957202"/>
                    <a:gd name="connsiteX11" fmla="*/ 784063 w 1486599"/>
                    <a:gd name="connsiteY11" fmla="*/ 2927334 h 2957202"/>
                    <a:gd name="connsiteX12" fmla="*/ 988212 w 1486599"/>
                    <a:gd name="connsiteY12" fmla="*/ 2702852 h 2957202"/>
                    <a:gd name="connsiteX13" fmla="*/ 1183414 w 1486599"/>
                    <a:gd name="connsiteY13" fmla="*/ 2242500 h 2957202"/>
                    <a:gd name="connsiteX14" fmla="*/ 1371296 w 1486599"/>
                    <a:gd name="connsiteY14" fmla="*/ 1720334 h 2957202"/>
                    <a:gd name="connsiteX15" fmla="*/ 1449377 w 1486599"/>
                    <a:gd name="connsiteY15" fmla="*/ 1464944 h 2957202"/>
                    <a:gd name="connsiteX16" fmla="*/ 1486599 w 1486599"/>
                    <a:gd name="connsiteY16" fmla="*/ 1237401 h 2957202"/>
                    <a:gd name="connsiteX0" fmla="*/ 1486597 w 1486597"/>
                    <a:gd name="connsiteY0" fmla="*/ 1237401 h 2957202"/>
                    <a:gd name="connsiteX1" fmla="*/ 1346894 w 1486597"/>
                    <a:gd name="connsiteY1" fmla="*/ 657296 h 2957202"/>
                    <a:gd name="connsiteX2" fmla="*/ 816826 w 1486597"/>
                    <a:gd name="connsiteY2" fmla="*/ 357985 h 2957202"/>
                    <a:gd name="connsiteX3" fmla="*/ 740954 w 1486597"/>
                    <a:gd name="connsiteY3" fmla="*/ 0 h 2957202"/>
                    <a:gd name="connsiteX4" fmla="*/ 393340 w 1486597"/>
                    <a:gd name="connsiteY4" fmla="*/ 301373 h 2957202"/>
                    <a:gd name="connsiteX5" fmla="*/ 0 w 1486597"/>
                    <a:gd name="connsiteY5" fmla="*/ 485680 h 2957202"/>
                    <a:gd name="connsiteX6" fmla="*/ 30093 w 1486597"/>
                    <a:gd name="connsiteY6" fmla="*/ 800444 h 2957202"/>
                    <a:gd name="connsiteX7" fmla="*/ 100040 w 1486597"/>
                    <a:gd name="connsiteY7" fmla="*/ 1599146 h 2957202"/>
                    <a:gd name="connsiteX8" fmla="*/ 152907 w 1486597"/>
                    <a:gd name="connsiteY8" fmla="*/ 2053804 h 2957202"/>
                    <a:gd name="connsiteX9" fmla="*/ 270029 w 1486597"/>
                    <a:gd name="connsiteY9" fmla="*/ 2550756 h 2957202"/>
                    <a:gd name="connsiteX10" fmla="*/ 400977 w 1486597"/>
                    <a:gd name="connsiteY10" fmla="*/ 2796386 h 2957202"/>
                    <a:gd name="connsiteX11" fmla="*/ 784061 w 1486597"/>
                    <a:gd name="connsiteY11" fmla="*/ 2927334 h 2957202"/>
                    <a:gd name="connsiteX12" fmla="*/ 988210 w 1486597"/>
                    <a:gd name="connsiteY12" fmla="*/ 2702852 h 2957202"/>
                    <a:gd name="connsiteX13" fmla="*/ 1183412 w 1486597"/>
                    <a:gd name="connsiteY13" fmla="*/ 2242500 h 2957202"/>
                    <a:gd name="connsiteX14" fmla="*/ 1371294 w 1486597"/>
                    <a:gd name="connsiteY14" fmla="*/ 1720334 h 2957202"/>
                    <a:gd name="connsiteX15" fmla="*/ 1449375 w 1486597"/>
                    <a:gd name="connsiteY15" fmla="*/ 1464944 h 2957202"/>
                    <a:gd name="connsiteX16" fmla="*/ 1486597 w 1486597"/>
                    <a:gd name="connsiteY16" fmla="*/ 1237401 h 2957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6597" h="2957202">
                      <a:moveTo>
                        <a:pt x="1486597" y="1237401"/>
                      </a:moveTo>
                      <a:cubicBezTo>
                        <a:pt x="1439231" y="1102793"/>
                        <a:pt x="1420193" y="897573"/>
                        <a:pt x="1346894" y="657296"/>
                      </a:cubicBezTo>
                      <a:cubicBezTo>
                        <a:pt x="1144164" y="584968"/>
                        <a:pt x="917681" y="560507"/>
                        <a:pt x="816826" y="357985"/>
                      </a:cubicBezTo>
                      <a:cubicBezTo>
                        <a:pt x="760706" y="244117"/>
                        <a:pt x="768261" y="185432"/>
                        <a:pt x="740954" y="0"/>
                      </a:cubicBezTo>
                      <a:cubicBezTo>
                        <a:pt x="684960" y="75980"/>
                        <a:pt x="516832" y="220426"/>
                        <a:pt x="393340" y="301373"/>
                      </a:cubicBezTo>
                      <a:cubicBezTo>
                        <a:pt x="269848" y="382320"/>
                        <a:pt x="105993" y="448129"/>
                        <a:pt x="0" y="485680"/>
                      </a:cubicBezTo>
                      <a:cubicBezTo>
                        <a:pt x="9395" y="593836"/>
                        <a:pt x="27653" y="774417"/>
                        <a:pt x="30093" y="800444"/>
                      </a:cubicBezTo>
                      <a:cubicBezTo>
                        <a:pt x="52866" y="1067220"/>
                        <a:pt x="76453" y="1333183"/>
                        <a:pt x="100040" y="1599146"/>
                      </a:cubicBezTo>
                      <a:cubicBezTo>
                        <a:pt x="113054" y="1749614"/>
                        <a:pt x="121187" y="1904962"/>
                        <a:pt x="152907" y="2053804"/>
                      </a:cubicBezTo>
                      <a:cubicBezTo>
                        <a:pt x="187881" y="2221353"/>
                        <a:pt x="207401" y="2390528"/>
                        <a:pt x="270029" y="2550756"/>
                      </a:cubicBezTo>
                      <a:cubicBezTo>
                        <a:pt x="303376" y="2636971"/>
                        <a:pt x="349736" y="2719932"/>
                        <a:pt x="400977" y="2796386"/>
                      </a:cubicBezTo>
                      <a:cubicBezTo>
                        <a:pt x="485564" y="2921640"/>
                        <a:pt x="636846" y="3004601"/>
                        <a:pt x="784061" y="2927334"/>
                      </a:cubicBezTo>
                      <a:cubicBezTo>
                        <a:pt x="879222" y="2876906"/>
                        <a:pt x="938596" y="2795572"/>
                        <a:pt x="988210" y="2702852"/>
                      </a:cubicBezTo>
                      <a:cubicBezTo>
                        <a:pt x="1067104" y="2555636"/>
                        <a:pt x="1132985" y="2401101"/>
                        <a:pt x="1183412" y="2242500"/>
                      </a:cubicBezTo>
                      <a:cubicBezTo>
                        <a:pt x="1239533" y="2066005"/>
                        <a:pt x="1308667" y="1894389"/>
                        <a:pt x="1371294" y="1720334"/>
                      </a:cubicBezTo>
                      <a:cubicBezTo>
                        <a:pt x="1401388" y="1636560"/>
                        <a:pt x="1426601" y="1550345"/>
                        <a:pt x="1449375" y="1464944"/>
                      </a:cubicBezTo>
                      <a:cubicBezTo>
                        <a:pt x="1472149" y="1380357"/>
                        <a:pt x="1471144" y="1323615"/>
                        <a:pt x="1486597" y="1237401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3C51FDE2-75E7-4CC1-AF5F-C2578132ABBC}"/>
                    </a:ext>
                  </a:extLst>
                </p:cNvPr>
                <p:cNvSpPr/>
                <p:nvPr/>
              </p:nvSpPr>
              <p:spPr>
                <a:xfrm flipH="1">
                  <a:off x="9164888" y="2237782"/>
                  <a:ext cx="228572" cy="1340906"/>
                </a:xfrm>
                <a:custGeom>
                  <a:avLst/>
                  <a:gdLst>
                    <a:gd name="connsiteX0" fmla="*/ 294243 w 357870"/>
                    <a:gd name="connsiteY0" fmla="*/ 403418 h 2147223"/>
                    <a:gd name="connsiteX1" fmla="*/ 250322 w 357870"/>
                    <a:gd name="connsiteY1" fmla="*/ 890610 h 2147223"/>
                    <a:gd name="connsiteX2" fmla="*/ 278789 w 357870"/>
                    <a:gd name="connsiteY2" fmla="*/ 1613671 h 2147223"/>
                    <a:gd name="connsiteX3" fmla="*/ 361750 w 357870"/>
                    <a:gd name="connsiteY3" fmla="*/ 2000009 h 2147223"/>
                    <a:gd name="connsiteX4" fmla="*/ 363377 w 357870"/>
                    <a:gd name="connsiteY4" fmla="*/ 2018716 h 2147223"/>
                    <a:gd name="connsiteX5" fmla="*/ 213722 w 357870"/>
                    <a:gd name="connsiteY5" fmla="*/ 2124450 h 2147223"/>
                    <a:gd name="connsiteX6" fmla="*/ 2253 w 357870"/>
                    <a:gd name="connsiteY6" fmla="*/ 2151290 h 2147223"/>
                    <a:gd name="connsiteX7" fmla="*/ 2253 w 357870"/>
                    <a:gd name="connsiteY7" fmla="*/ 815782 h 2147223"/>
                    <a:gd name="connsiteX8" fmla="*/ 2253 w 357870"/>
                    <a:gd name="connsiteY8" fmla="*/ 402604 h 2147223"/>
                    <a:gd name="connsiteX9" fmla="*/ 2253 w 357870"/>
                    <a:gd name="connsiteY9" fmla="*/ 192762 h 2147223"/>
                    <a:gd name="connsiteX10" fmla="*/ 8760 w 357870"/>
                    <a:gd name="connsiteY10" fmla="*/ 0 h 2147223"/>
                    <a:gd name="connsiteX11" fmla="*/ 164921 w 357870"/>
                    <a:gd name="connsiteY11" fmla="*/ 209029 h 2147223"/>
                    <a:gd name="connsiteX12" fmla="*/ 232429 w 357870"/>
                    <a:gd name="connsiteY12" fmla="*/ 324524 h 2147223"/>
                    <a:gd name="connsiteX13" fmla="*/ 259269 w 357870"/>
                    <a:gd name="connsiteY13" fmla="*/ 374137 h 2147223"/>
                    <a:gd name="connsiteX14" fmla="*/ 294243 w 357870"/>
                    <a:gd name="connsiteY14" fmla="*/ 403418 h 2147223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32429 w 363377"/>
                    <a:gd name="connsiteY12" fmla="*/ 324524 h 2153220"/>
                    <a:gd name="connsiteX13" fmla="*/ 294243 w 363377"/>
                    <a:gd name="connsiteY13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70920"/>
                    <a:gd name="connsiteY0" fmla="*/ 403418 h 2153220"/>
                    <a:gd name="connsiteX1" fmla="*/ 250322 w 370920"/>
                    <a:gd name="connsiteY1" fmla="*/ 890610 h 2153220"/>
                    <a:gd name="connsiteX2" fmla="*/ 278789 w 370920"/>
                    <a:gd name="connsiteY2" fmla="*/ 1613671 h 2153220"/>
                    <a:gd name="connsiteX3" fmla="*/ 361750 w 370920"/>
                    <a:gd name="connsiteY3" fmla="*/ 2000009 h 2153220"/>
                    <a:gd name="connsiteX4" fmla="*/ 350024 w 370920"/>
                    <a:gd name="connsiteY4" fmla="*/ 1974351 h 2153220"/>
                    <a:gd name="connsiteX5" fmla="*/ 363377 w 370920"/>
                    <a:gd name="connsiteY5" fmla="*/ 2018716 h 2153220"/>
                    <a:gd name="connsiteX6" fmla="*/ 213722 w 370920"/>
                    <a:gd name="connsiteY6" fmla="*/ 2124450 h 2153220"/>
                    <a:gd name="connsiteX7" fmla="*/ 2253 w 370920"/>
                    <a:gd name="connsiteY7" fmla="*/ 2151290 h 2153220"/>
                    <a:gd name="connsiteX8" fmla="*/ 2253 w 370920"/>
                    <a:gd name="connsiteY8" fmla="*/ 815782 h 2153220"/>
                    <a:gd name="connsiteX9" fmla="*/ 2253 w 370920"/>
                    <a:gd name="connsiteY9" fmla="*/ 402604 h 2153220"/>
                    <a:gd name="connsiteX10" fmla="*/ 2253 w 370920"/>
                    <a:gd name="connsiteY10" fmla="*/ 192762 h 2153220"/>
                    <a:gd name="connsiteX11" fmla="*/ 8760 w 370920"/>
                    <a:gd name="connsiteY11" fmla="*/ 0 h 2153220"/>
                    <a:gd name="connsiteX12" fmla="*/ 164921 w 370920"/>
                    <a:gd name="connsiteY12" fmla="*/ 209029 h 2153220"/>
                    <a:gd name="connsiteX13" fmla="*/ 294243 w 370920"/>
                    <a:gd name="connsiteY13" fmla="*/ 403418 h 2153220"/>
                    <a:gd name="connsiteX0" fmla="*/ 294243 w 377541"/>
                    <a:gd name="connsiteY0" fmla="*/ 403418 h 2153220"/>
                    <a:gd name="connsiteX1" fmla="*/ 250322 w 377541"/>
                    <a:gd name="connsiteY1" fmla="*/ 890610 h 2153220"/>
                    <a:gd name="connsiteX2" fmla="*/ 278789 w 377541"/>
                    <a:gd name="connsiteY2" fmla="*/ 1613671 h 2153220"/>
                    <a:gd name="connsiteX3" fmla="*/ 361750 w 377541"/>
                    <a:gd name="connsiteY3" fmla="*/ 2000009 h 2153220"/>
                    <a:gd name="connsiteX4" fmla="*/ 363377 w 377541"/>
                    <a:gd name="connsiteY4" fmla="*/ 2018716 h 2153220"/>
                    <a:gd name="connsiteX5" fmla="*/ 213722 w 377541"/>
                    <a:gd name="connsiteY5" fmla="*/ 2124450 h 2153220"/>
                    <a:gd name="connsiteX6" fmla="*/ 2253 w 377541"/>
                    <a:gd name="connsiteY6" fmla="*/ 2151290 h 2153220"/>
                    <a:gd name="connsiteX7" fmla="*/ 2253 w 377541"/>
                    <a:gd name="connsiteY7" fmla="*/ 815782 h 2153220"/>
                    <a:gd name="connsiteX8" fmla="*/ 2253 w 377541"/>
                    <a:gd name="connsiteY8" fmla="*/ 402604 h 2153220"/>
                    <a:gd name="connsiteX9" fmla="*/ 2253 w 377541"/>
                    <a:gd name="connsiteY9" fmla="*/ 192762 h 2153220"/>
                    <a:gd name="connsiteX10" fmla="*/ 8760 w 377541"/>
                    <a:gd name="connsiteY10" fmla="*/ 0 h 2153220"/>
                    <a:gd name="connsiteX11" fmla="*/ 164921 w 377541"/>
                    <a:gd name="connsiteY11" fmla="*/ 209029 h 2153220"/>
                    <a:gd name="connsiteX12" fmla="*/ 294243 w 377541"/>
                    <a:gd name="connsiteY12" fmla="*/ 403418 h 2153220"/>
                    <a:gd name="connsiteX0" fmla="*/ 294243 w 364424"/>
                    <a:gd name="connsiteY0" fmla="*/ 403418 h 2153220"/>
                    <a:gd name="connsiteX1" fmla="*/ 250322 w 364424"/>
                    <a:gd name="connsiteY1" fmla="*/ 890610 h 2153220"/>
                    <a:gd name="connsiteX2" fmla="*/ 278789 w 364424"/>
                    <a:gd name="connsiteY2" fmla="*/ 1613671 h 2153220"/>
                    <a:gd name="connsiteX3" fmla="*/ 363377 w 364424"/>
                    <a:gd name="connsiteY3" fmla="*/ 2018716 h 2153220"/>
                    <a:gd name="connsiteX4" fmla="*/ 213722 w 364424"/>
                    <a:gd name="connsiteY4" fmla="*/ 2124450 h 2153220"/>
                    <a:gd name="connsiteX5" fmla="*/ 2253 w 364424"/>
                    <a:gd name="connsiteY5" fmla="*/ 2151290 h 2153220"/>
                    <a:gd name="connsiteX6" fmla="*/ 2253 w 364424"/>
                    <a:gd name="connsiteY6" fmla="*/ 815782 h 2153220"/>
                    <a:gd name="connsiteX7" fmla="*/ 2253 w 364424"/>
                    <a:gd name="connsiteY7" fmla="*/ 402604 h 2153220"/>
                    <a:gd name="connsiteX8" fmla="*/ 2253 w 364424"/>
                    <a:gd name="connsiteY8" fmla="*/ 192762 h 2153220"/>
                    <a:gd name="connsiteX9" fmla="*/ 8760 w 364424"/>
                    <a:gd name="connsiteY9" fmla="*/ 0 h 2153220"/>
                    <a:gd name="connsiteX10" fmla="*/ 164921 w 364424"/>
                    <a:gd name="connsiteY10" fmla="*/ 209029 h 2153220"/>
                    <a:gd name="connsiteX11" fmla="*/ 294243 w 364424"/>
                    <a:gd name="connsiteY11" fmla="*/ 403418 h 2153220"/>
                    <a:gd name="connsiteX0" fmla="*/ 294243 w 363376"/>
                    <a:gd name="connsiteY0" fmla="*/ 403418 h 2153220"/>
                    <a:gd name="connsiteX1" fmla="*/ 250322 w 363376"/>
                    <a:gd name="connsiteY1" fmla="*/ 890610 h 2153220"/>
                    <a:gd name="connsiteX2" fmla="*/ 278789 w 363376"/>
                    <a:gd name="connsiteY2" fmla="*/ 1613671 h 2153220"/>
                    <a:gd name="connsiteX3" fmla="*/ 363377 w 363376"/>
                    <a:gd name="connsiteY3" fmla="*/ 2018716 h 2153220"/>
                    <a:gd name="connsiteX4" fmla="*/ 213722 w 363376"/>
                    <a:gd name="connsiteY4" fmla="*/ 2124450 h 2153220"/>
                    <a:gd name="connsiteX5" fmla="*/ 2253 w 363376"/>
                    <a:gd name="connsiteY5" fmla="*/ 2151290 h 2153220"/>
                    <a:gd name="connsiteX6" fmla="*/ 2253 w 363376"/>
                    <a:gd name="connsiteY6" fmla="*/ 815782 h 2153220"/>
                    <a:gd name="connsiteX7" fmla="*/ 2253 w 363376"/>
                    <a:gd name="connsiteY7" fmla="*/ 402604 h 2153220"/>
                    <a:gd name="connsiteX8" fmla="*/ 2253 w 363376"/>
                    <a:gd name="connsiteY8" fmla="*/ 192762 h 2153220"/>
                    <a:gd name="connsiteX9" fmla="*/ 8760 w 363376"/>
                    <a:gd name="connsiteY9" fmla="*/ 0 h 2153220"/>
                    <a:gd name="connsiteX10" fmla="*/ 164921 w 363376"/>
                    <a:gd name="connsiteY10" fmla="*/ 209029 h 2153220"/>
                    <a:gd name="connsiteX11" fmla="*/ 294243 w 363376"/>
                    <a:gd name="connsiteY11" fmla="*/ 403418 h 2153220"/>
                    <a:gd name="connsiteX0" fmla="*/ 294243 w 363378"/>
                    <a:gd name="connsiteY0" fmla="*/ 403418 h 2131745"/>
                    <a:gd name="connsiteX1" fmla="*/ 250322 w 363378"/>
                    <a:gd name="connsiteY1" fmla="*/ 890610 h 2131745"/>
                    <a:gd name="connsiteX2" fmla="*/ 278789 w 363378"/>
                    <a:gd name="connsiteY2" fmla="*/ 1613671 h 2131745"/>
                    <a:gd name="connsiteX3" fmla="*/ 363377 w 363378"/>
                    <a:gd name="connsiteY3" fmla="*/ 2018716 h 2131745"/>
                    <a:gd name="connsiteX4" fmla="*/ 213722 w 363378"/>
                    <a:gd name="connsiteY4" fmla="*/ 2124450 h 2131745"/>
                    <a:gd name="connsiteX5" fmla="*/ 2253 w 363378"/>
                    <a:gd name="connsiteY5" fmla="*/ 2116321 h 2131745"/>
                    <a:gd name="connsiteX6" fmla="*/ 2253 w 363378"/>
                    <a:gd name="connsiteY6" fmla="*/ 815782 h 2131745"/>
                    <a:gd name="connsiteX7" fmla="*/ 2253 w 363378"/>
                    <a:gd name="connsiteY7" fmla="*/ 402604 h 2131745"/>
                    <a:gd name="connsiteX8" fmla="*/ 2253 w 363378"/>
                    <a:gd name="connsiteY8" fmla="*/ 192762 h 2131745"/>
                    <a:gd name="connsiteX9" fmla="*/ 8760 w 363378"/>
                    <a:gd name="connsiteY9" fmla="*/ 0 h 2131745"/>
                    <a:gd name="connsiteX10" fmla="*/ 164921 w 363378"/>
                    <a:gd name="connsiteY10" fmla="*/ 209029 h 2131745"/>
                    <a:gd name="connsiteX11" fmla="*/ 294243 w 363378"/>
                    <a:gd name="connsiteY11" fmla="*/ 403418 h 213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3378" h="2131745">
                      <a:moveTo>
                        <a:pt x="294243" y="403418"/>
                      </a:moveTo>
                      <a:cubicBezTo>
                        <a:pt x="287736" y="566086"/>
                        <a:pt x="258456" y="727128"/>
                        <a:pt x="250322" y="890610"/>
                      </a:cubicBezTo>
                      <a:cubicBezTo>
                        <a:pt x="238936" y="1131359"/>
                        <a:pt x="243816" y="1375362"/>
                        <a:pt x="278789" y="1613671"/>
                      </a:cubicBezTo>
                      <a:cubicBezTo>
                        <a:pt x="297631" y="1801688"/>
                        <a:pt x="344248" y="1933586"/>
                        <a:pt x="363377" y="2018716"/>
                      </a:cubicBezTo>
                      <a:cubicBezTo>
                        <a:pt x="335723" y="2076463"/>
                        <a:pt x="273909" y="2108183"/>
                        <a:pt x="213722" y="2124450"/>
                      </a:cubicBezTo>
                      <a:cubicBezTo>
                        <a:pt x="153535" y="2140717"/>
                        <a:pt x="2253" y="2126082"/>
                        <a:pt x="2253" y="2116321"/>
                      </a:cubicBezTo>
                      <a:lnTo>
                        <a:pt x="2253" y="815782"/>
                      </a:lnTo>
                      <a:lnTo>
                        <a:pt x="2253" y="402604"/>
                      </a:lnTo>
                      <a:lnTo>
                        <a:pt x="2253" y="192762"/>
                      </a:lnTo>
                      <a:cubicBezTo>
                        <a:pt x="2253" y="128508"/>
                        <a:pt x="-5880" y="62627"/>
                        <a:pt x="8760" y="0"/>
                      </a:cubicBezTo>
                      <a:cubicBezTo>
                        <a:pt x="65694" y="65881"/>
                        <a:pt x="118561" y="135828"/>
                        <a:pt x="164921" y="209029"/>
                      </a:cubicBezTo>
                      <a:cubicBezTo>
                        <a:pt x="212502" y="276265"/>
                        <a:pt x="240047" y="304808"/>
                        <a:pt x="294243" y="403418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9DD4034-7C14-4C26-B860-88C5B2A97BDB}"/>
                    </a:ext>
                  </a:extLst>
                </p:cNvPr>
                <p:cNvSpPr/>
                <p:nvPr/>
              </p:nvSpPr>
              <p:spPr>
                <a:xfrm flipH="1">
                  <a:off x="8746972" y="3458106"/>
                  <a:ext cx="642350" cy="1344847"/>
                </a:xfrm>
                <a:custGeom>
                  <a:avLst/>
                  <a:gdLst>
                    <a:gd name="connsiteX0" fmla="*/ 1021026 w 1016677"/>
                    <a:gd name="connsiteY0" fmla="*/ 1260681 h 2130956"/>
                    <a:gd name="connsiteX1" fmla="*/ 943759 w 1016677"/>
                    <a:gd name="connsiteY1" fmla="*/ 482312 h 2130956"/>
                    <a:gd name="connsiteX2" fmla="*/ 921798 w 1016677"/>
                    <a:gd name="connsiteY2" fmla="*/ 463605 h 2130956"/>
                    <a:gd name="connsiteX3" fmla="*/ 502927 w 1016677"/>
                    <a:gd name="connsiteY3" fmla="*/ 247256 h 2130956"/>
                    <a:gd name="connsiteX4" fmla="*/ 385806 w 1016677"/>
                    <a:gd name="connsiteY4" fmla="*/ 0 h 2130956"/>
                    <a:gd name="connsiteX5" fmla="*/ 306912 w 1016677"/>
                    <a:gd name="connsiteY5" fmla="*/ 45547 h 2130956"/>
                    <a:gd name="connsiteX6" fmla="*/ 209310 w 1016677"/>
                    <a:gd name="connsiteY6" fmla="*/ 82961 h 2130956"/>
                    <a:gd name="connsiteX7" fmla="*/ 5162 w 1016677"/>
                    <a:gd name="connsiteY7" fmla="*/ 113868 h 2130956"/>
                    <a:gd name="connsiteX8" fmla="*/ 3535 w 1016677"/>
                    <a:gd name="connsiteY8" fmla="*/ 584793 h 2130956"/>
                    <a:gd name="connsiteX9" fmla="*/ 5162 w 1016677"/>
                    <a:gd name="connsiteY9" fmla="*/ 1154133 h 2130956"/>
                    <a:gd name="connsiteX10" fmla="*/ 5162 w 1016677"/>
                    <a:gd name="connsiteY10" fmla="*/ 1165519 h 2130956"/>
                    <a:gd name="connsiteX11" fmla="*/ 28748 w 1016677"/>
                    <a:gd name="connsiteY11" fmla="*/ 1198053 h 2130956"/>
                    <a:gd name="connsiteX12" fmla="*/ 240217 w 1016677"/>
                    <a:gd name="connsiteY12" fmla="*/ 1684432 h 2130956"/>
                    <a:gd name="connsiteX13" fmla="*/ 497234 w 1016677"/>
                    <a:gd name="connsiteY13" fmla="*/ 2105743 h 2130956"/>
                    <a:gd name="connsiteX14" fmla="*/ 925052 w 1016677"/>
                    <a:gd name="connsiteY14" fmla="*/ 1593338 h 2130956"/>
                    <a:gd name="connsiteX15" fmla="*/ 982799 w 1016677"/>
                    <a:gd name="connsiteY15" fmla="*/ 1411149 h 2130956"/>
                    <a:gd name="connsiteX16" fmla="*/ 1021026 w 1016677"/>
                    <a:gd name="connsiteY16" fmla="*/ 1260681 h 2130956"/>
                    <a:gd name="connsiteX0" fmla="*/ 1021026 w 1021195"/>
                    <a:gd name="connsiteY0" fmla="*/ 1260681 h 2138011"/>
                    <a:gd name="connsiteX1" fmla="*/ 943759 w 1021195"/>
                    <a:gd name="connsiteY1" fmla="*/ 482312 h 2138011"/>
                    <a:gd name="connsiteX2" fmla="*/ 921798 w 1021195"/>
                    <a:gd name="connsiteY2" fmla="*/ 463605 h 2138011"/>
                    <a:gd name="connsiteX3" fmla="*/ 502927 w 1021195"/>
                    <a:gd name="connsiteY3" fmla="*/ 247256 h 2138011"/>
                    <a:gd name="connsiteX4" fmla="*/ 385806 w 1021195"/>
                    <a:gd name="connsiteY4" fmla="*/ 0 h 2138011"/>
                    <a:gd name="connsiteX5" fmla="*/ 306912 w 1021195"/>
                    <a:gd name="connsiteY5" fmla="*/ 45547 h 2138011"/>
                    <a:gd name="connsiteX6" fmla="*/ 209310 w 1021195"/>
                    <a:gd name="connsiteY6" fmla="*/ 82961 h 2138011"/>
                    <a:gd name="connsiteX7" fmla="*/ 5162 w 1021195"/>
                    <a:gd name="connsiteY7" fmla="*/ 113868 h 2138011"/>
                    <a:gd name="connsiteX8" fmla="*/ 3535 w 1021195"/>
                    <a:gd name="connsiteY8" fmla="*/ 584793 h 2138011"/>
                    <a:gd name="connsiteX9" fmla="*/ 5162 w 1021195"/>
                    <a:gd name="connsiteY9" fmla="*/ 1154133 h 2138011"/>
                    <a:gd name="connsiteX10" fmla="*/ 28748 w 1021195"/>
                    <a:gd name="connsiteY10" fmla="*/ 1198053 h 2138011"/>
                    <a:gd name="connsiteX11" fmla="*/ 240217 w 1021195"/>
                    <a:gd name="connsiteY11" fmla="*/ 1684432 h 2138011"/>
                    <a:gd name="connsiteX12" fmla="*/ 497234 w 1021195"/>
                    <a:gd name="connsiteY12" fmla="*/ 2105743 h 2138011"/>
                    <a:gd name="connsiteX13" fmla="*/ 925052 w 1021195"/>
                    <a:gd name="connsiteY13" fmla="*/ 1593338 h 2138011"/>
                    <a:gd name="connsiteX14" fmla="*/ 982799 w 1021195"/>
                    <a:gd name="connsiteY14" fmla="*/ 1411149 h 2138011"/>
                    <a:gd name="connsiteX15" fmla="*/ 1021026 w 1021195"/>
                    <a:gd name="connsiteY15" fmla="*/ 1260681 h 2138011"/>
                    <a:gd name="connsiteX0" fmla="*/ 1021026 w 1021195"/>
                    <a:gd name="connsiteY0" fmla="*/ 1260681 h 2138013"/>
                    <a:gd name="connsiteX1" fmla="*/ 943759 w 1021195"/>
                    <a:gd name="connsiteY1" fmla="*/ 482312 h 2138013"/>
                    <a:gd name="connsiteX2" fmla="*/ 921798 w 1021195"/>
                    <a:gd name="connsiteY2" fmla="*/ 463605 h 2138013"/>
                    <a:gd name="connsiteX3" fmla="*/ 502927 w 1021195"/>
                    <a:gd name="connsiteY3" fmla="*/ 247256 h 2138013"/>
                    <a:gd name="connsiteX4" fmla="*/ 385806 w 1021195"/>
                    <a:gd name="connsiteY4" fmla="*/ 0 h 2138013"/>
                    <a:gd name="connsiteX5" fmla="*/ 306912 w 1021195"/>
                    <a:gd name="connsiteY5" fmla="*/ 45547 h 2138013"/>
                    <a:gd name="connsiteX6" fmla="*/ 209310 w 1021195"/>
                    <a:gd name="connsiteY6" fmla="*/ 82961 h 2138013"/>
                    <a:gd name="connsiteX7" fmla="*/ 5162 w 1021195"/>
                    <a:gd name="connsiteY7" fmla="*/ 113868 h 2138013"/>
                    <a:gd name="connsiteX8" fmla="*/ 3535 w 1021195"/>
                    <a:gd name="connsiteY8" fmla="*/ 584793 h 2138013"/>
                    <a:gd name="connsiteX9" fmla="*/ 5162 w 1021195"/>
                    <a:gd name="connsiteY9" fmla="*/ 1154133 h 2138013"/>
                    <a:gd name="connsiteX10" fmla="*/ 240217 w 1021195"/>
                    <a:gd name="connsiteY10" fmla="*/ 1684432 h 2138013"/>
                    <a:gd name="connsiteX11" fmla="*/ 497234 w 1021195"/>
                    <a:gd name="connsiteY11" fmla="*/ 2105743 h 2138013"/>
                    <a:gd name="connsiteX12" fmla="*/ 925052 w 1021195"/>
                    <a:gd name="connsiteY12" fmla="*/ 1593338 h 2138013"/>
                    <a:gd name="connsiteX13" fmla="*/ 982799 w 1021195"/>
                    <a:gd name="connsiteY13" fmla="*/ 1411149 h 2138013"/>
                    <a:gd name="connsiteX14" fmla="*/ 1021026 w 1021195"/>
                    <a:gd name="connsiteY14" fmla="*/ 1260681 h 2138013"/>
                    <a:gd name="connsiteX0" fmla="*/ 1021026 w 1021195"/>
                    <a:gd name="connsiteY0" fmla="*/ 1260681 h 2138011"/>
                    <a:gd name="connsiteX1" fmla="*/ 943759 w 1021195"/>
                    <a:gd name="connsiteY1" fmla="*/ 482312 h 2138011"/>
                    <a:gd name="connsiteX2" fmla="*/ 921798 w 1021195"/>
                    <a:gd name="connsiteY2" fmla="*/ 463605 h 2138011"/>
                    <a:gd name="connsiteX3" fmla="*/ 502927 w 1021195"/>
                    <a:gd name="connsiteY3" fmla="*/ 247256 h 2138011"/>
                    <a:gd name="connsiteX4" fmla="*/ 385806 w 1021195"/>
                    <a:gd name="connsiteY4" fmla="*/ 0 h 2138011"/>
                    <a:gd name="connsiteX5" fmla="*/ 306912 w 1021195"/>
                    <a:gd name="connsiteY5" fmla="*/ 45547 h 2138011"/>
                    <a:gd name="connsiteX6" fmla="*/ 209310 w 1021195"/>
                    <a:gd name="connsiteY6" fmla="*/ 82961 h 2138011"/>
                    <a:gd name="connsiteX7" fmla="*/ 5162 w 1021195"/>
                    <a:gd name="connsiteY7" fmla="*/ 113868 h 2138011"/>
                    <a:gd name="connsiteX8" fmla="*/ 3535 w 1021195"/>
                    <a:gd name="connsiteY8" fmla="*/ 584793 h 2138011"/>
                    <a:gd name="connsiteX9" fmla="*/ 167 w 1021195"/>
                    <a:gd name="connsiteY9" fmla="*/ 1194097 h 2138011"/>
                    <a:gd name="connsiteX10" fmla="*/ 240217 w 1021195"/>
                    <a:gd name="connsiteY10" fmla="*/ 1684432 h 2138011"/>
                    <a:gd name="connsiteX11" fmla="*/ 497234 w 1021195"/>
                    <a:gd name="connsiteY11" fmla="*/ 2105743 h 2138011"/>
                    <a:gd name="connsiteX12" fmla="*/ 925052 w 1021195"/>
                    <a:gd name="connsiteY12" fmla="*/ 1593338 h 2138011"/>
                    <a:gd name="connsiteX13" fmla="*/ 982799 w 1021195"/>
                    <a:gd name="connsiteY13" fmla="*/ 1411149 h 2138011"/>
                    <a:gd name="connsiteX14" fmla="*/ 1021026 w 1021195"/>
                    <a:gd name="connsiteY14" fmla="*/ 1260681 h 2138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21195" h="2138011">
                      <a:moveTo>
                        <a:pt x="1021026" y="1260681"/>
                      </a:moveTo>
                      <a:cubicBezTo>
                        <a:pt x="1006386" y="1000411"/>
                        <a:pt x="969785" y="741768"/>
                        <a:pt x="943759" y="482312"/>
                      </a:cubicBezTo>
                      <a:cubicBezTo>
                        <a:pt x="942132" y="466858"/>
                        <a:pt x="936438" y="461978"/>
                        <a:pt x="921798" y="463605"/>
                      </a:cubicBezTo>
                      <a:cubicBezTo>
                        <a:pt x="732290" y="488005"/>
                        <a:pt x="596461" y="409111"/>
                        <a:pt x="502927" y="247256"/>
                      </a:cubicBezTo>
                      <a:cubicBezTo>
                        <a:pt x="456567" y="168362"/>
                        <a:pt x="432980" y="78081"/>
                        <a:pt x="385806" y="0"/>
                      </a:cubicBezTo>
                      <a:cubicBezTo>
                        <a:pt x="375232" y="23587"/>
                        <a:pt x="328872" y="35787"/>
                        <a:pt x="306912" y="45547"/>
                      </a:cubicBezTo>
                      <a:cubicBezTo>
                        <a:pt x="275191" y="59374"/>
                        <a:pt x="242658" y="73201"/>
                        <a:pt x="209310" y="82961"/>
                      </a:cubicBezTo>
                      <a:cubicBezTo>
                        <a:pt x="140176" y="103294"/>
                        <a:pt x="76736" y="112241"/>
                        <a:pt x="5162" y="113868"/>
                      </a:cubicBezTo>
                      <a:cubicBezTo>
                        <a:pt x="-5412" y="114681"/>
                        <a:pt x="3535" y="554699"/>
                        <a:pt x="3535" y="584793"/>
                      </a:cubicBezTo>
                      <a:cubicBezTo>
                        <a:pt x="4348" y="774302"/>
                        <a:pt x="167" y="1004588"/>
                        <a:pt x="167" y="1194097"/>
                      </a:cubicBezTo>
                      <a:cubicBezTo>
                        <a:pt x="80184" y="1357542"/>
                        <a:pt x="157373" y="1532491"/>
                        <a:pt x="240217" y="1684432"/>
                      </a:cubicBezTo>
                      <a:cubicBezTo>
                        <a:pt x="323062" y="1836373"/>
                        <a:pt x="378486" y="1993502"/>
                        <a:pt x="497234" y="2105743"/>
                      </a:cubicBezTo>
                      <a:cubicBezTo>
                        <a:pt x="682676" y="2281425"/>
                        <a:pt x="893331" y="1686872"/>
                        <a:pt x="925052" y="1593338"/>
                      </a:cubicBezTo>
                      <a:cubicBezTo>
                        <a:pt x="945385" y="1533150"/>
                        <a:pt x="964092" y="1472150"/>
                        <a:pt x="982799" y="1411149"/>
                      </a:cubicBezTo>
                      <a:cubicBezTo>
                        <a:pt x="999066" y="1359908"/>
                        <a:pt x="1023466" y="1315174"/>
                        <a:pt x="1021026" y="1260681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0AD9B1EB-ED0F-42D3-8287-10A111260FCA}"/>
                    </a:ext>
                  </a:extLst>
                </p:cNvPr>
                <p:cNvSpPr/>
                <p:nvPr/>
              </p:nvSpPr>
              <p:spPr>
                <a:xfrm flipH="1">
                  <a:off x="7198653" y="2086837"/>
                  <a:ext cx="1145999" cy="1795739"/>
                </a:xfrm>
                <a:custGeom>
                  <a:avLst/>
                  <a:gdLst>
                    <a:gd name="connsiteX0" fmla="*/ 1820419 w 1821886"/>
                    <a:gd name="connsiteY0" fmla="*/ 1327383 h 2854831"/>
                    <a:gd name="connsiteX1" fmla="*/ 1554456 w 1821886"/>
                    <a:gd name="connsiteY1" fmla="*/ 802777 h 2854831"/>
                    <a:gd name="connsiteX2" fmla="*/ 1358441 w 1821886"/>
                    <a:gd name="connsiteY2" fmla="*/ 496147 h 2854831"/>
                    <a:gd name="connsiteX3" fmla="*/ 1023343 w 1821886"/>
                    <a:gd name="connsiteY3" fmla="*/ 104929 h 2854831"/>
                    <a:gd name="connsiteX4" fmla="*/ 845222 w 1821886"/>
                    <a:gd name="connsiteY4" fmla="*/ 13835 h 2854831"/>
                    <a:gd name="connsiteX5" fmla="*/ 604472 w 1821886"/>
                    <a:gd name="connsiteY5" fmla="*/ 59382 h 2854831"/>
                    <a:gd name="connsiteX6" fmla="*/ 163641 w 1821886"/>
                    <a:gd name="connsiteY6" fmla="*/ 702736 h 2854831"/>
                    <a:gd name="connsiteX7" fmla="*/ 1786 w 1821886"/>
                    <a:gd name="connsiteY7" fmla="*/ 1904856 h 2854831"/>
                    <a:gd name="connsiteX8" fmla="*/ 17239 w 1821886"/>
                    <a:gd name="connsiteY8" fmla="*/ 2261100 h 2854831"/>
                    <a:gd name="connsiteX9" fmla="*/ 111587 w 1821886"/>
                    <a:gd name="connsiteY9" fmla="*/ 2553903 h 2854831"/>
                    <a:gd name="connsiteX10" fmla="*/ 419843 w 1821886"/>
                    <a:gd name="connsiteY10" fmla="*/ 2747478 h 2854831"/>
                    <a:gd name="connsiteX11" fmla="*/ 987556 w 1821886"/>
                    <a:gd name="connsiteY11" fmla="*/ 2858906 h 2854831"/>
                    <a:gd name="connsiteX12" fmla="*/ 1602443 w 1821886"/>
                    <a:gd name="connsiteY12" fmla="*/ 2752359 h 2854831"/>
                    <a:gd name="connsiteX13" fmla="*/ 1776498 w 1821886"/>
                    <a:gd name="connsiteY13" fmla="*/ 2592130 h 2854831"/>
                    <a:gd name="connsiteX14" fmla="*/ 1778938 w 1821886"/>
                    <a:gd name="connsiteY14" fmla="*/ 2430275 h 2854831"/>
                    <a:gd name="connsiteX15" fmla="*/ 1791952 w 1821886"/>
                    <a:gd name="connsiteY15" fmla="*/ 2003270 h 2854831"/>
                    <a:gd name="connsiteX16" fmla="*/ 1809032 w 1821886"/>
                    <a:gd name="connsiteY16" fmla="*/ 1642146 h 2854831"/>
                    <a:gd name="connsiteX17" fmla="*/ 1819606 w 1821886"/>
                    <a:gd name="connsiteY17" fmla="*/ 1461584 h 2854831"/>
                    <a:gd name="connsiteX18" fmla="*/ 1820419 w 1821886"/>
                    <a:gd name="connsiteY18" fmla="*/ 1327383 h 2854831"/>
                    <a:gd name="connsiteX19" fmla="*/ 1820419 w 1821886"/>
                    <a:gd name="connsiteY19" fmla="*/ 1327383 h 285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821886" h="2854831">
                      <a:moveTo>
                        <a:pt x="1820419" y="1327383"/>
                      </a:moveTo>
                      <a:cubicBezTo>
                        <a:pt x="1726071" y="1154954"/>
                        <a:pt x="1650430" y="973579"/>
                        <a:pt x="1554456" y="802777"/>
                      </a:cubicBezTo>
                      <a:cubicBezTo>
                        <a:pt x="1495082" y="697042"/>
                        <a:pt x="1433268" y="591308"/>
                        <a:pt x="1358441" y="496147"/>
                      </a:cubicBezTo>
                      <a:cubicBezTo>
                        <a:pt x="1254333" y="364385"/>
                        <a:pt x="1157545" y="207410"/>
                        <a:pt x="1023343" y="104929"/>
                      </a:cubicBezTo>
                      <a:cubicBezTo>
                        <a:pt x="972916" y="65889"/>
                        <a:pt x="904595" y="35795"/>
                        <a:pt x="845222" y="13835"/>
                      </a:cubicBezTo>
                      <a:cubicBezTo>
                        <a:pt x="758194" y="-17885"/>
                        <a:pt x="678486" y="8142"/>
                        <a:pt x="604472" y="59382"/>
                      </a:cubicBezTo>
                      <a:cubicBezTo>
                        <a:pt x="392190" y="207410"/>
                        <a:pt x="257175" y="467680"/>
                        <a:pt x="163641" y="702736"/>
                      </a:cubicBezTo>
                      <a:cubicBezTo>
                        <a:pt x="13172" y="1082567"/>
                        <a:pt x="-7161" y="1500625"/>
                        <a:pt x="1786" y="1904856"/>
                      </a:cubicBezTo>
                      <a:cubicBezTo>
                        <a:pt x="4226" y="2023604"/>
                        <a:pt x="9106" y="2142352"/>
                        <a:pt x="17239" y="2261100"/>
                      </a:cubicBezTo>
                      <a:cubicBezTo>
                        <a:pt x="24559" y="2363581"/>
                        <a:pt x="46519" y="2470942"/>
                        <a:pt x="111587" y="2553903"/>
                      </a:cubicBezTo>
                      <a:cubicBezTo>
                        <a:pt x="186414" y="2649877"/>
                        <a:pt x="310042" y="2704371"/>
                        <a:pt x="419843" y="2747478"/>
                      </a:cubicBezTo>
                      <a:cubicBezTo>
                        <a:pt x="595525" y="2815799"/>
                        <a:pt x="798048" y="2846706"/>
                        <a:pt x="987556" y="2858906"/>
                      </a:cubicBezTo>
                      <a:cubicBezTo>
                        <a:pt x="1190892" y="2871920"/>
                        <a:pt x="1418628" y="2850773"/>
                        <a:pt x="1602443" y="2752359"/>
                      </a:cubicBezTo>
                      <a:cubicBezTo>
                        <a:pt x="1667511" y="2717385"/>
                        <a:pt x="1757791" y="2671024"/>
                        <a:pt x="1776498" y="2592130"/>
                      </a:cubicBezTo>
                      <a:cubicBezTo>
                        <a:pt x="1787885" y="2542516"/>
                        <a:pt x="1778938" y="2481515"/>
                        <a:pt x="1778938" y="2430275"/>
                      </a:cubicBezTo>
                      <a:cubicBezTo>
                        <a:pt x="1779752" y="2287127"/>
                        <a:pt x="1788699" y="2145605"/>
                        <a:pt x="1791952" y="2003270"/>
                      </a:cubicBezTo>
                      <a:cubicBezTo>
                        <a:pt x="1794392" y="1882896"/>
                        <a:pt x="1801712" y="1762521"/>
                        <a:pt x="1809032" y="1642146"/>
                      </a:cubicBezTo>
                      <a:cubicBezTo>
                        <a:pt x="1813099" y="1581959"/>
                        <a:pt x="1814725" y="1521772"/>
                        <a:pt x="1819606" y="1461584"/>
                      </a:cubicBezTo>
                      <a:cubicBezTo>
                        <a:pt x="1822859" y="1419290"/>
                        <a:pt x="1840752" y="1368050"/>
                        <a:pt x="1820419" y="1327383"/>
                      </a:cubicBezTo>
                      <a:cubicBezTo>
                        <a:pt x="1820419" y="1327383"/>
                        <a:pt x="1820419" y="1327383"/>
                        <a:pt x="1820419" y="1327383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829B8A5-F5CE-4807-BE55-8BCB13DF6A63}"/>
                    </a:ext>
                  </a:extLst>
                </p:cNvPr>
                <p:cNvSpPr/>
                <p:nvPr/>
              </p:nvSpPr>
              <p:spPr>
                <a:xfrm flipH="1">
                  <a:off x="8314449" y="2055728"/>
                  <a:ext cx="936240" cy="1739463"/>
                </a:xfrm>
                <a:custGeom>
                  <a:avLst/>
                  <a:gdLst>
                    <a:gd name="connsiteX0" fmla="*/ 1491640 w 1488416"/>
                    <a:gd name="connsiteY0" fmla="*/ 1253669 h 2765363"/>
                    <a:gd name="connsiteX1" fmla="*/ 1449346 w 1488416"/>
                    <a:gd name="connsiteY1" fmla="*/ 1108081 h 2765363"/>
                    <a:gd name="connsiteX2" fmla="*/ 1323278 w 1488416"/>
                    <a:gd name="connsiteY2" fmla="*/ 807144 h 2765363"/>
                    <a:gd name="connsiteX3" fmla="*/ 865366 w 1488416"/>
                    <a:gd name="connsiteY3" fmla="*/ 193071 h 2765363"/>
                    <a:gd name="connsiteX4" fmla="*/ 458695 w 1488416"/>
                    <a:gd name="connsiteY4" fmla="*/ 2749 h 2765363"/>
                    <a:gd name="connsiteX5" fmla="*/ 174839 w 1488416"/>
                    <a:gd name="connsiteY5" fmla="*/ 292299 h 2765363"/>
                    <a:gd name="connsiteX6" fmla="*/ 22744 w 1488416"/>
                    <a:gd name="connsiteY6" fmla="*/ 991773 h 2765363"/>
                    <a:gd name="connsiteX7" fmla="*/ 1597 w 1488416"/>
                    <a:gd name="connsiteY7" fmla="*/ 1509059 h 2765363"/>
                    <a:gd name="connsiteX8" fmla="*/ 31691 w 1488416"/>
                    <a:gd name="connsiteY8" fmla="*/ 1844156 h 2765363"/>
                    <a:gd name="connsiteX9" fmla="*/ 141492 w 1488416"/>
                    <a:gd name="connsiteY9" fmla="*/ 2328094 h 2765363"/>
                    <a:gd name="connsiteX10" fmla="*/ 438362 w 1488416"/>
                    <a:gd name="connsiteY10" fmla="*/ 2742899 h 2765363"/>
                    <a:gd name="connsiteX11" fmla="*/ 653897 w 1488416"/>
                    <a:gd name="connsiteY11" fmla="*/ 2764046 h 2765363"/>
                    <a:gd name="connsiteX12" fmla="*/ 1215104 w 1488416"/>
                    <a:gd name="connsiteY12" fmla="*/ 2466363 h 2765363"/>
                    <a:gd name="connsiteX13" fmla="*/ 1435519 w 1488416"/>
                    <a:gd name="connsiteY13" fmla="*/ 2207720 h 2765363"/>
                    <a:gd name="connsiteX14" fmla="*/ 1455853 w 1488416"/>
                    <a:gd name="connsiteY14" fmla="*/ 1707514 h 2765363"/>
                    <a:gd name="connsiteX15" fmla="*/ 1491640 w 1488416"/>
                    <a:gd name="connsiteY15" fmla="*/ 1253669 h 2765363"/>
                    <a:gd name="connsiteX16" fmla="*/ 1491640 w 1488416"/>
                    <a:gd name="connsiteY16" fmla="*/ 1253669 h 276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8416" h="2765363">
                      <a:moveTo>
                        <a:pt x="1491640" y="1253669"/>
                      </a:moveTo>
                      <a:cubicBezTo>
                        <a:pt x="1489200" y="1204869"/>
                        <a:pt x="1465613" y="1155255"/>
                        <a:pt x="1449346" y="1108081"/>
                      </a:cubicBezTo>
                      <a:cubicBezTo>
                        <a:pt x="1414372" y="1003160"/>
                        <a:pt x="1379399" y="903119"/>
                        <a:pt x="1323278" y="807144"/>
                      </a:cubicBezTo>
                      <a:cubicBezTo>
                        <a:pt x="1193143" y="585915"/>
                        <a:pt x="1055688" y="367126"/>
                        <a:pt x="865366" y="193071"/>
                      </a:cubicBezTo>
                      <a:cubicBezTo>
                        <a:pt x="756379" y="94656"/>
                        <a:pt x="616484" y="-19212"/>
                        <a:pt x="458695" y="2749"/>
                      </a:cubicBezTo>
                      <a:cubicBezTo>
                        <a:pt x="314734" y="23082"/>
                        <a:pt x="226079" y="171111"/>
                        <a:pt x="174839" y="292299"/>
                      </a:cubicBezTo>
                      <a:cubicBezTo>
                        <a:pt x="80491" y="515154"/>
                        <a:pt x="41451" y="751837"/>
                        <a:pt x="22744" y="991773"/>
                      </a:cubicBezTo>
                      <a:cubicBezTo>
                        <a:pt x="9730" y="1164202"/>
                        <a:pt x="-4910" y="1335817"/>
                        <a:pt x="1597" y="1509059"/>
                      </a:cubicBezTo>
                      <a:cubicBezTo>
                        <a:pt x="5664" y="1620487"/>
                        <a:pt x="5664" y="1735168"/>
                        <a:pt x="31691" y="1844156"/>
                      </a:cubicBezTo>
                      <a:cubicBezTo>
                        <a:pt x="69918" y="2006011"/>
                        <a:pt x="92691" y="2168679"/>
                        <a:pt x="141492" y="2328094"/>
                      </a:cubicBezTo>
                      <a:cubicBezTo>
                        <a:pt x="187852" y="2480189"/>
                        <a:pt x="277320" y="2681898"/>
                        <a:pt x="438362" y="2742899"/>
                      </a:cubicBezTo>
                      <a:cubicBezTo>
                        <a:pt x="506682" y="2768926"/>
                        <a:pt x="577443" y="2777059"/>
                        <a:pt x="653897" y="2764046"/>
                      </a:cubicBezTo>
                      <a:cubicBezTo>
                        <a:pt x="860486" y="2728259"/>
                        <a:pt x="1053249" y="2592431"/>
                        <a:pt x="1215104" y="2466363"/>
                      </a:cubicBezTo>
                      <a:cubicBezTo>
                        <a:pt x="1289931" y="2407802"/>
                        <a:pt x="1435519" y="2315081"/>
                        <a:pt x="1435519" y="2207720"/>
                      </a:cubicBezTo>
                      <a:cubicBezTo>
                        <a:pt x="1435519" y="2040984"/>
                        <a:pt x="1442839" y="1873436"/>
                        <a:pt x="1455853" y="1707514"/>
                      </a:cubicBezTo>
                      <a:cubicBezTo>
                        <a:pt x="1465613" y="1558673"/>
                        <a:pt x="1497333" y="1404138"/>
                        <a:pt x="1491640" y="1253669"/>
                      </a:cubicBezTo>
                      <a:cubicBezTo>
                        <a:pt x="1491640" y="1253669"/>
                        <a:pt x="1491640" y="1253669"/>
                        <a:pt x="1491640" y="1253669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AE8469B9-23D7-49A5-897A-8FF4152BBD01}"/>
                    </a:ext>
                  </a:extLst>
                </p:cNvPr>
                <p:cNvSpPr/>
                <p:nvPr/>
              </p:nvSpPr>
              <p:spPr>
                <a:xfrm flipH="1">
                  <a:off x="8576303" y="3578688"/>
                  <a:ext cx="5116" cy="5116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AB9B2F2-90C7-4410-BBB1-B349A64F5067}"/>
                    </a:ext>
                  </a:extLst>
                </p:cNvPr>
                <p:cNvSpPr/>
                <p:nvPr/>
              </p:nvSpPr>
              <p:spPr>
                <a:xfrm flipH="1">
                  <a:off x="6845379" y="3735173"/>
                  <a:ext cx="1094996" cy="1442988"/>
                </a:xfrm>
                <a:custGeom>
                  <a:avLst/>
                  <a:gdLst>
                    <a:gd name="connsiteX0" fmla="*/ 1742637 w 1740552"/>
                    <a:gd name="connsiteY0" fmla="*/ 386434 h 2228557"/>
                    <a:gd name="connsiteX1" fmla="*/ 1382326 w 1740552"/>
                    <a:gd name="connsiteY1" fmla="*/ 323806 h 2228557"/>
                    <a:gd name="connsiteX2" fmla="*/ 1235111 w 1740552"/>
                    <a:gd name="connsiteY2" fmla="*/ 221325 h 2228557"/>
                    <a:gd name="connsiteX3" fmla="*/ 1174924 w 1740552"/>
                    <a:gd name="connsiteY3" fmla="*/ 87124 h 2228557"/>
                    <a:gd name="connsiteX4" fmla="*/ 1131004 w 1740552"/>
                    <a:gd name="connsiteY4" fmla="*/ 5789 h 2228557"/>
                    <a:gd name="connsiteX5" fmla="*/ 595011 w 1740552"/>
                    <a:gd name="connsiteY5" fmla="*/ 166018 h 2228557"/>
                    <a:gd name="connsiteX6" fmla="*/ 57392 w 1740552"/>
                    <a:gd name="connsiteY6" fmla="*/ 144871 h 2228557"/>
                    <a:gd name="connsiteX7" fmla="*/ 8591 w 1740552"/>
                    <a:gd name="connsiteY7" fmla="*/ 308353 h 2228557"/>
                    <a:gd name="connsiteX8" fmla="*/ 80165 w 1740552"/>
                    <a:gd name="connsiteY8" fmla="*/ 601969 h 2228557"/>
                    <a:gd name="connsiteX9" fmla="*/ 212740 w 1740552"/>
                    <a:gd name="connsiteY9" fmla="*/ 1211163 h 2228557"/>
                    <a:gd name="connsiteX10" fmla="*/ 348568 w 1740552"/>
                    <a:gd name="connsiteY10" fmla="*/ 1808969 h 2228557"/>
                    <a:gd name="connsiteX11" fmla="*/ 952068 w 1740552"/>
                    <a:gd name="connsiteY11" fmla="*/ 2214014 h 2228557"/>
                    <a:gd name="connsiteX12" fmla="*/ 1211525 w 1740552"/>
                    <a:gd name="connsiteY12" fmla="*/ 1997665 h 2228557"/>
                    <a:gd name="connsiteX13" fmla="*/ 1406727 w 1740552"/>
                    <a:gd name="connsiteY13" fmla="*/ 1553580 h 2228557"/>
                    <a:gd name="connsiteX14" fmla="*/ 1621449 w 1740552"/>
                    <a:gd name="connsiteY14" fmla="*/ 1035481 h 2228557"/>
                    <a:gd name="connsiteX15" fmla="*/ 1742637 w 1740552"/>
                    <a:gd name="connsiteY15" fmla="*/ 386434 h 2228557"/>
                    <a:gd name="connsiteX0" fmla="*/ 1748503 w 1750266"/>
                    <a:gd name="connsiteY0" fmla="*/ 383983 h 2230158"/>
                    <a:gd name="connsiteX1" fmla="*/ 1388192 w 1750266"/>
                    <a:gd name="connsiteY1" fmla="*/ 321355 h 2230158"/>
                    <a:gd name="connsiteX2" fmla="*/ 1240977 w 1750266"/>
                    <a:gd name="connsiteY2" fmla="*/ 218874 h 2230158"/>
                    <a:gd name="connsiteX3" fmla="*/ 1180790 w 1750266"/>
                    <a:gd name="connsiteY3" fmla="*/ 84673 h 2230158"/>
                    <a:gd name="connsiteX4" fmla="*/ 1136870 w 1750266"/>
                    <a:gd name="connsiteY4" fmla="*/ 3338 h 2230158"/>
                    <a:gd name="connsiteX5" fmla="*/ 585734 w 1750266"/>
                    <a:gd name="connsiteY5" fmla="*/ 208995 h 2230158"/>
                    <a:gd name="connsiteX6" fmla="*/ 63258 w 1750266"/>
                    <a:gd name="connsiteY6" fmla="*/ 142420 h 2230158"/>
                    <a:gd name="connsiteX7" fmla="*/ 14457 w 1750266"/>
                    <a:gd name="connsiteY7" fmla="*/ 305902 h 2230158"/>
                    <a:gd name="connsiteX8" fmla="*/ 86031 w 1750266"/>
                    <a:gd name="connsiteY8" fmla="*/ 599518 h 2230158"/>
                    <a:gd name="connsiteX9" fmla="*/ 218606 w 1750266"/>
                    <a:gd name="connsiteY9" fmla="*/ 1208712 h 2230158"/>
                    <a:gd name="connsiteX10" fmla="*/ 354434 w 1750266"/>
                    <a:gd name="connsiteY10" fmla="*/ 1806518 h 2230158"/>
                    <a:gd name="connsiteX11" fmla="*/ 957934 w 1750266"/>
                    <a:gd name="connsiteY11" fmla="*/ 2211563 h 2230158"/>
                    <a:gd name="connsiteX12" fmla="*/ 1217391 w 1750266"/>
                    <a:gd name="connsiteY12" fmla="*/ 1995214 h 2230158"/>
                    <a:gd name="connsiteX13" fmla="*/ 1412593 w 1750266"/>
                    <a:gd name="connsiteY13" fmla="*/ 1551129 h 2230158"/>
                    <a:gd name="connsiteX14" fmla="*/ 1627315 w 1750266"/>
                    <a:gd name="connsiteY14" fmla="*/ 1033030 h 2230158"/>
                    <a:gd name="connsiteX15" fmla="*/ 1748503 w 1750266"/>
                    <a:gd name="connsiteY15" fmla="*/ 383983 h 2230158"/>
                    <a:gd name="connsiteX0" fmla="*/ 1738583 w 1740346"/>
                    <a:gd name="connsiteY0" fmla="*/ 383983 h 2230160"/>
                    <a:gd name="connsiteX1" fmla="*/ 1378272 w 1740346"/>
                    <a:gd name="connsiteY1" fmla="*/ 321355 h 2230160"/>
                    <a:gd name="connsiteX2" fmla="*/ 1231057 w 1740346"/>
                    <a:gd name="connsiteY2" fmla="*/ 218874 h 2230160"/>
                    <a:gd name="connsiteX3" fmla="*/ 1170870 w 1740346"/>
                    <a:gd name="connsiteY3" fmla="*/ 84673 h 2230160"/>
                    <a:gd name="connsiteX4" fmla="*/ 1126950 w 1740346"/>
                    <a:gd name="connsiteY4" fmla="*/ 3338 h 2230160"/>
                    <a:gd name="connsiteX5" fmla="*/ 575814 w 1740346"/>
                    <a:gd name="connsiteY5" fmla="*/ 208995 h 2230160"/>
                    <a:gd name="connsiteX6" fmla="*/ 83623 w 1740346"/>
                    <a:gd name="connsiteY6" fmla="*/ 202991 h 2230160"/>
                    <a:gd name="connsiteX7" fmla="*/ 4537 w 1740346"/>
                    <a:gd name="connsiteY7" fmla="*/ 305902 h 2230160"/>
                    <a:gd name="connsiteX8" fmla="*/ 76111 w 1740346"/>
                    <a:gd name="connsiteY8" fmla="*/ 599518 h 2230160"/>
                    <a:gd name="connsiteX9" fmla="*/ 208686 w 1740346"/>
                    <a:gd name="connsiteY9" fmla="*/ 1208712 h 2230160"/>
                    <a:gd name="connsiteX10" fmla="*/ 344514 w 1740346"/>
                    <a:gd name="connsiteY10" fmla="*/ 1806518 h 2230160"/>
                    <a:gd name="connsiteX11" fmla="*/ 948014 w 1740346"/>
                    <a:gd name="connsiteY11" fmla="*/ 2211563 h 2230160"/>
                    <a:gd name="connsiteX12" fmla="*/ 1207471 w 1740346"/>
                    <a:gd name="connsiteY12" fmla="*/ 1995214 h 2230160"/>
                    <a:gd name="connsiteX13" fmla="*/ 1402673 w 1740346"/>
                    <a:gd name="connsiteY13" fmla="*/ 1551129 h 2230160"/>
                    <a:gd name="connsiteX14" fmla="*/ 1617395 w 1740346"/>
                    <a:gd name="connsiteY14" fmla="*/ 1033030 h 2230160"/>
                    <a:gd name="connsiteX15" fmla="*/ 1738583 w 1740346"/>
                    <a:gd name="connsiteY15" fmla="*/ 383983 h 2230160"/>
                    <a:gd name="connsiteX0" fmla="*/ 1738583 w 1740346"/>
                    <a:gd name="connsiteY0" fmla="*/ 406213 h 2252388"/>
                    <a:gd name="connsiteX1" fmla="*/ 1378272 w 1740346"/>
                    <a:gd name="connsiteY1" fmla="*/ 343585 h 2252388"/>
                    <a:gd name="connsiteX2" fmla="*/ 1231057 w 1740346"/>
                    <a:gd name="connsiteY2" fmla="*/ 241104 h 2252388"/>
                    <a:gd name="connsiteX3" fmla="*/ 1170870 w 1740346"/>
                    <a:gd name="connsiteY3" fmla="*/ 106903 h 2252388"/>
                    <a:gd name="connsiteX4" fmla="*/ 1126950 w 1740346"/>
                    <a:gd name="connsiteY4" fmla="*/ 25568 h 2252388"/>
                    <a:gd name="connsiteX5" fmla="*/ 575814 w 1740346"/>
                    <a:gd name="connsiteY5" fmla="*/ 231225 h 2252388"/>
                    <a:gd name="connsiteX6" fmla="*/ 83623 w 1740346"/>
                    <a:gd name="connsiteY6" fmla="*/ 225221 h 2252388"/>
                    <a:gd name="connsiteX7" fmla="*/ 4537 w 1740346"/>
                    <a:gd name="connsiteY7" fmla="*/ 328132 h 2252388"/>
                    <a:gd name="connsiteX8" fmla="*/ 76111 w 1740346"/>
                    <a:gd name="connsiteY8" fmla="*/ 621748 h 2252388"/>
                    <a:gd name="connsiteX9" fmla="*/ 208686 w 1740346"/>
                    <a:gd name="connsiteY9" fmla="*/ 1230942 h 2252388"/>
                    <a:gd name="connsiteX10" fmla="*/ 344514 w 1740346"/>
                    <a:gd name="connsiteY10" fmla="*/ 1828748 h 2252388"/>
                    <a:gd name="connsiteX11" fmla="*/ 948014 w 1740346"/>
                    <a:gd name="connsiteY11" fmla="*/ 2233793 h 2252388"/>
                    <a:gd name="connsiteX12" fmla="*/ 1207471 w 1740346"/>
                    <a:gd name="connsiteY12" fmla="*/ 2017444 h 2252388"/>
                    <a:gd name="connsiteX13" fmla="*/ 1402673 w 1740346"/>
                    <a:gd name="connsiteY13" fmla="*/ 1573359 h 2252388"/>
                    <a:gd name="connsiteX14" fmla="*/ 1617395 w 1740346"/>
                    <a:gd name="connsiteY14" fmla="*/ 1055260 h 2252388"/>
                    <a:gd name="connsiteX15" fmla="*/ 1738583 w 1740346"/>
                    <a:gd name="connsiteY15" fmla="*/ 406213 h 2252388"/>
                    <a:gd name="connsiteX0" fmla="*/ 1739027 w 1740790"/>
                    <a:gd name="connsiteY0" fmla="*/ 385384 h 2231560"/>
                    <a:gd name="connsiteX1" fmla="*/ 1378716 w 1740790"/>
                    <a:gd name="connsiteY1" fmla="*/ 322756 h 2231560"/>
                    <a:gd name="connsiteX2" fmla="*/ 1231501 w 1740790"/>
                    <a:gd name="connsiteY2" fmla="*/ 220275 h 2231560"/>
                    <a:gd name="connsiteX3" fmla="*/ 1171314 w 1740790"/>
                    <a:gd name="connsiteY3" fmla="*/ 86074 h 2231560"/>
                    <a:gd name="connsiteX4" fmla="*/ 1127394 w 1740790"/>
                    <a:gd name="connsiteY4" fmla="*/ 4739 h 2231560"/>
                    <a:gd name="connsiteX5" fmla="*/ 591401 w 1740790"/>
                    <a:gd name="connsiteY5" fmla="*/ 240682 h 2231560"/>
                    <a:gd name="connsiteX6" fmla="*/ 84067 w 1740790"/>
                    <a:gd name="connsiteY6" fmla="*/ 204392 h 2231560"/>
                    <a:gd name="connsiteX7" fmla="*/ 4981 w 1740790"/>
                    <a:gd name="connsiteY7" fmla="*/ 307303 h 2231560"/>
                    <a:gd name="connsiteX8" fmla="*/ 76555 w 1740790"/>
                    <a:gd name="connsiteY8" fmla="*/ 600919 h 2231560"/>
                    <a:gd name="connsiteX9" fmla="*/ 209130 w 1740790"/>
                    <a:gd name="connsiteY9" fmla="*/ 1210113 h 2231560"/>
                    <a:gd name="connsiteX10" fmla="*/ 344958 w 1740790"/>
                    <a:gd name="connsiteY10" fmla="*/ 1807919 h 2231560"/>
                    <a:gd name="connsiteX11" fmla="*/ 948458 w 1740790"/>
                    <a:gd name="connsiteY11" fmla="*/ 2212964 h 2231560"/>
                    <a:gd name="connsiteX12" fmla="*/ 1207915 w 1740790"/>
                    <a:gd name="connsiteY12" fmla="*/ 1996615 h 2231560"/>
                    <a:gd name="connsiteX13" fmla="*/ 1403117 w 1740790"/>
                    <a:gd name="connsiteY13" fmla="*/ 1552530 h 2231560"/>
                    <a:gd name="connsiteX14" fmla="*/ 1617839 w 1740790"/>
                    <a:gd name="connsiteY14" fmla="*/ 1034431 h 2231560"/>
                    <a:gd name="connsiteX15" fmla="*/ 1739027 w 1740790"/>
                    <a:gd name="connsiteY15" fmla="*/ 385384 h 2231560"/>
                    <a:gd name="connsiteX0" fmla="*/ 1739027 w 1740790"/>
                    <a:gd name="connsiteY0" fmla="*/ 385384 h 2231560"/>
                    <a:gd name="connsiteX1" fmla="*/ 1378716 w 1740790"/>
                    <a:gd name="connsiteY1" fmla="*/ 322756 h 2231560"/>
                    <a:gd name="connsiteX2" fmla="*/ 1231501 w 1740790"/>
                    <a:gd name="connsiteY2" fmla="*/ 220275 h 2231560"/>
                    <a:gd name="connsiteX3" fmla="*/ 1171314 w 1740790"/>
                    <a:gd name="connsiteY3" fmla="*/ 86074 h 2231560"/>
                    <a:gd name="connsiteX4" fmla="*/ 1127394 w 1740790"/>
                    <a:gd name="connsiteY4" fmla="*/ 4739 h 2231560"/>
                    <a:gd name="connsiteX5" fmla="*/ 591401 w 1740790"/>
                    <a:gd name="connsiteY5" fmla="*/ 240682 h 2231560"/>
                    <a:gd name="connsiteX6" fmla="*/ 84067 w 1740790"/>
                    <a:gd name="connsiteY6" fmla="*/ 204392 h 2231560"/>
                    <a:gd name="connsiteX7" fmla="*/ 4981 w 1740790"/>
                    <a:gd name="connsiteY7" fmla="*/ 307303 h 2231560"/>
                    <a:gd name="connsiteX8" fmla="*/ 76555 w 1740790"/>
                    <a:gd name="connsiteY8" fmla="*/ 600919 h 2231560"/>
                    <a:gd name="connsiteX9" fmla="*/ 209130 w 1740790"/>
                    <a:gd name="connsiteY9" fmla="*/ 1210113 h 2231560"/>
                    <a:gd name="connsiteX10" fmla="*/ 344958 w 1740790"/>
                    <a:gd name="connsiteY10" fmla="*/ 1807919 h 2231560"/>
                    <a:gd name="connsiteX11" fmla="*/ 948458 w 1740790"/>
                    <a:gd name="connsiteY11" fmla="*/ 2212964 h 2231560"/>
                    <a:gd name="connsiteX12" fmla="*/ 1207915 w 1740790"/>
                    <a:gd name="connsiteY12" fmla="*/ 1996615 h 2231560"/>
                    <a:gd name="connsiteX13" fmla="*/ 1617839 w 1740790"/>
                    <a:gd name="connsiteY13" fmla="*/ 1034431 h 2231560"/>
                    <a:gd name="connsiteX14" fmla="*/ 1739027 w 1740790"/>
                    <a:gd name="connsiteY14" fmla="*/ 385384 h 2231560"/>
                    <a:gd name="connsiteX0" fmla="*/ 1739027 w 1740790"/>
                    <a:gd name="connsiteY0" fmla="*/ 385384 h 2233666"/>
                    <a:gd name="connsiteX1" fmla="*/ 1378716 w 1740790"/>
                    <a:gd name="connsiteY1" fmla="*/ 322756 h 2233666"/>
                    <a:gd name="connsiteX2" fmla="*/ 1231501 w 1740790"/>
                    <a:gd name="connsiteY2" fmla="*/ 220275 h 2233666"/>
                    <a:gd name="connsiteX3" fmla="*/ 1171314 w 1740790"/>
                    <a:gd name="connsiteY3" fmla="*/ 86074 h 2233666"/>
                    <a:gd name="connsiteX4" fmla="*/ 1127394 w 1740790"/>
                    <a:gd name="connsiteY4" fmla="*/ 4739 h 2233666"/>
                    <a:gd name="connsiteX5" fmla="*/ 591401 w 1740790"/>
                    <a:gd name="connsiteY5" fmla="*/ 240682 h 2233666"/>
                    <a:gd name="connsiteX6" fmla="*/ 84067 w 1740790"/>
                    <a:gd name="connsiteY6" fmla="*/ 204392 h 2233666"/>
                    <a:gd name="connsiteX7" fmla="*/ 4981 w 1740790"/>
                    <a:gd name="connsiteY7" fmla="*/ 307303 h 2233666"/>
                    <a:gd name="connsiteX8" fmla="*/ 76555 w 1740790"/>
                    <a:gd name="connsiteY8" fmla="*/ 600919 h 2233666"/>
                    <a:gd name="connsiteX9" fmla="*/ 344958 w 1740790"/>
                    <a:gd name="connsiteY9" fmla="*/ 1807919 h 2233666"/>
                    <a:gd name="connsiteX10" fmla="*/ 948458 w 1740790"/>
                    <a:gd name="connsiteY10" fmla="*/ 2212964 h 2233666"/>
                    <a:gd name="connsiteX11" fmla="*/ 1207915 w 1740790"/>
                    <a:gd name="connsiteY11" fmla="*/ 1996615 h 2233666"/>
                    <a:gd name="connsiteX12" fmla="*/ 1617839 w 1740790"/>
                    <a:gd name="connsiteY12" fmla="*/ 1034431 h 2233666"/>
                    <a:gd name="connsiteX13" fmla="*/ 1739027 w 1740790"/>
                    <a:gd name="connsiteY13" fmla="*/ 385384 h 2233666"/>
                    <a:gd name="connsiteX0" fmla="*/ 1739027 w 1740790"/>
                    <a:gd name="connsiteY0" fmla="*/ 380697 h 2228979"/>
                    <a:gd name="connsiteX1" fmla="*/ 1378716 w 1740790"/>
                    <a:gd name="connsiteY1" fmla="*/ 318069 h 2228979"/>
                    <a:gd name="connsiteX2" fmla="*/ 1231501 w 1740790"/>
                    <a:gd name="connsiteY2" fmla="*/ 215588 h 2228979"/>
                    <a:gd name="connsiteX3" fmla="*/ 1127394 w 1740790"/>
                    <a:gd name="connsiteY3" fmla="*/ 52 h 2228979"/>
                    <a:gd name="connsiteX4" fmla="*/ 591401 w 1740790"/>
                    <a:gd name="connsiteY4" fmla="*/ 235995 h 2228979"/>
                    <a:gd name="connsiteX5" fmla="*/ 84067 w 1740790"/>
                    <a:gd name="connsiteY5" fmla="*/ 199705 h 2228979"/>
                    <a:gd name="connsiteX6" fmla="*/ 4981 w 1740790"/>
                    <a:gd name="connsiteY6" fmla="*/ 302616 h 2228979"/>
                    <a:gd name="connsiteX7" fmla="*/ 76555 w 1740790"/>
                    <a:gd name="connsiteY7" fmla="*/ 596232 h 2228979"/>
                    <a:gd name="connsiteX8" fmla="*/ 344958 w 1740790"/>
                    <a:gd name="connsiteY8" fmla="*/ 1803232 h 2228979"/>
                    <a:gd name="connsiteX9" fmla="*/ 948458 w 1740790"/>
                    <a:gd name="connsiteY9" fmla="*/ 2208277 h 2228979"/>
                    <a:gd name="connsiteX10" fmla="*/ 1207915 w 1740790"/>
                    <a:gd name="connsiteY10" fmla="*/ 1991928 h 2228979"/>
                    <a:gd name="connsiteX11" fmla="*/ 1617839 w 1740790"/>
                    <a:gd name="connsiteY11" fmla="*/ 1029744 h 2228979"/>
                    <a:gd name="connsiteX12" fmla="*/ 1739027 w 1740790"/>
                    <a:gd name="connsiteY12" fmla="*/ 380697 h 2228979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27394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52372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52372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498 w 1741261"/>
                    <a:gd name="connsiteY0" fmla="*/ 380645 h 2228927"/>
                    <a:gd name="connsiteX1" fmla="*/ 1379187 w 1741261"/>
                    <a:gd name="connsiteY1" fmla="*/ 318017 h 2228927"/>
                    <a:gd name="connsiteX2" fmla="*/ 1231972 w 1741261"/>
                    <a:gd name="connsiteY2" fmla="*/ 215536 h 2228927"/>
                    <a:gd name="connsiteX3" fmla="*/ 1152843 w 1741261"/>
                    <a:gd name="connsiteY3" fmla="*/ 0 h 2228927"/>
                    <a:gd name="connsiteX4" fmla="*/ 606858 w 1741261"/>
                    <a:gd name="connsiteY4" fmla="*/ 210965 h 2228927"/>
                    <a:gd name="connsiteX5" fmla="*/ 84538 w 1741261"/>
                    <a:gd name="connsiteY5" fmla="*/ 199653 h 2228927"/>
                    <a:gd name="connsiteX6" fmla="*/ 5452 w 1741261"/>
                    <a:gd name="connsiteY6" fmla="*/ 302564 h 2228927"/>
                    <a:gd name="connsiteX7" fmla="*/ 77026 w 1741261"/>
                    <a:gd name="connsiteY7" fmla="*/ 596180 h 2228927"/>
                    <a:gd name="connsiteX8" fmla="*/ 345429 w 1741261"/>
                    <a:gd name="connsiteY8" fmla="*/ 1803180 h 2228927"/>
                    <a:gd name="connsiteX9" fmla="*/ 948929 w 1741261"/>
                    <a:gd name="connsiteY9" fmla="*/ 2208225 h 2228927"/>
                    <a:gd name="connsiteX10" fmla="*/ 1208386 w 1741261"/>
                    <a:gd name="connsiteY10" fmla="*/ 1991876 h 2228927"/>
                    <a:gd name="connsiteX11" fmla="*/ 1618310 w 1741261"/>
                    <a:gd name="connsiteY11" fmla="*/ 1029692 h 2228927"/>
                    <a:gd name="connsiteX12" fmla="*/ 1739498 w 1741261"/>
                    <a:gd name="connsiteY12" fmla="*/ 380645 h 2228927"/>
                    <a:gd name="connsiteX0" fmla="*/ 1743616 w 1745379"/>
                    <a:gd name="connsiteY0" fmla="*/ 380645 h 2228927"/>
                    <a:gd name="connsiteX1" fmla="*/ 1383305 w 1745379"/>
                    <a:gd name="connsiteY1" fmla="*/ 318017 h 2228927"/>
                    <a:gd name="connsiteX2" fmla="*/ 1236090 w 1745379"/>
                    <a:gd name="connsiteY2" fmla="*/ 215536 h 2228927"/>
                    <a:gd name="connsiteX3" fmla="*/ 1156961 w 1745379"/>
                    <a:gd name="connsiteY3" fmla="*/ 0 h 2228927"/>
                    <a:gd name="connsiteX4" fmla="*/ 610976 w 1745379"/>
                    <a:gd name="connsiteY4" fmla="*/ 210965 h 2228927"/>
                    <a:gd name="connsiteX5" fmla="*/ 88656 w 1745379"/>
                    <a:gd name="connsiteY5" fmla="*/ 199653 h 2228927"/>
                    <a:gd name="connsiteX6" fmla="*/ 4573 w 1745379"/>
                    <a:gd name="connsiteY6" fmla="*/ 177675 h 2228927"/>
                    <a:gd name="connsiteX7" fmla="*/ 81144 w 1745379"/>
                    <a:gd name="connsiteY7" fmla="*/ 596180 h 2228927"/>
                    <a:gd name="connsiteX8" fmla="*/ 349547 w 1745379"/>
                    <a:gd name="connsiteY8" fmla="*/ 1803180 h 2228927"/>
                    <a:gd name="connsiteX9" fmla="*/ 953047 w 1745379"/>
                    <a:gd name="connsiteY9" fmla="*/ 2208225 h 2228927"/>
                    <a:gd name="connsiteX10" fmla="*/ 1212504 w 1745379"/>
                    <a:gd name="connsiteY10" fmla="*/ 1991876 h 2228927"/>
                    <a:gd name="connsiteX11" fmla="*/ 1622428 w 1745379"/>
                    <a:gd name="connsiteY11" fmla="*/ 1029692 h 2228927"/>
                    <a:gd name="connsiteX12" fmla="*/ 1743616 w 1745379"/>
                    <a:gd name="connsiteY12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231518 w 1740807"/>
                    <a:gd name="connsiteY2" fmla="*/ 215536 h 2228927"/>
                    <a:gd name="connsiteX3" fmla="*/ 1152389 w 1740807"/>
                    <a:gd name="connsiteY3" fmla="*/ 0 h 2228927"/>
                    <a:gd name="connsiteX4" fmla="*/ 606404 w 1740807"/>
                    <a:gd name="connsiteY4" fmla="*/ 210965 h 2228927"/>
                    <a:gd name="connsiteX5" fmla="*/ 84084 w 1740807"/>
                    <a:gd name="connsiteY5" fmla="*/ 199653 h 2228927"/>
                    <a:gd name="connsiteX6" fmla="*/ 1 w 1740807"/>
                    <a:gd name="connsiteY6" fmla="*/ 177675 h 2228927"/>
                    <a:gd name="connsiteX7" fmla="*/ 76572 w 1740807"/>
                    <a:gd name="connsiteY7" fmla="*/ 596180 h 2228927"/>
                    <a:gd name="connsiteX8" fmla="*/ 344975 w 1740807"/>
                    <a:gd name="connsiteY8" fmla="*/ 1803180 h 2228927"/>
                    <a:gd name="connsiteX9" fmla="*/ 948475 w 1740807"/>
                    <a:gd name="connsiteY9" fmla="*/ 2208225 h 2228927"/>
                    <a:gd name="connsiteX10" fmla="*/ 1207932 w 1740807"/>
                    <a:gd name="connsiteY10" fmla="*/ 1991876 h 2228927"/>
                    <a:gd name="connsiteX11" fmla="*/ 1617856 w 1740807"/>
                    <a:gd name="connsiteY11" fmla="*/ 1029692 h 2228927"/>
                    <a:gd name="connsiteX12" fmla="*/ 1739044 w 1740807"/>
                    <a:gd name="connsiteY12" fmla="*/ 380645 h 2228927"/>
                    <a:gd name="connsiteX0" fmla="*/ 1772607 w 1774370"/>
                    <a:gd name="connsiteY0" fmla="*/ 380645 h 2228927"/>
                    <a:gd name="connsiteX1" fmla="*/ 1412296 w 1774370"/>
                    <a:gd name="connsiteY1" fmla="*/ 318017 h 2228927"/>
                    <a:gd name="connsiteX2" fmla="*/ 1265081 w 1774370"/>
                    <a:gd name="connsiteY2" fmla="*/ 215536 h 2228927"/>
                    <a:gd name="connsiteX3" fmla="*/ 1185952 w 1774370"/>
                    <a:gd name="connsiteY3" fmla="*/ 0 h 2228927"/>
                    <a:gd name="connsiteX4" fmla="*/ 639967 w 1774370"/>
                    <a:gd name="connsiteY4" fmla="*/ 210965 h 2228927"/>
                    <a:gd name="connsiteX5" fmla="*/ 33564 w 1774370"/>
                    <a:gd name="connsiteY5" fmla="*/ 177675 h 2228927"/>
                    <a:gd name="connsiteX6" fmla="*/ 110135 w 1774370"/>
                    <a:gd name="connsiteY6" fmla="*/ 596180 h 2228927"/>
                    <a:gd name="connsiteX7" fmla="*/ 378538 w 1774370"/>
                    <a:gd name="connsiteY7" fmla="*/ 1803180 h 2228927"/>
                    <a:gd name="connsiteX8" fmla="*/ 982038 w 1774370"/>
                    <a:gd name="connsiteY8" fmla="*/ 2208225 h 2228927"/>
                    <a:gd name="connsiteX9" fmla="*/ 1241495 w 1774370"/>
                    <a:gd name="connsiteY9" fmla="*/ 1991876 h 2228927"/>
                    <a:gd name="connsiteX10" fmla="*/ 1651419 w 1774370"/>
                    <a:gd name="connsiteY10" fmla="*/ 1029692 h 2228927"/>
                    <a:gd name="connsiteX11" fmla="*/ 1772607 w 1774370"/>
                    <a:gd name="connsiteY11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231518 w 1740807"/>
                    <a:gd name="connsiteY2" fmla="*/ 215536 h 2228927"/>
                    <a:gd name="connsiteX3" fmla="*/ 1152389 w 1740807"/>
                    <a:gd name="connsiteY3" fmla="*/ 0 h 2228927"/>
                    <a:gd name="connsiteX4" fmla="*/ 606404 w 1740807"/>
                    <a:gd name="connsiteY4" fmla="*/ 210965 h 2228927"/>
                    <a:gd name="connsiteX5" fmla="*/ 1 w 1740807"/>
                    <a:gd name="connsiteY5" fmla="*/ 177675 h 2228927"/>
                    <a:gd name="connsiteX6" fmla="*/ 76572 w 1740807"/>
                    <a:gd name="connsiteY6" fmla="*/ 596180 h 2228927"/>
                    <a:gd name="connsiteX7" fmla="*/ 344975 w 1740807"/>
                    <a:gd name="connsiteY7" fmla="*/ 1803180 h 2228927"/>
                    <a:gd name="connsiteX8" fmla="*/ 948475 w 1740807"/>
                    <a:gd name="connsiteY8" fmla="*/ 2208225 h 2228927"/>
                    <a:gd name="connsiteX9" fmla="*/ 1207932 w 1740807"/>
                    <a:gd name="connsiteY9" fmla="*/ 1991876 h 2228927"/>
                    <a:gd name="connsiteX10" fmla="*/ 1617856 w 1740807"/>
                    <a:gd name="connsiteY10" fmla="*/ 1029692 h 2228927"/>
                    <a:gd name="connsiteX11" fmla="*/ 1739044 w 1740807"/>
                    <a:gd name="connsiteY11" fmla="*/ 380645 h 2228927"/>
                    <a:gd name="connsiteX0" fmla="*/ 1739042 w 1740805"/>
                    <a:gd name="connsiteY0" fmla="*/ 380645 h 2228927"/>
                    <a:gd name="connsiteX1" fmla="*/ 1378731 w 1740805"/>
                    <a:gd name="connsiteY1" fmla="*/ 318017 h 2228927"/>
                    <a:gd name="connsiteX2" fmla="*/ 1231516 w 1740805"/>
                    <a:gd name="connsiteY2" fmla="*/ 215536 h 2228927"/>
                    <a:gd name="connsiteX3" fmla="*/ 1152387 w 1740805"/>
                    <a:gd name="connsiteY3" fmla="*/ 0 h 2228927"/>
                    <a:gd name="connsiteX4" fmla="*/ 606402 w 1740805"/>
                    <a:gd name="connsiteY4" fmla="*/ 210965 h 2228927"/>
                    <a:gd name="connsiteX5" fmla="*/ -1 w 1740805"/>
                    <a:gd name="connsiteY5" fmla="*/ 177675 h 2228927"/>
                    <a:gd name="connsiteX6" fmla="*/ 76570 w 1740805"/>
                    <a:gd name="connsiteY6" fmla="*/ 596180 h 2228927"/>
                    <a:gd name="connsiteX7" fmla="*/ 344973 w 1740805"/>
                    <a:gd name="connsiteY7" fmla="*/ 1803180 h 2228927"/>
                    <a:gd name="connsiteX8" fmla="*/ 948473 w 1740805"/>
                    <a:gd name="connsiteY8" fmla="*/ 2208225 h 2228927"/>
                    <a:gd name="connsiteX9" fmla="*/ 1207930 w 1740805"/>
                    <a:gd name="connsiteY9" fmla="*/ 1991876 h 2228927"/>
                    <a:gd name="connsiteX10" fmla="*/ 1617854 w 1740805"/>
                    <a:gd name="connsiteY10" fmla="*/ 1029692 h 2228927"/>
                    <a:gd name="connsiteX11" fmla="*/ 1739042 w 1740805"/>
                    <a:gd name="connsiteY11" fmla="*/ 380645 h 2228927"/>
                    <a:gd name="connsiteX0" fmla="*/ 1739044 w 1740807"/>
                    <a:gd name="connsiteY0" fmla="*/ 381774 h 2230056"/>
                    <a:gd name="connsiteX1" fmla="*/ 1378733 w 1740807"/>
                    <a:gd name="connsiteY1" fmla="*/ 319146 h 2230056"/>
                    <a:gd name="connsiteX2" fmla="*/ 1152389 w 1740807"/>
                    <a:gd name="connsiteY2" fmla="*/ 1129 h 2230056"/>
                    <a:gd name="connsiteX3" fmla="*/ 606404 w 1740807"/>
                    <a:gd name="connsiteY3" fmla="*/ 212094 h 2230056"/>
                    <a:gd name="connsiteX4" fmla="*/ 1 w 1740807"/>
                    <a:gd name="connsiteY4" fmla="*/ 178804 h 2230056"/>
                    <a:gd name="connsiteX5" fmla="*/ 76572 w 1740807"/>
                    <a:gd name="connsiteY5" fmla="*/ 597309 h 2230056"/>
                    <a:gd name="connsiteX6" fmla="*/ 344975 w 1740807"/>
                    <a:gd name="connsiteY6" fmla="*/ 1804309 h 2230056"/>
                    <a:gd name="connsiteX7" fmla="*/ 948475 w 1740807"/>
                    <a:gd name="connsiteY7" fmla="*/ 2209354 h 2230056"/>
                    <a:gd name="connsiteX8" fmla="*/ 1207932 w 1740807"/>
                    <a:gd name="connsiteY8" fmla="*/ 1993005 h 2230056"/>
                    <a:gd name="connsiteX9" fmla="*/ 1617856 w 1740807"/>
                    <a:gd name="connsiteY9" fmla="*/ 1030821 h 2230056"/>
                    <a:gd name="connsiteX10" fmla="*/ 1739044 w 1740807"/>
                    <a:gd name="connsiteY10" fmla="*/ 381774 h 2230056"/>
                    <a:gd name="connsiteX0" fmla="*/ 1739042 w 1740805"/>
                    <a:gd name="connsiteY0" fmla="*/ 380645 h 2228927"/>
                    <a:gd name="connsiteX1" fmla="*/ 1378731 w 1740805"/>
                    <a:gd name="connsiteY1" fmla="*/ 318017 h 2228927"/>
                    <a:gd name="connsiteX2" fmla="*/ 1152387 w 1740805"/>
                    <a:gd name="connsiteY2" fmla="*/ 0 h 2228927"/>
                    <a:gd name="connsiteX3" fmla="*/ 606402 w 1740805"/>
                    <a:gd name="connsiteY3" fmla="*/ 210965 h 2228927"/>
                    <a:gd name="connsiteX4" fmla="*/ -1 w 1740805"/>
                    <a:gd name="connsiteY4" fmla="*/ 177675 h 2228927"/>
                    <a:gd name="connsiteX5" fmla="*/ 76570 w 1740805"/>
                    <a:gd name="connsiteY5" fmla="*/ 596180 h 2228927"/>
                    <a:gd name="connsiteX6" fmla="*/ 344973 w 1740805"/>
                    <a:gd name="connsiteY6" fmla="*/ 1803180 h 2228927"/>
                    <a:gd name="connsiteX7" fmla="*/ 948473 w 1740805"/>
                    <a:gd name="connsiteY7" fmla="*/ 2208225 h 2228927"/>
                    <a:gd name="connsiteX8" fmla="*/ 1207930 w 1740805"/>
                    <a:gd name="connsiteY8" fmla="*/ 1991876 h 2228927"/>
                    <a:gd name="connsiteX9" fmla="*/ 1617854 w 1740805"/>
                    <a:gd name="connsiteY9" fmla="*/ 1029692 h 2228927"/>
                    <a:gd name="connsiteX10" fmla="*/ 1739042 w 1740805"/>
                    <a:gd name="connsiteY10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152389 w 1740807"/>
                    <a:gd name="connsiteY2" fmla="*/ 0 h 2228927"/>
                    <a:gd name="connsiteX3" fmla="*/ 606404 w 1740807"/>
                    <a:gd name="connsiteY3" fmla="*/ 210965 h 2228927"/>
                    <a:gd name="connsiteX4" fmla="*/ 1 w 1740807"/>
                    <a:gd name="connsiteY4" fmla="*/ 177675 h 2228927"/>
                    <a:gd name="connsiteX5" fmla="*/ 76572 w 1740807"/>
                    <a:gd name="connsiteY5" fmla="*/ 596180 h 2228927"/>
                    <a:gd name="connsiteX6" fmla="*/ 344975 w 1740807"/>
                    <a:gd name="connsiteY6" fmla="*/ 1803180 h 2228927"/>
                    <a:gd name="connsiteX7" fmla="*/ 948475 w 1740807"/>
                    <a:gd name="connsiteY7" fmla="*/ 2208225 h 2228927"/>
                    <a:gd name="connsiteX8" fmla="*/ 1207932 w 1740807"/>
                    <a:gd name="connsiteY8" fmla="*/ 1991876 h 2228927"/>
                    <a:gd name="connsiteX9" fmla="*/ 1617856 w 1740807"/>
                    <a:gd name="connsiteY9" fmla="*/ 1029692 h 2228927"/>
                    <a:gd name="connsiteX10" fmla="*/ 1739044 w 1740807"/>
                    <a:gd name="connsiteY10" fmla="*/ 380645 h 2228927"/>
                    <a:gd name="connsiteX0" fmla="*/ 1739042 w 1740805"/>
                    <a:gd name="connsiteY0" fmla="*/ 380645 h 2238396"/>
                    <a:gd name="connsiteX1" fmla="*/ 1378731 w 1740805"/>
                    <a:gd name="connsiteY1" fmla="*/ 318017 h 2238396"/>
                    <a:gd name="connsiteX2" fmla="*/ 1152387 w 1740805"/>
                    <a:gd name="connsiteY2" fmla="*/ 0 h 2238396"/>
                    <a:gd name="connsiteX3" fmla="*/ 606402 w 1740805"/>
                    <a:gd name="connsiteY3" fmla="*/ 210965 h 2238396"/>
                    <a:gd name="connsiteX4" fmla="*/ -1 w 1740805"/>
                    <a:gd name="connsiteY4" fmla="*/ 177675 h 2238396"/>
                    <a:gd name="connsiteX5" fmla="*/ 76570 w 1740805"/>
                    <a:gd name="connsiteY5" fmla="*/ 596180 h 2238396"/>
                    <a:gd name="connsiteX6" fmla="*/ 344973 w 1740805"/>
                    <a:gd name="connsiteY6" fmla="*/ 1803180 h 2238396"/>
                    <a:gd name="connsiteX7" fmla="*/ 928491 w 1740805"/>
                    <a:gd name="connsiteY7" fmla="*/ 2218217 h 2238396"/>
                    <a:gd name="connsiteX8" fmla="*/ 1207930 w 1740805"/>
                    <a:gd name="connsiteY8" fmla="*/ 1991876 h 2238396"/>
                    <a:gd name="connsiteX9" fmla="*/ 1617854 w 1740805"/>
                    <a:gd name="connsiteY9" fmla="*/ 1029692 h 2238396"/>
                    <a:gd name="connsiteX10" fmla="*/ 1739042 w 1740805"/>
                    <a:gd name="connsiteY10" fmla="*/ 380645 h 2238396"/>
                    <a:gd name="connsiteX0" fmla="*/ 1739044 w 1740807"/>
                    <a:gd name="connsiteY0" fmla="*/ 380645 h 2221198"/>
                    <a:gd name="connsiteX1" fmla="*/ 1378733 w 1740807"/>
                    <a:gd name="connsiteY1" fmla="*/ 318017 h 2221198"/>
                    <a:gd name="connsiteX2" fmla="*/ 1152389 w 1740807"/>
                    <a:gd name="connsiteY2" fmla="*/ 0 h 2221198"/>
                    <a:gd name="connsiteX3" fmla="*/ 606404 w 1740807"/>
                    <a:gd name="connsiteY3" fmla="*/ 210965 h 2221198"/>
                    <a:gd name="connsiteX4" fmla="*/ 1 w 1740807"/>
                    <a:gd name="connsiteY4" fmla="*/ 177675 h 2221198"/>
                    <a:gd name="connsiteX5" fmla="*/ 76572 w 1740807"/>
                    <a:gd name="connsiteY5" fmla="*/ 596180 h 2221198"/>
                    <a:gd name="connsiteX6" fmla="*/ 344975 w 1740807"/>
                    <a:gd name="connsiteY6" fmla="*/ 1803180 h 2221198"/>
                    <a:gd name="connsiteX7" fmla="*/ 928493 w 1740807"/>
                    <a:gd name="connsiteY7" fmla="*/ 2218217 h 2221198"/>
                    <a:gd name="connsiteX8" fmla="*/ 1207932 w 1740807"/>
                    <a:gd name="connsiteY8" fmla="*/ 1991876 h 2221198"/>
                    <a:gd name="connsiteX9" fmla="*/ 1617856 w 1740807"/>
                    <a:gd name="connsiteY9" fmla="*/ 1029692 h 2221198"/>
                    <a:gd name="connsiteX10" fmla="*/ 1739044 w 1740807"/>
                    <a:gd name="connsiteY10" fmla="*/ 380645 h 2221198"/>
                    <a:gd name="connsiteX0" fmla="*/ 1739042 w 1740805"/>
                    <a:gd name="connsiteY0" fmla="*/ 380645 h 2295430"/>
                    <a:gd name="connsiteX1" fmla="*/ 1378731 w 1740805"/>
                    <a:gd name="connsiteY1" fmla="*/ 318017 h 2295430"/>
                    <a:gd name="connsiteX2" fmla="*/ 1152387 w 1740805"/>
                    <a:gd name="connsiteY2" fmla="*/ 0 h 2295430"/>
                    <a:gd name="connsiteX3" fmla="*/ 606402 w 1740805"/>
                    <a:gd name="connsiteY3" fmla="*/ 210965 h 2295430"/>
                    <a:gd name="connsiteX4" fmla="*/ -1 w 1740805"/>
                    <a:gd name="connsiteY4" fmla="*/ 177675 h 2295430"/>
                    <a:gd name="connsiteX5" fmla="*/ 76570 w 1740805"/>
                    <a:gd name="connsiteY5" fmla="*/ 596180 h 2295430"/>
                    <a:gd name="connsiteX6" fmla="*/ 344973 w 1740805"/>
                    <a:gd name="connsiteY6" fmla="*/ 1803180 h 2295430"/>
                    <a:gd name="connsiteX7" fmla="*/ 858554 w 1740805"/>
                    <a:gd name="connsiteY7" fmla="*/ 2293150 h 2295430"/>
                    <a:gd name="connsiteX8" fmla="*/ 1207930 w 1740805"/>
                    <a:gd name="connsiteY8" fmla="*/ 1991876 h 2295430"/>
                    <a:gd name="connsiteX9" fmla="*/ 1617854 w 1740805"/>
                    <a:gd name="connsiteY9" fmla="*/ 1029692 h 2295430"/>
                    <a:gd name="connsiteX10" fmla="*/ 1739042 w 1740805"/>
                    <a:gd name="connsiteY10" fmla="*/ 380645 h 2295430"/>
                    <a:gd name="connsiteX0" fmla="*/ 1739044 w 1740807"/>
                    <a:gd name="connsiteY0" fmla="*/ 380645 h 2295241"/>
                    <a:gd name="connsiteX1" fmla="*/ 1378733 w 1740807"/>
                    <a:gd name="connsiteY1" fmla="*/ 318017 h 2295241"/>
                    <a:gd name="connsiteX2" fmla="*/ 1152389 w 1740807"/>
                    <a:gd name="connsiteY2" fmla="*/ 0 h 2295241"/>
                    <a:gd name="connsiteX3" fmla="*/ 606404 w 1740807"/>
                    <a:gd name="connsiteY3" fmla="*/ 210965 h 2295241"/>
                    <a:gd name="connsiteX4" fmla="*/ 1 w 1740807"/>
                    <a:gd name="connsiteY4" fmla="*/ 177675 h 2295241"/>
                    <a:gd name="connsiteX5" fmla="*/ 76572 w 1740807"/>
                    <a:gd name="connsiteY5" fmla="*/ 596180 h 2295241"/>
                    <a:gd name="connsiteX6" fmla="*/ 344975 w 1740807"/>
                    <a:gd name="connsiteY6" fmla="*/ 1803180 h 2295241"/>
                    <a:gd name="connsiteX7" fmla="*/ 858556 w 1740807"/>
                    <a:gd name="connsiteY7" fmla="*/ 2293150 h 2295241"/>
                    <a:gd name="connsiteX8" fmla="*/ 1207932 w 1740807"/>
                    <a:gd name="connsiteY8" fmla="*/ 1991876 h 2295241"/>
                    <a:gd name="connsiteX9" fmla="*/ 1617856 w 1740807"/>
                    <a:gd name="connsiteY9" fmla="*/ 1029692 h 2295241"/>
                    <a:gd name="connsiteX10" fmla="*/ 1739044 w 1740807"/>
                    <a:gd name="connsiteY10" fmla="*/ 380645 h 2295241"/>
                    <a:gd name="connsiteX0" fmla="*/ 1739042 w 1740805"/>
                    <a:gd name="connsiteY0" fmla="*/ 380645 h 2294034"/>
                    <a:gd name="connsiteX1" fmla="*/ 1378731 w 1740805"/>
                    <a:gd name="connsiteY1" fmla="*/ 318017 h 2294034"/>
                    <a:gd name="connsiteX2" fmla="*/ 1152387 w 1740805"/>
                    <a:gd name="connsiteY2" fmla="*/ 0 h 2294034"/>
                    <a:gd name="connsiteX3" fmla="*/ 606402 w 1740805"/>
                    <a:gd name="connsiteY3" fmla="*/ 210965 h 2294034"/>
                    <a:gd name="connsiteX4" fmla="*/ -1 w 1740805"/>
                    <a:gd name="connsiteY4" fmla="*/ 177675 h 2294034"/>
                    <a:gd name="connsiteX5" fmla="*/ 76570 w 1740805"/>
                    <a:gd name="connsiteY5" fmla="*/ 596180 h 2294034"/>
                    <a:gd name="connsiteX6" fmla="*/ 344973 w 1740805"/>
                    <a:gd name="connsiteY6" fmla="*/ 1803180 h 2294034"/>
                    <a:gd name="connsiteX7" fmla="*/ 858554 w 1740805"/>
                    <a:gd name="connsiteY7" fmla="*/ 2293150 h 2294034"/>
                    <a:gd name="connsiteX8" fmla="*/ 1207930 w 1740805"/>
                    <a:gd name="connsiteY8" fmla="*/ 1991876 h 2294034"/>
                    <a:gd name="connsiteX9" fmla="*/ 1617854 w 1740805"/>
                    <a:gd name="connsiteY9" fmla="*/ 1029692 h 2294034"/>
                    <a:gd name="connsiteX10" fmla="*/ 1739042 w 1740805"/>
                    <a:gd name="connsiteY10" fmla="*/ 380645 h 2294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40805" h="2294034">
                      <a:moveTo>
                        <a:pt x="1739042" y="380645"/>
                      </a:moveTo>
                      <a:cubicBezTo>
                        <a:pt x="1622734" y="385525"/>
                        <a:pt x="1476507" y="381458"/>
                        <a:pt x="1378731" y="318017"/>
                      </a:cubicBezTo>
                      <a:cubicBezTo>
                        <a:pt x="1280955" y="254576"/>
                        <a:pt x="1241144" y="132739"/>
                        <a:pt x="1152387" y="0"/>
                      </a:cubicBezTo>
                      <a:cubicBezTo>
                        <a:pt x="993692" y="87064"/>
                        <a:pt x="798467" y="181353"/>
                        <a:pt x="606402" y="210965"/>
                      </a:cubicBezTo>
                      <a:cubicBezTo>
                        <a:pt x="414337" y="240577"/>
                        <a:pt x="298116" y="213385"/>
                        <a:pt x="-1" y="177675"/>
                      </a:cubicBezTo>
                      <a:cubicBezTo>
                        <a:pt x="1612" y="296828"/>
                        <a:pt x="19074" y="325263"/>
                        <a:pt x="76570" y="596180"/>
                      </a:cubicBezTo>
                      <a:cubicBezTo>
                        <a:pt x="134066" y="867098"/>
                        <a:pt x="214642" y="1520352"/>
                        <a:pt x="344973" y="1803180"/>
                      </a:cubicBezTo>
                      <a:cubicBezTo>
                        <a:pt x="475304" y="2086008"/>
                        <a:pt x="578019" y="2309929"/>
                        <a:pt x="858554" y="2293150"/>
                      </a:cubicBezTo>
                      <a:cubicBezTo>
                        <a:pt x="982850" y="2285716"/>
                        <a:pt x="1081380" y="2202452"/>
                        <a:pt x="1207930" y="1991876"/>
                      </a:cubicBezTo>
                      <a:cubicBezTo>
                        <a:pt x="1334480" y="1781300"/>
                        <a:pt x="1529335" y="1298230"/>
                        <a:pt x="1617854" y="1029692"/>
                      </a:cubicBezTo>
                      <a:cubicBezTo>
                        <a:pt x="1673975" y="819850"/>
                        <a:pt x="1753682" y="599434"/>
                        <a:pt x="1739042" y="380645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03E4C2C-08E4-4434-B793-3C7C4BFFA6DA}"/>
                    </a:ext>
                  </a:extLst>
                </p:cNvPr>
                <p:cNvSpPr/>
                <p:nvPr/>
              </p:nvSpPr>
              <p:spPr>
                <a:xfrm>
                  <a:off x="2710282" y="3439983"/>
                  <a:ext cx="935096" cy="1860132"/>
                </a:xfrm>
                <a:custGeom>
                  <a:avLst/>
                  <a:gdLst>
                    <a:gd name="connsiteX0" fmla="*/ 1514128 w 1512816"/>
                    <a:gd name="connsiteY0" fmla="*/ 1125666 h 2944299"/>
                    <a:gd name="connsiteX1" fmla="*/ 1453127 w 1512816"/>
                    <a:gd name="connsiteY1" fmla="*/ 939410 h 2944299"/>
                    <a:gd name="connsiteX2" fmla="*/ 1437674 w 1512816"/>
                    <a:gd name="connsiteY2" fmla="*/ 681581 h 2944299"/>
                    <a:gd name="connsiteX3" fmla="*/ 1347393 w 1512816"/>
                    <a:gd name="connsiteY3" fmla="*/ 652301 h 2944299"/>
                    <a:gd name="connsiteX4" fmla="*/ 807333 w 1512816"/>
                    <a:gd name="connsiteY4" fmla="*/ 352991 h 2944299"/>
                    <a:gd name="connsiteX5" fmla="*/ 741453 w 1512816"/>
                    <a:gd name="connsiteY5" fmla="*/ 0 h 2944299"/>
                    <a:gd name="connsiteX6" fmla="*/ 618638 w 1512816"/>
                    <a:gd name="connsiteY6" fmla="*/ 106548 h 2944299"/>
                    <a:gd name="connsiteX7" fmla="*/ 498 w 1512816"/>
                    <a:gd name="connsiteY7" fmla="*/ 480685 h 2944299"/>
                    <a:gd name="connsiteX8" fmla="*/ 30592 w 1512816"/>
                    <a:gd name="connsiteY8" fmla="*/ 795449 h 2944299"/>
                    <a:gd name="connsiteX9" fmla="*/ 100539 w 1512816"/>
                    <a:gd name="connsiteY9" fmla="*/ 1594151 h 2944299"/>
                    <a:gd name="connsiteX10" fmla="*/ 153406 w 1512816"/>
                    <a:gd name="connsiteY10" fmla="*/ 2048809 h 2944299"/>
                    <a:gd name="connsiteX11" fmla="*/ 270528 w 1512816"/>
                    <a:gd name="connsiteY11" fmla="*/ 2545761 h 2944299"/>
                    <a:gd name="connsiteX12" fmla="*/ 401476 w 1512816"/>
                    <a:gd name="connsiteY12" fmla="*/ 2791391 h 2944299"/>
                    <a:gd name="connsiteX13" fmla="*/ 784560 w 1512816"/>
                    <a:gd name="connsiteY13" fmla="*/ 2922339 h 2944299"/>
                    <a:gd name="connsiteX14" fmla="*/ 988709 w 1512816"/>
                    <a:gd name="connsiteY14" fmla="*/ 2697857 h 2944299"/>
                    <a:gd name="connsiteX15" fmla="*/ 1183911 w 1512816"/>
                    <a:gd name="connsiteY15" fmla="*/ 2237505 h 2944299"/>
                    <a:gd name="connsiteX16" fmla="*/ 1371793 w 1512816"/>
                    <a:gd name="connsiteY16" fmla="*/ 1715339 h 2944299"/>
                    <a:gd name="connsiteX17" fmla="*/ 1449874 w 1512816"/>
                    <a:gd name="connsiteY17" fmla="*/ 1459949 h 2944299"/>
                    <a:gd name="connsiteX18" fmla="*/ 1517381 w 1512816"/>
                    <a:gd name="connsiteY18" fmla="*/ 1202120 h 2944299"/>
                    <a:gd name="connsiteX19" fmla="*/ 1514128 w 1512816"/>
                    <a:gd name="connsiteY19" fmla="*/ 1125666 h 2944299"/>
                    <a:gd name="connsiteX0" fmla="*/ 1517381 w 1517385"/>
                    <a:gd name="connsiteY0" fmla="*/ 1202120 h 2952207"/>
                    <a:gd name="connsiteX1" fmla="*/ 1453127 w 1517385"/>
                    <a:gd name="connsiteY1" fmla="*/ 939410 h 2952207"/>
                    <a:gd name="connsiteX2" fmla="*/ 1437674 w 1517385"/>
                    <a:gd name="connsiteY2" fmla="*/ 681581 h 2952207"/>
                    <a:gd name="connsiteX3" fmla="*/ 1347393 w 1517385"/>
                    <a:gd name="connsiteY3" fmla="*/ 652301 h 2952207"/>
                    <a:gd name="connsiteX4" fmla="*/ 807333 w 1517385"/>
                    <a:gd name="connsiteY4" fmla="*/ 352991 h 2952207"/>
                    <a:gd name="connsiteX5" fmla="*/ 741453 w 1517385"/>
                    <a:gd name="connsiteY5" fmla="*/ 0 h 2952207"/>
                    <a:gd name="connsiteX6" fmla="*/ 618638 w 1517385"/>
                    <a:gd name="connsiteY6" fmla="*/ 106548 h 2952207"/>
                    <a:gd name="connsiteX7" fmla="*/ 498 w 1517385"/>
                    <a:gd name="connsiteY7" fmla="*/ 480685 h 2952207"/>
                    <a:gd name="connsiteX8" fmla="*/ 30592 w 1517385"/>
                    <a:gd name="connsiteY8" fmla="*/ 795449 h 2952207"/>
                    <a:gd name="connsiteX9" fmla="*/ 100539 w 1517385"/>
                    <a:gd name="connsiteY9" fmla="*/ 1594151 h 2952207"/>
                    <a:gd name="connsiteX10" fmla="*/ 153406 w 1517385"/>
                    <a:gd name="connsiteY10" fmla="*/ 2048809 h 2952207"/>
                    <a:gd name="connsiteX11" fmla="*/ 270528 w 1517385"/>
                    <a:gd name="connsiteY11" fmla="*/ 2545761 h 2952207"/>
                    <a:gd name="connsiteX12" fmla="*/ 401476 w 1517385"/>
                    <a:gd name="connsiteY12" fmla="*/ 2791391 h 2952207"/>
                    <a:gd name="connsiteX13" fmla="*/ 784560 w 1517385"/>
                    <a:gd name="connsiteY13" fmla="*/ 2922339 h 2952207"/>
                    <a:gd name="connsiteX14" fmla="*/ 988709 w 1517385"/>
                    <a:gd name="connsiteY14" fmla="*/ 2697857 h 2952207"/>
                    <a:gd name="connsiteX15" fmla="*/ 1183911 w 1517385"/>
                    <a:gd name="connsiteY15" fmla="*/ 2237505 h 2952207"/>
                    <a:gd name="connsiteX16" fmla="*/ 1371793 w 1517385"/>
                    <a:gd name="connsiteY16" fmla="*/ 1715339 h 2952207"/>
                    <a:gd name="connsiteX17" fmla="*/ 1449874 w 1517385"/>
                    <a:gd name="connsiteY17" fmla="*/ 1459949 h 2952207"/>
                    <a:gd name="connsiteX18" fmla="*/ 1517381 w 1517385"/>
                    <a:gd name="connsiteY18" fmla="*/ 1202120 h 2952207"/>
                    <a:gd name="connsiteX0" fmla="*/ 1517381 w 1517380"/>
                    <a:gd name="connsiteY0" fmla="*/ 1202120 h 2952207"/>
                    <a:gd name="connsiteX1" fmla="*/ 1437674 w 1517380"/>
                    <a:gd name="connsiteY1" fmla="*/ 681581 h 2952207"/>
                    <a:gd name="connsiteX2" fmla="*/ 1347393 w 1517380"/>
                    <a:gd name="connsiteY2" fmla="*/ 652301 h 2952207"/>
                    <a:gd name="connsiteX3" fmla="*/ 807333 w 1517380"/>
                    <a:gd name="connsiteY3" fmla="*/ 352991 h 2952207"/>
                    <a:gd name="connsiteX4" fmla="*/ 741453 w 1517380"/>
                    <a:gd name="connsiteY4" fmla="*/ 0 h 2952207"/>
                    <a:gd name="connsiteX5" fmla="*/ 618638 w 1517380"/>
                    <a:gd name="connsiteY5" fmla="*/ 106548 h 2952207"/>
                    <a:gd name="connsiteX6" fmla="*/ 498 w 1517380"/>
                    <a:gd name="connsiteY6" fmla="*/ 480685 h 2952207"/>
                    <a:gd name="connsiteX7" fmla="*/ 30592 w 1517380"/>
                    <a:gd name="connsiteY7" fmla="*/ 795449 h 2952207"/>
                    <a:gd name="connsiteX8" fmla="*/ 100539 w 1517380"/>
                    <a:gd name="connsiteY8" fmla="*/ 1594151 h 2952207"/>
                    <a:gd name="connsiteX9" fmla="*/ 153406 w 1517380"/>
                    <a:gd name="connsiteY9" fmla="*/ 2048809 h 2952207"/>
                    <a:gd name="connsiteX10" fmla="*/ 270528 w 1517380"/>
                    <a:gd name="connsiteY10" fmla="*/ 2545761 h 2952207"/>
                    <a:gd name="connsiteX11" fmla="*/ 401476 w 1517380"/>
                    <a:gd name="connsiteY11" fmla="*/ 2791391 h 2952207"/>
                    <a:gd name="connsiteX12" fmla="*/ 784560 w 1517380"/>
                    <a:gd name="connsiteY12" fmla="*/ 2922339 h 2952207"/>
                    <a:gd name="connsiteX13" fmla="*/ 988709 w 1517380"/>
                    <a:gd name="connsiteY13" fmla="*/ 2697857 h 2952207"/>
                    <a:gd name="connsiteX14" fmla="*/ 1183911 w 1517380"/>
                    <a:gd name="connsiteY14" fmla="*/ 2237505 h 2952207"/>
                    <a:gd name="connsiteX15" fmla="*/ 1371793 w 1517380"/>
                    <a:gd name="connsiteY15" fmla="*/ 1715339 h 2952207"/>
                    <a:gd name="connsiteX16" fmla="*/ 1449874 w 1517380"/>
                    <a:gd name="connsiteY16" fmla="*/ 1459949 h 2952207"/>
                    <a:gd name="connsiteX17" fmla="*/ 1517381 w 1517380"/>
                    <a:gd name="connsiteY17" fmla="*/ 1202120 h 2952207"/>
                    <a:gd name="connsiteX0" fmla="*/ 1517381 w 1517382"/>
                    <a:gd name="connsiteY0" fmla="*/ 1202120 h 2952207"/>
                    <a:gd name="connsiteX1" fmla="*/ 1347393 w 1517382"/>
                    <a:gd name="connsiteY1" fmla="*/ 652301 h 2952207"/>
                    <a:gd name="connsiteX2" fmla="*/ 807333 w 1517382"/>
                    <a:gd name="connsiteY2" fmla="*/ 352991 h 2952207"/>
                    <a:gd name="connsiteX3" fmla="*/ 741453 w 1517382"/>
                    <a:gd name="connsiteY3" fmla="*/ 0 h 2952207"/>
                    <a:gd name="connsiteX4" fmla="*/ 618638 w 1517382"/>
                    <a:gd name="connsiteY4" fmla="*/ 106548 h 2952207"/>
                    <a:gd name="connsiteX5" fmla="*/ 498 w 1517382"/>
                    <a:gd name="connsiteY5" fmla="*/ 480685 h 2952207"/>
                    <a:gd name="connsiteX6" fmla="*/ 30592 w 1517382"/>
                    <a:gd name="connsiteY6" fmla="*/ 795449 h 2952207"/>
                    <a:gd name="connsiteX7" fmla="*/ 100539 w 1517382"/>
                    <a:gd name="connsiteY7" fmla="*/ 1594151 h 2952207"/>
                    <a:gd name="connsiteX8" fmla="*/ 153406 w 1517382"/>
                    <a:gd name="connsiteY8" fmla="*/ 2048809 h 2952207"/>
                    <a:gd name="connsiteX9" fmla="*/ 270528 w 1517382"/>
                    <a:gd name="connsiteY9" fmla="*/ 2545761 h 2952207"/>
                    <a:gd name="connsiteX10" fmla="*/ 401476 w 1517382"/>
                    <a:gd name="connsiteY10" fmla="*/ 2791391 h 2952207"/>
                    <a:gd name="connsiteX11" fmla="*/ 784560 w 1517382"/>
                    <a:gd name="connsiteY11" fmla="*/ 2922339 h 2952207"/>
                    <a:gd name="connsiteX12" fmla="*/ 988709 w 1517382"/>
                    <a:gd name="connsiteY12" fmla="*/ 2697857 h 2952207"/>
                    <a:gd name="connsiteX13" fmla="*/ 1183911 w 1517382"/>
                    <a:gd name="connsiteY13" fmla="*/ 2237505 h 2952207"/>
                    <a:gd name="connsiteX14" fmla="*/ 1371793 w 1517382"/>
                    <a:gd name="connsiteY14" fmla="*/ 1715339 h 2952207"/>
                    <a:gd name="connsiteX15" fmla="*/ 1449874 w 1517382"/>
                    <a:gd name="connsiteY15" fmla="*/ 1459949 h 2952207"/>
                    <a:gd name="connsiteX16" fmla="*/ 1517381 w 1517382"/>
                    <a:gd name="connsiteY16" fmla="*/ 1202120 h 2952207"/>
                    <a:gd name="connsiteX0" fmla="*/ 1517381 w 1517380"/>
                    <a:gd name="connsiteY0" fmla="*/ 1202120 h 2952207"/>
                    <a:gd name="connsiteX1" fmla="*/ 1347393 w 1517380"/>
                    <a:gd name="connsiteY1" fmla="*/ 652301 h 2952207"/>
                    <a:gd name="connsiteX2" fmla="*/ 807333 w 1517380"/>
                    <a:gd name="connsiteY2" fmla="*/ 352991 h 2952207"/>
                    <a:gd name="connsiteX3" fmla="*/ 741453 w 1517380"/>
                    <a:gd name="connsiteY3" fmla="*/ 0 h 2952207"/>
                    <a:gd name="connsiteX4" fmla="*/ 618638 w 1517380"/>
                    <a:gd name="connsiteY4" fmla="*/ 106548 h 2952207"/>
                    <a:gd name="connsiteX5" fmla="*/ 498 w 1517380"/>
                    <a:gd name="connsiteY5" fmla="*/ 480685 h 2952207"/>
                    <a:gd name="connsiteX6" fmla="*/ 30592 w 1517380"/>
                    <a:gd name="connsiteY6" fmla="*/ 795449 h 2952207"/>
                    <a:gd name="connsiteX7" fmla="*/ 100539 w 1517380"/>
                    <a:gd name="connsiteY7" fmla="*/ 1594151 h 2952207"/>
                    <a:gd name="connsiteX8" fmla="*/ 153406 w 1517380"/>
                    <a:gd name="connsiteY8" fmla="*/ 2048809 h 2952207"/>
                    <a:gd name="connsiteX9" fmla="*/ 270528 w 1517380"/>
                    <a:gd name="connsiteY9" fmla="*/ 2545761 h 2952207"/>
                    <a:gd name="connsiteX10" fmla="*/ 401476 w 1517380"/>
                    <a:gd name="connsiteY10" fmla="*/ 2791391 h 2952207"/>
                    <a:gd name="connsiteX11" fmla="*/ 784560 w 1517380"/>
                    <a:gd name="connsiteY11" fmla="*/ 2922339 h 2952207"/>
                    <a:gd name="connsiteX12" fmla="*/ 988709 w 1517380"/>
                    <a:gd name="connsiteY12" fmla="*/ 2697857 h 2952207"/>
                    <a:gd name="connsiteX13" fmla="*/ 1183911 w 1517380"/>
                    <a:gd name="connsiteY13" fmla="*/ 2237505 h 2952207"/>
                    <a:gd name="connsiteX14" fmla="*/ 1371793 w 1517380"/>
                    <a:gd name="connsiteY14" fmla="*/ 1715339 h 2952207"/>
                    <a:gd name="connsiteX15" fmla="*/ 1449874 w 1517380"/>
                    <a:gd name="connsiteY15" fmla="*/ 1459949 h 2952207"/>
                    <a:gd name="connsiteX16" fmla="*/ 1517381 w 1517380"/>
                    <a:gd name="connsiteY16" fmla="*/ 1202120 h 2952207"/>
                    <a:gd name="connsiteX0" fmla="*/ 1517381 w 1517382"/>
                    <a:gd name="connsiteY0" fmla="*/ 1202120 h 2952207"/>
                    <a:gd name="connsiteX1" fmla="*/ 1347393 w 1517382"/>
                    <a:gd name="connsiteY1" fmla="*/ 652301 h 2952207"/>
                    <a:gd name="connsiteX2" fmla="*/ 807333 w 1517382"/>
                    <a:gd name="connsiteY2" fmla="*/ 352991 h 2952207"/>
                    <a:gd name="connsiteX3" fmla="*/ 741453 w 1517382"/>
                    <a:gd name="connsiteY3" fmla="*/ 0 h 2952207"/>
                    <a:gd name="connsiteX4" fmla="*/ 618638 w 1517382"/>
                    <a:gd name="connsiteY4" fmla="*/ 106548 h 2952207"/>
                    <a:gd name="connsiteX5" fmla="*/ 498 w 1517382"/>
                    <a:gd name="connsiteY5" fmla="*/ 480685 h 2952207"/>
                    <a:gd name="connsiteX6" fmla="*/ 30592 w 1517382"/>
                    <a:gd name="connsiteY6" fmla="*/ 795449 h 2952207"/>
                    <a:gd name="connsiteX7" fmla="*/ 100539 w 1517382"/>
                    <a:gd name="connsiteY7" fmla="*/ 1594151 h 2952207"/>
                    <a:gd name="connsiteX8" fmla="*/ 153406 w 1517382"/>
                    <a:gd name="connsiteY8" fmla="*/ 2048809 h 2952207"/>
                    <a:gd name="connsiteX9" fmla="*/ 270528 w 1517382"/>
                    <a:gd name="connsiteY9" fmla="*/ 2545761 h 2952207"/>
                    <a:gd name="connsiteX10" fmla="*/ 401476 w 1517382"/>
                    <a:gd name="connsiteY10" fmla="*/ 2791391 h 2952207"/>
                    <a:gd name="connsiteX11" fmla="*/ 784560 w 1517382"/>
                    <a:gd name="connsiteY11" fmla="*/ 2922339 h 2952207"/>
                    <a:gd name="connsiteX12" fmla="*/ 988709 w 1517382"/>
                    <a:gd name="connsiteY12" fmla="*/ 2697857 h 2952207"/>
                    <a:gd name="connsiteX13" fmla="*/ 1183911 w 1517382"/>
                    <a:gd name="connsiteY13" fmla="*/ 2237505 h 2952207"/>
                    <a:gd name="connsiteX14" fmla="*/ 1371793 w 1517382"/>
                    <a:gd name="connsiteY14" fmla="*/ 1715339 h 2952207"/>
                    <a:gd name="connsiteX15" fmla="*/ 1449874 w 1517382"/>
                    <a:gd name="connsiteY15" fmla="*/ 1459949 h 2952207"/>
                    <a:gd name="connsiteX16" fmla="*/ 1517381 w 1517382"/>
                    <a:gd name="connsiteY16" fmla="*/ 1202120 h 2952207"/>
                    <a:gd name="connsiteX0" fmla="*/ 1517381 w 1517380"/>
                    <a:gd name="connsiteY0" fmla="*/ 1202120 h 2952207"/>
                    <a:gd name="connsiteX1" fmla="*/ 1347393 w 1517380"/>
                    <a:gd name="connsiteY1" fmla="*/ 652301 h 2952207"/>
                    <a:gd name="connsiteX2" fmla="*/ 807333 w 1517380"/>
                    <a:gd name="connsiteY2" fmla="*/ 352991 h 2952207"/>
                    <a:gd name="connsiteX3" fmla="*/ 741453 w 1517380"/>
                    <a:gd name="connsiteY3" fmla="*/ 0 h 2952207"/>
                    <a:gd name="connsiteX4" fmla="*/ 618638 w 1517380"/>
                    <a:gd name="connsiteY4" fmla="*/ 106548 h 2952207"/>
                    <a:gd name="connsiteX5" fmla="*/ 498 w 1517380"/>
                    <a:gd name="connsiteY5" fmla="*/ 480685 h 2952207"/>
                    <a:gd name="connsiteX6" fmla="*/ 30592 w 1517380"/>
                    <a:gd name="connsiteY6" fmla="*/ 795449 h 2952207"/>
                    <a:gd name="connsiteX7" fmla="*/ 100539 w 1517380"/>
                    <a:gd name="connsiteY7" fmla="*/ 1594151 h 2952207"/>
                    <a:gd name="connsiteX8" fmla="*/ 153406 w 1517380"/>
                    <a:gd name="connsiteY8" fmla="*/ 2048809 h 2952207"/>
                    <a:gd name="connsiteX9" fmla="*/ 270528 w 1517380"/>
                    <a:gd name="connsiteY9" fmla="*/ 2545761 h 2952207"/>
                    <a:gd name="connsiteX10" fmla="*/ 401476 w 1517380"/>
                    <a:gd name="connsiteY10" fmla="*/ 2791391 h 2952207"/>
                    <a:gd name="connsiteX11" fmla="*/ 784560 w 1517380"/>
                    <a:gd name="connsiteY11" fmla="*/ 2922339 h 2952207"/>
                    <a:gd name="connsiteX12" fmla="*/ 988709 w 1517380"/>
                    <a:gd name="connsiteY12" fmla="*/ 2697857 h 2952207"/>
                    <a:gd name="connsiteX13" fmla="*/ 1183911 w 1517380"/>
                    <a:gd name="connsiteY13" fmla="*/ 2237505 h 2952207"/>
                    <a:gd name="connsiteX14" fmla="*/ 1371793 w 1517380"/>
                    <a:gd name="connsiteY14" fmla="*/ 1715339 h 2952207"/>
                    <a:gd name="connsiteX15" fmla="*/ 1449874 w 1517380"/>
                    <a:gd name="connsiteY15" fmla="*/ 1459949 h 2952207"/>
                    <a:gd name="connsiteX16" fmla="*/ 1517381 w 1517380"/>
                    <a:gd name="connsiteY16" fmla="*/ 1202120 h 2952207"/>
                    <a:gd name="connsiteX0" fmla="*/ 1487096 w 1487096"/>
                    <a:gd name="connsiteY0" fmla="*/ 1232406 h 2952207"/>
                    <a:gd name="connsiteX1" fmla="*/ 1347393 w 1487096"/>
                    <a:gd name="connsiteY1" fmla="*/ 652301 h 2952207"/>
                    <a:gd name="connsiteX2" fmla="*/ 807333 w 1487096"/>
                    <a:gd name="connsiteY2" fmla="*/ 352991 h 2952207"/>
                    <a:gd name="connsiteX3" fmla="*/ 741453 w 1487096"/>
                    <a:gd name="connsiteY3" fmla="*/ 0 h 2952207"/>
                    <a:gd name="connsiteX4" fmla="*/ 618638 w 1487096"/>
                    <a:gd name="connsiteY4" fmla="*/ 106548 h 2952207"/>
                    <a:gd name="connsiteX5" fmla="*/ 498 w 1487096"/>
                    <a:gd name="connsiteY5" fmla="*/ 480685 h 2952207"/>
                    <a:gd name="connsiteX6" fmla="*/ 30592 w 1487096"/>
                    <a:gd name="connsiteY6" fmla="*/ 795449 h 2952207"/>
                    <a:gd name="connsiteX7" fmla="*/ 100539 w 1487096"/>
                    <a:gd name="connsiteY7" fmla="*/ 1594151 h 2952207"/>
                    <a:gd name="connsiteX8" fmla="*/ 153406 w 1487096"/>
                    <a:gd name="connsiteY8" fmla="*/ 2048809 h 2952207"/>
                    <a:gd name="connsiteX9" fmla="*/ 270528 w 1487096"/>
                    <a:gd name="connsiteY9" fmla="*/ 2545761 h 2952207"/>
                    <a:gd name="connsiteX10" fmla="*/ 401476 w 1487096"/>
                    <a:gd name="connsiteY10" fmla="*/ 2791391 h 2952207"/>
                    <a:gd name="connsiteX11" fmla="*/ 784560 w 1487096"/>
                    <a:gd name="connsiteY11" fmla="*/ 2922339 h 2952207"/>
                    <a:gd name="connsiteX12" fmla="*/ 988709 w 1487096"/>
                    <a:gd name="connsiteY12" fmla="*/ 2697857 h 2952207"/>
                    <a:gd name="connsiteX13" fmla="*/ 1183911 w 1487096"/>
                    <a:gd name="connsiteY13" fmla="*/ 2237505 h 2952207"/>
                    <a:gd name="connsiteX14" fmla="*/ 1371793 w 1487096"/>
                    <a:gd name="connsiteY14" fmla="*/ 1715339 h 2952207"/>
                    <a:gd name="connsiteX15" fmla="*/ 1449874 w 1487096"/>
                    <a:gd name="connsiteY15" fmla="*/ 1459949 h 2952207"/>
                    <a:gd name="connsiteX16" fmla="*/ 1487096 w 1487096"/>
                    <a:gd name="connsiteY16" fmla="*/ 1232406 h 2952207"/>
                    <a:gd name="connsiteX0" fmla="*/ 1487096 w 1487096"/>
                    <a:gd name="connsiteY0" fmla="*/ 1232406 h 2952207"/>
                    <a:gd name="connsiteX1" fmla="*/ 1347393 w 1487096"/>
                    <a:gd name="connsiteY1" fmla="*/ 652301 h 2952207"/>
                    <a:gd name="connsiteX2" fmla="*/ 807333 w 1487096"/>
                    <a:gd name="connsiteY2" fmla="*/ 352991 h 2952207"/>
                    <a:gd name="connsiteX3" fmla="*/ 741453 w 1487096"/>
                    <a:gd name="connsiteY3" fmla="*/ 0 h 2952207"/>
                    <a:gd name="connsiteX4" fmla="*/ 618638 w 1487096"/>
                    <a:gd name="connsiteY4" fmla="*/ 106548 h 2952207"/>
                    <a:gd name="connsiteX5" fmla="*/ 498 w 1487096"/>
                    <a:gd name="connsiteY5" fmla="*/ 480685 h 2952207"/>
                    <a:gd name="connsiteX6" fmla="*/ 30592 w 1487096"/>
                    <a:gd name="connsiteY6" fmla="*/ 795449 h 2952207"/>
                    <a:gd name="connsiteX7" fmla="*/ 100539 w 1487096"/>
                    <a:gd name="connsiteY7" fmla="*/ 1594151 h 2952207"/>
                    <a:gd name="connsiteX8" fmla="*/ 153406 w 1487096"/>
                    <a:gd name="connsiteY8" fmla="*/ 2048809 h 2952207"/>
                    <a:gd name="connsiteX9" fmla="*/ 270528 w 1487096"/>
                    <a:gd name="connsiteY9" fmla="*/ 2545761 h 2952207"/>
                    <a:gd name="connsiteX10" fmla="*/ 401476 w 1487096"/>
                    <a:gd name="connsiteY10" fmla="*/ 2791391 h 2952207"/>
                    <a:gd name="connsiteX11" fmla="*/ 784560 w 1487096"/>
                    <a:gd name="connsiteY11" fmla="*/ 2922339 h 2952207"/>
                    <a:gd name="connsiteX12" fmla="*/ 988709 w 1487096"/>
                    <a:gd name="connsiteY12" fmla="*/ 2697857 h 2952207"/>
                    <a:gd name="connsiteX13" fmla="*/ 1183911 w 1487096"/>
                    <a:gd name="connsiteY13" fmla="*/ 2237505 h 2952207"/>
                    <a:gd name="connsiteX14" fmla="*/ 1371793 w 1487096"/>
                    <a:gd name="connsiteY14" fmla="*/ 1715339 h 2952207"/>
                    <a:gd name="connsiteX15" fmla="*/ 1449874 w 1487096"/>
                    <a:gd name="connsiteY15" fmla="*/ 1459949 h 2952207"/>
                    <a:gd name="connsiteX16" fmla="*/ 1487096 w 1487096"/>
                    <a:gd name="connsiteY16" fmla="*/ 1232406 h 2952207"/>
                    <a:gd name="connsiteX0" fmla="*/ 1487096 w 1487096"/>
                    <a:gd name="connsiteY0" fmla="*/ 1147788 h 2867589"/>
                    <a:gd name="connsiteX1" fmla="*/ 1347393 w 1487096"/>
                    <a:gd name="connsiteY1" fmla="*/ 567683 h 2867589"/>
                    <a:gd name="connsiteX2" fmla="*/ 807333 w 1487096"/>
                    <a:gd name="connsiteY2" fmla="*/ 268373 h 2867589"/>
                    <a:gd name="connsiteX3" fmla="*/ 756440 w 1487096"/>
                    <a:gd name="connsiteY3" fmla="*/ 25284 h 2867589"/>
                    <a:gd name="connsiteX4" fmla="*/ 618638 w 1487096"/>
                    <a:gd name="connsiteY4" fmla="*/ 21930 h 2867589"/>
                    <a:gd name="connsiteX5" fmla="*/ 498 w 1487096"/>
                    <a:gd name="connsiteY5" fmla="*/ 396067 h 2867589"/>
                    <a:gd name="connsiteX6" fmla="*/ 30592 w 1487096"/>
                    <a:gd name="connsiteY6" fmla="*/ 710831 h 2867589"/>
                    <a:gd name="connsiteX7" fmla="*/ 100539 w 1487096"/>
                    <a:gd name="connsiteY7" fmla="*/ 1509533 h 2867589"/>
                    <a:gd name="connsiteX8" fmla="*/ 153406 w 1487096"/>
                    <a:gd name="connsiteY8" fmla="*/ 1964191 h 2867589"/>
                    <a:gd name="connsiteX9" fmla="*/ 270528 w 1487096"/>
                    <a:gd name="connsiteY9" fmla="*/ 2461143 h 2867589"/>
                    <a:gd name="connsiteX10" fmla="*/ 401476 w 1487096"/>
                    <a:gd name="connsiteY10" fmla="*/ 2706773 h 2867589"/>
                    <a:gd name="connsiteX11" fmla="*/ 784560 w 1487096"/>
                    <a:gd name="connsiteY11" fmla="*/ 2837721 h 2867589"/>
                    <a:gd name="connsiteX12" fmla="*/ 988709 w 1487096"/>
                    <a:gd name="connsiteY12" fmla="*/ 2613239 h 2867589"/>
                    <a:gd name="connsiteX13" fmla="*/ 1183911 w 1487096"/>
                    <a:gd name="connsiteY13" fmla="*/ 2152887 h 2867589"/>
                    <a:gd name="connsiteX14" fmla="*/ 1371793 w 1487096"/>
                    <a:gd name="connsiteY14" fmla="*/ 1630721 h 2867589"/>
                    <a:gd name="connsiteX15" fmla="*/ 1449874 w 1487096"/>
                    <a:gd name="connsiteY15" fmla="*/ 1375331 h 2867589"/>
                    <a:gd name="connsiteX16" fmla="*/ 1487096 w 1487096"/>
                    <a:gd name="connsiteY16" fmla="*/ 1147788 h 2867589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17325 w 1487096"/>
                    <a:gd name="connsiteY2" fmla="*/ 357985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510622 w 1510622"/>
                    <a:gd name="connsiteY0" fmla="*/ 1237401 h 2957202"/>
                    <a:gd name="connsiteX1" fmla="*/ 1370919 w 1510622"/>
                    <a:gd name="connsiteY1" fmla="*/ 657296 h 2957202"/>
                    <a:gd name="connsiteX2" fmla="*/ 840851 w 1510622"/>
                    <a:gd name="connsiteY2" fmla="*/ 357985 h 2957202"/>
                    <a:gd name="connsiteX3" fmla="*/ 764979 w 1510622"/>
                    <a:gd name="connsiteY3" fmla="*/ 0 h 2957202"/>
                    <a:gd name="connsiteX4" fmla="*/ 457329 w 1510622"/>
                    <a:gd name="connsiteY4" fmla="*/ 291381 h 2957202"/>
                    <a:gd name="connsiteX5" fmla="*/ 24024 w 1510622"/>
                    <a:gd name="connsiteY5" fmla="*/ 485680 h 2957202"/>
                    <a:gd name="connsiteX6" fmla="*/ 54118 w 1510622"/>
                    <a:gd name="connsiteY6" fmla="*/ 800444 h 2957202"/>
                    <a:gd name="connsiteX7" fmla="*/ 124065 w 1510622"/>
                    <a:gd name="connsiteY7" fmla="*/ 1599146 h 2957202"/>
                    <a:gd name="connsiteX8" fmla="*/ 176932 w 1510622"/>
                    <a:gd name="connsiteY8" fmla="*/ 2053804 h 2957202"/>
                    <a:gd name="connsiteX9" fmla="*/ 294054 w 1510622"/>
                    <a:gd name="connsiteY9" fmla="*/ 2550756 h 2957202"/>
                    <a:gd name="connsiteX10" fmla="*/ 425002 w 1510622"/>
                    <a:gd name="connsiteY10" fmla="*/ 2796386 h 2957202"/>
                    <a:gd name="connsiteX11" fmla="*/ 808086 w 1510622"/>
                    <a:gd name="connsiteY11" fmla="*/ 2927334 h 2957202"/>
                    <a:gd name="connsiteX12" fmla="*/ 1012235 w 1510622"/>
                    <a:gd name="connsiteY12" fmla="*/ 2702852 h 2957202"/>
                    <a:gd name="connsiteX13" fmla="*/ 1207437 w 1510622"/>
                    <a:gd name="connsiteY13" fmla="*/ 2242500 h 2957202"/>
                    <a:gd name="connsiteX14" fmla="*/ 1395319 w 1510622"/>
                    <a:gd name="connsiteY14" fmla="*/ 1720334 h 2957202"/>
                    <a:gd name="connsiteX15" fmla="*/ 1473400 w 1510622"/>
                    <a:gd name="connsiteY15" fmla="*/ 1464944 h 2957202"/>
                    <a:gd name="connsiteX16" fmla="*/ 1510622 w 1510622"/>
                    <a:gd name="connsiteY16" fmla="*/ 1237401 h 2957202"/>
                    <a:gd name="connsiteX0" fmla="*/ 1507786 w 1507786"/>
                    <a:gd name="connsiteY0" fmla="*/ 1237401 h 2957202"/>
                    <a:gd name="connsiteX1" fmla="*/ 1368083 w 1507786"/>
                    <a:gd name="connsiteY1" fmla="*/ 657296 h 2957202"/>
                    <a:gd name="connsiteX2" fmla="*/ 838015 w 1507786"/>
                    <a:gd name="connsiteY2" fmla="*/ 357985 h 2957202"/>
                    <a:gd name="connsiteX3" fmla="*/ 762143 w 1507786"/>
                    <a:gd name="connsiteY3" fmla="*/ 0 h 2957202"/>
                    <a:gd name="connsiteX4" fmla="*/ 414529 w 1507786"/>
                    <a:gd name="connsiteY4" fmla="*/ 301373 h 2957202"/>
                    <a:gd name="connsiteX5" fmla="*/ 21188 w 1507786"/>
                    <a:gd name="connsiteY5" fmla="*/ 485680 h 2957202"/>
                    <a:gd name="connsiteX6" fmla="*/ 51282 w 1507786"/>
                    <a:gd name="connsiteY6" fmla="*/ 800444 h 2957202"/>
                    <a:gd name="connsiteX7" fmla="*/ 121229 w 1507786"/>
                    <a:gd name="connsiteY7" fmla="*/ 1599146 h 2957202"/>
                    <a:gd name="connsiteX8" fmla="*/ 174096 w 1507786"/>
                    <a:gd name="connsiteY8" fmla="*/ 2053804 h 2957202"/>
                    <a:gd name="connsiteX9" fmla="*/ 291218 w 1507786"/>
                    <a:gd name="connsiteY9" fmla="*/ 2550756 h 2957202"/>
                    <a:gd name="connsiteX10" fmla="*/ 422166 w 1507786"/>
                    <a:gd name="connsiteY10" fmla="*/ 2796386 h 2957202"/>
                    <a:gd name="connsiteX11" fmla="*/ 805250 w 1507786"/>
                    <a:gd name="connsiteY11" fmla="*/ 2927334 h 2957202"/>
                    <a:gd name="connsiteX12" fmla="*/ 1009399 w 1507786"/>
                    <a:gd name="connsiteY12" fmla="*/ 2702852 h 2957202"/>
                    <a:gd name="connsiteX13" fmla="*/ 1204601 w 1507786"/>
                    <a:gd name="connsiteY13" fmla="*/ 2242500 h 2957202"/>
                    <a:gd name="connsiteX14" fmla="*/ 1392483 w 1507786"/>
                    <a:gd name="connsiteY14" fmla="*/ 1720334 h 2957202"/>
                    <a:gd name="connsiteX15" fmla="*/ 1470564 w 1507786"/>
                    <a:gd name="connsiteY15" fmla="*/ 1464944 h 2957202"/>
                    <a:gd name="connsiteX16" fmla="*/ 1507786 w 1507786"/>
                    <a:gd name="connsiteY16" fmla="*/ 1237401 h 2957202"/>
                    <a:gd name="connsiteX0" fmla="*/ 1486807 w 1486807"/>
                    <a:gd name="connsiteY0" fmla="*/ 1237401 h 2957202"/>
                    <a:gd name="connsiteX1" fmla="*/ 1347104 w 1486807"/>
                    <a:gd name="connsiteY1" fmla="*/ 657296 h 2957202"/>
                    <a:gd name="connsiteX2" fmla="*/ 817036 w 1486807"/>
                    <a:gd name="connsiteY2" fmla="*/ 357985 h 2957202"/>
                    <a:gd name="connsiteX3" fmla="*/ 741164 w 1486807"/>
                    <a:gd name="connsiteY3" fmla="*/ 0 h 2957202"/>
                    <a:gd name="connsiteX4" fmla="*/ 393550 w 1486807"/>
                    <a:gd name="connsiteY4" fmla="*/ 301373 h 2957202"/>
                    <a:gd name="connsiteX5" fmla="*/ 209 w 1486807"/>
                    <a:gd name="connsiteY5" fmla="*/ 485680 h 2957202"/>
                    <a:gd name="connsiteX6" fmla="*/ 30303 w 1486807"/>
                    <a:gd name="connsiteY6" fmla="*/ 800444 h 2957202"/>
                    <a:gd name="connsiteX7" fmla="*/ 100250 w 1486807"/>
                    <a:gd name="connsiteY7" fmla="*/ 1599146 h 2957202"/>
                    <a:gd name="connsiteX8" fmla="*/ 153117 w 1486807"/>
                    <a:gd name="connsiteY8" fmla="*/ 2053804 h 2957202"/>
                    <a:gd name="connsiteX9" fmla="*/ 270239 w 1486807"/>
                    <a:gd name="connsiteY9" fmla="*/ 2550756 h 2957202"/>
                    <a:gd name="connsiteX10" fmla="*/ 401187 w 1486807"/>
                    <a:gd name="connsiteY10" fmla="*/ 2796386 h 2957202"/>
                    <a:gd name="connsiteX11" fmla="*/ 784271 w 1486807"/>
                    <a:gd name="connsiteY11" fmla="*/ 2927334 h 2957202"/>
                    <a:gd name="connsiteX12" fmla="*/ 988420 w 1486807"/>
                    <a:gd name="connsiteY12" fmla="*/ 2702852 h 2957202"/>
                    <a:gd name="connsiteX13" fmla="*/ 1183622 w 1486807"/>
                    <a:gd name="connsiteY13" fmla="*/ 2242500 h 2957202"/>
                    <a:gd name="connsiteX14" fmla="*/ 1371504 w 1486807"/>
                    <a:gd name="connsiteY14" fmla="*/ 1720334 h 2957202"/>
                    <a:gd name="connsiteX15" fmla="*/ 1449585 w 1486807"/>
                    <a:gd name="connsiteY15" fmla="*/ 1464944 h 2957202"/>
                    <a:gd name="connsiteX16" fmla="*/ 1486807 w 1486807"/>
                    <a:gd name="connsiteY16" fmla="*/ 1237401 h 2957202"/>
                    <a:gd name="connsiteX0" fmla="*/ 1486599 w 1486599"/>
                    <a:gd name="connsiteY0" fmla="*/ 1237401 h 2957202"/>
                    <a:gd name="connsiteX1" fmla="*/ 1346896 w 1486599"/>
                    <a:gd name="connsiteY1" fmla="*/ 657296 h 2957202"/>
                    <a:gd name="connsiteX2" fmla="*/ 816828 w 1486599"/>
                    <a:gd name="connsiteY2" fmla="*/ 357985 h 2957202"/>
                    <a:gd name="connsiteX3" fmla="*/ 740956 w 1486599"/>
                    <a:gd name="connsiteY3" fmla="*/ 0 h 2957202"/>
                    <a:gd name="connsiteX4" fmla="*/ 393342 w 1486599"/>
                    <a:gd name="connsiteY4" fmla="*/ 301373 h 2957202"/>
                    <a:gd name="connsiteX5" fmla="*/ 1 w 1486599"/>
                    <a:gd name="connsiteY5" fmla="*/ 485680 h 2957202"/>
                    <a:gd name="connsiteX6" fmla="*/ 30095 w 1486599"/>
                    <a:gd name="connsiteY6" fmla="*/ 800444 h 2957202"/>
                    <a:gd name="connsiteX7" fmla="*/ 100042 w 1486599"/>
                    <a:gd name="connsiteY7" fmla="*/ 1599146 h 2957202"/>
                    <a:gd name="connsiteX8" fmla="*/ 152909 w 1486599"/>
                    <a:gd name="connsiteY8" fmla="*/ 2053804 h 2957202"/>
                    <a:gd name="connsiteX9" fmla="*/ 270031 w 1486599"/>
                    <a:gd name="connsiteY9" fmla="*/ 2550756 h 2957202"/>
                    <a:gd name="connsiteX10" fmla="*/ 400979 w 1486599"/>
                    <a:gd name="connsiteY10" fmla="*/ 2796386 h 2957202"/>
                    <a:gd name="connsiteX11" fmla="*/ 784063 w 1486599"/>
                    <a:gd name="connsiteY11" fmla="*/ 2927334 h 2957202"/>
                    <a:gd name="connsiteX12" fmla="*/ 988212 w 1486599"/>
                    <a:gd name="connsiteY12" fmla="*/ 2702852 h 2957202"/>
                    <a:gd name="connsiteX13" fmla="*/ 1183414 w 1486599"/>
                    <a:gd name="connsiteY13" fmla="*/ 2242500 h 2957202"/>
                    <a:gd name="connsiteX14" fmla="*/ 1371296 w 1486599"/>
                    <a:gd name="connsiteY14" fmla="*/ 1720334 h 2957202"/>
                    <a:gd name="connsiteX15" fmla="*/ 1449377 w 1486599"/>
                    <a:gd name="connsiteY15" fmla="*/ 1464944 h 2957202"/>
                    <a:gd name="connsiteX16" fmla="*/ 1486599 w 1486599"/>
                    <a:gd name="connsiteY16" fmla="*/ 1237401 h 2957202"/>
                    <a:gd name="connsiteX0" fmla="*/ 1486597 w 1486597"/>
                    <a:gd name="connsiteY0" fmla="*/ 1237401 h 2957202"/>
                    <a:gd name="connsiteX1" fmla="*/ 1346894 w 1486597"/>
                    <a:gd name="connsiteY1" fmla="*/ 657296 h 2957202"/>
                    <a:gd name="connsiteX2" fmla="*/ 816826 w 1486597"/>
                    <a:gd name="connsiteY2" fmla="*/ 357985 h 2957202"/>
                    <a:gd name="connsiteX3" fmla="*/ 740954 w 1486597"/>
                    <a:gd name="connsiteY3" fmla="*/ 0 h 2957202"/>
                    <a:gd name="connsiteX4" fmla="*/ 393340 w 1486597"/>
                    <a:gd name="connsiteY4" fmla="*/ 301373 h 2957202"/>
                    <a:gd name="connsiteX5" fmla="*/ 0 w 1486597"/>
                    <a:gd name="connsiteY5" fmla="*/ 485680 h 2957202"/>
                    <a:gd name="connsiteX6" fmla="*/ 30093 w 1486597"/>
                    <a:gd name="connsiteY6" fmla="*/ 800444 h 2957202"/>
                    <a:gd name="connsiteX7" fmla="*/ 100040 w 1486597"/>
                    <a:gd name="connsiteY7" fmla="*/ 1599146 h 2957202"/>
                    <a:gd name="connsiteX8" fmla="*/ 152907 w 1486597"/>
                    <a:gd name="connsiteY8" fmla="*/ 2053804 h 2957202"/>
                    <a:gd name="connsiteX9" fmla="*/ 270029 w 1486597"/>
                    <a:gd name="connsiteY9" fmla="*/ 2550756 h 2957202"/>
                    <a:gd name="connsiteX10" fmla="*/ 400977 w 1486597"/>
                    <a:gd name="connsiteY10" fmla="*/ 2796386 h 2957202"/>
                    <a:gd name="connsiteX11" fmla="*/ 784061 w 1486597"/>
                    <a:gd name="connsiteY11" fmla="*/ 2927334 h 2957202"/>
                    <a:gd name="connsiteX12" fmla="*/ 988210 w 1486597"/>
                    <a:gd name="connsiteY12" fmla="*/ 2702852 h 2957202"/>
                    <a:gd name="connsiteX13" fmla="*/ 1183412 w 1486597"/>
                    <a:gd name="connsiteY13" fmla="*/ 2242500 h 2957202"/>
                    <a:gd name="connsiteX14" fmla="*/ 1371294 w 1486597"/>
                    <a:gd name="connsiteY14" fmla="*/ 1720334 h 2957202"/>
                    <a:gd name="connsiteX15" fmla="*/ 1449375 w 1486597"/>
                    <a:gd name="connsiteY15" fmla="*/ 1464944 h 2957202"/>
                    <a:gd name="connsiteX16" fmla="*/ 1486597 w 1486597"/>
                    <a:gd name="connsiteY16" fmla="*/ 1237401 h 2957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6597" h="2957202">
                      <a:moveTo>
                        <a:pt x="1486597" y="1237401"/>
                      </a:moveTo>
                      <a:cubicBezTo>
                        <a:pt x="1439231" y="1102793"/>
                        <a:pt x="1420193" y="897573"/>
                        <a:pt x="1346894" y="657296"/>
                      </a:cubicBezTo>
                      <a:cubicBezTo>
                        <a:pt x="1144164" y="584968"/>
                        <a:pt x="917681" y="560507"/>
                        <a:pt x="816826" y="357985"/>
                      </a:cubicBezTo>
                      <a:cubicBezTo>
                        <a:pt x="760706" y="244117"/>
                        <a:pt x="768261" y="185432"/>
                        <a:pt x="740954" y="0"/>
                      </a:cubicBezTo>
                      <a:cubicBezTo>
                        <a:pt x="684960" y="75980"/>
                        <a:pt x="516832" y="220426"/>
                        <a:pt x="393340" y="301373"/>
                      </a:cubicBezTo>
                      <a:cubicBezTo>
                        <a:pt x="269848" y="382320"/>
                        <a:pt x="105993" y="448129"/>
                        <a:pt x="0" y="485680"/>
                      </a:cubicBezTo>
                      <a:cubicBezTo>
                        <a:pt x="9395" y="593836"/>
                        <a:pt x="27653" y="774417"/>
                        <a:pt x="30093" y="800444"/>
                      </a:cubicBezTo>
                      <a:cubicBezTo>
                        <a:pt x="52866" y="1067220"/>
                        <a:pt x="76453" y="1333183"/>
                        <a:pt x="100040" y="1599146"/>
                      </a:cubicBezTo>
                      <a:cubicBezTo>
                        <a:pt x="113054" y="1749614"/>
                        <a:pt x="121187" y="1904962"/>
                        <a:pt x="152907" y="2053804"/>
                      </a:cubicBezTo>
                      <a:cubicBezTo>
                        <a:pt x="187881" y="2221353"/>
                        <a:pt x="207401" y="2390528"/>
                        <a:pt x="270029" y="2550756"/>
                      </a:cubicBezTo>
                      <a:cubicBezTo>
                        <a:pt x="303376" y="2636971"/>
                        <a:pt x="349736" y="2719932"/>
                        <a:pt x="400977" y="2796386"/>
                      </a:cubicBezTo>
                      <a:cubicBezTo>
                        <a:pt x="485564" y="2921640"/>
                        <a:pt x="636846" y="3004601"/>
                        <a:pt x="784061" y="2927334"/>
                      </a:cubicBezTo>
                      <a:cubicBezTo>
                        <a:pt x="879222" y="2876906"/>
                        <a:pt x="938596" y="2795572"/>
                        <a:pt x="988210" y="2702852"/>
                      </a:cubicBezTo>
                      <a:cubicBezTo>
                        <a:pt x="1067104" y="2555636"/>
                        <a:pt x="1132985" y="2401101"/>
                        <a:pt x="1183412" y="2242500"/>
                      </a:cubicBezTo>
                      <a:cubicBezTo>
                        <a:pt x="1239533" y="2066005"/>
                        <a:pt x="1308667" y="1894389"/>
                        <a:pt x="1371294" y="1720334"/>
                      </a:cubicBezTo>
                      <a:cubicBezTo>
                        <a:pt x="1401388" y="1636560"/>
                        <a:pt x="1426601" y="1550345"/>
                        <a:pt x="1449375" y="1464944"/>
                      </a:cubicBezTo>
                      <a:cubicBezTo>
                        <a:pt x="1472149" y="1380357"/>
                        <a:pt x="1471144" y="1323615"/>
                        <a:pt x="1486597" y="1237401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D39207F7-4EC2-417C-908D-B6622839D622}"/>
                    </a:ext>
                  </a:extLst>
                </p:cNvPr>
                <p:cNvSpPr/>
                <p:nvPr/>
              </p:nvSpPr>
              <p:spPr>
                <a:xfrm>
                  <a:off x="2104451" y="2237782"/>
                  <a:ext cx="228572" cy="1340906"/>
                </a:xfrm>
                <a:custGeom>
                  <a:avLst/>
                  <a:gdLst>
                    <a:gd name="connsiteX0" fmla="*/ 294243 w 357870"/>
                    <a:gd name="connsiteY0" fmla="*/ 403418 h 2147223"/>
                    <a:gd name="connsiteX1" fmla="*/ 250322 w 357870"/>
                    <a:gd name="connsiteY1" fmla="*/ 890610 h 2147223"/>
                    <a:gd name="connsiteX2" fmla="*/ 278789 w 357870"/>
                    <a:gd name="connsiteY2" fmla="*/ 1613671 h 2147223"/>
                    <a:gd name="connsiteX3" fmla="*/ 361750 w 357870"/>
                    <a:gd name="connsiteY3" fmla="*/ 2000009 h 2147223"/>
                    <a:gd name="connsiteX4" fmla="*/ 363377 w 357870"/>
                    <a:gd name="connsiteY4" fmla="*/ 2018716 h 2147223"/>
                    <a:gd name="connsiteX5" fmla="*/ 213722 w 357870"/>
                    <a:gd name="connsiteY5" fmla="*/ 2124450 h 2147223"/>
                    <a:gd name="connsiteX6" fmla="*/ 2253 w 357870"/>
                    <a:gd name="connsiteY6" fmla="*/ 2151290 h 2147223"/>
                    <a:gd name="connsiteX7" fmla="*/ 2253 w 357870"/>
                    <a:gd name="connsiteY7" fmla="*/ 815782 h 2147223"/>
                    <a:gd name="connsiteX8" fmla="*/ 2253 w 357870"/>
                    <a:gd name="connsiteY8" fmla="*/ 402604 h 2147223"/>
                    <a:gd name="connsiteX9" fmla="*/ 2253 w 357870"/>
                    <a:gd name="connsiteY9" fmla="*/ 192762 h 2147223"/>
                    <a:gd name="connsiteX10" fmla="*/ 8760 w 357870"/>
                    <a:gd name="connsiteY10" fmla="*/ 0 h 2147223"/>
                    <a:gd name="connsiteX11" fmla="*/ 164921 w 357870"/>
                    <a:gd name="connsiteY11" fmla="*/ 209029 h 2147223"/>
                    <a:gd name="connsiteX12" fmla="*/ 232429 w 357870"/>
                    <a:gd name="connsiteY12" fmla="*/ 324524 h 2147223"/>
                    <a:gd name="connsiteX13" fmla="*/ 259269 w 357870"/>
                    <a:gd name="connsiteY13" fmla="*/ 374137 h 2147223"/>
                    <a:gd name="connsiteX14" fmla="*/ 294243 w 357870"/>
                    <a:gd name="connsiteY14" fmla="*/ 403418 h 2147223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32429 w 363377"/>
                    <a:gd name="connsiteY12" fmla="*/ 324524 h 2153220"/>
                    <a:gd name="connsiteX13" fmla="*/ 294243 w 363377"/>
                    <a:gd name="connsiteY13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70920"/>
                    <a:gd name="connsiteY0" fmla="*/ 403418 h 2153220"/>
                    <a:gd name="connsiteX1" fmla="*/ 250322 w 370920"/>
                    <a:gd name="connsiteY1" fmla="*/ 890610 h 2153220"/>
                    <a:gd name="connsiteX2" fmla="*/ 278789 w 370920"/>
                    <a:gd name="connsiteY2" fmla="*/ 1613671 h 2153220"/>
                    <a:gd name="connsiteX3" fmla="*/ 361750 w 370920"/>
                    <a:gd name="connsiteY3" fmla="*/ 2000009 h 2153220"/>
                    <a:gd name="connsiteX4" fmla="*/ 350024 w 370920"/>
                    <a:gd name="connsiteY4" fmla="*/ 1974351 h 2153220"/>
                    <a:gd name="connsiteX5" fmla="*/ 363377 w 370920"/>
                    <a:gd name="connsiteY5" fmla="*/ 2018716 h 2153220"/>
                    <a:gd name="connsiteX6" fmla="*/ 213722 w 370920"/>
                    <a:gd name="connsiteY6" fmla="*/ 2124450 h 2153220"/>
                    <a:gd name="connsiteX7" fmla="*/ 2253 w 370920"/>
                    <a:gd name="connsiteY7" fmla="*/ 2151290 h 2153220"/>
                    <a:gd name="connsiteX8" fmla="*/ 2253 w 370920"/>
                    <a:gd name="connsiteY8" fmla="*/ 815782 h 2153220"/>
                    <a:gd name="connsiteX9" fmla="*/ 2253 w 370920"/>
                    <a:gd name="connsiteY9" fmla="*/ 402604 h 2153220"/>
                    <a:gd name="connsiteX10" fmla="*/ 2253 w 370920"/>
                    <a:gd name="connsiteY10" fmla="*/ 192762 h 2153220"/>
                    <a:gd name="connsiteX11" fmla="*/ 8760 w 370920"/>
                    <a:gd name="connsiteY11" fmla="*/ 0 h 2153220"/>
                    <a:gd name="connsiteX12" fmla="*/ 164921 w 370920"/>
                    <a:gd name="connsiteY12" fmla="*/ 209029 h 2153220"/>
                    <a:gd name="connsiteX13" fmla="*/ 294243 w 370920"/>
                    <a:gd name="connsiteY13" fmla="*/ 403418 h 2153220"/>
                    <a:gd name="connsiteX0" fmla="*/ 294243 w 377541"/>
                    <a:gd name="connsiteY0" fmla="*/ 403418 h 2153220"/>
                    <a:gd name="connsiteX1" fmla="*/ 250322 w 377541"/>
                    <a:gd name="connsiteY1" fmla="*/ 890610 h 2153220"/>
                    <a:gd name="connsiteX2" fmla="*/ 278789 w 377541"/>
                    <a:gd name="connsiteY2" fmla="*/ 1613671 h 2153220"/>
                    <a:gd name="connsiteX3" fmla="*/ 361750 w 377541"/>
                    <a:gd name="connsiteY3" fmla="*/ 2000009 h 2153220"/>
                    <a:gd name="connsiteX4" fmla="*/ 363377 w 377541"/>
                    <a:gd name="connsiteY4" fmla="*/ 2018716 h 2153220"/>
                    <a:gd name="connsiteX5" fmla="*/ 213722 w 377541"/>
                    <a:gd name="connsiteY5" fmla="*/ 2124450 h 2153220"/>
                    <a:gd name="connsiteX6" fmla="*/ 2253 w 377541"/>
                    <a:gd name="connsiteY6" fmla="*/ 2151290 h 2153220"/>
                    <a:gd name="connsiteX7" fmla="*/ 2253 w 377541"/>
                    <a:gd name="connsiteY7" fmla="*/ 815782 h 2153220"/>
                    <a:gd name="connsiteX8" fmla="*/ 2253 w 377541"/>
                    <a:gd name="connsiteY8" fmla="*/ 402604 h 2153220"/>
                    <a:gd name="connsiteX9" fmla="*/ 2253 w 377541"/>
                    <a:gd name="connsiteY9" fmla="*/ 192762 h 2153220"/>
                    <a:gd name="connsiteX10" fmla="*/ 8760 w 377541"/>
                    <a:gd name="connsiteY10" fmla="*/ 0 h 2153220"/>
                    <a:gd name="connsiteX11" fmla="*/ 164921 w 377541"/>
                    <a:gd name="connsiteY11" fmla="*/ 209029 h 2153220"/>
                    <a:gd name="connsiteX12" fmla="*/ 294243 w 377541"/>
                    <a:gd name="connsiteY12" fmla="*/ 403418 h 2153220"/>
                    <a:gd name="connsiteX0" fmla="*/ 294243 w 364424"/>
                    <a:gd name="connsiteY0" fmla="*/ 403418 h 2153220"/>
                    <a:gd name="connsiteX1" fmla="*/ 250322 w 364424"/>
                    <a:gd name="connsiteY1" fmla="*/ 890610 h 2153220"/>
                    <a:gd name="connsiteX2" fmla="*/ 278789 w 364424"/>
                    <a:gd name="connsiteY2" fmla="*/ 1613671 h 2153220"/>
                    <a:gd name="connsiteX3" fmla="*/ 363377 w 364424"/>
                    <a:gd name="connsiteY3" fmla="*/ 2018716 h 2153220"/>
                    <a:gd name="connsiteX4" fmla="*/ 213722 w 364424"/>
                    <a:gd name="connsiteY4" fmla="*/ 2124450 h 2153220"/>
                    <a:gd name="connsiteX5" fmla="*/ 2253 w 364424"/>
                    <a:gd name="connsiteY5" fmla="*/ 2151290 h 2153220"/>
                    <a:gd name="connsiteX6" fmla="*/ 2253 w 364424"/>
                    <a:gd name="connsiteY6" fmla="*/ 815782 h 2153220"/>
                    <a:gd name="connsiteX7" fmla="*/ 2253 w 364424"/>
                    <a:gd name="connsiteY7" fmla="*/ 402604 h 2153220"/>
                    <a:gd name="connsiteX8" fmla="*/ 2253 w 364424"/>
                    <a:gd name="connsiteY8" fmla="*/ 192762 h 2153220"/>
                    <a:gd name="connsiteX9" fmla="*/ 8760 w 364424"/>
                    <a:gd name="connsiteY9" fmla="*/ 0 h 2153220"/>
                    <a:gd name="connsiteX10" fmla="*/ 164921 w 364424"/>
                    <a:gd name="connsiteY10" fmla="*/ 209029 h 2153220"/>
                    <a:gd name="connsiteX11" fmla="*/ 294243 w 364424"/>
                    <a:gd name="connsiteY11" fmla="*/ 403418 h 2153220"/>
                    <a:gd name="connsiteX0" fmla="*/ 294243 w 363376"/>
                    <a:gd name="connsiteY0" fmla="*/ 403418 h 2153220"/>
                    <a:gd name="connsiteX1" fmla="*/ 250322 w 363376"/>
                    <a:gd name="connsiteY1" fmla="*/ 890610 h 2153220"/>
                    <a:gd name="connsiteX2" fmla="*/ 278789 w 363376"/>
                    <a:gd name="connsiteY2" fmla="*/ 1613671 h 2153220"/>
                    <a:gd name="connsiteX3" fmla="*/ 363377 w 363376"/>
                    <a:gd name="connsiteY3" fmla="*/ 2018716 h 2153220"/>
                    <a:gd name="connsiteX4" fmla="*/ 213722 w 363376"/>
                    <a:gd name="connsiteY4" fmla="*/ 2124450 h 2153220"/>
                    <a:gd name="connsiteX5" fmla="*/ 2253 w 363376"/>
                    <a:gd name="connsiteY5" fmla="*/ 2151290 h 2153220"/>
                    <a:gd name="connsiteX6" fmla="*/ 2253 w 363376"/>
                    <a:gd name="connsiteY6" fmla="*/ 815782 h 2153220"/>
                    <a:gd name="connsiteX7" fmla="*/ 2253 w 363376"/>
                    <a:gd name="connsiteY7" fmla="*/ 402604 h 2153220"/>
                    <a:gd name="connsiteX8" fmla="*/ 2253 w 363376"/>
                    <a:gd name="connsiteY8" fmla="*/ 192762 h 2153220"/>
                    <a:gd name="connsiteX9" fmla="*/ 8760 w 363376"/>
                    <a:gd name="connsiteY9" fmla="*/ 0 h 2153220"/>
                    <a:gd name="connsiteX10" fmla="*/ 164921 w 363376"/>
                    <a:gd name="connsiteY10" fmla="*/ 209029 h 2153220"/>
                    <a:gd name="connsiteX11" fmla="*/ 294243 w 363376"/>
                    <a:gd name="connsiteY11" fmla="*/ 403418 h 2153220"/>
                    <a:gd name="connsiteX0" fmla="*/ 294243 w 363378"/>
                    <a:gd name="connsiteY0" fmla="*/ 403418 h 2131745"/>
                    <a:gd name="connsiteX1" fmla="*/ 250322 w 363378"/>
                    <a:gd name="connsiteY1" fmla="*/ 890610 h 2131745"/>
                    <a:gd name="connsiteX2" fmla="*/ 278789 w 363378"/>
                    <a:gd name="connsiteY2" fmla="*/ 1613671 h 2131745"/>
                    <a:gd name="connsiteX3" fmla="*/ 363377 w 363378"/>
                    <a:gd name="connsiteY3" fmla="*/ 2018716 h 2131745"/>
                    <a:gd name="connsiteX4" fmla="*/ 213722 w 363378"/>
                    <a:gd name="connsiteY4" fmla="*/ 2124450 h 2131745"/>
                    <a:gd name="connsiteX5" fmla="*/ 2253 w 363378"/>
                    <a:gd name="connsiteY5" fmla="*/ 2116321 h 2131745"/>
                    <a:gd name="connsiteX6" fmla="*/ 2253 w 363378"/>
                    <a:gd name="connsiteY6" fmla="*/ 815782 h 2131745"/>
                    <a:gd name="connsiteX7" fmla="*/ 2253 w 363378"/>
                    <a:gd name="connsiteY7" fmla="*/ 402604 h 2131745"/>
                    <a:gd name="connsiteX8" fmla="*/ 2253 w 363378"/>
                    <a:gd name="connsiteY8" fmla="*/ 192762 h 2131745"/>
                    <a:gd name="connsiteX9" fmla="*/ 8760 w 363378"/>
                    <a:gd name="connsiteY9" fmla="*/ 0 h 2131745"/>
                    <a:gd name="connsiteX10" fmla="*/ 164921 w 363378"/>
                    <a:gd name="connsiteY10" fmla="*/ 209029 h 2131745"/>
                    <a:gd name="connsiteX11" fmla="*/ 294243 w 363378"/>
                    <a:gd name="connsiteY11" fmla="*/ 403418 h 213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3378" h="2131745">
                      <a:moveTo>
                        <a:pt x="294243" y="403418"/>
                      </a:moveTo>
                      <a:cubicBezTo>
                        <a:pt x="287736" y="566086"/>
                        <a:pt x="258456" y="727128"/>
                        <a:pt x="250322" y="890610"/>
                      </a:cubicBezTo>
                      <a:cubicBezTo>
                        <a:pt x="238936" y="1131359"/>
                        <a:pt x="243816" y="1375362"/>
                        <a:pt x="278789" y="1613671"/>
                      </a:cubicBezTo>
                      <a:cubicBezTo>
                        <a:pt x="297631" y="1801688"/>
                        <a:pt x="344248" y="1933586"/>
                        <a:pt x="363377" y="2018716"/>
                      </a:cubicBezTo>
                      <a:cubicBezTo>
                        <a:pt x="335723" y="2076463"/>
                        <a:pt x="273909" y="2108183"/>
                        <a:pt x="213722" y="2124450"/>
                      </a:cubicBezTo>
                      <a:cubicBezTo>
                        <a:pt x="153535" y="2140717"/>
                        <a:pt x="2253" y="2126082"/>
                        <a:pt x="2253" y="2116321"/>
                      </a:cubicBezTo>
                      <a:lnTo>
                        <a:pt x="2253" y="815782"/>
                      </a:lnTo>
                      <a:lnTo>
                        <a:pt x="2253" y="402604"/>
                      </a:lnTo>
                      <a:lnTo>
                        <a:pt x="2253" y="192762"/>
                      </a:lnTo>
                      <a:cubicBezTo>
                        <a:pt x="2253" y="128508"/>
                        <a:pt x="-5880" y="62627"/>
                        <a:pt x="8760" y="0"/>
                      </a:cubicBezTo>
                      <a:cubicBezTo>
                        <a:pt x="65694" y="65881"/>
                        <a:pt x="118561" y="135828"/>
                        <a:pt x="164921" y="209029"/>
                      </a:cubicBezTo>
                      <a:cubicBezTo>
                        <a:pt x="212502" y="276265"/>
                        <a:pt x="240047" y="304808"/>
                        <a:pt x="294243" y="403418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CED8597-6D0A-4E01-A542-EE487445A9F2}"/>
                    </a:ext>
                  </a:extLst>
                </p:cNvPr>
                <p:cNvSpPr/>
                <p:nvPr/>
              </p:nvSpPr>
              <p:spPr>
                <a:xfrm>
                  <a:off x="2108589" y="3458106"/>
                  <a:ext cx="642350" cy="1344847"/>
                </a:xfrm>
                <a:custGeom>
                  <a:avLst/>
                  <a:gdLst>
                    <a:gd name="connsiteX0" fmla="*/ 1021026 w 1016677"/>
                    <a:gd name="connsiteY0" fmla="*/ 1260681 h 2130956"/>
                    <a:gd name="connsiteX1" fmla="*/ 943759 w 1016677"/>
                    <a:gd name="connsiteY1" fmla="*/ 482312 h 2130956"/>
                    <a:gd name="connsiteX2" fmla="*/ 921798 w 1016677"/>
                    <a:gd name="connsiteY2" fmla="*/ 463605 h 2130956"/>
                    <a:gd name="connsiteX3" fmla="*/ 502927 w 1016677"/>
                    <a:gd name="connsiteY3" fmla="*/ 247256 h 2130956"/>
                    <a:gd name="connsiteX4" fmla="*/ 385806 w 1016677"/>
                    <a:gd name="connsiteY4" fmla="*/ 0 h 2130956"/>
                    <a:gd name="connsiteX5" fmla="*/ 306912 w 1016677"/>
                    <a:gd name="connsiteY5" fmla="*/ 45547 h 2130956"/>
                    <a:gd name="connsiteX6" fmla="*/ 209310 w 1016677"/>
                    <a:gd name="connsiteY6" fmla="*/ 82961 h 2130956"/>
                    <a:gd name="connsiteX7" fmla="*/ 5162 w 1016677"/>
                    <a:gd name="connsiteY7" fmla="*/ 113868 h 2130956"/>
                    <a:gd name="connsiteX8" fmla="*/ 3535 w 1016677"/>
                    <a:gd name="connsiteY8" fmla="*/ 584793 h 2130956"/>
                    <a:gd name="connsiteX9" fmla="*/ 5162 w 1016677"/>
                    <a:gd name="connsiteY9" fmla="*/ 1154133 h 2130956"/>
                    <a:gd name="connsiteX10" fmla="*/ 5162 w 1016677"/>
                    <a:gd name="connsiteY10" fmla="*/ 1165519 h 2130956"/>
                    <a:gd name="connsiteX11" fmla="*/ 28748 w 1016677"/>
                    <a:gd name="connsiteY11" fmla="*/ 1198053 h 2130956"/>
                    <a:gd name="connsiteX12" fmla="*/ 240217 w 1016677"/>
                    <a:gd name="connsiteY12" fmla="*/ 1684432 h 2130956"/>
                    <a:gd name="connsiteX13" fmla="*/ 497234 w 1016677"/>
                    <a:gd name="connsiteY13" fmla="*/ 2105743 h 2130956"/>
                    <a:gd name="connsiteX14" fmla="*/ 925052 w 1016677"/>
                    <a:gd name="connsiteY14" fmla="*/ 1593338 h 2130956"/>
                    <a:gd name="connsiteX15" fmla="*/ 982799 w 1016677"/>
                    <a:gd name="connsiteY15" fmla="*/ 1411149 h 2130956"/>
                    <a:gd name="connsiteX16" fmla="*/ 1021026 w 1016677"/>
                    <a:gd name="connsiteY16" fmla="*/ 1260681 h 2130956"/>
                    <a:gd name="connsiteX0" fmla="*/ 1021026 w 1021195"/>
                    <a:gd name="connsiteY0" fmla="*/ 1260681 h 2138011"/>
                    <a:gd name="connsiteX1" fmla="*/ 943759 w 1021195"/>
                    <a:gd name="connsiteY1" fmla="*/ 482312 h 2138011"/>
                    <a:gd name="connsiteX2" fmla="*/ 921798 w 1021195"/>
                    <a:gd name="connsiteY2" fmla="*/ 463605 h 2138011"/>
                    <a:gd name="connsiteX3" fmla="*/ 502927 w 1021195"/>
                    <a:gd name="connsiteY3" fmla="*/ 247256 h 2138011"/>
                    <a:gd name="connsiteX4" fmla="*/ 385806 w 1021195"/>
                    <a:gd name="connsiteY4" fmla="*/ 0 h 2138011"/>
                    <a:gd name="connsiteX5" fmla="*/ 306912 w 1021195"/>
                    <a:gd name="connsiteY5" fmla="*/ 45547 h 2138011"/>
                    <a:gd name="connsiteX6" fmla="*/ 209310 w 1021195"/>
                    <a:gd name="connsiteY6" fmla="*/ 82961 h 2138011"/>
                    <a:gd name="connsiteX7" fmla="*/ 5162 w 1021195"/>
                    <a:gd name="connsiteY7" fmla="*/ 113868 h 2138011"/>
                    <a:gd name="connsiteX8" fmla="*/ 3535 w 1021195"/>
                    <a:gd name="connsiteY8" fmla="*/ 584793 h 2138011"/>
                    <a:gd name="connsiteX9" fmla="*/ 5162 w 1021195"/>
                    <a:gd name="connsiteY9" fmla="*/ 1154133 h 2138011"/>
                    <a:gd name="connsiteX10" fmla="*/ 28748 w 1021195"/>
                    <a:gd name="connsiteY10" fmla="*/ 1198053 h 2138011"/>
                    <a:gd name="connsiteX11" fmla="*/ 240217 w 1021195"/>
                    <a:gd name="connsiteY11" fmla="*/ 1684432 h 2138011"/>
                    <a:gd name="connsiteX12" fmla="*/ 497234 w 1021195"/>
                    <a:gd name="connsiteY12" fmla="*/ 2105743 h 2138011"/>
                    <a:gd name="connsiteX13" fmla="*/ 925052 w 1021195"/>
                    <a:gd name="connsiteY13" fmla="*/ 1593338 h 2138011"/>
                    <a:gd name="connsiteX14" fmla="*/ 982799 w 1021195"/>
                    <a:gd name="connsiteY14" fmla="*/ 1411149 h 2138011"/>
                    <a:gd name="connsiteX15" fmla="*/ 1021026 w 1021195"/>
                    <a:gd name="connsiteY15" fmla="*/ 1260681 h 2138011"/>
                    <a:gd name="connsiteX0" fmla="*/ 1021026 w 1021195"/>
                    <a:gd name="connsiteY0" fmla="*/ 1260681 h 2138013"/>
                    <a:gd name="connsiteX1" fmla="*/ 943759 w 1021195"/>
                    <a:gd name="connsiteY1" fmla="*/ 482312 h 2138013"/>
                    <a:gd name="connsiteX2" fmla="*/ 921798 w 1021195"/>
                    <a:gd name="connsiteY2" fmla="*/ 463605 h 2138013"/>
                    <a:gd name="connsiteX3" fmla="*/ 502927 w 1021195"/>
                    <a:gd name="connsiteY3" fmla="*/ 247256 h 2138013"/>
                    <a:gd name="connsiteX4" fmla="*/ 385806 w 1021195"/>
                    <a:gd name="connsiteY4" fmla="*/ 0 h 2138013"/>
                    <a:gd name="connsiteX5" fmla="*/ 306912 w 1021195"/>
                    <a:gd name="connsiteY5" fmla="*/ 45547 h 2138013"/>
                    <a:gd name="connsiteX6" fmla="*/ 209310 w 1021195"/>
                    <a:gd name="connsiteY6" fmla="*/ 82961 h 2138013"/>
                    <a:gd name="connsiteX7" fmla="*/ 5162 w 1021195"/>
                    <a:gd name="connsiteY7" fmla="*/ 113868 h 2138013"/>
                    <a:gd name="connsiteX8" fmla="*/ 3535 w 1021195"/>
                    <a:gd name="connsiteY8" fmla="*/ 584793 h 2138013"/>
                    <a:gd name="connsiteX9" fmla="*/ 5162 w 1021195"/>
                    <a:gd name="connsiteY9" fmla="*/ 1154133 h 2138013"/>
                    <a:gd name="connsiteX10" fmla="*/ 240217 w 1021195"/>
                    <a:gd name="connsiteY10" fmla="*/ 1684432 h 2138013"/>
                    <a:gd name="connsiteX11" fmla="*/ 497234 w 1021195"/>
                    <a:gd name="connsiteY11" fmla="*/ 2105743 h 2138013"/>
                    <a:gd name="connsiteX12" fmla="*/ 925052 w 1021195"/>
                    <a:gd name="connsiteY12" fmla="*/ 1593338 h 2138013"/>
                    <a:gd name="connsiteX13" fmla="*/ 982799 w 1021195"/>
                    <a:gd name="connsiteY13" fmla="*/ 1411149 h 2138013"/>
                    <a:gd name="connsiteX14" fmla="*/ 1021026 w 1021195"/>
                    <a:gd name="connsiteY14" fmla="*/ 1260681 h 2138013"/>
                    <a:gd name="connsiteX0" fmla="*/ 1021026 w 1021195"/>
                    <a:gd name="connsiteY0" fmla="*/ 1260681 h 2138011"/>
                    <a:gd name="connsiteX1" fmla="*/ 943759 w 1021195"/>
                    <a:gd name="connsiteY1" fmla="*/ 482312 h 2138011"/>
                    <a:gd name="connsiteX2" fmla="*/ 921798 w 1021195"/>
                    <a:gd name="connsiteY2" fmla="*/ 463605 h 2138011"/>
                    <a:gd name="connsiteX3" fmla="*/ 502927 w 1021195"/>
                    <a:gd name="connsiteY3" fmla="*/ 247256 h 2138011"/>
                    <a:gd name="connsiteX4" fmla="*/ 385806 w 1021195"/>
                    <a:gd name="connsiteY4" fmla="*/ 0 h 2138011"/>
                    <a:gd name="connsiteX5" fmla="*/ 306912 w 1021195"/>
                    <a:gd name="connsiteY5" fmla="*/ 45547 h 2138011"/>
                    <a:gd name="connsiteX6" fmla="*/ 209310 w 1021195"/>
                    <a:gd name="connsiteY6" fmla="*/ 82961 h 2138011"/>
                    <a:gd name="connsiteX7" fmla="*/ 5162 w 1021195"/>
                    <a:gd name="connsiteY7" fmla="*/ 113868 h 2138011"/>
                    <a:gd name="connsiteX8" fmla="*/ 3535 w 1021195"/>
                    <a:gd name="connsiteY8" fmla="*/ 584793 h 2138011"/>
                    <a:gd name="connsiteX9" fmla="*/ 167 w 1021195"/>
                    <a:gd name="connsiteY9" fmla="*/ 1194097 h 2138011"/>
                    <a:gd name="connsiteX10" fmla="*/ 240217 w 1021195"/>
                    <a:gd name="connsiteY10" fmla="*/ 1684432 h 2138011"/>
                    <a:gd name="connsiteX11" fmla="*/ 497234 w 1021195"/>
                    <a:gd name="connsiteY11" fmla="*/ 2105743 h 2138011"/>
                    <a:gd name="connsiteX12" fmla="*/ 925052 w 1021195"/>
                    <a:gd name="connsiteY12" fmla="*/ 1593338 h 2138011"/>
                    <a:gd name="connsiteX13" fmla="*/ 982799 w 1021195"/>
                    <a:gd name="connsiteY13" fmla="*/ 1411149 h 2138011"/>
                    <a:gd name="connsiteX14" fmla="*/ 1021026 w 1021195"/>
                    <a:gd name="connsiteY14" fmla="*/ 1260681 h 2138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21195" h="2138011">
                      <a:moveTo>
                        <a:pt x="1021026" y="1260681"/>
                      </a:moveTo>
                      <a:cubicBezTo>
                        <a:pt x="1006386" y="1000411"/>
                        <a:pt x="969785" y="741768"/>
                        <a:pt x="943759" y="482312"/>
                      </a:cubicBezTo>
                      <a:cubicBezTo>
                        <a:pt x="942132" y="466858"/>
                        <a:pt x="936438" y="461978"/>
                        <a:pt x="921798" y="463605"/>
                      </a:cubicBezTo>
                      <a:cubicBezTo>
                        <a:pt x="732290" y="488005"/>
                        <a:pt x="596461" y="409111"/>
                        <a:pt x="502927" y="247256"/>
                      </a:cubicBezTo>
                      <a:cubicBezTo>
                        <a:pt x="456567" y="168362"/>
                        <a:pt x="432980" y="78081"/>
                        <a:pt x="385806" y="0"/>
                      </a:cubicBezTo>
                      <a:cubicBezTo>
                        <a:pt x="375232" y="23587"/>
                        <a:pt x="328872" y="35787"/>
                        <a:pt x="306912" y="45547"/>
                      </a:cubicBezTo>
                      <a:cubicBezTo>
                        <a:pt x="275191" y="59374"/>
                        <a:pt x="242658" y="73201"/>
                        <a:pt x="209310" y="82961"/>
                      </a:cubicBezTo>
                      <a:cubicBezTo>
                        <a:pt x="140176" y="103294"/>
                        <a:pt x="76736" y="112241"/>
                        <a:pt x="5162" y="113868"/>
                      </a:cubicBezTo>
                      <a:cubicBezTo>
                        <a:pt x="-5412" y="114681"/>
                        <a:pt x="3535" y="554699"/>
                        <a:pt x="3535" y="584793"/>
                      </a:cubicBezTo>
                      <a:cubicBezTo>
                        <a:pt x="4348" y="774302"/>
                        <a:pt x="167" y="1004588"/>
                        <a:pt x="167" y="1194097"/>
                      </a:cubicBezTo>
                      <a:cubicBezTo>
                        <a:pt x="80184" y="1357542"/>
                        <a:pt x="157373" y="1532491"/>
                        <a:pt x="240217" y="1684432"/>
                      </a:cubicBezTo>
                      <a:cubicBezTo>
                        <a:pt x="323062" y="1836373"/>
                        <a:pt x="378486" y="1993502"/>
                        <a:pt x="497234" y="2105743"/>
                      </a:cubicBezTo>
                      <a:cubicBezTo>
                        <a:pt x="682676" y="2281425"/>
                        <a:pt x="893331" y="1686872"/>
                        <a:pt x="925052" y="1593338"/>
                      </a:cubicBezTo>
                      <a:cubicBezTo>
                        <a:pt x="945385" y="1533150"/>
                        <a:pt x="964092" y="1472150"/>
                        <a:pt x="982799" y="1411149"/>
                      </a:cubicBezTo>
                      <a:cubicBezTo>
                        <a:pt x="999066" y="1359908"/>
                        <a:pt x="1023466" y="1315174"/>
                        <a:pt x="1021026" y="1260681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F2036C92-8EB8-4FA8-ABBA-F7CBF11CBDFC}"/>
                    </a:ext>
                  </a:extLst>
                </p:cNvPr>
                <p:cNvSpPr/>
                <p:nvPr/>
              </p:nvSpPr>
              <p:spPr>
                <a:xfrm>
                  <a:off x="3153259" y="2086837"/>
                  <a:ext cx="1145999" cy="1795739"/>
                </a:xfrm>
                <a:custGeom>
                  <a:avLst/>
                  <a:gdLst>
                    <a:gd name="connsiteX0" fmla="*/ 1820419 w 1821886"/>
                    <a:gd name="connsiteY0" fmla="*/ 1327383 h 2854831"/>
                    <a:gd name="connsiteX1" fmla="*/ 1554456 w 1821886"/>
                    <a:gd name="connsiteY1" fmla="*/ 802777 h 2854831"/>
                    <a:gd name="connsiteX2" fmla="*/ 1358441 w 1821886"/>
                    <a:gd name="connsiteY2" fmla="*/ 496147 h 2854831"/>
                    <a:gd name="connsiteX3" fmla="*/ 1023343 w 1821886"/>
                    <a:gd name="connsiteY3" fmla="*/ 104929 h 2854831"/>
                    <a:gd name="connsiteX4" fmla="*/ 845222 w 1821886"/>
                    <a:gd name="connsiteY4" fmla="*/ 13835 h 2854831"/>
                    <a:gd name="connsiteX5" fmla="*/ 604472 w 1821886"/>
                    <a:gd name="connsiteY5" fmla="*/ 59382 h 2854831"/>
                    <a:gd name="connsiteX6" fmla="*/ 163641 w 1821886"/>
                    <a:gd name="connsiteY6" fmla="*/ 702736 h 2854831"/>
                    <a:gd name="connsiteX7" fmla="*/ 1786 w 1821886"/>
                    <a:gd name="connsiteY7" fmla="*/ 1904856 h 2854831"/>
                    <a:gd name="connsiteX8" fmla="*/ 17239 w 1821886"/>
                    <a:gd name="connsiteY8" fmla="*/ 2261100 h 2854831"/>
                    <a:gd name="connsiteX9" fmla="*/ 111587 w 1821886"/>
                    <a:gd name="connsiteY9" fmla="*/ 2553903 h 2854831"/>
                    <a:gd name="connsiteX10" fmla="*/ 419843 w 1821886"/>
                    <a:gd name="connsiteY10" fmla="*/ 2747478 h 2854831"/>
                    <a:gd name="connsiteX11" fmla="*/ 987556 w 1821886"/>
                    <a:gd name="connsiteY11" fmla="*/ 2858906 h 2854831"/>
                    <a:gd name="connsiteX12" fmla="*/ 1602443 w 1821886"/>
                    <a:gd name="connsiteY12" fmla="*/ 2752359 h 2854831"/>
                    <a:gd name="connsiteX13" fmla="*/ 1776498 w 1821886"/>
                    <a:gd name="connsiteY13" fmla="*/ 2592130 h 2854831"/>
                    <a:gd name="connsiteX14" fmla="*/ 1778938 w 1821886"/>
                    <a:gd name="connsiteY14" fmla="*/ 2430275 h 2854831"/>
                    <a:gd name="connsiteX15" fmla="*/ 1791952 w 1821886"/>
                    <a:gd name="connsiteY15" fmla="*/ 2003270 h 2854831"/>
                    <a:gd name="connsiteX16" fmla="*/ 1809032 w 1821886"/>
                    <a:gd name="connsiteY16" fmla="*/ 1642146 h 2854831"/>
                    <a:gd name="connsiteX17" fmla="*/ 1819606 w 1821886"/>
                    <a:gd name="connsiteY17" fmla="*/ 1461584 h 2854831"/>
                    <a:gd name="connsiteX18" fmla="*/ 1820419 w 1821886"/>
                    <a:gd name="connsiteY18" fmla="*/ 1327383 h 2854831"/>
                    <a:gd name="connsiteX19" fmla="*/ 1820419 w 1821886"/>
                    <a:gd name="connsiteY19" fmla="*/ 1327383 h 285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821886" h="2854831">
                      <a:moveTo>
                        <a:pt x="1820419" y="1327383"/>
                      </a:moveTo>
                      <a:cubicBezTo>
                        <a:pt x="1726071" y="1154954"/>
                        <a:pt x="1650430" y="973579"/>
                        <a:pt x="1554456" y="802777"/>
                      </a:cubicBezTo>
                      <a:cubicBezTo>
                        <a:pt x="1495082" y="697042"/>
                        <a:pt x="1433268" y="591308"/>
                        <a:pt x="1358441" y="496147"/>
                      </a:cubicBezTo>
                      <a:cubicBezTo>
                        <a:pt x="1254333" y="364385"/>
                        <a:pt x="1157545" y="207410"/>
                        <a:pt x="1023343" y="104929"/>
                      </a:cubicBezTo>
                      <a:cubicBezTo>
                        <a:pt x="972916" y="65889"/>
                        <a:pt x="904595" y="35795"/>
                        <a:pt x="845222" y="13835"/>
                      </a:cubicBezTo>
                      <a:cubicBezTo>
                        <a:pt x="758194" y="-17885"/>
                        <a:pt x="678486" y="8142"/>
                        <a:pt x="604472" y="59382"/>
                      </a:cubicBezTo>
                      <a:cubicBezTo>
                        <a:pt x="392190" y="207410"/>
                        <a:pt x="257175" y="467680"/>
                        <a:pt x="163641" y="702736"/>
                      </a:cubicBezTo>
                      <a:cubicBezTo>
                        <a:pt x="13172" y="1082567"/>
                        <a:pt x="-7161" y="1500625"/>
                        <a:pt x="1786" y="1904856"/>
                      </a:cubicBezTo>
                      <a:cubicBezTo>
                        <a:pt x="4226" y="2023604"/>
                        <a:pt x="9106" y="2142352"/>
                        <a:pt x="17239" y="2261100"/>
                      </a:cubicBezTo>
                      <a:cubicBezTo>
                        <a:pt x="24559" y="2363581"/>
                        <a:pt x="46519" y="2470942"/>
                        <a:pt x="111587" y="2553903"/>
                      </a:cubicBezTo>
                      <a:cubicBezTo>
                        <a:pt x="186414" y="2649877"/>
                        <a:pt x="310042" y="2704371"/>
                        <a:pt x="419843" y="2747478"/>
                      </a:cubicBezTo>
                      <a:cubicBezTo>
                        <a:pt x="595525" y="2815799"/>
                        <a:pt x="798048" y="2846706"/>
                        <a:pt x="987556" y="2858906"/>
                      </a:cubicBezTo>
                      <a:cubicBezTo>
                        <a:pt x="1190892" y="2871920"/>
                        <a:pt x="1418628" y="2850773"/>
                        <a:pt x="1602443" y="2752359"/>
                      </a:cubicBezTo>
                      <a:cubicBezTo>
                        <a:pt x="1667511" y="2717385"/>
                        <a:pt x="1757791" y="2671024"/>
                        <a:pt x="1776498" y="2592130"/>
                      </a:cubicBezTo>
                      <a:cubicBezTo>
                        <a:pt x="1787885" y="2542516"/>
                        <a:pt x="1778938" y="2481515"/>
                        <a:pt x="1778938" y="2430275"/>
                      </a:cubicBezTo>
                      <a:cubicBezTo>
                        <a:pt x="1779752" y="2287127"/>
                        <a:pt x="1788699" y="2145605"/>
                        <a:pt x="1791952" y="2003270"/>
                      </a:cubicBezTo>
                      <a:cubicBezTo>
                        <a:pt x="1794392" y="1882896"/>
                        <a:pt x="1801712" y="1762521"/>
                        <a:pt x="1809032" y="1642146"/>
                      </a:cubicBezTo>
                      <a:cubicBezTo>
                        <a:pt x="1813099" y="1581959"/>
                        <a:pt x="1814725" y="1521772"/>
                        <a:pt x="1819606" y="1461584"/>
                      </a:cubicBezTo>
                      <a:cubicBezTo>
                        <a:pt x="1822859" y="1419290"/>
                        <a:pt x="1840752" y="1368050"/>
                        <a:pt x="1820419" y="1327383"/>
                      </a:cubicBezTo>
                      <a:cubicBezTo>
                        <a:pt x="1820419" y="1327383"/>
                        <a:pt x="1820419" y="1327383"/>
                        <a:pt x="1820419" y="1327383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7F2D5B8B-E1E0-4724-A916-92031641C06B}"/>
                    </a:ext>
                  </a:extLst>
                </p:cNvPr>
                <p:cNvSpPr/>
                <p:nvPr/>
              </p:nvSpPr>
              <p:spPr>
                <a:xfrm>
                  <a:off x="2247222" y="2055728"/>
                  <a:ext cx="936240" cy="1739463"/>
                </a:xfrm>
                <a:custGeom>
                  <a:avLst/>
                  <a:gdLst>
                    <a:gd name="connsiteX0" fmla="*/ 1491640 w 1488416"/>
                    <a:gd name="connsiteY0" fmla="*/ 1253669 h 2765363"/>
                    <a:gd name="connsiteX1" fmla="*/ 1449346 w 1488416"/>
                    <a:gd name="connsiteY1" fmla="*/ 1108081 h 2765363"/>
                    <a:gd name="connsiteX2" fmla="*/ 1323278 w 1488416"/>
                    <a:gd name="connsiteY2" fmla="*/ 807144 h 2765363"/>
                    <a:gd name="connsiteX3" fmla="*/ 865366 w 1488416"/>
                    <a:gd name="connsiteY3" fmla="*/ 193071 h 2765363"/>
                    <a:gd name="connsiteX4" fmla="*/ 458695 w 1488416"/>
                    <a:gd name="connsiteY4" fmla="*/ 2749 h 2765363"/>
                    <a:gd name="connsiteX5" fmla="*/ 174839 w 1488416"/>
                    <a:gd name="connsiteY5" fmla="*/ 292299 h 2765363"/>
                    <a:gd name="connsiteX6" fmla="*/ 22744 w 1488416"/>
                    <a:gd name="connsiteY6" fmla="*/ 991773 h 2765363"/>
                    <a:gd name="connsiteX7" fmla="*/ 1597 w 1488416"/>
                    <a:gd name="connsiteY7" fmla="*/ 1509059 h 2765363"/>
                    <a:gd name="connsiteX8" fmla="*/ 31691 w 1488416"/>
                    <a:gd name="connsiteY8" fmla="*/ 1844156 h 2765363"/>
                    <a:gd name="connsiteX9" fmla="*/ 141492 w 1488416"/>
                    <a:gd name="connsiteY9" fmla="*/ 2328094 h 2765363"/>
                    <a:gd name="connsiteX10" fmla="*/ 438362 w 1488416"/>
                    <a:gd name="connsiteY10" fmla="*/ 2742899 h 2765363"/>
                    <a:gd name="connsiteX11" fmla="*/ 653897 w 1488416"/>
                    <a:gd name="connsiteY11" fmla="*/ 2764046 h 2765363"/>
                    <a:gd name="connsiteX12" fmla="*/ 1215104 w 1488416"/>
                    <a:gd name="connsiteY12" fmla="*/ 2466363 h 2765363"/>
                    <a:gd name="connsiteX13" fmla="*/ 1435519 w 1488416"/>
                    <a:gd name="connsiteY13" fmla="*/ 2207720 h 2765363"/>
                    <a:gd name="connsiteX14" fmla="*/ 1455853 w 1488416"/>
                    <a:gd name="connsiteY14" fmla="*/ 1707514 h 2765363"/>
                    <a:gd name="connsiteX15" fmla="*/ 1491640 w 1488416"/>
                    <a:gd name="connsiteY15" fmla="*/ 1253669 h 2765363"/>
                    <a:gd name="connsiteX16" fmla="*/ 1491640 w 1488416"/>
                    <a:gd name="connsiteY16" fmla="*/ 1253669 h 276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8416" h="2765363">
                      <a:moveTo>
                        <a:pt x="1491640" y="1253669"/>
                      </a:moveTo>
                      <a:cubicBezTo>
                        <a:pt x="1489200" y="1204869"/>
                        <a:pt x="1465613" y="1155255"/>
                        <a:pt x="1449346" y="1108081"/>
                      </a:cubicBezTo>
                      <a:cubicBezTo>
                        <a:pt x="1414372" y="1003160"/>
                        <a:pt x="1379399" y="903119"/>
                        <a:pt x="1323278" y="807144"/>
                      </a:cubicBezTo>
                      <a:cubicBezTo>
                        <a:pt x="1193143" y="585915"/>
                        <a:pt x="1055688" y="367126"/>
                        <a:pt x="865366" y="193071"/>
                      </a:cubicBezTo>
                      <a:cubicBezTo>
                        <a:pt x="756379" y="94656"/>
                        <a:pt x="616484" y="-19212"/>
                        <a:pt x="458695" y="2749"/>
                      </a:cubicBezTo>
                      <a:cubicBezTo>
                        <a:pt x="314734" y="23082"/>
                        <a:pt x="226079" y="171111"/>
                        <a:pt x="174839" y="292299"/>
                      </a:cubicBezTo>
                      <a:cubicBezTo>
                        <a:pt x="80491" y="515154"/>
                        <a:pt x="41451" y="751837"/>
                        <a:pt x="22744" y="991773"/>
                      </a:cubicBezTo>
                      <a:cubicBezTo>
                        <a:pt x="9730" y="1164202"/>
                        <a:pt x="-4910" y="1335817"/>
                        <a:pt x="1597" y="1509059"/>
                      </a:cubicBezTo>
                      <a:cubicBezTo>
                        <a:pt x="5664" y="1620487"/>
                        <a:pt x="5664" y="1735168"/>
                        <a:pt x="31691" y="1844156"/>
                      </a:cubicBezTo>
                      <a:cubicBezTo>
                        <a:pt x="69918" y="2006011"/>
                        <a:pt x="92691" y="2168679"/>
                        <a:pt x="141492" y="2328094"/>
                      </a:cubicBezTo>
                      <a:cubicBezTo>
                        <a:pt x="187852" y="2480189"/>
                        <a:pt x="277320" y="2681898"/>
                        <a:pt x="438362" y="2742899"/>
                      </a:cubicBezTo>
                      <a:cubicBezTo>
                        <a:pt x="506682" y="2768926"/>
                        <a:pt x="577443" y="2777059"/>
                        <a:pt x="653897" y="2764046"/>
                      </a:cubicBezTo>
                      <a:cubicBezTo>
                        <a:pt x="860486" y="2728259"/>
                        <a:pt x="1053249" y="2592431"/>
                        <a:pt x="1215104" y="2466363"/>
                      </a:cubicBezTo>
                      <a:cubicBezTo>
                        <a:pt x="1289931" y="2407802"/>
                        <a:pt x="1435519" y="2315081"/>
                        <a:pt x="1435519" y="2207720"/>
                      </a:cubicBezTo>
                      <a:cubicBezTo>
                        <a:pt x="1435519" y="2040984"/>
                        <a:pt x="1442839" y="1873436"/>
                        <a:pt x="1455853" y="1707514"/>
                      </a:cubicBezTo>
                      <a:cubicBezTo>
                        <a:pt x="1465613" y="1558673"/>
                        <a:pt x="1497333" y="1404138"/>
                        <a:pt x="1491640" y="1253669"/>
                      </a:cubicBezTo>
                      <a:cubicBezTo>
                        <a:pt x="1491640" y="1253669"/>
                        <a:pt x="1491640" y="1253669"/>
                        <a:pt x="1491640" y="1253669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EFC7A34D-FB30-4086-962C-FEDA52BC9110}"/>
                    </a:ext>
                  </a:extLst>
                </p:cNvPr>
                <p:cNvSpPr/>
                <p:nvPr/>
              </p:nvSpPr>
              <p:spPr>
                <a:xfrm>
                  <a:off x="2916492" y="3578688"/>
                  <a:ext cx="5116" cy="5116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1BDDB11D-0110-4D96-9F50-E0AE7A9AFBEB}"/>
                    </a:ext>
                  </a:extLst>
                </p:cNvPr>
                <p:cNvSpPr/>
                <p:nvPr/>
              </p:nvSpPr>
              <p:spPr>
                <a:xfrm>
                  <a:off x="3557536" y="3735173"/>
                  <a:ext cx="1094996" cy="1442988"/>
                </a:xfrm>
                <a:custGeom>
                  <a:avLst/>
                  <a:gdLst>
                    <a:gd name="connsiteX0" fmla="*/ 1742637 w 1740552"/>
                    <a:gd name="connsiteY0" fmla="*/ 386434 h 2228557"/>
                    <a:gd name="connsiteX1" fmla="*/ 1382326 w 1740552"/>
                    <a:gd name="connsiteY1" fmla="*/ 323806 h 2228557"/>
                    <a:gd name="connsiteX2" fmla="*/ 1235111 w 1740552"/>
                    <a:gd name="connsiteY2" fmla="*/ 221325 h 2228557"/>
                    <a:gd name="connsiteX3" fmla="*/ 1174924 w 1740552"/>
                    <a:gd name="connsiteY3" fmla="*/ 87124 h 2228557"/>
                    <a:gd name="connsiteX4" fmla="*/ 1131004 w 1740552"/>
                    <a:gd name="connsiteY4" fmla="*/ 5789 h 2228557"/>
                    <a:gd name="connsiteX5" fmla="*/ 595011 w 1740552"/>
                    <a:gd name="connsiteY5" fmla="*/ 166018 h 2228557"/>
                    <a:gd name="connsiteX6" fmla="*/ 57392 w 1740552"/>
                    <a:gd name="connsiteY6" fmla="*/ 144871 h 2228557"/>
                    <a:gd name="connsiteX7" fmla="*/ 8591 w 1740552"/>
                    <a:gd name="connsiteY7" fmla="*/ 308353 h 2228557"/>
                    <a:gd name="connsiteX8" fmla="*/ 80165 w 1740552"/>
                    <a:gd name="connsiteY8" fmla="*/ 601969 h 2228557"/>
                    <a:gd name="connsiteX9" fmla="*/ 212740 w 1740552"/>
                    <a:gd name="connsiteY9" fmla="*/ 1211163 h 2228557"/>
                    <a:gd name="connsiteX10" fmla="*/ 348568 w 1740552"/>
                    <a:gd name="connsiteY10" fmla="*/ 1808969 h 2228557"/>
                    <a:gd name="connsiteX11" fmla="*/ 952068 w 1740552"/>
                    <a:gd name="connsiteY11" fmla="*/ 2214014 h 2228557"/>
                    <a:gd name="connsiteX12" fmla="*/ 1211525 w 1740552"/>
                    <a:gd name="connsiteY12" fmla="*/ 1997665 h 2228557"/>
                    <a:gd name="connsiteX13" fmla="*/ 1406727 w 1740552"/>
                    <a:gd name="connsiteY13" fmla="*/ 1553580 h 2228557"/>
                    <a:gd name="connsiteX14" fmla="*/ 1621449 w 1740552"/>
                    <a:gd name="connsiteY14" fmla="*/ 1035481 h 2228557"/>
                    <a:gd name="connsiteX15" fmla="*/ 1742637 w 1740552"/>
                    <a:gd name="connsiteY15" fmla="*/ 386434 h 2228557"/>
                    <a:gd name="connsiteX0" fmla="*/ 1748503 w 1750266"/>
                    <a:gd name="connsiteY0" fmla="*/ 383983 h 2230158"/>
                    <a:gd name="connsiteX1" fmla="*/ 1388192 w 1750266"/>
                    <a:gd name="connsiteY1" fmla="*/ 321355 h 2230158"/>
                    <a:gd name="connsiteX2" fmla="*/ 1240977 w 1750266"/>
                    <a:gd name="connsiteY2" fmla="*/ 218874 h 2230158"/>
                    <a:gd name="connsiteX3" fmla="*/ 1180790 w 1750266"/>
                    <a:gd name="connsiteY3" fmla="*/ 84673 h 2230158"/>
                    <a:gd name="connsiteX4" fmla="*/ 1136870 w 1750266"/>
                    <a:gd name="connsiteY4" fmla="*/ 3338 h 2230158"/>
                    <a:gd name="connsiteX5" fmla="*/ 585734 w 1750266"/>
                    <a:gd name="connsiteY5" fmla="*/ 208995 h 2230158"/>
                    <a:gd name="connsiteX6" fmla="*/ 63258 w 1750266"/>
                    <a:gd name="connsiteY6" fmla="*/ 142420 h 2230158"/>
                    <a:gd name="connsiteX7" fmla="*/ 14457 w 1750266"/>
                    <a:gd name="connsiteY7" fmla="*/ 305902 h 2230158"/>
                    <a:gd name="connsiteX8" fmla="*/ 86031 w 1750266"/>
                    <a:gd name="connsiteY8" fmla="*/ 599518 h 2230158"/>
                    <a:gd name="connsiteX9" fmla="*/ 218606 w 1750266"/>
                    <a:gd name="connsiteY9" fmla="*/ 1208712 h 2230158"/>
                    <a:gd name="connsiteX10" fmla="*/ 354434 w 1750266"/>
                    <a:gd name="connsiteY10" fmla="*/ 1806518 h 2230158"/>
                    <a:gd name="connsiteX11" fmla="*/ 957934 w 1750266"/>
                    <a:gd name="connsiteY11" fmla="*/ 2211563 h 2230158"/>
                    <a:gd name="connsiteX12" fmla="*/ 1217391 w 1750266"/>
                    <a:gd name="connsiteY12" fmla="*/ 1995214 h 2230158"/>
                    <a:gd name="connsiteX13" fmla="*/ 1412593 w 1750266"/>
                    <a:gd name="connsiteY13" fmla="*/ 1551129 h 2230158"/>
                    <a:gd name="connsiteX14" fmla="*/ 1627315 w 1750266"/>
                    <a:gd name="connsiteY14" fmla="*/ 1033030 h 2230158"/>
                    <a:gd name="connsiteX15" fmla="*/ 1748503 w 1750266"/>
                    <a:gd name="connsiteY15" fmla="*/ 383983 h 2230158"/>
                    <a:gd name="connsiteX0" fmla="*/ 1738583 w 1740346"/>
                    <a:gd name="connsiteY0" fmla="*/ 383983 h 2230160"/>
                    <a:gd name="connsiteX1" fmla="*/ 1378272 w 1740346"/>
                    <a:gd name="connsiteY1" fmla="*/ 321355 h 2230160"/>
                    <a:gd name="connsiteX2" fmla="*/ 1231057 w 1740346"/>
                    <a:gd name="connsiteY2" fmla="*/ 218874 h 2230160"/>
                    <a:gd name="connsiteX3" fmla="*/ 1170870 w 1740346"/>
                    <a:gd name="connsiteY3" fmla="*/ 84673 h 2230160"/>
                    <a:gd name="connsiteX4" fmla="*/ 1126950 w 1740346"/>
                    <a:gd name="connsiteY4" fmla="*/ 3338 h 2230160"/>
                    <a:gd name="connsiteX5" fmla="*/ 575814 w 1740346"/>
                    <a:gd name="connsiteY5" fmla="*/ 208995 h 2230160"/>
                    <a:gd name="connsiteX6" fmla="*/ 83623 w 1740346"/>
                    <a:gd name="connsiteY6" fmla="*/ 202991 h 2230160"/>
                    <a:gd name="connsiteX7" fmla="*/ 4537 w 1740346"/>
                    <a:gd name="connsiteY7" fmla="*/ 305902 h 2230160"/>
                    <a:gd name="connsiteX8" fmla="*/ 76111 w 1740346"/>
                    <a:gd name="connsiteY8" fmla="*/ 599518 h 2230160"/>
                    <a:gd name="connsiteX9" fmla="*/ 208686 w 1740346"/>
                    <a:gd name="connsiteY9" fmla="*/ 1208712 h 2230160"/>
                    <a:gd name="connsiteX10" fmla="*/ 344514 w 1740346"/>
                    <a:gd name="connsiteY10" fmla="*/ 1806518 h 2230160"/>
                    <a:gd name="connsiteX11" fmla="*/ 948014 w 1740346"/>
                    <a:gd name="connsiteY11" fmla="*/ 2211563 h 2230160"/>
                    <a:gd name="connsiteX12" fmla="*/ 1207471 w 1740346"/>
                    <a:gd name="connsiteY12" fmla="*/ 1995214 h 2230160"/>
                    <a:gd name="connsiteX13" fmla="*/ 1402673 w 1740346"/>
                    <a:gd name="connsiteY13" fmla="*/ 1551129 h 2230160"/>
                    <a:gd name="connsiteX14" fmla="*/ 1617395 w 1740346"/>
                    <a:gd name="connsiteY14" fmla="*/ 1033030 h 2230160"/>
                    <a:gd name="connsiteX15" fmla="*/ 1738583 w 1740346"/>
                    <a:gd name="connsiteY15" fmla="*/ 383983 h 2230160"/>
                    <a:gd name="connsiteX0" fmla="*/ 1738583 w 1740346"/>
                    <a:gd name="connsiteY0" fmla="*/ 406213 h 2252388"/>
                    <a:gd name="connsiteX1" fmla="*/ 1378272 w 1740346"/>
                    <a:gd name="connsiteY1" fmla="*/ 343585 h 2252388"/>
                    <a:gd name="connsiteX2" fmla="*/ 1231057 w 1740346"/>
                    <a:gd name="connsiteY2" fmla="*/ 241104 h 2252388"/>
                    <a:gd name="connsiteX3" fmla="*/ 1170870 w 1740346"/>
                    <a:gd name="connsiteY3" fmla="*/ 106903 h 2252388"/>
                    <a:gd name="connsiteX4" fmla="*/ 1126950 w 1740346"/>
                    <a:gd name="connsiteY4" fmla="*/ 25568 h 2252388"/>
                    <a:gd name="connsiteX5" fmla="*/ 575814 w 1740346"/>
                    <a:gd name="connsiteY5" fmla="*/ 231225 h 2252388"/>
                    <a:gd name="connsiteX6" fmla="*/ 83623 w 1740346"/>
                    <a:gd name="connsiteY6" fmla="*/ 225221 h 2252388"/>
                    <a:gd name="connsiteX7" fmla="*/ 4537 w 1740346"/>
                    <a:gd name="connsiteY7" fmla="*/ 328132 h 2252388"/>
                    <a:gd name="connsiteX8" fmla="*/ 76111 w 1740346"/>
                    <a:gd name="connsiteY8" fmla="*/ 621748 h 2252388"/>
                    <a:gd name="connsiteX9" fmla="*/ 208686 w 1740346"/>
                    <a:gd name="connsiteY9" fmla="*/ 1230942 h 2252388"/>
                    <a:gd name="connsiteX10" fmla="*/ 344514 w 1740346"/>
                    <a:gd name="connsiteY10" fmla="*/ 1828748 h 2252388"/>
                    <a:gd name="connsiteX11" fmla="*/ 948014 w 1740346"/>
                    <a:gd name="connsiteY11" fmla="*/ 2233793 h 2252388"/>
                    <a:gd name="connsiteX12" fmla="*/ 1207471 w 1740346"/>
                    <a:gd name="connsiteY12" fmla="*/ 2017444 h 2252388"/>
                    <a:gd name="connsiteX13" fmla="*/ 1402673 w 1740346"/>
                    <a:gd name="connsiteY13" fmla="*/ 1573359 h 2252388"/>
                    <a:gd name="connsiteX14" fmla="*/ 1617395 w 1740346"/>
                    <a:gd name="connsiteY14" fmla="*/ 1055260 h 2252388"/>
                    <a:gd name="connsiteX15" fmla="*/ 1738583 w 1740346"/>
                    <a:gd name="connsiteY15" fmla="*/ 406213 h 2252388"/>
                    <a:gd name="connsiteX0" fmla="*/ 1739027 w 1740790"/>
                    <a:gd name="connsiteY0" fmla="*/ 385384 h 2231560"/>
                    <a:gd name="connsiteX1" fmla="*/ 1378716 w 1740790"/>
                    <a:gd name="connsiteY1" fmla="*/ 322756 h 2231560"/>
                    <a:gd name="connsiteX2" fmla="*/ 1231501 w 1740790"/>
                    <a:gd name="connsiteY2" fmla="*/ 220275 h 2231560"/>
                    <a:gd name="connsiteX3" fmla="*/ 1171314 w 1740790"/>
                    <a:gd name="connsiteY3" fmla="*/ 86074 h 2231560"/>
                    <a:gd name="connsiteX4" fmla="*/ 1127394 w 1740790"/>
                    <a:gd name="connsiteY4" fmla="*/ 4739 h 2231560"/>
                    <a:gd name="connsiteX5" fmla="*/ 591401 w 1740790"/>
                    <a:gd name="connsiteY5" fmla="*/ 240682 h 2231560"/>
                    <a:gd name="connsiteX6" fmla="*/ 84067 w 1740790"/>
                    <a:gd name="connsiteY6" fmla="*/ 204392 h 2231560"/>
                    <a:gd name="connsiteX7" fmla="*/ 4981 w 1740790"/>
                    <a:gd name="connsiteY7" fmla="*/ 307303 h 2231560"/>
                    <a:gd name="connsiteX8" fmla="*/ 76555 w 1740790"/>
                    <a:gd name="connsiteY8" fmla="*/ 600919 h 2231560"/>
                    <a:gd name="connsiteX9" fmla="*/ 209130 w 1740790"/>
                    <a:gd name="connsiteY9" fmla="*/ 1210113 h 2231560"/>
                    <a:gd name="connsiteX10" fmla="*/ 344958 w 1740790"/>
                    <a:gd name="connsiteY10" fmla="*/ 1807919 h 2231560"/>
                    <a:gd name="connsiteX11" fmla="*/ 948458 w 1740790"/>
                    <a:gd name="connsiteY11" fmla="*/ 2212964 h 2231560"/>
                    <a:gd name="connsiteX12" fmla="*/ 1207915 w 1740790"/>
                    <a:gd name="connsiteY12" fmla="*/ 1996615 h 2231560"/>
                    <a:gd name="connsiteX13" fmla="*/ 1403117 w 1740790"/>
                    <a:gd name="connsiteY13" fmla="*/ 1552530 h 2231560"/>
                    <a:gd name="connsiteX14" fmla="*/ 1617839 w 1740790"/>
                    <a:gd name="connsiteY14" fmla="*/ 1034431 h 2231560"/>
                    <a:gd name="connsiteX15" fmla="*/ 1739027 w 1740790"/>
                    <a:gd name="connsiteY15" fmla="*/ 385384 h 2231560"/>
                    <a:gd name="connsiteX0" fmla="*/ 1739027 w 1740790"/>
                    <a:gd name="connsiteY0" fmla="*/ 385384 h 2231560"/>
                    <a:gd name="connsiteX1" fmla="*/ 1378716 w 1740790"/>
                    <a:gd name="connsiteY1" fmla="*/ 322756 h 2231560"/>
                    <a:gd name="connsiteX2" fmla="*/ 1231501 w 1740790"/>
                    <a:gd name="connsiteY2" fmla="*/ 220275 h 2231560"/>
                    <a:gd name="connsiteX3" fmla="*/ 1171314 w 1740790"/>
                    <a:gd name="connsiteY3" fmla="*/ 86074 h 2231560"/>
                    <a:gd name="connsiteX4" fmla="*/ 1127394 w 1740790"/>
                    <a:gd name="connsiteY4" fmla="*/ 4739 h 2231560"/>
                    <a:gd name="connsiteX5" fmla="*/ 591401 w 1740790"/>
                    <a:gd name="connsiteY5" fmla="*/ 240682 h 2231560"/>
                    <a:gd name="connsiteX6" fmla="*/ 84067 w 1740790"/>
                    <a:gd name="connsiteY6" fmla="*/ 204392 h 2231560"/>
                    <a:gd name="connsiteX7" fmla="*/ 4981 w 1740790"/>
                    <a:gd name="connsiteY7" fmla="*/ 307303 h 2231560"/>
                    <a:gd name="connsiteX8" fmla="*/ 76555 w 1740790"/>
                    <a:gd name="connsiteY8" fmla="*/ 600919 h 2231560"/>
                    <a:gd name="connsiteX9" fmla="*/ 209130 w 1740790"/>
                    <a:gd name="connsiteY9" fmla="*/ 1210113 h 2231560"/>
                    <a:gd name="connsiteX10" fmla="*/ 344958 w 1740790"/>
                    <a:gd name="connsiteY10" fmla="*/ 1807919 h 2231560"/>
                    <a:gd name="connsiteX11" fmla="*/ 948458 w 1740790"/>
                    <a:gd name="connsiteY11" fmla="*/ 2212964 h 2231560"/>
                    <a:gd name="connsiteX12" fmla="*/ 1207915 w 1740790"/>
                    <a:gd name="connsiteY12" fmla="*/ 1996615 h 2231560"/>
                    <a:gd name="connsiteX13" fmla="*/ 1617839 w 1740790"/>
                    <a:gd name="connsiteY13" fmla="*/ 1034431 h 2231560"/>
                    <a:gd name="connsiteX14" fmla="*/ 1739027 w 1740790"/>
                    <a:gd name="connsiteY14" fmla="*/ 385384 h 2231560"/>
                    <a:gd name="connsiteX0" fmla="*/ 1739027 w 1740790"/>
                    <a:gd name="connsiteY0" fmla="*/ 385384 h 2233666"/>
                    <a:gd name="connsiteX1" fmla="*/ 1378716 w 1740790"/>
                    <a:gd name="connsiteY1" fmla="*/ 322756 h 2233666"/>
                    <a:gd name="connsiteX2" fmla="*/ 1231501 w 1740790"/>
                    <a:gd name="connsiteY2" fmla="*/ 220275 h 2233666"/>
                    <a:gd name="connsiteX3" fmla="*/ 1171314 w 1740790"/>
                    <a:gd name="connsiteY3" fmla="*/ 86074 h 2233666"/>
                    <a:gd name="connsiteX4" fmla="*/ 1127394 w 1740790"/>
                    <a:gd name="connsiteY4" fmla="*/ 4739 h 2233666"/>
                    <a:gd name="connsiteX5" fmla="*/ 591401 w 1740790"/>
                    <a:gd name="connsiteY5" fmla="*/ 240682 h 2233666"/>
                    <a:gd name="connsiteX6" fmla="*/ 84067 w 1740790"/>
                    <a:gd name="connsiteY6" fmla="*/ 204392 h 2233666"/>
                    <a:gd name="connsiteX7" fmla="*/ 4981 w 1740790"/>
                    <a:gd name="connsiteY7" fmla="*/ 307303 h 2233666"/>
                    <a:gd name="connsiteX8" fmla="*/ 76555 w 1740790"/>
                    <a:gd name="connsiteY8" fmla="*/ 600919 h 2233666"/>
                    <a:gd name="connsiteX9" fmla="*/ 344958 w 1740790"/>
                    <a:gd name="connsiteY9" fmla="*/ 1807919 h 2233666"/>
                    <a:gd name="connsiteX10" fmla="*/ 948458 w 1740790"/>
                    <a:gd name="connsiteY10" fmla="*/ 2212964 h 2233666"/>
                    <a:gd name="connsiteX11" fmla="*/ 1207915 w 1740790"/>
                    <a:gd name="connsiteY11" fmla="*/ 1996615 h 2233666"/>
                    <a:gd name="connsiteX12" fmla="*/ 1617839 w 1740790"/>
                    <a:gd name="connsiteY12" fmla="*/ 1034431 h 2233666"/>
                    <a:gd name="connsiteX13" fmla="*/ 1739027 w 1740790"/>
                    <a:gd name="connsiteY13" fmla="*/ 385384 h 2233666"/>
                    <a:gd name="connsiteX0" fmla="*/ 1739027 w 1740790"/>
                    <a:gd name="connsiteY0" fmla="*/ 380697 h 2228979"/>
                    <a:gd name="connsiteX1" fmla="*/ 1378716 w 1740790"/>
                    <a:gd name="connsiteY1" fmla="*/ 318069 h 2228979"/>
                    <a:gd name="connsiteX2" fmla="*/ 1231501 w 1740790"/>
                    <a:gd name="connsiteY2" fmla="*/ 215588 h 2228979"/>
                    <a:gd name="connsiteX3" fmla="*/ 1127394 w 1740790"/>
                    <a:gd name="connsiteY3" fmla="*/ 52 h 2228979"/>
                    <a:gd name="connsiteX4" fmla="*/ 591401 w 1740790"/>
                    <a:gd name="connsiteY4" fmla="*/ 235995 h 2228979"/>
                    <a:gd name="connsiteX5" fmla="*/ 84067 w 1740790"/>
                    <a:gd name="connsiteY5" fmla="*/ 199705 h 2228979"/>
                    <a:gd name="connsiteX6" fmla="*/ 4981 w 1740790"/>
                    <a:gd name="connsiteY6" fmla="*/ 302616 h 2228979"/>
                    <a:gd name="connsiteX7" fmla="*/ 76555 w 1740790"/>
                    <a:gd name="connsiteY7" fmla="*/ 596232 h 2228979"/>
                    <a:gd name="connsiteX8" fmla="*/ 344958 w 1740790"/>
                    <a:gd name="connsiteY8" fmla="*/ 1803232 h 2228979"/>
                    <a:gd name="connsiteX9" fmla="*/ 948458 w 1740790"/>
                    <a:gd name="connsiteY9" fmla="*/ 2208277 h 2228979"/>
                    <a:gd name="connsiteX10" fmla="*/ 1207915 w 1740790"/>
                    <a:gd name="connsiteY10" fmla="*/ 1991928 h 2228979"/>
                    <a:gd name="connsiteX11" fmla="*/ 1617839 w 1740790"/>
                    <a:gd name="connsiteY11" fmla="*/ 1029744 h 2228979"/>
                    <a:gd name="connsiteX12" fmla="*/ 1739027 w 1740790"/>
                    <a:gd name="connsiteY12" fmla="*/ 380697 h 2228979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27394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52372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52372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498 w 1741261"/>
                    <a:gd name="connsiteY0" fmla="*/ 380645 h 2228927"/>
                    <a:gd name="connsiteX1" fmla="*/ 1379187 w 1741261"/>
                    <a:gd name="connsiteY1" fmla="*/ 318017 h 2228927"/>
                    <a:gd name="connsiteX2" fmla="*/ 1231972 w 1741261"/>
                    <a:gd name="connsiteY2" fmla="*/ 215536 h 2228927"/>
                    <a:gd name="connsiteX3" fmla="*/ 1152843 w 1741261"/>
                    <a:gd name="connsiteY3" fmla="*/ 0 h 2228927"/>
                    <a:gd name="connsiteX4" fmla="*/ 606858 w 1741261"/>
                    <a:gd name="connsiteY4" fmla="*/ 210965 h 2228927"/>
                    <a:gd name="connsiteX5" fmla="*/ 84538 w 1741261"/>
                    <a:gd name="connsiteY5" fmla="*/ 199653 h 2228927"/>
                    <a:gd name="connsiteX6" fmla="*/ 5452 w 1741261"/>
                    <a:gd name="connsiteY6" fmla="*/ 302564 h 2228927"/>
                    <a:gd name="connsiteX7" fmla="*/ 77026 w 1741261"/>
                    <a:gd name="connsiteY7" fmla="*/ 596180 h 2228927"/>
                    <a:gd name="connsiteX8" fmla="*/ 345429 w 1741261"/>
                    <a:gd name="connsiteY8" fmla="*/ 1803180 h 2228927"/>
                    <a:gd name="connsiteX9" fmla="*/ 948929 w 1741261"/>
                    <a:gd name="connsiteY9" fmla="*/ 2208225 h 2228927"/>
                    <a:gd name="connsiteX10" fmla="*/ 1208386 w 1741261"/>
                    <a:gd name="connsiteY10" fmla="*/ 1991876 h 2228927"/>
                    <a:gd name="connsiteX11" fmla="*/ 1618310 w 1741261"/>
                    <a:gd name="connsiteY11" fmla="*/ 1029692 h 2228927"/>
                    <a:gd name="connsiteX12" fmla="*/ 1739498 w 1741261"/>
                    <a:gd name="connsiteY12" fmla="*/ 380645 h 2228927"/>
                    <a:gd name="connsiteX0" fmla="*/ 1743616 w 1745379"/>
                    <a:gd name="connsiteY0" fmla="*/ 380645 h 2228927"/>
                    <a:gd name="connsiteX1" fmla="*/ 1383305 w 1745379"/>
                    <a:gd name="connsiteY1" fmla="*/ 318017 h 2228927"/>
                    <a:gd name="connsiteX2" fmla="*/ 1236090 w 1745379"/>
                    <a:gd name="connsiteY2" fmla="*/ 215536 h 2228927"/>
                    <a:gd name="connsiteX3" fmla="*/ 1156961 w 1745379"/>
                    <a:gd name="connsiteY3" fmla="*/ 0 h 2228927"/>
                    <a:gd name="connsiteX4" fmla="*/ 610976 w 1745379"/>
                    <a:gd name="connsiteY4" fmla="*/ 210965 h 2228927"/>
                    <a:gd name="connsiteX5" fmla="*/ 88656 w 1745379"/>
                    <a:gd name="connsiteY5" fmla="*/ 199653 h 2228927"/>
                    <a:gd name="connsiteX6" fmla="*/ 4573 w 1745379"/>
                    <a:gd name="connsiteY6" fmla="*/ 177675 h 2228927"/>
                    <a:gd name="connsiteX7" fmla="*/ 81144 w 1745379"/>
                    <a:gd name="connsiteY7" fmla="*/ 596180 h 2228927"/>
                    <a:gd name="connsiteX8" fmla="*/ 349547 w 1745379"/>
                    <a:gd name="connsiteY8" fmla="*/ 1803180 h 2228927"/>
                    <a:gd name="connsiteX9" fmla="*/ 953047 w 1745379"/>
                    <a:gd name="connsiteY9" fmla="*/ 2208225 h 2228927"/>
                    <a:gd name="connsiteX10" fmla="*/ 1212504 w 1745379"/>
                    <a:gd name="connsiteY10" fmla="*/ 1991876 h 2228927"/>
                    <a:gd name="connsiteX11" fmla="*/ 1622428 w 1745379"/>
                    <a:gd name="connsiteY11" fmla="*/ 1029692 h 2228927"/>
                    <a:gd name="connsiteX12" fmla="*/ 1743616 w 1745379"/>
                    <a:gd name="connsiteY12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231518 w 1740807"/>
                    <a:gd name="connsiteY2" fmla="*/ 215536 h 2228927"/>
                    <a:gd name="connsiteX3" fmla="*/ 1152389 w 1740807"/>
                    <a:gd name="connsiteY3" fmla="*/ 0 h 2228927"/>
                    <a:gd name="connsiteX4" fmla="*/ 606404 w 1740807"/>
                    <a:gd name="connsiteY4" fmla="*/ 210965 h 2228927"/>
                    <a:gd name="connsiteX5" fmla="*/ 84084 w 1740807"/>
                    <a:gd name="connsiteY5" fmla="*/ 199653 h 2228927"/>
                    <a:gd name="connsiteX6" fmla="*/ 1 w 1740807"/>
                    <a:gd name="connsiteY6" fmla="*/ 177675 h 2228927"/>
                    <a:gd name="connsiteX7" fmla="*/ 76572 w 1740807"/>
                    <a:gd name="connsiteY7" fmla="*/ 596180 h 2228927"/>
                    <a:gd name="connsiteX8" fmla="*/ 344975 w 1740807"/>
                    <a:gd name="connsiteY8" fmla="*/ 1803180 h 2228927"/>
                    <a:gd name="connsiteX9" fmla="*/ 948475 w 1740807"/>
                    <a:gd name="connsiteY9" fmla="*/ 2208225 h 2228927"/>
                    <a:gd name="connsiteX10" fmla="*/ 1207932 w 1740807"/>
                    <a:gd name="connsiteY10" fmla="*/ 1991876 h 2228927"/>
                    <a:gd name="connsiteX11" fmla="*/ 1617856 w 1740807"/>
                    <a:gd name="connsiteY11" fmla="*/ 1029692 h 2228927"/>
                    <a:gd name="connsiteX12" fmla="*/ 1739044 w 1740807"/>
                    <a:gd name="connsiteY12" fmla="*/ 380645 h 2228927"/>
                    <a:gd name="connsiteX0" fmla="*/ 1772607 w 1774370"/>
                    <a:gd name="connsiteY0" fmla="*/ 380645 h 2228927"/>
                    <a:gd name="connsiteX1" fmla="*/ 1412296 w 1774370"/>
                    <a:gd name="connsiteY1" fmla="*/ 318017 h 2228927"/>
                    <a:gd name="connsiteX2" fmla="*/ 1265081 w 1774370"/>
                    <a:gd name="connsiteY2" fmla="*/ 215536 h 2228927"/>
                    <a:gd name="connsiteX3" fmla="*/ 1185952 w 1774370"/>
                    <a:gd name="connsiteY3" fmla="*/ 0 h 2228927"/>
                    <a:gd name="connsiteX4" fmla="*/ 639967 w 1774370"/>
                    <a:gd name="connsiteY4" fmla="*/ 210965 h 2228927"/>
                    <a:gd name="connsiteX5" fmla="*/ 33564 w 1774370"/>
                    <a:gd name="connsiteY5" fmla="*/ 177675 h 2228927"/>
                    <a:gd name="connsiteX6" fmla="*/ 110135 w 1774370"/>
                    <a:gd name="connsiteY6" fmla="*/ 596180 h 2228927"/>
                    <a:gd name="connsiteX7" fmla="*/ 378538 w 1774370"/>
                    <a:gd name="connsiteY7" fmla="*/ 1803180 h 2228927"/>
                    <a:gd name="connsiteX8" fmla="*/ 982038 w 1774370"/>
                    <a:gd name="connsiteY8" fmla="*/ 2208225 h 2228927"/>
                    <a:gd name="connsiteX9" fmla="*/ 1241495 w 1774370"/>
                    <a:gd name="connsiteY9" fmla="*/ 1991876 h 2228927"/>
                    <a:gd name="connsiteX10" fmla="*/ 1651419 w 1774370"/>
                    <a:gd name="connsiteY10" fmla="*/ 1029692 h 2228927"/>
                    <a:gd name="connsiteX11" fmla="*/ 1772607 w 1774370"/>
                    <a:gd name="connsiteY11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231518 w 1740807"/>
                    <a:gd name="connsiteY2" fmla="*/ 215536 h 2228927"/>
                    <a:gd name="connsiteX3" fmla="*/ 1152389 w 1740807"/>
                    <a:gd name="connsiteY3" fmla="*/ 0 h 2228927"/>
                    <a:gd name="connsiteX4" fmla="*/ 606404 w 1740807"/>
                    <a:gd name="connsiteY4" fmla="*/ 210965 h 2228927"/>
                    <a:gd name="connsiteX5" fmla="*/ 1 w 1740807"/>
                    <a:gd name="connsiteY5" fmla="*/ 177675 h 2228927"/>
                    <a:gd name="connsiteX6" fmla="*/ 76572 w 1740807"/>
                    <a:gd name="connsiteY6" fmla="*/ 596180 h 2228927"/>
                    <a:gd name="connsiteX7" fmla="*/ 344975 w 1740807"/>
                    <a:gd name="connsiteY7" fmla="*/ 1803180 h 2228927"/>
                    <a:gd name="connsiteX8" fmla="*/ 948475 w 1740807"/>
                    <a:gd name="connsiteY8" fmla="*/ 2208225 h 2228927"/>
                    <a:gd name="connsiteX9" fmla="*/ 1207932 w 1740807"/>
                    <a:gd name="connsiteY9" fmla="*/ 1991876 h 2228927"/>
                    <a:gd name="connsiteX10" fmla="*/ 1617856 w 1740807"/>
                    <a:gd name="connsiteY10" fmla="*/ 1029692 h 2228927"/>
                    <a:gd name="connsiteX11" fmla="*/ 1739044 w 1740807"/>
                    <a:gd name="connsiteY11" fmla="*/ 380645 h 2228927"/>
                    <a:gd name="connsiteX0" fmla="*/ 1739042 w 1740805"/>
                    <a:gd name="connsiteY0" fmla="*/ 380645 h 2228927"/>
                    <a:gd name="connsiteX1" fmla="*/ 1378731 w 1740805"/>
                    <a:gd name="connsiteY1" fmla="*/ 318017 h 2228927"/>
                    <a:gd name="connsiteX2" fmla="*/ 1231516 w 1740805"/>
                    <a:gd name="connsiteY2" fmla="*/ 215536 h 2228927"/>
                    <a:gd name="connsiteX3" fmla="*/ 1152387 w 1740805"/>
                    <a:gd name="connsiteY3" fmla="*/ 0 h 2228927"/>
                    <a:gd name="connsiteX4" fmla="*/ 606402 w 1740805"/>
                    <a:gd name="connsiteY4" fmla="*/ 210965 h 2228927"/>
                    <a:gd name="connsiteX5" fmla="*/ -1 w 1740805"/>
                    <a:gd name="connsiteY5" fmla="*/ 177675 h 2228927"/>
                    <a:gd name="connsiteX6" fmla="*/ 76570 w 1740805"/>
                    <a:gd name="connsiteY6" fmla="*/ 596180 h 2228927"/>
                    <a:gd name="connsiteX7" fmla="*/ 344973 w 1740805"/>
                    <a:gd name="connsiteY7" fmla="*/ 1803180 h 2228927"/>
                    <a:gd name="connsiteX8" fmla="*/ 948473 w 1740805"/>
                    <a:gd name="connsiteY8" fmla="*/ 2208225 h 2228927"/>
                    <a:gd name="connsiteX9" fmla="*/ 1207930 w 1740805"/>
                    <a:gd name="connsiteY9" fmla="*/ 1991876 h 2228927"/>
                    <a:gd name="connsiteX10" fmla="*/ 1617854 w 1740805"/>
                    <a:gd name="connsiteY10" fmla="*/ 1029692 h 2228927"/>
                    <a:gd name="connsiteX11" fmla="*/ 1739042 w 1740805"/>
                    <a:gd name="connsiteY11" fmla="*/ 380645 h 2228927"/>
                    <a:gd name="connsiteX0" fmla="*/ 1739044 w 1740807"/>
                    <a:gd name="connsiteY0" fmla="*/ 381774 h 2230056"/>
                    <a:gd name="connsiteX1" fmla="*/ 1378733 w 1740807"/>
                    <a:gd name="connsiteY1" fmla="*/ 319146 h 2230056"/>
                    <a:gd name="connsiteX2" fmla="*/ 1152389 w 1740807"/>
                    <a:gd name="connsiteY2" fmla="*/ 1129 h 2230056"/>
                    <a:gd name="connsiteX3" fmla="*/ 606404 w 1740807"/>
                    <a:gd name="connsiteY3" fmla="*/ 212094 h 2230056"/>
                    <a:gd name="connsiteX4" fmla="*/ 1 w 1740807"/>
                    <a:gd name="connsiteY4" fmla="*/ 178804 h 2230056"/>
                    <a:gd name="connsiteX5" fmla="*/ 76572 w 1740807"/>
                    <a:gd name="connsiteY5" fmla="*/ 597309 h 2230056"/>
                    <a:gd name="connsiteX6" fmla="*/ 344975 w 1740807"/>
                    <a:gd name="connsiteY6" fmla="*/ 1804309 h 2230056"/>
                    <a:gd name="connsiteX7" fmla="*/ 948475 w 1740807"/>
                    <a:gd name="connsiteY7" fmla="*/ 2209354 h 2230056"/>
                    <a:gd name="connsiteX8" fmla="*/ 1207932 w 1740807"/>
                    <a:gd name="connsiteY8" fmla="*/ 1993005 h 2230056"/>
                    <a:gd name="connsiteX9" fmla="*/ 1617856 w 1740807"/>
                    <a:gd name="connsiteY9" fmla="*/ 1030821 h 2230056"/>
                    <a:gd name="connsiteX10" fmla="*/ 1739044 w 1740807"/>
                    <a:gd name="connsiteY10" fmla="*/ 381774 h 2230056"/>
                    <a:gd name="connsiteX0" fmla="*/ 1739042 w 1740805"/>
                    <a:gd name="connsiteY0" fmla="*/ 380645 h 2228927"/>
                    <a:gd name="connsiteX1" fmla="*/ 1378731 w 1740805"/>
                    <a:gd name="connsiteY1" fmla="*/ 318017 h 2228927"/>
                    <a:gd name="connsiteX2" fmla="*/ 1152387 w 1740805"/>
                    <a:gd name="connsiteY2" fmla="*/ 0 h 2228927"/>
                    <a:gd name="connsiteX3" fmla="*/ 606402 w 1740805"/>
                    <a:gd name="connsiteY3" fmla="*/ 210965 h 2228927"/>
                    <a:gd name="connsiteX4" fmla="*/ -1 w 1740805"/>
                    <a:gd name="connsiteY4" fmla="*/ 177675 h 2228927"/>
                    <a:gd name="connsiteX5" fmla="*/ 76570 w 1740805"/>
                    <a:gd name="connsiteY5" fmla="*/ 596180 h 2228927"/>
                    <a:gd name="connsiteX6" fmla="*/ 344973 w 1740805"/>
                    <a:gd name="connsiteY6" fmla="*/ 1803180 h 2228927"/>
                    <a:gd name="connsiteX7" fmla="*/ 948473 w 1740805"/>
                    <a:gd name="connsiteY7" fmla="*/ 2208225 h 2228927"/>
                    <a:gd name="connsiteX8" fmla="*/ 1207930 w 1740805"/>
                    <a:gd name="connsiteY8" fmla="*/ 1991876 h 2228927"/>
                    <a:gd name="connsiteX9" fmla="*/ 1617854 w 1740805"/>
                    <a:gd name="connsiteY9" fmla="*/ 1029692 h 2228927"/>
                    <a:gd name="connsiteX10" fmla="*/ 1739042 w 1740805"/>
                    <a:gd name="connsiteY10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152389 w 1740807"/>
                    <a:gd name="connsiteY2" fmla="*/ 0 h 2228927"/>
                    <a:gd name="connsiteX3" fmla="*/ 606404 w 1740807"/>
                    <a:gd name="connsiteY3" fmla="*/ 210965 h 2228927"/>
                    <a:gd name="connsiteX4" fmla="*/ 1 w 1740807"/>
                    <a:gd name="connsiteY4" fmla="*/ 177675 h 2228927"/>
                    <a:gd name="connsiteX5" fmla="*/ 76572 w 1740807"/>
                    <a:gd name="connsiteY5" fmla="*/ 596180 h 2228927"/>
                    <a:gd name="connsiteX6" fmla="*/ 344975 w 1740807"/>
                    <a:gd name="connsiteY6" fmla="*/ 1803180 h 2228927"/>
                    <a:gd name="connsiteX7" fmla="*/ 948475 w 1740807"/>
                    <a:gd name="connsiteY7" fmla="*/ 2208225 h 2228927"/>
                    <a:gd name="connsiteX8" fmla="*/ 1207932 w 1740807"/>
                    <a:gd name="connsiteY8" fmla="*/ 1991876 h 2228927"/>
                    <a:gd name="connsiteX9" fmla="*/ 1617856 w 1740807"/>
                    <a:gd name="connsiteY9" fmla="*/ 1029692 h 2228927"/>
                    <a:gd name="connsiteX10" fmla="*/ 1739044 w 1740807"/>
                    <a:gd name="connsiteY10" fmla="*/ 380645 h 2228927"/>
                    <a:gd name="connsiteX0" fmla="*/ 1739042 w 1740805"/>
                    <a:gd name="connsiteY0" fmla="*/ 380645 h 2238396"/>
                    <a:gd name="connsiteX1" fmla="*/ 1378731 w 1740805"/>
                    <a:gd name="connsiteY1" fmla="*/ 318017 h 2238396"/>
                    <a:gd name="connsiteX2" fmla="*/ 1152387 w 1740805"/>
                    <a:gd name="connsiteY2" fmla="*/ 0 h 2238396"/>
                    <a:gd name="connsiteX3" fmla="*/ 606402 w 1740805"/>
                    <a:gd name="connsiteY3" fmla="*/ 210965 h 2238396"/>
                    <a:gd name="connsiteX4" fmla="*/ -1 w 1740805"/>
                    <a:gd name="connsiteY4" fmla="*/ 177675 h 2238396"/>
                    <a:gd name="connsiteX5" fmla="*/ 76570 w 1740805"/>
                    <a:gd name="connsiteY5" fmla="*/ 596180 h 2238396"/>
                    <a:gd name="connsiteX6" fmla="*/ 344973 w 1740805"/>
                    <a:gd name="connsiteY6" fmla="*/ 1803180 h 2238396"/>
                    <a:gd name="connsiteX7" fmla="*/ 928491 w 1740805"/>
                    <a:gd name="connsiteY7" fmla="*/ 2218217 h 2238396"/>
                    <a:gd name="connsiteX8" fmla="*/ 1207930 w 1740805"/>
                    <a:gd name="connsiteY8" fmla="*/ 1991876 h 2238396"/>
                    <a:gd name="connsiteX9" fmla="*/ 1617854 w 1740805"/>
                    <a:gd name="connsiteY9" fmla="*/ 1029692 h 2238396"/>
                    <a:gd name="connsiteX10" fmla="*/ 1739042 w 1740805"/>
                    <a:gd name="connsiteY10" fmla="*/ 380645 h 2238396"/>
                    <a:gd name="connsiteX0" fmla="*/ 1739044 w 1740807"/>
                    <a:gd name="connsiteY0" fmla="*/ 380645 h 2221198"/>
                    <a:gd name="connsiteX1" fmla="*/ 1378733 w 1740807"/>
                    <a:gd name="connsiteY1" fmla="*/ 318017 h 2221198"/>
                    <a:gd name="connsiteX2" fmla="*/ 1152389 w 1740807"/>
                    <a:gd name="connsiteY2" fmla="*/ 0 h 2221198"/>
                    <a:gd name="connsiteX3" fmla="*/ 606404 w 1740807"/>
                    <a:gd name="connsiteY3" fmla="*/ 210965 h 2221198"/>
                    <a:gd name="connsiteX4" fmla="*/ 1 w 1740807"/>
                    <a:gd name="connsiteY4" fmla="*/ 177675 h 2221198"/>
                    <a:gd name="connsiteX5" fmla="*/ 76572 w 1740807"/>
                    <a:gd name="connsiteY5" fmla="*/ 596180 h 2221198"/>
                    <a:gd name="connsiteX6" fmla="*/ 344975 w 1740807"/>
                    <a:gd name="connsiteY6" fmla="*/ 1803180 h 2221198"/>
                    <a:gd name="connsiteX7" fmla="*/ 928493 w 1740807"/>
                    <a:gd name="connsiteY7" fmla="*/ 2218217 h 2221198"/>
                    <a:gd name="connsiteX8" fmla="*/ 1207932 w 1740807"/>
                    <a:gd name="connsiteY8" fmla="*/ 1991876 h 2221198"/>
                    <a:gd name="connsiteX9" fmla="*/ 1617856 w 1740807"/>
                    <a:gd name="connsiteY9" fmla="*/ 1029692 h 2221198"/>
                    <a:gd name="connsiteX10" fmla="*/ 1739044 w 1740807"/>
                    <a:gd name="connsiteY10" fmla="*/ 380645 h 2221198"/>
                    <a:gd name="connsiteX0" fmla="*/ 1739042 w 1740805"/>
                    <a:gd name="connsiteY0" fmla="*/ 380645 h 2295430"/>
                    <a:gd name="connsiteX1" fmla="*/ 1378731 w 1740805"/>
                    <a:gd name="connsiteY1" fmla="*/ 318017 h 2295430"/>
                    <a:gd name="connsiteX2" fmla="*/ 1152387 w 1740805"/>
                    <a:gd name="connsiteY2" fmla="*/ 0 h 2295430"/>
                    <a:gd name="connsiteX3" fmla="*/ 606402 w 1740805"/>
                    <a:gd name="connsiteY3" fmla="*/ 210965 h 2295430"/>
                    <a:gd name="connsiteX4" fmla="*/ -1 w 1740805"/>
                    <a:gd name="connsiteY4" fmla="*/ 177675 h 2295430"/>
                    <a:gd name="connsiteX5" fmla="*/ 76570 w 1740805"/>
                    <a:gd name="connsiteY5" fmla="*/ 596180 h 2295430"/>
                    <a:gd name="connsiteX6" fmla="*/ 344973 w 1740805"/>
                    <a:gd name="connsiteY6" fmla="*/ 1803180 h 2295430"/>
                    <a:gd name="connsiteX7" fmla="*/ 858554 w 1740805"/>
                    <a:gd name="connsiteY7" fmla="*/ 2293150 h 2295430"/>
                    <a:gd name="connsiteX8" fmla="*/ 1207930 w 1740805"/>
                    <a:gd name="connsiteY8" fmla="*/ 1991876 h 2295430"/>
                    <a:gd name="connsiteX9" fmla="*/ 1617854 w 1740805"/>
                    <a:gd name="connsiteY9" fmla="*/ 1029692 h 2295430"/>
                    <a:gd name="connsiteX10" fmla="*/ 1739042 w 1740805"/>
                    <a:gd name="connsiteY10" fmla="*/ 380645 h 2295430"/>
                    <a:gd name="connsiteX0" fmla="*/ 1739044 w 1740807"/>
                    <a:gd name="connsiteY0" fmla="*/ 380645 h 2295241"/>
                    <a:gd name="connsiteX1" fmla="*/ 1378733 w 1740807"/>
                    <a:gd name="connsiteY1" fmla="*/ 318017 h 2295241"/>
                    <a:gd name="connsiteX2" fmla="*/ 1152389 w 1740807"/>
                    <a:gd name="connsiteY2" fmla="*/ 0 h 2295241"/>
                    <a:gd name="connsiteX3" fmla="*/ 606404 w 1740807"/>
                    <a:gd name="connsiteY3" fmla="*/ 210965 h 2295241"/>
                    <a:gd name="connsiteX4" fmla="*/ 1 w 1740807"/>
                    <a:gd name="connsiteY4" fmla="*/ 177675 h 2295241"/>
                    <a:gd name="connsiteX5" fmla="*/ 76572 w 1740807"/>
                    <a:gd name="connsiteY5" fmla="*/ 596180 h 2295241"/>
                    <a:gd name="connsiteX6" fmla="*/ 344975 w 1740807"/>
                    <a:gd name="connsiteY6" fmla="*/ 1803180 h 2295241"/>
                    <a:gd name="connsiteX7" fmla="*/ 858556 w 1740807"/>
                    <a:gd name="connsiteY7" fmla="*/ 2293150 h 2295241"/>
                    <a:gd name="connsiteX8" fmla="*/ 1207932 w 1740807"/>
                    <a:gd name="connsiteY8" fmla="*/ 1991876 h 2295241"/>
                    <a:gd name="connsiteX9" fmla="*/ 1617856 w 1740807"/>
                    <a:gd name="connsiteY9" fmla="*/ 1029692 h 2295241"/>
                    <a:gd name="connsiteX10" fmla="*/ 1739044 w 1740807"/>
                    <a:gd name="connsiteY10" fmla="*/ 380645 h 2295241"/>
                    <a:gd name="connsiteX0" fmla="*/ 1739042 w 1740805"/>
                    <a:gd name="connsiteY0" fmla="*/ 380645 h 2294034"/>
                    <a:gd name="connsiteX1" fmla="*/ 1378731 w 1740805"/>
                    <a:gd name="connsiteY1" fmla="*/ 318017 h 2294034"/>
                    <a:gd name="connsiteX2" fmla="*/ 1152387 w 1740805"/>
                    <a:gd name="connsiteY2" fmla="*/ 0 h 2294034"/>
                    <a:gd name="connsiteX3" fmla="*/ 606402 w 1740805"/>
                    <a:gd name="connsiteY3" fmla="*/ 210965 h 2294034"/>
                    <a:gd name="connsiteX4" fmla="*/ -1 w 1740805"/>
                    <a:gd name="connsiteY4" fmla="*/ 177675 h 2294034"/>
                    <a:gd name="connsiteX5" fmla="*/ 76570 w 1740805"/>
                    <a:gd name="connsiteY5" fmla="*/ 596180 h 2294034"/>
                    <a:gd name="connsiteX6" fmla="*/ 344973 w 1740805"/>
                    <a:gd name="connsiteY6" fmla="*/ 1803180 h 2294034"/>
                    <a:gd name="connsiteX7" fmla="*/ 858554 w 1740805"/>
                    <a:gd name="connsiteY7" fmla="*/ 2293150 h 2294034"/>
                    <a:gd name="connsiteX8" fmla="*/ 1207930 w 1740805"/>
                    <a:gd name="connsiteY8" fmla="*/ 1991876 h 2294034"/>
                    <a:gd name="connsiteX9" fmla="*/ 1617854 w 1740805"/>
                    <a:gd name="connsiteY9" fmla="*/ 1029692 h 2294034"/>
                    <a:gd name="connsiteX10" fmla="*/ 1739042 w 1740805"/>
                    <a:gd name="connsiteY10" fmla="*/ 380645 h 2294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40805" h="2294034">
                      <a:moveTo>
                        <a:pt x="1739042" y="380645"/>
                      </a:moveTo>
                      <a:cubicBezTo>
                        <a:pt x="1622734" y="385525"/>
                        <a:pt x="1476507" y="381458"/>
                        <a:pt x="1378731" y="318017"/>
                      </a:cubicBezTo>
                      <a:cubicBezTo>
                        <a:pt x="1280955" y="254576"/>
                        <a:pt x="1241144" y="132739"/>
                        <a:pt x="1152387" y="0"/>
                      </a:cubicBezTo>
                      <a:cubicBezTo>
                        <a:pt x="993692" y="87064"/>
                        <a:pt x="798467" y="181353"/>
                        <a:pt x="606402" y="210965"/>
                      </a:cubicBezTo>
                      <a:cubicBezTo>
                        <a:pt x="414337" y="240577"/>
                        <a:pt x="298116" y="213385"/>
                        <a:pt x="-1" y="177675"/>
                      </a:cubicBezTo>
                      <a:cubicBezTo>
                        <a:pt x="1612" y="296828"/>
                        <a:pt x="19074" y="325263"/>
                        <a:pt x="76570" y="596180"/>
                      </a:cubicBezTo>
                      <a:cubicBezTo>
                        <a:pt x="134066" y="867098"/>
                        <a:pt x="214642" y="1520352"/>
                        <a:pt x="344973" y="1803180"/>
                      </a:cubicBezTo>
                      <a:cubicBezTo>
                        <a:pt x="475304" y="2086008"/>
                        <a:pt x="578019" y="2309929"/>
                        <a:pt x="858554" y="2293150"/>
                      </a:cubicBezTo>
                      <a:cubicBezTo>
                        <a:pt x="982850" y="2285716"/>
                        <a:pt x="1081380" y="2202452"/>
                        <a:pt x="1207930" y="1991876"/>
                      </a:cubicBezTo>
                      <a:cubicBezTo>
                        <a:pt x="1334480" y="1781300"/>
                        <a:pt x="1529335" y="1298230"/>
                        <a:pt x="1617854" y="1029692"/>
                      </a:cubicBezTo>
                      <a:cubicBezTo>
                        <a:pt x="1673975" y="819850"/>
                        <a:pt x="1753682" y="599434"/>
                        <a:pt x="1739042" y="380645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48395C3E-A5B9-42FD-8297-3CDE6C59D1FC}"/>
                    </a:ext>
                  </a:extLst>
                </p:cNvPr>
                <p:cNvSpPr/>
                <p:nvPr/>
              </p:nvSpPr>
              <p:spPr>
                <a:xfrm>
                  <a:off x="4608357" y="3882576"/>
                  <a:ext cx="1125534" cy="1212507"/>
                </a:xfrm>
                <a:custGeom>
                  <a:avLst/>
                  <a:gdLst>
                    <a:gd name="connsiteX0" fmla="*/ 1789894 w 1789352"/>
                    <a:gd name="connsiteY0" fmla="*/ 287110 h 1927621"/>
                    <a:gd name="connsiteX1" fmla="*/ 1651626 w 1789352"/>
                    <a:gd name="connsiteY1" fmla="*/ 14640 h 1927621"/>
                    <a:gd name="connsiteX2" fmla="*/ 1647559 w 1789352"/>
                    <a:gd name="connsiteY2" fmla="*/ 0 h 1927621"/>
                    <a:gd name="connsiteX3" fmla="*/ 952151 w 1789352"/>
                    <a:gd name="connsiteY3" fmla="*/ 91908 h 1927621"/>
                    <a:gd name="connsiteX4" fmla="*/ 94889 w 1789352"/>
                    <a:gd name="connsiteY4" fmla="*/ 93534 h 1927621"/>
                    <a:gd name="connsiteX5" fmla="*/ 43648 w 1789352"/>
                    <a:gd name="connsiteY5" fmla="*/ 208216 h 1927621"/>
                    <a:gd name="connsiteX6" fmla="*/ 26568 w 1789352"/>
                    <a:gd name="connsiteY6" fmla="*/ 662061 h 1927621"/>
                    <a:gd name="connsiteX7" fmla="*/ 177850 w 1789352"/>
                    <a:gd name="connsiteY7" fmla="*/ 1137052 h 1927621"/>
                    <a:gd name="connsiteX8" fmla="*/ 808190 w 1789352"/>
                    <a:gd name="connsiteY8" fmla="*/ 1906475 h 1927621"/>
                    <a:gd name="connsiteX9" fmla="*/ 1175007 w 1789352"/>
                    <a:gd name="connsiteY9" fmla="*/ 1772273 h 1927621"/>
                    <a:gd name="connsiteX10" fmla="*/ 1468624 w 1789352"/>
                    <a:gd name="connsiteY10" fmla="*/ 1348521 h 1927621"/>
                    <a:gd name="connsiteX11" fmla="*/ 1703680 w 1789352"/>
                    <a:gd name="connsiteY11" fmla="*/ 887356 h 1927621"/>
                    <a:gd name="connsiteX12" fmla="*/ 1776881 w 1789352"/>
                    <a:gd name="connsiteY12" fmla="*/ 565273 h 1927621"/>
                    <a:gd name="connsiteX13" fmla="*/ 1789894 w 1789352"/>
                    <a:gd name="connsiteY13" fmla="*/ 287110 h 1927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89352" h="1927621">
                      <a:moveTo>
                        <a:pt x="1789894" y="287110"/>
                      </a:moveTo>
                      <a:cubicBezTo>
                        <a:pt x="1776881" y="183002"/>
                        <a:pt x="1721573" y="91908"/>
                        <a:pt x="1651626" y="14640"/>
                      </a:cubicBezTo>
                      <a:cubicBezTo>
                        <a:pt x="1648372" y="11387"/>
                        <a:pt x="1649186" y="4880"/>
                        <a:pt x="1647559" y="0"/>
                      </a:cubicBezTo>
                      <a:cubicBezTo>
                        <a:pt x="1424703" y="82148"/>
                        <a:pt x="1186394" y="88654"/>
                        <a:pt x="952151" y="91908"/>
                      </a:cubicBezTo>
                      <a:cubicBezTo>
                        <a:pt x="666669" y="95974"/>
                        <a:pt x="381185" y="94348"/>
                        <a:pt x="94889" y="93534"/>
                      </a:cubicBezTo>
                      <a:cubicBezTo>
                        <a:pt x="94075" y="93534"/>
                        <a:pt x="46902" y="200082"/>
                        <a:pt x="43648" y="208216"/>
                      </a:cubicBezTo>
                      <a:cubicBezTo>
                        <a:pt x="-17353" y="354617"/>
                        <a:pt x="-5966" y="510779"/>
                        <a:pt x="26568" y="662061"/>
                      </a:cubicBezTo>
                      <a:cubicBezTo>
                        <a:pt x="61542" y="825542"/>
                        <a:pt x="111969" y="983331"/>
                        <a:pt x="177850" y="1137052"/>
                      </a:cubicBezTo>
                      <a:cubicBezTo>
                        <a:pt x="310424" y="1446123"/>
                        <a:pt x="493426" y="1754379"/>
                        <a:pt x="808190" y="1906475"/>
                      </a:cubicBezTo>
                      <a:cubicBezTo>
                        <a:pt x="949712" y="1974795"/>
                        <a:pt x="1083913" y="1875567"/>
                        <a:pt x="1175007" y="1772273"/>
                      </a:cubicBezTo>
                      <a:cubicBezTo>
                        <a:pt x="1288875" y="1644578"/>
                        <a:pt x="1376716" y="1492483"/>
                        <a:pt x="1468624" y="1348521"/>
                      </a:cubicBezTo>
                      <a:cubicBezTo>
                        <a:pt x="1562158" y="1202933"/>
                        <a:pt x="1646746" y="1050838"/>
                        <a:pt x="1703680" y="887356"/>
                      </a:cubicBezTo>
                      <a:cubicBezTo>
                        <a:pt x="1740280" y="783249"/>
                        <a:pt x="1763867" y="674261"/>
                        <a:pt x="1776881" y="565273"/>
                      </a:cubicBezTo>
                      <a:cubicBezTo>
                        <a:pt x="1788267" y="477432"/>
                        <a:pt x="1801281" y="377391"/>
                        <a:pt x="1789894" y="287110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79D8041D-2A43-4CBB-9BCB-B276119F2188}"/>
                    </a:ext>
                  </a:extLst>
                </p:cNvPr>
                <p:cNvSpPr/>
                <p:nvPr/>
              </p:nvSpPr>
              <p:spPr>
                <a:xfrm>
                  <a:off x="4267475" y="2052010"/>
                  <a:ext cx="1493891" cy="1949221"/>
                </a:xfrm>
                <a:custGeom>
                  <a:avLst/>
                  <a:gdLst>
                    <a:gd name="connsiteX0" fmla="*/ 2376043 w 2374959"/>
                    <a:gd name="connsiteY0" fmla="*/ 2668646 h 3098834"/>
                    <a:gd name="connsiteX1" fmla="*/ 2374416 w 2374959"/>
                    <a:gd name="connsiteY1" fmla="*/ 2056199 h 3098834"/>
                    <a:gd name="connsiteX2" fmla="*/ 2295522 w 2374959"/>
                    <a:gd name="connsiteY2" fmla="*/ 1418539 h 3098834"/>
                    <a:gd name="connsiteX3" fmla="*/ 2128787 w 2374959"/>
                    <a:gd name="connsiteY3" fmla="*/ 853266 h 3098834"/>
                    <a:gd name="connsiteX4" fmla="*/ 1880717 w 2374959"/>
                    <a:gd name="connsiteY4" fmla="*/ 390474 h 3098834"/>
                    <a:gd name="connsiteX5" fmla="*/ 1485433 w 2374959"/>
                    <a:gd name="connsiteY5" fmla="*/ 68391 h 3098834"/>
                    <a:gd name="connsiteX6" fmla="*/ 1175550 w 2374959"/>
                    <a:gd name="connsiteY6" fmla="*/ 70 h 3098834"/>
                    <a:gd name="connsiteX7" fmla="*/ 870546 w 2374959"/>
                    <a:gd name="connsiteY7" fmla="*/ 80591 h 3098834"/>
                    <a:gd name="connsiteX8" fmla="*/ 648504 w 2374959"/>
                    <a:gd name="connsiteY8" fmla="*/ 239193 h 3098834"/>
                    <a:gd name="connsiteX9" fmla="*/ 89738 w 2374959"/>
                    <a:gd name="connsiteY9" fmla="*/ 1201377 h 3098834"/>
                    <a:gd name="connsiteX10" fmla="*/ 19790 w 2374959"/>
                    <a:gd name="connsiteY10" fmla="*/ 2472631 h 3098834"/>
                    <a:gd name="connsiteX11" fmla="*/ 36057 w 2374959"/>
                    <a:gd name="connsiteY11" fmla="*/ 2679220 h 3098834"/>
                    <a:gd name="connsiteX12" fmla="*/ 88111 w 2374959"/>
                    <a:gd name="connsiteY12" fmla="*/ 2871982 h 3098834"/>
                    <a:gd name="connsiteX13" fmla="*/ 576930 w 2374959"/>
                    <a:gd name="connsiteY13" fmla="*/ 3066370 h 3098834"/>
                    <a:gd name="connsiteX14" fmla="*/ 1239804 w 2374959"/>
                    <a:gd name="connsiteY14" fmla="*/ 3102971 h 3098834"/>
                    <a:gd name="connsiteX15" fmla="*/ 1727809 w 2374959"/>
                    <a:gd name="connsiteY15" fmla="*/ 3087517 h 3098834"/>
                    <a:gd name="connsiteX16" fmla="*/ 2204428 w 2374959"/>
                    <a:gd name="connsiteY16" fmla="*/ 3023263 h 3098834"/>
                    <a:gd name="connsiteX17" fmla="*/ 2367909 w 2374959"/>
                    <a:gd name="connsiteY17" fmla="*/ 2809354 h 3098834"/>
                    <a:gd name="connsiteX18" fmla="*/ 2376043 w 2374959"/>
                    <a:gd name="connsiteY18" fmla="*/ 2668646 h 309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74959" h="3098834">
                      <a:moveTo>
                        <a:pt x="2376043" y="2668646"/>
                      </a:moveTo>
                      <a:cubicBezTo>
                        <a:pt x="2374416" y="2465311"/>
                        <a:pt x="2384990" y="2260348"/>
                        <a:pt x="2374416" y="2056199"/>
                      </a:cubicBezTo>
                      <a:cubicBezTo>
                        <a:pt x="2363843" y="1842290"/>
                        <a:pt x="2337002" y="1628381"/>
                        <a:pt x="2295522" y="1418539"/>
                      </a:cubicBezTo>
                      <a:cubicBezTo>
                        <a:pt x="2257295" y="1223337"/>
                        <a:pt x="2207681" y="1035455"/>
                        <a:pt x="2128787" y="853266"/>
                      </a:cubicBezTo>
                      <a:cubicBezTo>
                        <a:pt x="2059653" y="692224"/>
                        <a:pt x="1983198" y="534436"/>
                        <a:pt x="1880717" y="390474"/>
                      </a:cubicBezTo>
                      <a:cubicBezTo>
                        <a:pt x="1778236" y="245699"/>
                        <a:pt x="1647288" y="138338"/>
                        <a:pt x="1485433" y="68391"/>
                      </a:cubicBezTo>
                      <a:cubicBezTo>
                        <a:pt x="1386205" y="25284"/>
                        <a:pt x="1283724" y="-1557"/>
                        <a:pt x="1175550" y="70"/>
                      </a:cubicBezTo>
                      <a:cubicBezTo>
                        <a:pt x="1068188" y="2510"/>
                        <a:pt x="966521" y="34230"/>
                        <a:pt x="870546" y="80591"/>
                      </a:cubicBezTo>
                      <a:cubicBezTo>
                        <a:pt x="787585" y="120445"/>
                        <a:pt x="716824" y="178192"/>
                        <a:pt x="648504" y="239193"/>
                      </a:cubicBezTo>
                      <a:cubicBezTo>
                        <a:pt x="364647" y="492955"/>
                        <a:pt x="187339" y="838626"/>
                        <a:pt x="89738" y="1201377"/>
                      </a:cubicBezTo>
                      <a:cubicBezTo>
                        <a:pt x="-21690" y="1615368"/>
                        <a:pt x="-8677" y="2048879"/>
                        <a:pt x="19790" y="2472631"/>
                      </a:cubicBezTo>
                      <a:cubicBezTo>
                        <a:pt x="24670" y="2541765"/>
                        <a:pt x="27110" y="2610899"/>
                        <a:pt x="36057" y="2679220"/>
                      </a:cubicBezTo>
                      <a:cubicBezTo>
                        <a:pt x="45004" y="2748354"/>
                        <a:pt x="66964" y="2806914"/>
                        <a:pt x="88111" y="2871982"/>
                      </a:cubicBezTo>
                      <a:cubicBezTo>
                        <a:pt x="175952" y="3054984"/>
                        <a:pt x="402874" y="3047664"/>
                        <a:pt x="576930" y="3066370"/>
                      </a:cubicBezTo>
                      <a:cubicBezTo>
                        <a:pt x="797345" y="3089957"/>
                        <a:pt x="1018575" y="3102157"/>
                        <a:pt x="1239804" y="3102971"/>
                      </a:cubicBezTo>
                      <a:cubicBezTo>
                        <a:pt x="1402472" y="3103784"/>
                        <a:pt x="1565141" y="3098904"/>
                        <a:pt x="1727809" y="3087517"/>
                      </a:cubicBezTo>
                      <a:cubicBezTo>
                        <a:pt x="1885597" y="3076944"/>
                        <a:pt x="2053146" y="3072877"/>
                        <a:pt x="2204428" y="3023263"/>
                      </a:cubicBezTo>
                      <a:cubicBezTo>
                        <a:pt x="2310162" y="2988290"/>
                        <a:pt x="2352456" y="2907769"/>
                        <a:pt x="2367909" y="2809354"/>
                      </a:cubicBezTo>
                      <a:cubicBezTo>
                        <a:pt x="2374416" y="2763807"/>
                        <a:pt x="2376856" y="2716633"/>
                        <a:pt x="2376043" y="2668646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1F7046A-5102-40C7-81E5-DC1232A51F91}"/>
                    </a:ext>
                  </a:extLst>
                </p:cNvPr>
                <p:cNvSpPr/>
                <p:nvPr/>
              </p:nvSpPr>
              <p:spPr>
                <a:xfrm>
                  <a:off x="5741107" y="3882576"/>
                  <a:ext cx="1125534" cy="1212507"/>
                </a:xfrm>
                <a:custGeom>
                  <a:avLst/>
                  <a:gdLst>
                    <a:gd name="connsiteX0" fmla="*/ 4400 w 1789352"/>
                    <a:gd name="connsiteY0" fmla="*/ 287110 h 1927621"/>
                    <a:gd name="connsiteX1" fmla="*/ 142668 w 1789352"/>
                    <a:gd name="connsiteY1" fmla="*/ 14640 h 1927621"/>
                    <a:gd name="connsiteX2" fmla="*/ 146735 w 1789352"/>
                    <a:gd name="connsiteY2" fmla="*/ 0 h 1927621"/>
                    <a:gd name="connsiteX3" fmla="*/ 842142 w 1789352"/>
                    <a:gd name="connsiteY3" fmla="*/ 91908 h 1927621"/>
                    <a:gd name="connsiteX4" fmla="*/ 1699405 w 1789352"/>
                    <a:gd name="connsiteY4" fmla="*/ 93534 h 1927621"/>
                    <a:gd name="connsiteX5" fmla="*/ 1750645 w 1789352"/>
                    <a:gd name="connsiteY5" fmla="*/ 208216 h 1927621"/>
                    <a:gd name="connsiteX6" fmla="*/ 1767726 w 1789352"/>
                    <a:gd name="connsiteY6" fmla="*/ 662061 h 1927621"/>
                    <a:gd name="connsiteX7" fmla="*/ 1616444 w 1789352"/>
                    <a:gd name="connsiteY7" fmla="*/ 1137052 h 1927621"/>
                    <a:gd name="connsiteX8" fmla="*/ 986104 w 1789352"/>
                    <a:gd name="connsiteY8" fmla="*/ 1906475 h 1927621"/>
                    <a:gd name="connsiteX9" fmla="*/ 619286 w 1789352"/>
                    <a:gd name="connsiteY9" fmla="*/ 1772273 h 1927621"/>
                    <a:gd name="connsiteX10" fmla="*/ 325670 w 1789352"/>
                    <a:gd name="connsiteY10" fmla="*/ 1348521 h 1927621"/>
                    <a:gd name="connsiteX11" fmla="*/ 90614 w 1789352"/>
                    <a:gd name="connsiteY11" fmla="*/ 887356 h 1927621"/>
                    <a:gd name="connsiteX12" fmla="*/ 17413 w 1789352"/>
                    <a:gd name="connsiteY12" fmla="*/ 565273 h 1927621"/>
                    <a:gd name="connsiteX13" fmla="*/ 4400 w 1789352"/>
                    <a:gd name="connsiteY13" fmla="*/ 287110 h 1927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89352" h="1927621">
                      <a:moveTo>
                        <a:pt x="4400" y="287110"/>
                      </a:moveTo>
                      <a:cubicBezTo>
                        <a:pt x="17413" y="183002"/>
                        <a:pt x="72720" y="91908"/>
                        <a:pt x="142668" y="14640"/>
                      </a:cubicBezTo>
                      <a:cubicBezTo>
                        <a:pt x="145921" y="11387"/>
                        <a:pt x="145108" y="4880"/>
                        <a:pt x="146735" y="0"/>
                      </a:cubicBezTo>
                      <a:cubicBezTo>
                        <a:pt x="369590" y="82148"/>
                        <a:pt x="607899" y="88654"/>
                        <a:pt x="842142" y="91908"/>
                      </a:cubicBezTo>
                      <a:cubicBezTo>
                        <a:pt x="1127625" y="95974"/>
                        <a:pt x="1413108" y="94348"/>
                        <a:pt x="1699405" y="93534"/>
                      </a:cubicBezTo>
                      <a:cubicBezTo>
                        <a:pt x="1700219" y="93534"/>
                        <a:pt x="1747392" y="200082"/>
                        <a:pt x="1750645" y="208216"/>
                      </a:cubicBezTo>
                      <a:cubicBezTo>
                        <a:pt x="1811646" y="354617"/>
                        <a:pt x="1800260" y="510779"/>
                        <a:pt x="1767726" y="662061"/>
                      </a:cubicBezTo>
                      <a:cubicBezTo>
                        <a:pt x="1732752" y="825542"/>
                        <a:pt x="1682325" y="983331"/>
                        <a:pt x="1616444" y="1137052"/>
                      </a:cubicBezTo>
                      <a:cubicBezTo>
                        <a:pt x="1483869" y="1446123"/>
                        <a:pt x="1300867" y="1754379"/>
                        <a:pt x="986104" y="1906475"/>
                      </a:cubicBezTo>
                      <a:cubicBezTo>
                        <a:pt x="844582" y="1974795"/>
                        <a:pt x="710381" y="1875567"/>
                        <a:pt x="619286" y="1772273"/>
                      </a:cubicBezTo>
                      <a:cubicBezTo>
                        <a:pt x="505419" y="1644578"/>
                        <a:pt x="417578" y="1492483"/>
                        <a:pt x="325670" y="1348521"/>
                      </a:cubicBezTo>
                      <a:cubicBezTo>
                        <a:pt x="232136" y="1202933"/>
                        <a:pt x="147548" y="1050838"/>
                        <a:pt x="90614" y="887356"/>
                      </a:cubicBezTo>
                      <a:cubicBezTo>
                        <a:pt x="54014" y="783249"/>
                        <a:pt x="30426" y="674261"/>
                        <a:pt x="17413" y="565273"/>
                      </a:cubicBezTo>
                      <a:cubicBezTo>
                        <a:pt x="6026" y="477432"/>
                        <a:pt x="-6987" y="377391"/>
                        <a:pt x="4400" y="287110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78E6F27-3ED5-4FA9-94B1-246C2EF030C5}"/>
                    </a:ext>
                  </a:extLst>
                </p:cNvPr>
                <p:cNvSpPr/>
                <p:nvPr/>
              </p:nvSpPr>
              <p:spPr>
                <a:xfrm>
                  <a:off x="5751725" y="2044380"/>
                  <a:ext cx="1493891" cy="1949221"/>
                </a:xfrm>
                <a:custGeom>
                  <a:avLst/>
                  <a:gdLst>
                    <a:gd name="connsiteX0" fmla="*/ 3135 w 2374959"/>
                    <a:gd name="connsiteY0" fmla="*/ 2668646 h 3098834"/>
                    <a:gd name="connsiteX1" fmla="*/ 4762 w 2374959"/>
                    <a:gd name="connsiteY1" fmla="*/ 2056199 h 3098834"/>
                    <a:gd name="connsiteX2" fmla="*/ 83656 w 2374959"/>
                    <a:gd name="connsiteY2" fmla="*/ 1418539 h 3098834"/>
                    <a:gd name="connsiteX3" fmla="*/ 250391 w 2374959"/>
                    <a:gd name="connsiteY3" fmla="*/ 853266 h 3098834"/>
                    <a:gd name="connsiteX4" fmla="*/ 498461 w 2374959"/>
                    <a:gd name="connsiteY4" fmla="*/ 390474 h 3098834"/>
                    <a:gd name="connsiteX5" fmla="*/ 893745 w 2374959"/>
                    <a:gd name="connsiteY5" fmla="*/ 68391 h 3098834"/>
                    <a:gd name="connsiteX6" fmla="*/ 1203629 w 2374959"/>
                    <a:gd name="connsiteY6" fmla="*/ 70 h 3098834"/>
                    <a:gd name="connsiteX7" fmla="*/ 1508632 w 2374959"/>
                    <a:gd name="connsiteY7" fmla="*/ 80591 h 3098834"/>
                    <a:gd name="connsiteX8" fmla="*/ 1730674 w 2374959"/>
                    <a:gd name="connsiteY8" fmla="*/ 239193 h 3098834"/>
                    <a:gd name="connsiteX9" fmla="*/ 2289441 w 2374959"/>
                    <a:gd name="connsiteY9" fmla="*/ 1201377 h 3098834"/>
                    <a:gd name="connsiteX10" fmla="*/ 2359388 w 2374959"/>
                    <a:gd name="connsiteY10" fmla="*/ 2472631 h 3098834"/>
                    <a:gd name="connsiteX11" fmla="*/ 2343121 w 2374959"/>
                    <a:gd name="connsiteY11" fmla="*/ 2679220 h 3098834"/>
                    <a:gd name="connsiteX12" fmla="*/ 2291067 w 2374959"/>
                    <a:gd name="connsiteY12" fmla="*/ 2871982 h 3098834"/>
                    <a:gd name="connsiteX13" fmla="*/ 1802248 w 2374959"/>
                    <a:gd name="connsiteY13" fmla="*/ 3066370 h 3098834"/>
                    <a:gd name="connsiteX14" fmla="*/ 1139374 w 2374959"/>
                    <a:gd name="connsiteY14" fmla="*/ 3102971 h 3098834"/>
                    <a:gd name="connsiteX15" fmla="*/ 651369 w 2374959"/>
                    <a:gd name="connsiteY15" fmla="*/ 3087517 h 3098834"/>
                    <a:gd name="connsiteX16" fmla="*/ 174751 w 2374959"/>
                    <a:gd name="connsiteY16" fmla="*/ 3023263 h 3098834"/>
                    <a:gd name="connsiteX17" fmla="*/ 11269 w 2374959"/>
                    <a:gd name="connsiteY17" fmla="*/ 2809354 h 3098834"/>
                    <a:gd name="connsiteX18" fmla="*/ 3135 w 2374959"/>
                    <a:gd name="connsiteY18" fmla="*/ 2668646 h 309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74959" h="3098834">
                      <a:moveTo>
                        <a:pt x="3135" y="2668646"/>
                      </a:moveTo>
                      <a:cubicBezTo>
                        <a:pt x="4762" y="2465311"/>
                        <a:pt x="-5811" y="2260348"/>
                        <a:pt x="4762" y="2056199"/>
                      </a:cubicBezTo>
                      <a:cubicBezTo>
                        <a:pt x="15335" y="1842290"/>
                        <a:pt x="42176" y="1628381"/>
                        <a:pt x="83656" y="1418539"/>
                      </a:cubicBezTo>
                      <a:cubicBezTo>
                        <a:pt x="121883" y="1223337"/>
                        <a:pt x="171497" y="1035455"/>
                        <a:pt x="250391" y="853266"/>
                      </a:cubicBezTo>
                      <a:cubicBezTo>
                        <a:pt x="319526" y="692224"/>
                        <a:pt x="395979" y="534436"/>
                        <a:pt x="498461" y="390474"/>
                      </a:cubicBezTo>
                      <a:cubicBezTo>
                        <a:pt x="600942" y="245699"/>
                        <a:pt x="731890" y="138338"/>
                        <a:pt x="893745" y="68391"/>
                      </a:cubicBezTo>
                      <a:cubicBezTo>
                        <a:pt x="992973" y="25284"/>
                        <a:pt x="1095454" y="-1557"/>
                        <a:pt x="1203629" y="70"/>
                      </a:cubicBezTo>
                      <a:cubicBezTo>
                        <a:pt x="1310989" y="2510"/>
                        <a:pt x="1412657" y="34230"/>
                        <a:pt x="1508632" y="80591"/>
                      </a:cubicBezTo>
                      <a:cubicBezTo>
                        <a:pt x="1591593" y="120445"/>
                        <a:pt x="1662353" y="178192"/>
                        <a:pt x="1730674" y="239193"/>
                      </a:cubicBezTo>
                      <a:cubicBezTo>
                        <a:pt x="2014530" y="492955"/>
                        <a:pt x="2191840" y="838626"/>
                        <a:pt x="2289441" y="1201377"/>
                      </a:cubicBezTo>
                      <a:cubicBezTo>
                        <a:pt x="2400868" y="1615368"/>
                        <a:pt x="2387855" y="2048879"/>
                        <a:pt x="2359388" y="2472631"/>
                      </a:cubicBezTo>
                      <a:cubicBezTo>
                        <a:pt x="2354508" y="2541765"/>
                        <a:pt x="2352068" y="2610899"/>
                        <a:pt x="2343121" y="2679220"/>
                      </a:cubicBezTo>
                      <a:cubicBezTo>
                        <a:pt x="2334174" y="2748354"/>
                        <a:pt x="2312214" y="2806914"/>
                        <a:pt x="2291067" y="2871982"/>
                      </a:cubicBezTo>
                      <a:cubicBezTo>
                        <a:pt x="2203227" y="3054984"/>
                        <a:pt x="1976304" y="3047664"/>
                        <a:pt x="1802248" y="3066370"/>
                      </a:cubicBezTo>
                      <a:cubicBezTo>
                        <a:pt x="1581833" y="3089957"/>
                        <a:pt x="1360604" y="3102157"/>
                        <a:pt x="1139374" y="3102971"/>
                      </a:cubicBezTo>
                      <a:cubicBezTo>
                        <a:pt x="976706" y="3103784"/>
                        <a:pt x="814038" y="3098904"/>
                        <a:pt x="651369" y="3087517"/>
                      </a:cubicBezTo>
                      <a:cubicBezTo>
                        <a:pt x="493580" y="3076944"/>
                        <a:pt x="326032" y="3072877"/>
                        <a:pt x="174751" y="3023263"/>
                      </a:cubicBezTo>
                      <a:cubicBezTo>
                        <a:pt x="69016" y="2988290"/>
                        <a:pt x="26722" y="2907769"/>
                        <a:pt x="11269" y="2809354"/>
                      </a:cubicBezTo>
                      <a:cubicBezTo>
                        <a:pt x="4762" y="2763807"/>
                        <a:pt x="2322" y="2716633"/>
                        <a:pt x="3135" y="2668646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EDAB55-5F74-492F-914E-968A98E91B09}"/>
                </a:ext>
              </a:extLst>
            </p:cNvPr>
            <p:cNvGrpSpPr/>
            <p:nvPr/>
          </p:nvGrpSpPr>
          <p:grpSpPr>
            <a:xfrm>
              <a:off x="7553325" y="4022196"/>
              <a:ext cx="4189500" cy="2561532"/>
              <a:chOff x="6110127" y="3035457"/>
              <a:chExt cx="5270303" cy="32223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303461E-17E7-4B18-8188-3A569D5E6603}"/>
                  </a:ext>
                </a:extLst>
              </p:cNvPr>
              <p:cNvSpPr/>
              <p:nvPr/>
            </p:nvSpPr>
            <p:spPr>
              <a:xfrm>
                <a:off x="6200064" y="3844841"/>
                <a:ext cx="3521510" cy="587898"/>
              </a:xfrm>
              <a:custGeom>
                <a:avLst/>
                <a:gdLst>
                  <a:gd name="connsiteX0" fmla="*/ 1834663 w 1870887"/>
                  <a:gd name="connsiteY0" fmla="*/ 191518 h 312335"/>
                  <a:gd name="connsiteX1" fmla="*/ 1529824 w 1870887"/>
                  <a:gd name="connsiteY1" fmla="*/ 64398 h 312335"/>
                  <a:gd name="connsiteX2" fmla="*/ 1359601 w 1870887"/>
                  <a:gd name="connsiteY2" fmla="*/ 44096 h 312335"/>
                  <a:gd name="connsiteX3" fmla="*/ 1212492 w 1870887"/>
                  <a:gd name="connsiteY3" fmla="*/ 24731 h 312335"/>
                  <a:gd name="connsiteX4" fmla="*/ 174602 w 1870887"/>
                  <a:gd name="connsiteY4" fmla="*/ 165282 h 312335"/>
                  <a:gd name="connsiteX5" fmla="*/ 7503 w 1870887"/>
                  <a:gd name="connsiteY5" fmla="*/ 264293 h 312335"/>
                  <a:gd name="connsiteX6" fmla="*/ 175851 w 1870887"/>
                  <a:gd name="connsiteY6" fmla="*/ 299899 h 312335"/>
                  <a:gd name="connsiteX7" fmla="*/ 1021030 w 1870887"/>
                  <a:gd name="connsiteY7" fmla="*/ 181211 h 312335"/>
                  <a:gd name="connsiteX8" fmla="*/ 1159395 w 1870887"/>
                  <a:gd name="connsiteY8" fmla="*/ 197453 h 312335"/>
                  <a:gd name="connsiteX9" fmla="*/ 1834975 w 1870887"/>
                  <a:gd name="connsiteY9" fmla="*/ 313641 h 312335"/>
                  <a:gd name="connsiteX10" fmla="*/ 1834663 w 1870887"/>
                  <a:gd name="connsiteY10" fmla="*/ 191518 h 312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0887" h="312335">
                    <a:moveTo>
                      <a:pt x="1834663" y="191518"/>
                    </a:moveTo>
                    <a:cubicBezTo>
                      <a:pt x="1745023" y="125616"/>
                      <a:pt x="1638204" y="86262"/>
                      <a:pt x="1529824" y="64398"/>
                    </a:cubicBezTo>
                    <a:cubicBezTo>
                      <a:pt x="1473604" y="53154"/>
                      <a:pt x="1416759" y="46595"/>
                      <a:pt x="1359601" y="44096"/>
                    </a:cubicBezTo>
                    <a:cubicBezTo>
                      <a:pt x="1305567" y="41598"/>
                      <a:pt x="1264339" y="36600"/>
                      <a:pt x="1212492" y="24731"/>
                    </a:cubicBezTo>
                    <a:cubicBezTo>
                      <a:pt x="865175" y="-53977"/>
                      <a:pt x="506302" y="72206"/>
                      <a:pt x="174602" y="165282"/>
                    </a:cubicBezTo>
                    <a:cubicBezTo>
                      <a:pt x="113697" y="182461"/>
                      <a:pt x="45295" y="211820"/>
                      <a:pt x="7503" y="264293"/>
                    </a:cubicBezTo>
                    <a:cubicBezTo>
                      <a:pt x="-39660" y="329883"/>
                      <a:pt x="149927" y="303334"/>
                      <a:pt x="175851" y="299899"/>
                    </a:cubicBezTo>
                    <a:cubicBezTo>
                      <a:pt x="175851" y="299899"/>
                      <a:pt x="1021030" y="181211"/>
                      <a:pt x="1021030" y="181211"/>
                    </a:cubicBezTo>
                    <a:cubicBezTo>
                      <a:pt x="1067256" y="171841"/>
                      <a:pt x="1114731" y="188083"/>
                      <a:pt x="1159395" y="197453"/>
                    </a:cubicBezTo>
                    <a:cubicBezTo>
                      <a:pt x="1274334" y="221503"/>
                      <a:pt x="1726595" y="295526"/>
                      <a:pt x="1834975" y="313641"/>
                    </a:cubicBezTo>
                    <a:cubicBezTo>
                      <a:pt x="1899004" y="303959"/>
                      <a:pt x="1868395" y="216505"/>
                      <a:pt x="1834663" y="1915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490DEA8-C849-4A04-BB55-161D38C68D4D}"/>
                  </a:ext>
                </a:extLst>
              </p:cNvPr>
              <p:cNvSpPr/>
              <p:nvPr/>
            </p:nvSpPr>
            <p:spPr>
              <a:xfrm>
                <a:off x="8327969" y="3598685"/>
                <a:ext cx="975910" cy="252796"/>
              </a:xfrm>
              <a:custGeom>
                <a:avLst/>
                <a:gdLst>
                  <a:gd name="connsiteX0" fmla="*/ 407755 w 518476"/>
                  <a:gd name="connsiteY0" fmla="*/ 9648 h 134304"/>
                  <a:gd name="connsiteX1" fmla="*/ 506766 w 518476"/>
                  <a:gd name="connsiteY1" fmla="*/ 43380 h 134304"/>
                  <a:gd name="connsiteX2" fmla="*/ 513637 w 518476"/>
                  <a:gd name="connsiteY2" fmla="*/ 73052 h 134304"/>
                  <a:gd name="connsiteX3" fmla="*/ 448984 w 518476"/>
                  <a:gd name="connsiteY3" fmla="*/ 76488 h 134304"/>
                  <a:gd name="connsiteX4" fmla="*/ 358094 w 518476"/>
                  <a:gd name="connsiteY4" fmla="*/ 54937 h 134304"/>
                  <a:gd name="connsiteX5" fmla="*/ 207861 w 518476"/>
                  <a:gd name="connsiteY5" fmla="*/ 49939 h 134304"/>
                  <a:gd name="connsiteX6" fmla="*/ 96982 w 518476"/>
                  <a:gd name="connsiteY6" fmla="*/ 109595 h 134304"/>
                  <a:gd name="connsiteX7" fmla="*/ 79491 w 518476"/>
                  <a:gd name="connsiteY7" fmla="*/ 131147 h 134304"/>
                  <a:gd name="connsiteX8" fmla="*/ 2969 w 518476"/>
                  <a:gd name="connsiteY8" fmla="*/ 131147 h 134304"/>
                  <a:gd name="connsiteX9" fmla="*/ 22334 w 518476"/>
                  <a:gd name="connsiteY9" fmla="*/ 83047 h 134304"/>
                  <a:gd name="connsiteX10" fmla="*/ 72307 w 518476"/>
                  <a:gd name="connsiteY10" fmla="*/ 24328 h 134304"/>
                  <a:gd name="connsiteX11" fmla="*/ 135087 w 518476"/>
                  <a:gd name="connsiteY11" fmla="*/ 2777 h 134304"/>
                  <a:gd name="connsiteX12" fmla="*/ 407755 w 518476"/>
                  <a:gd name="connsiteY12" fmla="*/ 9648 h 13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8476" h="134304">
                    <a:moveTo>
                      <a:pt x="407755" y="9648"/>
                    </a:moveTo>
                    <a:cubicBezTo>
                      <a:pt x="439926" y="18706"/>
                      <a:pt x="477094" y="27764"/>
                      <a:pt x="506766" y="43380"/>
                    </a:cubicBezTo>
                    <a:cubicBezTo>
                      <a:pt x="521445" y="51189"/>
                      <a:pt x="523007" y="58685"/>
                      <a:pt x="513637" y="73052"/>
                    </a:cubicBezTo>
                    <a:cubicBezTo>
                      <a:pt x="498020" y="87732"/>
                      <a:pt x="474595" y="83984"/>
                      <a:pt x="448984" y="76488"/>
                    </a:cubicBezTo>
                    <a:cubicBezTo>
                      <a:pt x="418062" y="67118"/>
                      <a:pt x="394013" y="59310"/>
                      <a:pt x="358094" y="54937"/>
                    </a:cubicBezTo>
                    <a:cubicBezTo>
                      <a:pt x="313430" y="49627"/>
                      <a:pt x="252837" y="50252"/>
                      <a:pt x="207861" y="49939"/>
                    </a:cubicBezTo>
                    <a:cubicBezTo>
                      <a:pt x="151328" y="49627"/>
                      <a:pt x="123218" y="69304"/>
                      <a:pt x="96982" y="109595"/>
                    </a:cubicBezTo>
                    <a:cubicBezTo>
                      <a:pt x="91985" y="117404"/>
                      <a:pt x="87924" y="126149"/>
                      <a:pt x="79491" y="131147"/>
                    </a:cubicBezTo>
                    <a:cubicBezTo>
                      <a:pt x="66685" y="137081"/>
                      <a:pt x="7029" y="136456"/>
                      <a:pt x="2969" y="131147"/>
                    </a:cubicBezTo>
                    <a:cubicBezTo>
                      <a:pt x="-7963" y="117091"/>
                      <a:pt x="14213" y="93354"/>
                      <a:pt x="22334" y="83047"/>
                    </a:cubicBezTo>
                    <a:cubicBezTo>
                      <a:pt x="37951" y="63057"/>
                      <a:pt x="53567" y="41506"/>
                      <a:pt x="72307" y="24328"/>
                    </a:cubicBezTo>
                    <a:cubicBezTo>
                      <a:pt x="91048" y="6837"/>
                      <a:pt x="111349" y="4026"/>
                      <a:pt x="135087" y="2777"/>
                    </a:cubicBezTo>
                    <a:cubicBezTo>
                      <a:pt x="144457" y="1840"/>
                      <a:pt x="351847" y="-5969"/>
                      <a:pt x="407755" y="964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70DF035-80B9-4DDD-9719-D098F639C16E}"/>
                  </a:ext>
                </a:extLst>
              </p:cNvPr>
              <p:cNvSpPr/>
              <p:nvPr/>
            </p:nvSpPr>
            <p:spPr>
              <a:xfrm>
                <a:off x="9411744" y="4792503"/>
                <a:ext cx="76429" cy="76429"/>
              </a:xfrm>
              <a:custGeom>
                <a:avLst/>
                <a:gdLst>
                  <a:gd name="connsiteX0" fmla="*/ 40926 w 40603"/>
                  <a:gd name="connsiteY0" fmla="*/ 16939 h 40603"/>
                  <a:gd name="connsiteX1" fmla="*/ 19687 w 40603"/>
                  <a:gd name="connsiteY1" fmla="*/ 40677 h 40603"/>
                  <a:gd name="connsiteX2" fmla="*/ 10 w 40603"/>
                  <a:gd name="connsiteY2" fmla="*/ 19750 h 40603"/>
                  <a:gd name="connsiteX3" fmla="*/ 22810 w 40603"/>
                  <a:gd name="connsiteY3" fmla="*/ 73 h 40603"/>
                  <a:gd name="connsiteX4" fmla="*/ 40926 w 40603"/>
                  <a:gd name="connsiteY4" fmla="*/ 16939 h 40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03" h="40603">
                    <a:moveTo>
                      <a:pt x="40926" y="16939"/>
                    </a:moveTo>
                    <a:cubicBezTo>
                      <a:pt x="40613" y="33806"/>
                      <a:pt x="32805" y="40989"/>
                      <a:pt x="19687" y="40677"/>
                    </a:cubicBezTo>
                    <a:cubicBezTo>
                      <a:pt x="6881" y="40364"/>
                      <a:pt x="-302" y="32869"/>
                      <a:pt x="10" y="19750"/>
                    </a:cubicBezTo>
                    <a:cubicBezTo>
                      <a:pt x="322" y="7257"/>
                      <a:pt x="9692" y="-864"/>
                      <a:pt x="22810" y="73"/>
                    </a:cubicBezTo>
                    <a:cubicBezTo>
                      <a:pt x="35616" y="1010"/>
                      <a:pt x="40926" y="9131"/>
                      <a:pt x="40926" y="16939"/>
                    </a:cubicBezTo>
                    <a:close/>
                  </a:path>
                </a:pathLst>
              </a:custGeom>
              <a:solidFill>
                <a:srgbClr val="0096B9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C636D2E-075A-47E5-873D-5EA6C79C1605}"/>
                  </a:ext>
                </a:extLst>
              </p:cNvPr>
              <p:cNvSpPr/>
              <p:nvPr/>
            </p:nvSpPr>
            <p:spPr>
              <a:xfrm>
                <a:off x="9653377" y="5034814"/>
                <a:ext cx="70547" cy="76429"/>
              </a:xfrm>
              <a:custGeom>
                <a:avLst/>
                <a:gdLst>
                  <a:gd name="connsiteX0" fmla="*/ 18747 w 37480"/>
                  <a:gd name="connsiteY0" fmla="*/ 42813 h 40603"/>
                  <a:gd name="connsiteX1" fmla="*/ 7 w 37480"/>
                  <a:gd name="connsiteY1" fmla="*/ 22199 h 40603"/>
                  <a:gd name="connsiteX2" fmla="*/ 19372 w 37480"/>
                  <a:gd name="connsiteY2" fmla="*/ 23 h 40603"/>
                  <a:gd name="connsiteX3" fmla="*/ 40298 w 37480"/>
                  <a:gd name="connsiteY3" fmla="*/ 22199 h 40603"/>
                  <a:gd name="connsiteX4" fmla="*/ 18747 w 37480"/>
                  <a:gd name="connsiteY4" fmla="*/ 42813 h 40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80" h="40603">
                    <a:moveTo>
                      <a:pt x="18747" y="42813"/>
                    </a:moveTo>
                    <a:cubicBezTo>
                      <a:pt x="7503" y="41564"/>
                      <a:pt x="319" y="35004"/>
                      <a:pt x="7" y="22199"/>
                    </a:cubicBezTo>
                    <a:cubicBezTo>
                      <a:pt x="-305" y="11892"/>
                      <a:pt x="9689" y="335"/>
                      <a:pt x="19372" y="23"/>
                    </a:cubicBezTo>
                    <a:cubicBezTo>
                      <a:pt x="29367" y="-602"/>
                      <a:pt x="40923" y="11579"/>
                      <a:pt x="40298" y="22199"/>
                    </a:cubicBezTo>
                    <a:cubicBezTo>
                      <a:pt x="39986" y="34380"/>
                      <a:pt x="31865" y="42813"/>
                      <a:pt x="18747" y="42813"/>
                    </a:cubicBezTo>
                    <a:close/>
                  </a:path>
                </a:pathLst>
              </a:custGeom>
              <a:solidFill>
                <a:srgbClr val="0096B9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184D21F-8AB0-4802-A84F-9F122B9B398C}"/>
                  </a:ext>
                </a:extLst>
              </p:cNvPr>
              <p:cNvSpPr/>
              <p:nvPr/>
            </p:nvSpPr>
            <p:spPr>
              <a:xfrm>
                <a:off x="8288877" y="4281154"/>
                <a:ext cx="76429" cy="76429"/>
              </a:xfrm>
              <a:custGeom>
                <a:avLst/>
                <a:gdLst>
                  <a:gd name="connsiteX0" fmla="*/ 40604 w 40603"/>
                  <a:gd name="connsiteY0" fmla="*/ 20310 h 40603"/>
                  <a:gd name="connsiteX1" fmla="*/ 20302 w 40603"/>
                  <a:gd name="connsiteY1" fmla="*/ 40611 h 40603"/>
                  <a:gd name="connsiteX2" fmla="*/ 0 w 40603"/>
                  <a:gd name="connsiteY2" fmla="*/ 20934 h 40603"/>
                  <a:gd name="connsiteX3" fmla="*/ 19989 w 40603"/>
                  <a:gd name="connsiteY3" fmla="*/ 8 h 40603"/>
                  <a:gd name="connsiteX4" fmla="*/ 40604 w 40603"/>
                  <a:gd name="connsiteY4" fmla="*/ 20310 h 40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03" h="40603">
                    <a:moveTo>
                      <a:pt x="40604" y="20310"/>
                    </a:moveTo>
                    <a:cubicBezTo>
                      <a:pt x="40604" y="32178"/>
                      <a:pt x="32170" y="40611"/>
                      <a:pt x="20302" y="40611"/>
                    </a:cubicBezTo>
                    <a:cubicBezTo>
                      <a:pt x="6871" y="40611"/>
                      <a:pt x="312" y="34365"/>
                      <a:pt x="0" y="20934"/>
                    </a:cubicBezTo>
                    <a:cubicBezTo>
                      <a:pt x="0" y="8753"/>
                      <a:pt x="7808" y="320"/>
                      <a:pt x="19989" y="8"/>
                    </a:cubicBezTo>
                    <a:cubicBezTo>
                      <a:pt x="31546" y="-305"/>
                      <a:pt x="40604" y="8753"/>
                      <a:pt x="40604" y="20310"/>
                    </a:cubicBezTo>
                    <a:close/>
                  </a:path>
                </a:pathLst>
              </a:custGeom>
              <a:solidFill>
                <a:srgbClr val="0096B9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24A81F9-1B05-4B18-A4E8-B2EADDBE1F5A}"/>
                  </a:ext>
                </a:extLst>
              </p:cNvPr>
              <p:cNvSpPr/>
              <p:nvPr/>
            </p:nvSpPr>
            <p:spPr>
              <a:xfrm>
                <a:off x="9794507" y="3418528"/>
                <a:ext cx="1099370" cy="846574"/>
              </a:xfrm>
              <a:custGeom>
                <a:avLst/>
                <a:gdLst>
                  <a:gd name="connsiteX0" fmla="*/ 29036 w 584066"/>
                  <a:gd name="connsiteY0" fmla="*/ 438622 h 449762"/>
                  <a:gd name="connsiteX1" fmla="*/ 1238 w 584066"/>
                  <a:gd name="connsiteY1" fmla="*/ 324307 h 449762"/>
                  <a:gd name="connsiteX2" fmla="*/ 171773 w 584066"/>
                  <a:gd name="connsiteY2" fmla="*/ 95053 h 449762"/>
                  <a:gd name="connsiteX3" fmla="*/ 457247 w 584066"/>
                  <a:gd name="connsiteY3" fmla="*/ 1665 h 449762"/>
                  <a:gd name="connsiteX4" fmla="*/ 578121 w 584066"/>
                  <a:gd name="connsiteY4" fmla="*/ 49140 h 449762"/>
                  <a:gd name="connsiteX5" fmla="*/ 534082 w 584066"/>
                  <a:gd name="connsiteY5" fmla="*/ 103798 h 449762"/>
                  <a:gd name="connsiteX6" fmla="*/ 85256 w 584066"/>
                  <a:gd name="connsiteY6" fmla="*/ 433624 h 449762"/>
                  <a:gd name="connsiteX7" fmla="*/ 29036 w 584066"/>
                  <a:gd name="connsiteY7" fmla="*/ 438622 h 449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4066" h="449762">
                    <a:moveTo>
                      <a:pt x="29036" y="438622"/>
                    </a:moveTo>
                    <a:cubicBezTo>
                      <a:pt x="6547" y="410824"/>
                      <a:pt x="-3760" y="350231"/>
                      <a:pt x="1238" y="324307"/>
                    </a:cubicBezTo>
                    <a:cubicBezTo>
                      <a:pt x="20290" y="230919"/>
                      <a:pt x="95251" y="147213"/>
                      <a:pt x="171773" y="95053"/>
                    </a:cubicBezTo>
                    <a:cubicBezTo>
                      <a:pt x="247670" y="43518"/>
                      <a:pt x="362922" y="-10204"/>
                      <a:pt x="457247" y="1665"/>
                    </a:cubicBezTo>
                    <a:cubicBezTo>
                      <a:pt x="490979" y="5725"/>
                      <a:pt x="549698" y="25402"/>
                      <a:pt x="578121" y="49140"/>
                    </a:cubicBezTo>
                    <a:cubicBezTo>
                      <a:pt x="600921" y="69442"/>
                      <a:pt x="557819" y="86620"/>
                      <a:pt x="534082" y="103798"/>
                    </a:cubicBezTo>
                    <a:cubicBezTo>
                      <a:pt x="417893" y="189066"/>
                      <a:pt x="225495" y="322121"/>
                      <a:pt x="85256" y="433624"/>
                    </a:cubicBezTo>
                    <a:cubicBezTo>
                      <a:pt x="57771" y="455488"/>
                      <a:pt x="43403" y="456112"/>
                      <a:pt x="29036" y="438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EAA566D-A6A1-496F-9D31-9C75CCCE7D26}"/>
                  </a:ext>
                </a:extLst>
              </p:cNvPr>
              <p:cNvSpPr/>
              <p:nvPr/>
            </p:nvSpPr>
            <p:spPr>
              <a:xfrm>
                <a:off x="10877933" y="3035457"/>
                <a:ext cx="417407" cy="435045"/>
              </a:xfrm>
              <a:custGeom>
                <a:avLst/>
                <a:gdLst>
                  <a:gd name="connsiteX0" fmla="*/ 215537 w 221757"/>
                  <a:gd name="connsiteY0" fmla="*/ 42767 h 231127"/>
                  <a:gd name="connsiteX1" fmla="*/ 42504 w 221757"/>
                  <a:gd name="connsiteY1" fmla="*/ 233292 h 231127"/>
                  <a:gd name="connsiteX2" fmla="*/ 24076 w 221757"/>
                  <a:gd name="connsiteY2" fmla="*/ 106484 h 231127"/>
                  <a:gd name="connsiteX3" fmla="*/ 204293 w 221757"/>
                  <a:gd name="connsiteY3" fmla="*/ 914 h 231127"/>
                  <a:gd name="connsiteX4" fmla="*/ 215537 w 221757"/>
                  <a:gd name="connsiteY4" fmla="*/ 42767 h 23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757" h="231127">
                    <a:moveTo>
                      <a:pt x="215537" y="42767"/>
                    </a:moveTo>
                    <a:cubicBezTo>
                      <a:pt x="192112" y="74625"/>
                      <a:pt x="100286" y="178321"/>
                      <a:pt x="42504" y="233292"/>
                    </a:cubicBezTo>
                    <a:cubicBezTo>
                      <a:pt x="-22774" y="220486"/>
                      <a:pt x="651" y="144276"/>
                      <a:pt x="24076" y="106484"/>
                    </a:cubicBezTo>
                    <a:cubicBezTo>
                      <a:pt x="65304" y="39644"/>
                      <a:pt x="124335" y="-7206"/>
                      <a:pt x="204293" y="914"/>
                    </a:cubicBezTo>
                    <a:cubicBezTo>
                      <a:pt x="228343" y="3413"/>
                      <a:pt x="226469" y="21528"/>
                      <a:pt x="215537" y="4276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5F943C1-A8A8-4B57-BE75-E7287B01D9F0}"/>
                  </a:ext>
                </a:extLst>
              </p:cNvPr>
              <p:cNvSpPr/>
              <p:nvPr/>
            </p:nvSpPr>
            <p:spPr>
              <a:xfrm>
                <a:off x="8223416" y="3148289"/>
                <a:ext cx="3157014" cy="2663180"/>
              </a:xfrm>
              <a:custGeom>
                <a:avLst/>
                <a:gdLst>
                  <a:gd name="connsiteX0" fmla="*/ 1656422 w 1677239"/>
                  <a:gd name="connsiteY0" fmla="*/ 0 h 1414877"/>
                  <a:gd name="connsiteX1" fmla="*/ 1648926 w 1677239"/>
                  <a:gd name="connsiteY1" fmla="*/ 937 h 1414877"/>
                  <a:gd name="connsiteX2" fmla="*/ 1578338 w 1677239"/>
                  <a:gd name="connsiteY2" fmla="*/ 71212 h 1414877"/>
                  <a:gd name="connsiteX3" fmla="*/ 1485574 w 1677239"/>
                  <a:gd name="connsiteY3" fmla="*/ 173346 h 1414877"/>
                  <a:gd name="connsiteX4" fmla="*/ 1222276 w 1677239"/>
                  <a:gd name="connsiteY4" fmla="*/ 370429 h 1414877"/>
                  <a:gd name="connsiteX5" fmla="*/ 1019570 w 1677239"/>
                  <a:gd name="connsiteY5" fmla="*/ 521287 h 1414877"/>
                  <a:gd name="connsiteX6" fmla="*/ 882143 w 1677239"/>
                  <a:gd name="connsiteY6" fmla="*/ 632479 h 1414877"/>
                  <a:gd name="connsiteX7" fmla="*/ 802810 w 1677239"/>
                  <a:gd name="connsiteY7" fmla="*/ 681515 h 1414877"/>
                  <a:gd name="connsiteX8" fmla="*/ 714106 w 1677239"/>
                  <a:gd name="connsiteY8" fmla="*/ 689948 h 1414877"/>
                  <a:gd name="connsiteX9" fmla="*/ 335556 w 1677239"/>
                  <a:gd name="connsiteY9" fmla="*/ 620922 h 1414877"/>
                  <a:gd name="connsiteX10" fmla="*/ 145969 w 1677239"/>
                  <a:gd name="connsiteY10" fmla="*/ 588439 h 1414877"/>
                  <a:gd name="connsiteX11" fmla="*/ 237483 w 1677239"/>
                  <a:gd name="connsiteY11" fmla="*/ 446952 h 1414877"/>
                  <a:gd name="connsiteX12" fmla="*/ 325874 w 1677239"/>
                  <a:gd name="connsiteY12" fmla="*/ 440705 h 1414877"/>
                  <a:gd name="connsiteX13" fmla="*/ 415514 w 1677239"/>
                  <a:gd name="connsiteY13" fmla="*/ 446014 h 1414877"/>
                  <a:gd name="connsiteX14" fmla="*/ 689432 w 1677239"/>
                  <a:gd name="connsiteY14" fmla="*/ 476623 h 1414877"/>
                  <a:gd name="connsiteX15" fmla="*/ 747214 w 1677239"/>
                  <a:gd name="connsiteY15" fmla="*/ 457259 h 1414877"/>
                  <a:gd name="connsiteX16" fmla="*/ 756584 w 1677239"/>
                  <a:gd name="connsiteY16" fmla="*/ 411033 h 1414877"/>
                  <a:gd name="connsiteX17" fmla="*/ 651327 w 1677239"/>
                  <a:gd name="connsiteY17" fmla="*/ 394479 h 1414877"/>
                  <a:gd name="connsiteX18" fmla="*/ 314942 w 1677239"/>
                  <a:gd name="connsiteY18" fmla="*/ 363870 h 1414877"/>
                  <a:gd name="connsiteX19" fmla="*/ 157838 w 1677239"/>
                  <a:gd name="connsiteY19" fmla="*/ 382923 h 1414877"/>
                  <a:gd name="connsiteX20" fmla="*/ 65699 w 1677239"/>
                  <a:gd name="connsiteY20" fmla="*/ 467253 h 1414877"/>
                  <a:gd name="connsiteX21" fmla="*/ 733 w 1677239"/>
                  <a:gd name="connsiteY21" fmla="*/ 580631 h 1414877"/>
                  <a:gd name="connsiteX22" fmla="*/ 56641 w 1677239"/>
                  <a:gd name="connsiteY22" fmla="*/ 694321 h 1414877"/>
                  <a:gd name="connsiteX23" fmla="*/ 154090 w 1677239"/>
                  <a:gd name="connsiteY23" fmla="*/ 784273 h 1414877"/>
                  <a:gd name="connsiteX24" fmla="*/ 197192 w 1677239"/>
                  <a:gd name="connsiteY24" fmla="*/ 811447 h 1414877"/>
                  <a:gd name="connsiteX25" fmla="*/ 252163 w 1677239"/>
                  <a:gd name="connsiteY25" fmla="*/ 823315 h 1414877"/>
                  <a:gd name="connsiteX26" fmla="*/ 523270 w 1677239"/>
                  <a:gd name="connsiteY26" fmla="*/ 892029 h 1414877"/>
                  <a:gd name="connsiteX27" fmla="*/ 575117 w 1677239"/>
                  <a:gd name="connsiteY27" fmla="*/ 935756 h 1414877"/>
                  <a:gd name="connsiteX28" fmla="*/ 583238 w 1677239"/>
                  <a:gd name="connsiteY28" fmla="*/ 987604 h 1414877"/>
                  <a:gd name="connsiteX29" fmla="*/ 73195 w 1677239"/>
                  <a:gd name="connsiteY29" fmla="*/ 1232162 h 1414877"/>
                  <a:gd name="connsiteX30" fmla="*/ 67885 w 1677239"/>
                  <a:gd name="connsiteY30" fmla="*/ 1263083 h 1414877"/>
                  <a:gd name="connsiteX31" fmla="*/ 160649 w 1677239"/>
                  <a:gd name="connsiteY31" fmla="*/ 1388954 h 1414877"/>
                  <a:gd name="connsiteX32" fmla="*/ 208436 w 1677239"/>
                  <a:gd name="connsiteY32" fmla="*/ 1409881 h 1414877"/>
                  <a:gd name="connsiteX33" fmla="*/ 754398 w 1677239"/>
                  <a:gd name="connsiteY33" fmla="*/ 1168133 h 1414877"/>
                  <a:gd name="connsiteX34" fmla="*/ 815928 w 1677239"/>
                  <a:gd name="connsiteY34" fmla="*/ 1170320 h 1414877"/>
                  <a:gd name="connsiteX35" fmla="*/ 870899 w 1677239"/>
                  <a:gd name="connsiteY35" fmla="*/ 1131903 h 1414877"/>
                  <a:gd name="connsiteX36" fmla="*/ 920560 w 1677239"/>
                  <a:gd name="connsiteY36" fmla="*/ 1052882 h 1414877"/>
                  <a:gd name="connsiteX37" fmla="*/ 850597 w 1677239"/>
                  <a:gd name="connsiteY37" fmla="*/ 764284 h 1414877"/>
                  <a:gd name="connsiteX38" fmla="*/ 953355 w 1677239"/>
                  <a:gd name="connsiteY38" fmla="*/ 661213 h 1414877"/>
                  <a:gd name="connsiteX39" fmla="*/ 1374695 w 1677239"/>
                  <a:gd name="connsiteY39" fmla="*/ 329826 h 1414877"/>
                  <a:gd name="connsiteX40" fmla="*/ 1594892 w 1677239"/>
                  <a:gd name="connsiteY40" fmla="*/ 135241 h 1414877"/>
                  <a:gd name="connsiteX41" fmla="*/ 1678285 w 1677239"/>
                  <a:gd name="connsiteY41" fmla="*/ 24362 h 1414877"/>
                  <a:gd name="connsiteX42" fmla="*/ 1656422 w 1677239"/>
                  <a:gd name="connsiteY42" fmla="*/ 0 h 1414877"/>
                  <a:gd name="connsiteX43" fmla="*/ 341491 w 1677239"/>
                  <a:gd name="connsiteY43" fmla="*/ 827063 h 1414877"/>
                  <a:gd name="connsiteX44" fmla="*/ 341178 w 1677239"/>
                  <a:gd name="connsiteY44" fmla="*/ 826751 h 1414877"/>
                  <a:gd name="connsiteX45" fmla="*/ 341491 w 1677239"/>
                  <a:gd name="connsiteY45" fmla="*/ 827063 h 1414877"/>
                  <a:gd name="connsiteX46" fmla="*/ 341491 w 1677239"/>
                  <a:gd name="connsiteY46" fmla="*/ 827063 h 141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677239" h="1414877">
                    <a:moveTo>
                      <a:pt x="1656422" y="0"/>
                    </a:moveTo>
                    <a:cubicBezTo>
                      <a:pt x="1654860" y="0"/>
                      <a:pt x="1650487" y="312"/>
                      <a:pt x="1648926" y="937"/>
                    </a:cubicBezTo>
                    <a:cubicBezTo>
                      <a:pt x="1629873" y="10307"/>
                      <a:pt x="1601138" y="45601"/>
                      <a:pt x="1578338" y="71212"/>
                    </a:cubicBezTo>
                    <a:cubicBezTo>
                      <a:pt x="1546480" y="107131"/>
                      <a:pt x="1517745" y="137740"/>
                      <a:pt x="1485574" y="173346"/>
                    </a:cubicBezTo>
                    <a:cubicBezTo>
                      <a:pt x="1419359" y="246745"/>
                      <a:pt x="1321598" y="307650"/>
                      <a:pt x="1222276" y="370429"/>
                    </a:cubicBezTo>
                    <a:cubicBezTo>
                      <a:pt x="1157622" y="411345"/>
                      <a:pt x="1078602" y="472563"/>
                      <a:pt x="1019570" y="521287"/>
                    </a:cubicBezTo>
                    <a:cubicBezTo>
                      <a:pt x="974906" y="558143"/>
                      <a:pt x="929930" y="598122"/>
                      <a:pt x="882143" y="632479"/>
                    </a:cubicBezTo>
                    <a:cubicBezTo>
                      <a:pt x="856844" y="650594"/>
                      <a:pt x="830608" y="667148"/>
                      <a:pt x="802810" y="681515"/>
                    </a:cubicBezTo>
                    <a:cubicBezTo>
                      <a:pt x="769390" y="698694"/>
                      <a:pt x="750650" y="697444"/>
                      <a:pt x="714106" y="689948"/>
                    </a:cubicBezTo>
                    <a:cubicBezTo>
                      <a:pt x="588548" y="664024"/>
                      <a:pt x="462052" y="642161"/>
                      <a:pt x="335556" y="620922"/>
                    </a:cubicBezTo>
                    <a:cubicBezTo>
                      <a:pt x="272465" y="610303"/>
                      <a:pt x="208748" y="600933"/>
                      <a:pt x="145969" y="588439"/>
                    </a:cubicBezTo>
                    <a:cubicBezTo>
                      <a:pt x="91310" y="577508"/>
                      <a:pt x="211559" y="456634"/>
                      <a:pt x="237483" y="446952"/>
                    </a:cubicBezTo>
                    <a:cubicBezTo>
                      <a:pt x="265593" y="436644"/>
                      <a:pt x="296514" y="438518"/>
                      <a:pt x="325874" y="440705"/>
                    </a:cubicBezTo>
                    <a:cubicBezTo>
                      <a:pt x="356171" y="442891"/>
                      <a:pt x="385842" y="442579"/>
                      <a:pt x="415514" y="446014"/>
                    </a:cubicBezTo>
                    <a:cubicBezTo>
                      <a:pt x="507028" y="456322"/>
                      <a:pt x="594795" y="464130"/>
                      <a:pt x="689432" y="476623"/>
                    </a:cubicBezTo>
                    <a:cubicBezTo>
                      <a:pt x="713794" y="479747"/>
                      <a:pt x="740030" y="469752"/>
                      <a:pt x="747214" y="457259"/>
                    </a:cubicBezTo>
                    <a:cubicBezTo>
                      <a:pt x="752836" y="442579"/>
                      <a:pt x="764080" y="416967"/>
                      <a:pt x="756584" y="411033"/>
                    </a:cubicBezTo>
                    <a:cubicBezTo>
                      <a:pt x="745028" y="401663"/>
                      <a:pt x="732534" y="402600"/>
                      <a:pt x="651327" y="394479"/>
                    </a:cubicBezTo>
                    <a:cubicBezTo>
                      <a:pt x="589172" y="388232"/>
                      <a:pt x="384905" y="366057"/>
                      <a:pt x="314942" y="363870"/>
                    </a:cubicBezTo>
                    <a:cubicBezTo>
                      <a:pt x="261533" y="361996"/>
                      <a:pt x="222803" y="353563"/>
                      <a:pt x="157838" y="382923"/>
                    </a:cubicBezTo>
                    <a:cubicBezTo>
                      <a:pt x="119108" y="400414"/>
                      <a:pt x="90998" y="434771"/>
                      <a:pt x="65699" y="467253"/>
                    </a:cubicBezTo>
                    <a:cubicBezTo>
                      <a:pt x="40087" y="500361"/>
                      <a:pt x="5418" y="537216"/>
                      <a:pt x="733" y="580631"/>
                    </a:cubicBezTo>
                    <a:cubicBezTo>
                      <a:pt x="-4889" y="633728"/>
                      <a:pt x="22597" y="659964"/>
                      <a:pt x="56641" y="694321"/>
                    </a:cubicBezTo>
                    <a:cubicBezTo>
                      <a:pt x="87875" y="725554"/>
                      <a:pt x="121294" y="754289"/>
                      <a:pt x="154090" y="784273"/>
                    </a:cubicBezTo>
                    <a:cubicBezTo>
                      <a:pt x="173454" y="802077"/>
                      <a:pt x="166583" y="802701"/>
                      <a:pt x="197192" y="811447"/>
                    </a:cubicBezTo>
                    <a:cubicBezTo>
                      <a:pt x="215307" y="816444"/>
                      <a:pt x="234047" y="818943"/>
                      <a:pt x="252163" y="823315"/>
                    </a:cubicBezTo>
                    <a:cubicBezTo>
                      <a:pt x="342428" y="845803"/>
                      <a:pt x="433005" y="868292"/>
                      <a:pt x="523270" y="892029"/>
                    </a:cubicBezTo>
                    <a:cubicBezTo>
                      <a:pt x="560125" y="901711"/>
                      <a:pt x="553879" y="901087"/>
                      <a:pt x="575117" y="935756"/>
                    </a:cubicBezTo>
                    <a:cubicBezTo>
                      <a:pt x="586986" y="954808"/>
                      <a:pt x="609787" y="975110"/>
                      <a:pt x="583238" y="987604"/>
                    </a:cubicBezTo>
                    <a:cubicBezTo>
                      <a:pt x="519834" y="1017588"/>
                      <a:pt x="184699" y="1177191"/>
                      <a:pt x="73195" y="1232162"/>
                    </a:cubicBezTo>
                    <a:cubicBezTo>
                      <a:pt x="51644" y="1242781"/>
                      <a:pt x="57266" y="1249965"/>
                      <a:pt x="67885" y="1263083"/>
                    </a:cubicBezTo>
                    <a:cubicBezTo>
                      <a:pt x="100993" y="1304624"/>
                      <a:pt x="131289" y="1346789"/>
                      <a:pt x="160649" y="1388954"/>
                    </a:cubicBezTo>
                    <a:cubicBezTo>
                      <a:pt x="180326" y="1417377"/>
                      <a:pt x="181888" y="1422374"/>
                      <a:pt x="208436" y="1409881"/>
                    </a:cubicBezTo>
                    <a:cubicBezTo>
                      <a:pt x="238108" y="1395826"/>
                      <a:pt x="649453" y="1213110"/>
                      <a:pt x="754398" y="1168133"/>
                    </a:cubicBezTo>
                    <a:cubicBezTo>
                      <a:pt x="785944" y="1154703"/>
                      <a:pt x="795001" y="1166884"/>
                      <a:pt x="815928" y="1170320"/>
                    </a:cubicBezTo>
                    <a:cubicBezTo>
                      <a:pt x="833731" y="1173131"/>
                      <a:pt x="849660" y="1153141"/>
                      <a:pt x="870899" y="1131903"/>
                    </a:cubicBezTo>
                    <a:cubicBezTo>
                      <a:pt x="912127" y="1090674"/>
                      <a:pt x="931492" y="1084428"/>
                      <a:pt x="920560" y="1052882"/>
                    </a:cubicBezTo>
                    <a:cubicBezTo>
                      <a:pt x="905256" y="1008530"/>
                      <a:pt x="859030" y="816132"/>
                      <a:pt x="850597" y="764284"/>
                    </a:cubicBezTo>
                    <a:cubicBezTo>
                      <a:pt x="881518" y="736174"/>
                      <a:pt x="924933" y="694946"/>
                      <a:pt x="953355" y="661213"/>
                    </a:cubicBezTo>
                    <a:cubicBezTo>
                      <a:pt x="1072043" y="519413"/>
                      <a:pt x="1226961" y="424776"/>
                      <a:pt x="1374695" y="329826"/>
                    </a:cubicBezTo>
                    <a:cubicBezTo>
                      <a:pt x="1471519" y="267671"/>
                      <a:pt x="1514622" y="228942"/>
                      <a:pt x="1594892" y="135241"/>
                    </a:cubicBezTo>
                    <a:cubicBezTo>
                      <a:pt x="1612070" y="115252"/>
                      <a:pt x="1679222" y="51848"/>
                      <a:pt x="1678285" y="24362"/>
                    </a:cubicBezTo>
                    <a:cubicBezTo>
                      <a:pt x="1678285" y="10619"/>
                      <a:pt x="1671726" y="5622"/>
                      <a:pt x="1656422" y="0"/>
                    </a:cubicBezTo>
                    <a:close/>
                    <a:moveTo>
                      <a:pt x="341491" y="827063"/>
                    </a:moveTo>
                    <a:cubicBezTo>
                      <a:pt x="341491" y="827063"/>
                      <a:pt x="341491" y="826751"/>
                      <a:pt x="341178" y="826751"/>
                    </a:cubicBezTo>
                    <a:cubicBezTo>
                      <a:pt x="341491" y="826751"/>
                      <a:pt x="341491" y="826751"/>
                      <a:pt x="341491" y="827063"/>
                    </a:cubicBezTo>
                    <a:cubicBezTo>
                      <a:pt x="341803" y="826751"/>
                      <a:pt x="341491" y="826751"/>
                      <a:pt x="341491" y="8270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2F3F147-1B8C-4E90-AF1B-8660C0316B0A}"/>
                  </a:ext>
                </a:extLst>
              </p:cNvPr>
              <p:cNvSpPr/>
              <p:nvPr/>
            </p:nvSpPr>
            <p:spPr>
              <a:xfrm>
                <a:off x="9691014" y="4548076"/>
                <a:ext cx="82306" cy="82306"/>
              </a:xfrm>
              <a:custGeom>
                <a:avLst/>
                <a:gdLst>
                  <a:gd name="connsiteX0" fmla="*/ 45601 w 43726"/>
                  <a:gd name="connsiteY0" fmla="*/ 22800 h 43726"/>
                  <a:gd name="connsiteX1" fmla="*/ 22801 w 43726"/>
                  <a:gd name="connsiteY1" fmla="*/ 45601 h 43726"/>
                  <a:gd name="connsiteX2" fmla="*/ 0 w 43726"/>
                  <a:gd name="connsiteY2" fmla="*/ 22800 h 43726"/>
                  <a:gd name="connsiteX3" fmla="*/ 22801 w 43726"/>
                  <a:gd name="connsiteY3" fmla="*/ 0 h 43726"/>
                  <a:gd name="connsiteX4" fmla="*/ 45601 w 43726"/>
                  <a:gd name="connsiteY4" fmla="*/ 22800 h 4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26" h="43726">
                    <a:moveTo>
                      <a:pt x="45601" y="22800"/>
                    </a:moveTo>
                    <a:cubicBezTo>
                      <a:pt x="45601" y="35393"/>
                      <a:pt x="35393" y="45601"/>
                      <a:pt x="22801" y="45601"/>
                    </a:cubicBezTo>
                    <a:cubicBezTo>
                      <a:pt x="10208" y="45601"/>
                      <a:pt x="0" y="35393"/>
                      <a:pt x="0" y="22800"/>
                    </a:cubicBezTo>
                    <a:cubicBezTo>
                      <a:pt x="0" y="10208"/>
                      <a:pt x="10208" y="0"/>
                      <a:pt x="22801" y="0"/>
                    </a:cubicBezTo>
                    <a:cubicBezTo>
                      <a:pt x="35393" y="0"/>
                      <a:pt x="45601" y="10208"/>
                      <a:pt x="45601" y="228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B802938-2637-44FB-A96F-578546CCFBEF}"/>
                  </a:ext>
                </a:extLst>
              </p:cNvPr>
              <p:cNvSpPr/>
              <p:nvPr/>
            </p:nvSpPr>
            <p:spPr>
              <a:xfrm>
                <a:off x="6110127" y="5411239"/>
                <a:ext cx="5026529" cy="846574"/>
              </a:xfrm>
              <a:custGeom>
                <a:avLst/>
                <a:gdLst>
                  <a:gd name="connsiteX0" fmla="*/ 2629862 w 2670465"/>
                  <a:gd name="connsiteY0" fmla="*/ 316951 h 449762"/>
                  <a:gd name="connsiteX1" fmla="*/ 1349912 w 2670465"/>
                  <a:gd name="connsiteY1" fmla="*/ 316951 h 449762"/>
                  <a:gd name="connsiteX2" fmla="*/ 1130966 w 2670465"/>
                  <a:gd name="connsiteY2" fmla="*/ 18046 h 449762"/>
                  <a:gd name="connsiteX3" fmla="*/ 1110664 w 2670465"/>
                  <a:gd name="connsiteY3" fmla="*/ 1492 h 449762"/>
                  <a:gd name="connsiteX4" fmla="*/ 1057879 w 2670465"/>
                  <a:gd name="connsiteY4" fmla="*/ 4303 h 449762"/>
                  <a:gd name="connsiteX5" fmla="*/ 495988 w 2670465"/>
                  <a:gd name="connsiteY5" fmla="*/ 142355 h 449762"/>
                  <a:gd name="connsiteX6" fmla="*/ 462256 w 2670465"/>
                  <a:gd name="connsiteY6" fmla="*/ 163907 h 449762"/>
                  <a:gd name="connsiteX7" fmla="*/ 430398 w 2670465"/>
                  <a:gd name="connsiteY7" fmla="*/ 316951 h 449762"/>
                  <a:gd name="connsiteX8" fmla="*/ 42790 w 2670465"/>
                  <a:gd name="connsiteY8" fmla="*/ 316951 h 449762"/>
                  <a:gd name="connsiteX9" fmla="*/ 0 w 2670465"/>
                  <a:gd name="connsiteY9" fmla="*/ 359741 h 449762"/>
                  <a:gd name="connsiteX10" fmla="*/ 0 w 2670465"/>
                  <a:gd name="connsiteY10" fmla="*/ 407528 h 449762"/>
                  <a:gd name="connsiteX11" fmla="*/ 42790 w 2670465"/>
                  <a:gd name="connsiteY11" fmla="*/ 450318 h 449762"/>
                  <a:gd name="connsiteX12" fmla="*/ 2629862 w 2670465"/>
                  <a:gd name="connsiteY12" fmla="*/ 450318 h 449762"/>
                  <a:gd name="connsiteX13" fmla="*/ 2672652 w 2670465"/>
                  <a:gd name="connsiteY13" fmla="*/ 407528 h 449762"/>
                  <a:gd name="connsiteX14" fmla="*/ 2672652 w 2670465"/>
                  <a:gd name="connsiteY14" fmla="*/ 359741 h 449762"/>
                  <a:gd name="connsiteX15" fmla="*/ 2629862 w 2670465"/>
                  <a:gd name="connsiteY15" fmla="*/ 316951 h 449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70465" h="449762">
                    <a:moveTo>
                      <a:pt x="2629862" y="316951"/>
                    </a:moveTo>
                    <a:lnTo>
                      <a:pt x="1349912" y="316951"/>
                    </a:lnTo>
                    <a:cubicBezTo>
                      <a:pt x="1291193" y="216691"/>
                      <a:pt x="1208737" y="104250"/>
                      <a:pt x="1130966" y="18046"/>
                    </a:cubicBezTo>
                    <a:cubicBezTo>
                      <a:pt x="1125031" y="11487"/>
                      <a:pt x="1119721" y="4303"/>
                      <a:pt x="1110664" y="1492"/>
                    </a:cubicBezTo>
                    <a:cubicBezTo>
                      <a:pt x="1092861" y="-1631"/>
                      <a:pt x="1079743" y="555"/>
                      <a:pt x="1057879" y="4303"/>
                    </a:cubicBezTo>
                    <a:cubicBezTo>
                      <a:pt x="999472" y="12736"/>
                      <a:pt x="533468" y="127051"/>
                      <a:pt x="495988" y="142355"/>
                    </a:cubicBezTo>
                    <a:cubicBezTo>
                      <a:pt x="484432" y="147040"/>
                      <a:pt x="466004" y="149851"/>
                      <a:pt x="462256" y="163907"/>
                    </a:cubicBezTo>
                    <a:cubicBezTo>
                      <a:pt x="459757" y="176712"/>
                      <a:pt x="444141" y="248862"/>
                      <a:pt x="430398" y="316951"/>
                    </a:cubicBezTo>
                    <a:lnTo>
                      <a:pt x="42790" y="316951"/>
                    </a:lnTo>
                    <a:cubicBezTo>
                      <a:pt x="19365" y="316951"/>
                      <a:pt x="0" y="336315"/>
                      <a:pt x="0" y="359741"/>
                    </a:cubicBezTo>
                    <a:lnTo>
                      <a:pt x="0" y="407528"/>
                    </a:lnTo>
                    <a:cubicBezTo>
                      <a:pt x="0" y="430953"/>
                      <a:pt x="19365" y="450318"/>
                      <a:pt x="42790" y="450318"/>
                    </a:cubicBezTo>
                    <a:lnTo>
                      <a:pt x="2629862" y="450318"/>
                    </a:lnTo>
                    <a:cubicBezTo>
                      <a:pt x="2653287" y="450318"/>
                      <a:pt x="2672652" y="430953"/>
                      <a:pt x="2672652" y="407528"/>
                    </a:cubicBezTo>
                    <a:lnTo>
                      <a:pt x="2672652" y="359741"/>
                    </a:lnTo>
                    <a:cubicBezTo>
                      <a:pt x="2672339" y="336315"/>
                      <a:pt x="2653287" y="316951"/>
                      <a:pt x="2629862" y="316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CD4262-357B-4184-AB31-0184C1FF386F}"/>
              </a:ext>
            </a:extLst>
          </p:cNvPr>
          <p:cNvGrpSpPr/>
          <p:nvPr/>
        </p:nvGrpSpPr>
        <p:grpSpPr>
          <a:xfrm>
            <a:off x="4705916" y="2787679"/>
            <a:ext cx="4729955" cy="2598790"/>
            <a:chOff x="-548507" y="477868"/>
            <a:chExt cx="11570449" cy="6357177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2563238-7ADC-43CF-9D78-3A83ACB7B71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E54C45D-96BE-48C2-9DDD-0D2FF4EE529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D1CDDE6-900D-46F0-BD55-0A910640DB4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DA6D6FB-66FE-41A2-9885-51A20834A18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D68D4C5-BFD1-46BD-B714-7AF45F760CF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063AA7-818E-4C22-9846-D7B335852EE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F017605F-5224-40F3-98FE-C6FF5AB6EAA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7AA6ABBB-CA67-4B49-AE84-2238FFF5932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E20E4EC-4B15-4762-846B-613285FA55F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E036AF39-4749-4B51-BC1D-4313DDA8224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88EE5B2-1E86-4566-B713-3E74540E33A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CFBBCAE-0A82-45AD-8FD0-F45061DFA887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CC8152-2FFE-4E7B-9CF8-838303963656}"/>
              </a:ext>
            </a:extLst>
          </p:cNvPr>
          <p:cNvGrpSpPr/>
          <p:nvPr/>
        </p:nvGrpSpPr>
        <p:grpSpPr>
          <a:xfrm>
            <a:off x="9791853" y="2382434"/>
            <a:ext cx="1897977" cy="3336544"/>
            <a:chOff x="8766546" y="1684865"/>
            <a:chExt cx="2664296" cy="4683693"/>
          </a:xfrm>
        </p:grpSpPr>
        <p:grpSp>
          <p:nvGrpSpPr>
            <p:cNvPr id="71" name="Group 4">
              <a:extLst>
                <a:ext uri="{FF2B5EF4-FFF2-40B4-BE49-F238E27FC236}">
                  <a16:creationId xmlns:a16="http://schemas.microsoft.com/office/drawing/2014/main" id="{183365B8-39A1-470D-AA1A-18061B909CC0}"/>
                </a:ext>
              </a:extLst>
            </p:cNvPr>
            <p:cNvGrpSpPr/>
            <p:nvPr/>
          </p:nvGrpSpPr>
          <p:grpSpPr>
            <a:xfrm>
              <a:off x="8766546" y="1684865"/>
              <a:ext cx="2664296" cy="4683693"/>
              <a:chOff x="445712" y="1449040"/>
              <a:chExt cx="2113018" cy="3924176"/>
            </a:xfrm>
          </p:grpSpPr>
          <p:sp>
            <p:nvSpPr>
              <p:cNvPr id="75" name="Rounded Rectangle 5">
                <a:extLst>
                  <a:ext uri="{FF2B5EF4-FFF2-40B4-BE49-F238E27FC236}">
                    <a16:creationId xmlns:a16="http://schemas.microsoft.com/office/drawing/2014/main" id="{E526EB2F-0800-4DFD-9597-69CEF1D619DA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6" name="Rectangle 6">
                <a:extLst>
                  <a:ext uri="{FF2B5EF4-FFF2-40B4-BE49-F238E27FC236}">
                    <a16:creationId xmlns:a16="http://schemas.microsoft.com/office/drawing/2014/main" id="{E32AD7B1-2F53-4754-A13C-8345C19B7505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77" name="Group 7">
                <a:extLst>
                  <a:ext uri="{FF2B5EF4-FFF2-40B4-BE49-F238E27FC236}">
                    <a16:creationId xmlns:a16="http://schemas.microsoft.com/office/drawing/2014/main" id="{5B332530-85C5-4BBC-81D9-45017582BE6C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78" name="Oval 8">
                  <a:extLst>
                    <a:ext uri="{FF2B5EF4-FFF2-40B4-BE49-F238E27FC236}">
                      <a16:creationId xmlns:a16="http://schemas.microsoft.com/office/drawing/2014/main" id="{28A00D88-E441-4CF1-9116-351A1B493AF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79" name="Rounded Rectangle 10">
                  <a:extLst>
                    <a:ext uri="{FF2B5EF4-FFF2-40B4-BE49-F238E27FC236}">
                      <a16:creationId xmlns:a16="http://schemas.microsoft.com/office/drawing/2014/main" id="{058C8039-F3D2-46EB-AD85-DCDE6FE43A5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D3AC754-5866-492D-95DB-FB2C2FEAD9B3}"/>
                </a:ext>
              </a:extLst>
            </p:cNvPr>
            <p:cNvGrpSpPr/>
            <p:nvPr/>
          </p:nvGrpSpPr>
          <p:grpSpPr>
            <a:xfrm>
              <a:off x="8909399" y="2090354"/>
              <a:ext cx="2368201" cy="3846460"/>
              <a:chOff x="8909399" y="2090354"/>
              <a:chExt cx="3769912" cy="2315965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38E7C38-6970-413B-9299-397AACE570E6}"/>
                  </a:ext>
                </a:extLst>
              </p:cNvPr>
              <p:cNvSpPr/>
              <p:nvPr/>
            </p:nvSpPr>
            <p:spPr>
              <a:xfrm>
                <a:off x="8909399" y="2090355"/>
                <a:ext cx="3769912" cy="2303836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216DFB8-D646-4E26-8CAD-469A3BB5E5AF}"/>
                  </a:ext>
                </a:extLst>
              </p:cNvPr>
              <p:cNvSpPr/>
              <p:nvPr/>
            </p:nvSpPr>
            <p:spPr>
              <a:xfrm>
                <a:off x="10185709" y="2090354"/>
                <a:ext cx="2493602" cy="2315965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2A84551-D04D-4545-9154-FC5FD23C09CE}"/>
              </a:ext>
            </a:extLst>
          </p:cNvPr>
          <p:cNvSpPr txBox="1">
            <a:spLocks/>
          </p:cNvSpPr>
          <p:nvPr/>
        </p:nvSpPr>
        <p:spPr>
          <a:xfrm>
            <a:off x="3063766" y="4136720"/>
            <a:ext cx="1944687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ADA97FF-736A-41FE-BD24-BAF94F647983}"/>
              </a:ext>
            </a:extLst>
          </p:cNvPr>
          <p:cNvSpPr txBox="1">
            <a:spLocks/>
          </p:cNvSpPr>
          <p:nvPr/>
        </p:nvSpPr>
        <p:spPr>
          <a:xfrm>
            <a:off x="3064000" y="4449016"/>
            <a:ext cx="194421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Director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668E5D-80C6-4E66-938F-E64F5D16314C}"/>
              </a:ext>
            </a:extLst>
          </p:cNvPr>
          <p:cNvGrpSpPr/>
          <p:nvPr/>
        </p:nvGrpSpPr>
        <p:grpSpPr>
          <a:xfrm>
            <a:off x="3753508" y="4842470"/>
            <a:ext cx="565200" cy="108000"/>
            <a:chOff x="899592" y="4371950"/>
            <a:chExt cx="565200" cy="108000"/>
          </a:xfrm>
          <a:solidFill>
            <a:schemeClr val="accent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9E2B05-B41E-499D-A164-19978E6C9A6C}"/>
                </a:ext>
              </a:extLst>
            </p:cNvPr>
            <p:cNvSpPr/>
            <p:nvPr userDrawn="1"/>
          </p:nvSpPr>
          <p:spPr>
            <a:xfrm>
              <a:off x="8995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7D2447-70CC-4198-BDDD-D14DCBEC614C}"/>
                </a:ext>
              </a:extLst>
            </p:cNvPr>
            <p:cNvSpPr/>
            <p:nvPr userDrawn="1"/>
          </p:nvSpPr>
          <p:spPr>
            <a:xfrm>
              <a:off x="10519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C65277-1A0F-4B5D-9A24-7E7C88CC0495}"/>
                </a:ext>
              </a:extLst>
            </p:cNvPr>
            <p:cNvSpPr/>
            <p:nvPr userDrawn="1"/>
          </p:nvSpPr>
          <p:spPr>
            <a:xfrm>
              <a:off x="12043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CFCD9-4893-46A1-9E71-D6684DEAE415}"/>
                </a:ext>
              </a:extLst>
            </p:cNvPr>
            <p:cNvSpPr/>
            <p:nvPr userDrawn="1"/>
          </p:nvSpPr>
          <p:spPr>
            <a:xfrm>
              <a:off x="13567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45">
            <a:extLst>
              <a:ext uri="{FF2B5EF4-FFF2-40B4-BE49-F238E27FC236}">
                <a16:creationId xmlns:a16="http://schemas.microsoft.com/office/drawing/2014/main" id="{0E9C77FB-25B3-4AB1-9117-590197A59EDE}"/>
              </a:ext>
            </a:extLst>
          </p:cNvPr>
          <p:cNvGrpSpPr/>
          <p:nvPr/>
        </p:nvGrpSpPr>
        <p:grpSpPr>
          <a:xfrm>
            <a:off x="3498960" y="5760684"/>
            <a:ext cx="1074299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ounded Rectangle 3">
              <a:extLst>
                <a:ext uri="{FF2B5EF4-FFF2-40B4-BE49-F238E27FC236}">
                  <a16:creationId xmlns:a16="http://schemas.microsoft.com/office/drawing/2014/main" id="{FB40044E-A1B0-48B0-AF97-AFE126CA0CA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39">
              <a:extLst>
                <a:ext uri="{FF2B5EF4-FFF2-40B4-BE49-F238E27FC236}">
                  <a16:creationId xmlns:a16="http://schemas.microsoft.com/office/drawing/2014/main" id="{2D351D82-96D0-40A3-84E1-9C85BC8EB4B1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2">
              <a:extLst>
                <a:ext uri="{FF2B5EF4-FFF2-40B4-BE49-F238E27FC236}">
                  <a16:creationId xmlns:a16="http://schemas.microsoft.com/office/drawing/2014/main" id="{EC029EC2-0A53-4217-8B73-F25E28A753BF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56360B9E-5F7A-4716-97E8-F587DBB7FF7C}"/>
              </a:ext>
            </a:extLst>
          </p:cNvPr>
          <p:cNvSpPr txBox="1">
            <a:spLocks/>
          </p:cNvSpPr>
          <p:nvPr/>
        </p:nvSpPr>
        <p:spPr>
          <a:xfrm>
            <a:off x="6151348" y="4136720"/>
            <a:ext cx="1944687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D67C80E-7BC0-4781-AFF6-79926AFFF3D3}"/>
              </a:ext>
            </a:extLst>
          </p:cNvPr>
          <p:cNvSpPr txBox="1">
            <a:spLocks/>
          </p:cNvSpPr>
          <p:nvPr/>
        </p:nvSpPr>
        <p:spPr>
          <a:xfrm>
            <a:off x="6151582" y="4449016"/>
            <a:ext cx="194421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Marketing</a:t>
            </a:r>
            <a:endParaRPr lang="ko-KR" altLang="en-US" dirty="0"/>
          </a:p>
        </p:txBody>
      </p:sp>
      <p:grpSp>
        <p:nvGrpSpPr>
          <p:cNvPr id="19" name="Group 16">
            <a:extLst>
              <a:ext uri="{FF2B5EF4-FFF2-40B4-BE49-F238E27FC236}">
                <a16:creationId xmlns:a16="http://schemas.microsoft.com/office/drawing/2014/main" id="{229CD55C-B0C4-44B3-BFA8-36ACF812489E}"/>
              </a:ext>
            </a:extLst>
          </p:cNvPr>
          <p:cNvGrpSpPr/>
          <p:nvPr/>
        </p:nvGrpSpPr>
        <p:grpSpPr>
          <a:xfrm>
            <a:off x="6841090" y="4842470"/>
            <a:ext cx="565200" cy="108000"/>
            <a:chOff x="899592" y="4371950"/>
            <a:chExt cx="565200" cy="108000"/>
          </a:xfrm>
          <a:solidFill>
            <a:schemeClr val="accent3"/>
          </a:solidFill>
        </p:grpSpPr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429A3BB8-1992-4FA2-9B01-1107BB8D388A}"/>
                </a:ext>
              </a:extLst>
            </p:cNvPr>
            <p:cNvSpPr/>
            <p:nvPr userDrawn="1"/>
          </p:nvSpPr>
          <p:spPr>
            <a:xfrm>
              <a:off x="8995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2A49A83B-6656-41E9-8DBB-A871477E83CB}"/>
                </a:ext>
              </a:extLst>
            </p:cNvPr>
            <p:cNvSpPr/>
            <p:nvPr userDrawn="1"/>
          </p:nvSpPr>
          <p:spPr>
            <a:xfrm>
              <a:off x="10519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0ABDFCD1-34F2-41A8-816B-185B5454C510}"/>
                </a:ext>
              </a:extLst>
            </p:cNvPr>
            <p:cNvSpPr/>
            <p:nvPr userDrawn="1"/>
          </p:nvSpPr>
          <p:spPr>
            <a:xfrm>
              <a:off x="12043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9EF49DCC-53E2-4282-8516-EEF49797AE17}"/>
                </a:ext>
              </a:extLst>
            </p:cNvPr>
            <p:cNvSpPr/>
            <p:nvPr userDrawn="1"/>
          </p:nvSpPr>
          <p:spPr>
            <a:xfrm>
              <a:off x="13567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49">
            <a:extLst>
              <a:ext uri="{FF2B5EF4-FFF2-40B4-BE49-F238E27FC236}">
                <a16:creationId xmlns:a16="http://schemas.microsoft.com/office/drawing/2014/main" id="{5D6BCF26-AFEE-4322-AAFC-BA62DB6E1346}"/>
              </a:ext>
            </a:extLst>
          </p:cNvPr>
          <p:cNvGrpSpPr/>
          <p:nvPr/>
        </p:nvGrpSpPr>
        <p:grpSpPr>
          <a:xfrm>
            <a:off x="6586542" y="5760684"/>
            <a:ext cx="1074299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196260B3-BB05-4CC4-AEA6-B591A77E9A79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Rounded Rectangle 39">
              <a:extLst>
                <a:ext uri="{FF2B5EF4-FFF2-40B4-BE49-F238E27FC236}">
                  <a16:creationId xmlns:a16="http://schemas.microsoft.com/office/drawing/2014/main" id="{41B0E66E-0657-4CE0-8C15-09E2472AE8A7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id="{27346EF3-1402-488F-BC68-276C2F9B9CCD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Content Placeholder 12">
            <a:extLst>
              <a:ext uri="{FF2B5EF4-FFF2-40B4-BE49-F238E27FC236}">
                <a16:creationId xmlns:a16="http://schemas.microsoft.com/office/drawing/2014/main" id="{3FDCBD88-2B1B-47DF-BCA6-6EA2CEC42069}"/>
              </a:ext>
            </a:extLst>
          </p:cNvPr>
          <p:cNvSpPr txBox="1">
            <a:spLocks/>
          </p:cNvSpPr>
          <p:nvPr/>
        </p:nvSpPr>
        <p:spPr>
          <a:xfrm>
            <a:off x="9238929" y="4136720"/>
            <a:ext cx="1944687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/>
              <a:t>Member Name</a:t>
            </a:r>
            <a:endParaRPr lang="ko-KR" altLang="en-US" sz="1600" dirty="0"/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EC7F721A-99CA-42CA-894B-39ECE9E39B3E}"/>
              </a:ext>
            </a:extLst>
          </p:cNvPr>
          <p:cNvSpPr txBox="1">
            <a:spLocks/>
          </p:cNvSpPr>
          <p:nvPr/>
        </p:nvSpPr>
        <p:spPr>
          <a:xfrm>
            <a:off x="9239163" y="4449016"/>
            <a:ext cx="194421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Developer</a:t>
            </a:r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5D3A300F-E830-4F51-AC57-1305F0F0FDA4}"/>
              </a:ext>
            </a:extLst>
          </p:cNvPr>
          <p:cNvGrpSpPr/>
          <p:nvPr/>
        </p:nvGrpSpPr>
        <p:grpSpPr>
          <a:xfrm>
            <a:off x="9928671" y="4842470"/>
            <a:ext cx="565200" cy="108000"/>
            <a:chOff x="899592" y="4371950"/>
            <a:chExt cx="565200" cy="108000"/>
          </a:xfrm>
          <a:solidFill>
            <a:schemeClr val="accent4"/>
          </a:solidFill>
        </p:grpSpPr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A8EE85B3-8088-4780-B7DD-36E2E566D165}"/>
                </a:ext>
              </a:extLst>
            </p:cNvPr>
            <p:cNvSpPr/>
            <p:nvPr userDrawn="1"/>
          </p:nvSpPr>
          <p:spPr>
            <a:xfrm>
              <a:off x="8995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C402D8A6-5939-4EC4-B38C-429BA2B842EF}"/>
                </a:ext>
              </a:extLst>
            </p:cNvPr>
            <p:cNvSpPr/>
            <p:nvPr userDrawn="1"/>
          </p:nvSpPr>
          <p:spPr>
            <a:xfrm>
              <a:off x="10519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434E7998-E5AA-4FBF-8982-1C8836927EB4}"/>
                </a:ext>
              </a:extLst>
            </p:cNvPr>
            <p:cNvSpPr/>
            <p:nvPr userDrawn="1"/>
          </p:nvSpPr>
          <p:spPr>
            <a:xfrm>
              <a:off x="12043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53327003-6E8F-45B2-9C94-5DAF8E921FF3}"/>
                </a:ext>
              </a:extLst>
            </p:cNvPr>
            <p:cNvSpPr/>
            <p:nvPr userDrawn="1"/>
          </p:nvSpPr>
          <p:spPr>
            <a:xfrm>
              <a:off x="1356792" y="4371950"/>
              <a:ext cx="108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53">
            <a:extLst>
              <a:ext uri="{FF2B5EF4-FFF2-40B4-BE49-F238E27FC236}">
                <a16:creationId xmlns:a16="http://schemas.microsoft.com/office/drawing/2014/main" id="{BCAA8385-651B-4103-A16B-11E8469F6D9C}"/>
              </a:ext>
            </a:extLst>
          </p:cNvPr>
          <p:cNvGrpSpPr/>
          <p:nvPr/>
        </p:nvGrpSpPr>
        <p:grpSpPr>
          <a:xfrm>
            <a:off x="9674123" y="5760684"/>
            <a:ext cx="1074299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Rounded Rectangle 3">
              <a:extLst>
                <a:ext uri="{FF2B5EF4-FFF2-40B4-BE49-F238E27FC236}">
                  <a16:creationId xmlns:a16="http://schemas.microsoft.com/office/drawing/2014/main" id="{916D7076-4656-47EA-8992-7A4DED543C0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ounded Rectangle 39">
              <a:extLst>
                <a:ext uri="{FF2B5EF4-FFF2-40B4-BE49-F238E27FC236}">
                  <a16:creationId xmlns:a16="http://schemas.microsoft.com/office/drawing/2014/main" id="{6EEC5A24-15A8-438E-871D-0929518268D8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ed Rectangle 2">
              <a:extLst>
                <a:ext uri="{FF2B5EF4-FFF2-40B4-BE49-F238E27FC236}">
                  <a16:creationId xmlns:a16="http://schemas.microsoft.com/office/drawing/2014/main" id="{4E99F246-6788-4A4E-AD06-0AC4048A8F3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직사각형 5">
            <a:extLst>
              <a:ext uri="{FF2B5EF4-FFF2-40B4-BE49-F238E27FC236}">
                <a16:creationId xmlns:a16="http://schemas.microsoft.com/office/drawing/2014/main" id="{55572714-E5FB-44FE-9030-95D9174A7A5E}"/>
              </a:ext>
            </a:extLst>
          </p:cNvPr>
          <p:cNvSpPr/>
          <p:nvPr/>
        </p:nvSpPr>
        <p:spPr>
          <a:xfrm>
            <a:off x="9239164" y="5046150"/>
            <a:ext cx="1944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40" name="직사각형 82">
            <a:extLst>
              <a:ext uri="{FF2B5EF4-FFF2-40B4-BE49-F238E27FC236}">
                <a16:creationId xmlns:a16="http://schemas.microsoft.com/office/drawing/2014/main" id="{9862BB16-204D-4BE4-B875-D636510A0870}"/>
              </a:ext>
            </a:extLst>
          </p:cNvPr>
          <p:cNvSpPr/>
          <p:nvPr/>
        </p:nvSpPr>
        <p:spPr>
          <a:xfrm>
            <a:off x="6136342" y="5046150"/>
            <a:ext cx="1944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41" name="직사각형 83">
            <a:extLst>
              <a:ext uri="{FF2B5EF4-FFF2-40B4-BE49-F238E27FC236}">
                <a16:creationId xmlns:a16="http://schemas.microsoft.com/office/drawing/2014/main" id="{2565C308-AE2B-4139-868B-FBFDA4C37608}"/>
              </a:ext>
            </a:extLst>
          </p:cNvPr>
          <p:cNvSpPr/>
          <p:nvPr/>
        </p:nvSpPr>
        <p:spPr>
          <a:xfrm>
            <a:off x="3064001" y="5046150"/>
            <a:ext cx="1944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92" name="Content Placeholder 3">
            <a:extLst>
              <a:ext uri="{FF2B5EF4-FFF2-40B4-BE49-F238E27FC236}">
                <a16:creationId xmlns:a16="http://schemas.microsoft.com/office/drawing/2014/main" id="{A489C5FE-6152-45B1-B400-D242A48F14AD}"/>
              </a:ext>
            </a:extLst>
          </p:cNvPr>
          <p:cNvSpPr txBox="1">
            <a:spLocks/>
          </p:cNvSpPr>
          <p:nvPr/>
        </p:nvSpPr>
        <p:spPr>
          <a:xfrm>
            <a:off x="849868" y="2032339"/>
            <a:ext cx="1944216" cy="1800201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="1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/>
              <a:t>Our</a:t>
            </a:r>
          </a:p>
          <a:p>
            <a:pPr algn="l"/>
            <a:r>
              <a:rPr lang="en-US" altLang="ko-KR" sz="4000" dirty="0"/>
              <a:t>Team</a:t>
            </a:r>
            <a:endParaRPr lang="ko-KR" altLang="en-US" sz="40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F90D24-D6A8-4A45-AAC9-0947B6D9F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723AA2B5-8954-4DF4-83E8-9CE2539EDD8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F150EDE6-D784-4FA6-B54D-D08C567C75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831F13F-0998-4080-B2E1-201799C99A89}"/>
              </a:ext>
            </a:extLst>
          </p:cNvPr>
          <p:cNvSpPr/>
          <p:nvPr/>
        </p:nvSpPr>
        <p:spPr>
          <a:xfrm>
            <a:off x="5324926" y="3502555"/>
            <a:ext cx="6087716" cy="12994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79216-A439-466D-ACF2-89CB55549F81}"/>
              </a:ext>
            </a:extLst>
          </p:cNvPr>
          <p:cNvSpPr txBox="1"/>
          <p:nvPr/>
        </p:nvSpPr>
        <p:spPr>
          <a:xfrm>
            <a:off x="7742039" y="4610151"/>
            <a:ext cx="1280160" cy="408623"/>
          </a:xfrm>
          <a:prstGeom prst="roundRect">
            <a:avLst>
              <a:gd name="adj" fmla="val 21329"/>
            </a:avLst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Ceramic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ACD2A72-D956-43F4-8140-C2018D59B961}"/>
              </a:ext>
            </a:extLst>
          </p:cNvPr>
          <p:cNvGrpSpPr/>
          <p:nvPr/>
        </p:nvGrpSpPr>
        <p:grpSpPr>
          <a:xfrm>
            <a:off x="7576671" y="2321147"/>
            <a:ext cx="1610896" cy="1991157"/>
            <a:chOff x="1280229" y="1692793"/>
            <a:chExt cx="1208297" cy="1493522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91E715-0914-430B-88CF-DBB1FE4ADD0B}"/>
                </a:ext>
              </a:extLst>
            </p:cNvPr>
            <p:cNvSpPr/>
            <p:nvPr/>
          </p:nvSpPr>
          <p:spPr>
            <a:xfrm>
              <a:off x="1280229" y="1692793"/>
              <a:ext cx="1208297" cy="842017"/>
            </a:xfrm>
            <a:custGeom>
              <a:avLst/>
              <a:gdLst>
                <a:gd name="connsiteX0" fmla="*/ 253437 w 1208297"/>
                <a:gd name="connsiteY0" fmla="*/ 780 h 842017"/>
                <a:gd name="connsiteX1" fmla="*/ 452643 w 1208297"/>
                <a:gd name="connsiteY1" fmla="*/ 37985 h 842017"/>
                <a:gd name="connsiteX2" fmla="*/ 604565 w 1208297"/>
                <a:gd name="connsiteY2" fmla="*/ 59688 h 842017"/>
                <a:gd name="connsiteX3" fmla="*/ 756491 w 1208297"/>
                <a:gd name="connsiteY3" fmla="*/ 37985 h 842017"/>
                <a:gd name="connsiteX4" fmla="*/ 955694 w 1208297"/>
                <a:gd name="connsiteY4" fmla="*/ 780 h 842017"/>
                <a:gd name="connsiteX5" fmla="*/ 1153351 w 1208297"/>
                <a:gd name="connsiteY5" fmla="*/ 110070 h 842017"/>
                <a:gd name="connsiteX6" fmla="*/ 1206833 w 1208297"/>
                <a:gd name="connsiteY6" fmla="*/ 286796 h 842017"/>
                <a:gd name="connsiteX7" fmla="*/ 1183579 w 1208297"/>
                <a:gd name="connsiteY7" fmla="*/ 482127 h 842017"/>
                <a:gd name="connsiteX8" fmla="*/ 1173502 w 1208297"/>
                <a:gd name="connsiteY8" fmla="*/ 516233 h 842017"/>
                <a:gd name="connsiteX9" fmla="*/ 1082815 w 1208297"/>
                <a:gd name="connsiteY9" fmla="*/ 737141 h 842017"/>
                <a:gd name="connsiteX10" fmla="*/ 1062727 w 1208297"/>
                <a:gd name="connsiteY10" fmla="*/ 842017 h 842017"/>
                <a:gd name="connsiteX11" fmla="*/ 146405 w 1208297"/>
                <a:gd name="connsiteY11" fmla="*/ 842017 h 842017"/>
                <a:gd name="connsiteX12" fmla="*/ 126319 w 1208297"/>
                <a:gd name="connsiteY12" fmla="*/ 737141 h 842017"/>
                <a:gd name="connsiteX13" fmla="*/ 35630 w 1208297"/>
                <a:gd name="connsiteY13" fmla="*/ 516233 h 842017"/>
                <a:gd name="connsiteX14" fmla="*/ 25553 w 1208297"/>
                <a:gd name="connsiteY14" fmla="*/ 482127 h 842017"/>
                <a:gd name="connsiteX15" fmla="*/ 1524 w 1208297"/>
                <a:gd name="connsiteY15" fmla="*/ 286796 h 842017"/>
                <a:gd name="connsiteX16" fmla="*/ 55783 w 1208297"/>
                <a:gd name="connsiteY16" fmla="*/ 110070 h 842017"/>
                <a:gd name="connsiteX17" fmla="*/ 253437 w 1208297"/>
                <a:gd name="connsiteY17" fmla="*/ 780 h 842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08297" h="842017">
                  <a:moveTo>
                    <a:pt x="253437" y="780"/>
                  </a:moveTo>
                  <a:cubicBezTo>
                    <a:pt x="325523" y="-4648"/>
                    <a:pt x="385208" y="19383"/>
                    <a:pt x="452643" y="37985"/>
                  </a:cubicBezTo>
                  <a:cubicBezTo>
                    <a:pt x="502251" y="51936"/>
                    <a:pt x="553409" y="58914"/>
                    <a:pt x="604565" y="59688"/>
                  </a:cubicBezTo>
                  <a:cubicBezTo>
                    <a:pt x="655724" y="58914"/>
                    <a:pt x="706883" y="51936"/>
                    <a:pt x="756491" y="37985"/>
                  </a:cubicBezTo>
                  <a:cubicBezTo>
                    <a:pt x="823924" y="19383"/>
                    <a:pt x="883609" y="-4648"/>
                    <a:pt x="955694" y="780"/>
                  </a:cubicBezTo>
                  <a:cubicBezTo>
                    <a:pt x="1033207" y="6980"/>
                    <a:pt x="1106068" y="41085"/>
                    <a:pt x="1153351" y="110070"/>
                  </a:cubicBezTo>
                  <a:cubicBezTo>
                    <a:pt x="1189005" y="162003"/>
                    <a:pt x="1202182" y="224012"/>
                    <a:pt x="1206833" y="286796"/>
                  </a:cubicBezTo>
                  <a:cubicBezTo>
                    <a:pt x="1212259" y="355007"/>
                    <a:pt x="1202182" y="417792"/>
                    <a:pt x="1183579" y="482127"/>
                  </a:cubicBezTo>
                  <a:cubicBezTo>
                    <a:pt x="1183579" y="482127"/>
                    <a:pt x="1173502" y="516233"/>
                    <a:pt x="1173502" y="516233"/>
                  </a:cubicBezTo>
                  <a:cubicBezTo>
                    <a:pt x="1147923" y="589869"/>
                    <a:pt x="1107618" y="661954"/>
                    <a:pt x="1082815" y="737141"/>
                  </a:cubicBezTo>
                  <a:lnTo>
                    <a:pt x="1062727" y="842017"/>
                  </a:lnTo>
                  <a:lnTo>
                    <a:pt x="146405" y="842017"/>
                  </a:lnTo>
                  <a:lnTo>
                    <a:pt x="126319" y="737141"/>
                  </a:lnTo>
                  <a:cubicBezTo>
                    <a:pt x="101514" y="662729"/>
                    <a:pt x="61983" y="590644"/>
                    <a:pt x="35630" y="516233"/>
                  </a:cubicBezTo>
                  <a:cubicBezTo>
                    <a:pt x="35630" y="516233"/>
                    <a:pt x="25553" y="482127"/>
                    <a:pt x="25553" y="482127"/>
                  </a:cubicBezTo>
                  <a:cubicBezTo>
                    <a:pt x="5401" y="417017"/>
                    <a:pt x="-3901" y="355007"/>
                    <a:pt x="1524" y="286796"/>
                  </a:cubicBezTo>
                  <a:cubicBezTo>
                    <a:pt x="6175" y="224012"/>
                    <a:pt x="19353" y="162003"/>
                    <a:pt x="55783" y="110070"/>
                  </a:cubicBezTo>
                  <a:cubicBezTo>
                    <a:pt x="103065" y="40311"/>
                    <a:pt x="175925" y="6980"/>
                    <a:pt x="253437" y="7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accent6"/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7BB7C8B-77A7-4758-B6F7-76250825D026}"/>
                </a:ext>
              </a:extLst>
            </p:cNvPr>
            <p:cNvSpPr/>
            <p:nvPr/>
          </p:nvSpPr>
          <p:spPr>
            <a:xfrm>
              <a:off x="1456603" y="2534810"/>
              <a:ext cx="855549" cy="651505"/>
            </a:xfrm>
            <a:custGeom>
              <a:avLst/>
              <a:gdLst>
                <a:gd name="connsiteX0" fmla="*/ 0 w 918002"/>
                <a:gd name="connsiteY0" fmla="*/ 0 h 699063"/>
                <a:gd name="connsiteX1" fmla="*/ 918002 w 918002"/>
                <a:gd name="connsiteY1" fmla="*/ 0 h 699063"/>
                <a:gd name="connsiteX2" fmla="*/ 913477 w 918002"/>
                <a:gd name="connsiteY2" fmla="*/ 95693 h 699063"/>
                <a:gd name="connsiteX3" fmla="*/ 886193 w 918002"/>
                <a:gd name="connsiteY3" fmla="*/ 359180 h 699063"/>
                <a:gd name="connsiteX4" fmla="*/ 804340 w 918002"/>
                <a:gd name="connsiteY4" fmla="*/ 612534 h 699063"/>
                <a:gd name="connsiteX5" fmla="*/ 716252 w 918002"/>
                <a:gd name="connsiteY5" fmla="*/ 699063 h 699063"/>
                <a:gd name="connsiteX6" fmla="*/ 699101 w 918002"/>
                <a:gd name="connsiteY6" fmla="*/ 699063 h 699063"/>
                <a:gd name="connsiteX7" fmla="*/ 647652 w 918002"/>
                <a:gd name="connsiteY7" fmla="*/ 604738 h 699063"/>
                <a:gd name="connsiteX8" fmla="*/ 628162 w 918002"/>
                <a:gd name="connsiteY8" fmla="*/ 416088 h 699063"/>
                <a:gd name="connsiteX9" fmla="*/ 604776 w 918002"/>
                <a:gd name="connsiteY9" fmla="*/ 214185 h 699063"/>
                <a:gd name="connsiteX10" fmla="*/ 524483 w 918002"/>
                <a:gd name="connsiteY10" fmla="*/ 80103 h 699063"/>
                <a:gd name="connsiteX11" fmla="*/ 459000 w 918002"/>
                <a:gd name="connsiteY11" fmla="*/ 66850 h 699063"/>
                <a:gd name="connsiteX12" fmla="*/ 393519 w 918002"/>
                <a:gd name="connsiteY12" fmla="*/ 80103 h 699063"/>
                <a:gd name="connsiteX13" fmla="*/ 313226 w 918002"/>
                <a:gd name="connsiteY13" fmla="*/ 214185 h 699063"/>
                <a:gd name="connsiteX14" fmla="*/ 289839 w 918002"/>
                <a:gd name="connsiteY14" fmla="*/ 416088 h 699063"/>
                <a:gd name="connsiteX15" fmla="*/ 270351 w 918002"/>
                <a:gd name="connsiteY15" fmla="*/ 604738 h 699063"/>
                <a:gd name="connsiteX16" fmla="*/ 218902 w 918002"/>
                <a:gd name="connsiteY16" fmla="*/ 699063 h 699063"/>
                <a:gd name="connsiteX17" fmla="*/ 201750 w 918002"/>
                <a:gd name="connsiteY17" fmla="*/ 699063 h 699063"/>
                <a:gd name="connsiteX18" fmla="*/ 113662 w 918002"/>
                <a:gd name="connsiteY18" fmla="*/ 612534 h 699063"/>
                <a:gd name="connsiteX19" fmla="*/ 31810 w 918002"/>
                <a:gd name="connsiteY19" fmla="*/ 359180 h 699063"/>
                <a:gd name="connsiteX20" fmla="*/ 4526 w 918002"/>
                <a:gd name="connsiteY20" fmla="*/ 95693 h 69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8002" h="699063">
                  <a:moveTo>
                    <a:pt x="0" y="0"/>
                  </a:moveTo>
                  <a:lnTo>
                    <a:pt x="918002" y="0"/>
                  </a:lnTo>
                  <a:lnTo>
                    <a:pt x="913477" y="95693"/>
                  </a:lnTo>
                  <a:cubicBezTo>
                    <a:pt x="909579" y="183782"/>
                    <a:pt x="904902" y="273430"/>
                    <a:pt x="886193" y="359180"/>
                  </a:cubicBezTo>
                  <a:cubicBezTo>
                    <a:pt x="867483" y="445711"/>
                    <a:pt x="840978" y="531461"/>
                    <a:pt x="804340" y="612534"/>
                  </a:cubicBezTo>
                  <a:cubicBezTo>
                    <a:pt x="788749" y="646833"/>
                    <a:pt x="760686" y="699063"/>
                    <a:pt x="716252" y="699063"/>
                  </a:cubicBezTo>
                  <a:cubicBezTo>
                    <a:pt x="716252" y="699063"/>
                    <a:pt x="699101" y="699063"/>
                    <a:pt x="699101" y="699063"/>
                  </a:cubicBezTo>
                  <a:cubicBezTo>
                    <a:pt x="671817" y="699063"/>
                    <a:pt x="653107" y="624226"/>
                    <a:pt x="647652" y="604738"/>
                  </a:cubicBezTo>
                  <a:cubicBezTo>
                    <a:pt x="631281" y="543933"/>
                    <a:pt x="633619" y="478450"/>
                    <a:pt x="628162" y="416088"/>
                  </a:cubicBezTo>
                  <a:cubicBezTo>
                    <a:pt x="621925" y="349045"/>
                    <a:pt x="615689" y="281226"/>
                    <a:pt x="604776" y="214185"/>
                  </a:cubicBezTo>
                  <a:cubicBezTo>
                    <a:pt x="596201" y="164294"/>
                    <a:pt x="570477" y="108166"/>
                    <a:pt x="524483" y="80103"/>
                  </a:cubicBezTo>
                  <a:cubicBezTo>
                    <a:pt x="505774" y="68409"/>
                    <a:pt x="482388" y="64511"/>
                    <a:pt x="459000" y="66850"/>
                  </a:cubicBezTo>
                  <a:cubicBezTo>
                    <a:pt x="436395" y="64511"/>
                    <a:pt x="413007" y="68409"/>
                    <a:pt x="393519" y="80103"/>
                  </a:cubicBezTo>
                  <a:cubicBezTo>
                    <a:pt x="347526" y="108166"/>
                    <a:pt x="321801" y="163515"/>
                    <a:pt x="313226" y="214185"/>
                  </a:cubicBezTo>
                  <a:cubicBezTo>
                    <a:pt x="301533" y="281226"/>
                    <a:pt x="295296" y="348267"/>
                    <a:pt x="289839" y="416088"/>
                  </a:cubicBezTo>
                  <a:cubicBezTo>
                    <a:pt x="284383" y="478450"/>
                    <a:pt x="286721" y="543933"/>
                    <a:pt x="270351" y="604738"/>
                  </a:cubicBezTo>
                  <a:cubicBezTo>
                    <a:pt x="264895" y="624226"/>
                    <a:pt x="245405" y="699063"/>
                    <a:pt x="218902" y="699063"/>
                  </a:cubicBezTo>
                  <a:cubicBezTo>
                    <a:pt x="218902" y="699063"/>
                    <a:pt x="201750" y="699063"/>
                    <a:pt x="201750" y="699063"/>
                  </a:cubicBezTo>
                  <a:cubicBezTo>
                    <a:pt x="157317" y="699063"/>
                    <a:pt x="129254" y="647612"/>
                    <a:pt x="113662" y="612534"/>
                  </a:cubicBezTo>
                  <a:cubicBezTo>
                    <a:pt x="77803" y="531461"/>
                    <a:pt x="50519" y="446489"/>
                    <a:pt x="31810" y="359180"/>
                  </a:cubicBezTo>
                  <a:cubicBezTo>
                    <a:pt x="13101" y="272651"/>
                    <a:pt x="8424" y="183782"/>
                    <a:pt x="4526" y="9569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0123C56-1F8A-4895-953B-8CCA5B2A2DAF}"/>
              </a:ext>
            </a:extLst>
          </p:cNvPr>
          <p:cNvGrpSpPr/>
          <p:nvPr/>
        </p:nvGrpSpPr>
        <p:grpSpPr>
          <a:xfrm>
            <a:off x="5562759" y="2321147"/>
            <a:ext cx="1610896" cy="1991157"/>
            <a:chOff x="1280229" y="1692793"/>
            <a:chExt cx="1208297" cy="149352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1DE921D-EE2B-40B7-B171-F44C43DEEC20}"/>
                </a:ext>
              </a:extLst>
            </p:cNvPr>
            <p:cNvSpPr/>
            <p:nvPr/>
          </p:nvSpPr>
          <p:spPr>
            <a:xfrm>
              <a:off x="1280229" y="1692793"/>
              <a:ext cx="1208297" cy="842017"/>
            </a:xfrm>
            <a:custGeom>
              <a:avLst/>
              <a:gdLst>
                <a:gd name="connsiteX0" fmla="*/ 253437 w 1208297"/>
                <a:gd name="connsiteY0" fmla="*/ 780 h 842017"/>
                <a:gd name="connsiteX1" fmla="*/ 452643 w 1208297"/>
                <a:gd name="connsiteY1" fmla="*/ 37985 h 842017"/>
                <a:gd name="connsiteX2" fmla="*/ 604565 w 1208297"/>
                <a:gd name="connsiteY2" fmla="*/ 59688 h 842017"/>
                <a:gd name="connsiteX3" fmla="*/ 756491 w 1208297"/>
                <a:gd name="connsiteY3" fmla="*/ 37985 h 842017"/>
                <a:gd name="connsiteX4" fmla="*/ 955694 w 1208297"/>
                <a:gd name="connsiteY4" fmla="*/ 780 h 842017"/>
                <a:gd name="connsiteX5" fmla="*/ 1153351 w 1208297"/>
                <a:gd name="connsiteY5" fmla="*/ 110070 h 842017"/>
                <a:gd name="connsiteX6" fmla="*/ 1206833 w 1208297"/>
                <a:gd name="connsiteY6" fmla="*/ 286796 h 842017"/>
                <a:gd name="connsiteX7" fmla="*/ 1183579 w 1208297"/>
                <a:gd name="connsiteY7" fmla="*/ 482127 h 842017"/>
                <a:gd name="connsiteX8" fmla="*/ 1173502 w 1208297"/>
                <a:gd name="connsiteY8" fmla="*/ 516233 h 842017"/>
                <a:gd name="connsiteX9" fmla="*/ 1082815 w 1208297"/>
                <a:gd name="connsiteY9" fmla="*/ 737141 h 842017"/>
                <a:gd name="connsiteX10" fmla="*/ 1062727 w 1208297"/>
                <a:gd name="connsiteY10" fmla="*/ 842017 h 842017"/>
                <a:gd name="connsiteX11" fmla="*/ 146405 w 1208297"/>
                <a:gd name="connsiteY11" fmla="*/ 842017 h 842017"/>
                <a:gd name="connsiteX12" fmla="*/ 126319 w 1208297"/>
                <a:gd name="connsiteY12" fmla="*/ 737141 h 842017"/>
                <a:gd name="connsiteX13" fmla="*/ 35630 w 1208297"/>
                <a:gd name="connsiteY13" fmla="*/ 516233 h 842017"/>
                <a:gd name="connsiteX14" fmla="*/ 25553 w 1208297"/>
                <a:gd name="connsiteY14" fmla="*/ 482127 h 842017"/>
                <a:gd name="connsiteX15" fmla="*/ 1524 w 1208297"/>
                <a:gd name="connsiteY15" fmla="*/ 286796 h 842017"/>
                <a:gd name="connsiteX16" fmla="*/ 55783 w 1208297"/>
                <a:gd name="connsiteY16" fmla="*/ 110070 h 842017"/>
                <a:gd name="connsiteX17" fmla="*/ 253437 w 1208297"/>
                <a:gd name="connsiteY17" fmla="*/ 780 h 842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08297" h="842017">
                  <a:moveTo>
                    <a:pt x="253437" y="780"/>
                  </a:moveTo>
                  <a:cubicBezTo>
                    <a:pt x="325523" y="-4648"/>
                    <a:pt x="385208" y="19383"/>
                    <a:pt x="452643" y="37985"/>
                  </a:cubicBezTo>
                  <a:cubicBezTo>
                    <a:pt x="502251" y="51936"/>
                    <a:pt x="553409" y="58914"/>
                    <a:pt x="604565" y="59688"/>
                  </a:cubicBezTo>
                  <a:cubicBezTo>
                    <a:pt x="655724" y="58914"/>
                    <a:pt x="706883" y="51936"/>
                    <a:pt x="756491" y="37985"/>
                  </a:cubicBezTo>
                  <a:cubicBezTo>
                    <a:pt x="823924" y="19383"/>
                    <a:pt x="883609" y="-4648"/>
                    <a:pt x="955694" y="780"/>
                  </a:cubicBezTo>
                  <a:cubicBezTo>
                    <a:pt x="1033207" y="6980"/>
                    <a:pt x="1106068" y="41085"/>
                    <a:pt x="1153351" y="110070"/>
                  </a:cubicBezTo>
                  <a:cubicBezTo>
                    <a:pt x="1189005" y="162003"/>
                    <a:pt x="1202182" y="224012"/>
                    <a:pt x="1206833" y="286796"/>
                  </a:cubicBezTo>
                  <a:cubicBezTo>
                    <a:pt x="1212259" y="355007"/>
                    <a:pt x="1202182" y="417792"/>
                    <a:pt x="1183579" y="482127"/>
                  </a:cubicBezTo>
                  <a:cubicBezTo>
                    <a:pt x="1183579" y="482127"/>
                    <a:pt x="1173502" y="516233"/>
                    <a:pt x="1173502" y="516233"/>
                  </a:cubicBezTo>
                  <a:cubicBezTo>
                    <a:pt x="1147923" y="589869"/>
                    <a:pt x="1107618" y="661954"/>
                    <a:pt x="1082815" y="737141"/>
                  </a:cubicBezTo>
                  <a:lnTo>
                    <a:pt x="1062727" y="842017"/>
                  </a:lnTo>
                  <a:lnTo>
                    <a:pt x="146405" y="842017"/>
                  </a:lnTo>
                  <a:lnTo>
                    <a:pt x="126319" y="737141"/>
                  </a:lnTo>
                  <a:cubicBezTo>
                    <a:pt x="101514" y="662729"/>
                    <a:pt x="61983" y="590644"/>
                    <a:pt x="35630" y="516233"/>
                  </a:cubicBezTo>
                  <a:cubicBezTo>
                    <a:pt x="35630" y="516233"/>
                    <a:pt x="25553" y="482127"/>
                    <a:pt x="25553" y="482127"/>
                  </a:cubicBezTo>
                  <a:cubicBezTo>
                    <a:pt x="5401" y="417017"/>
                    <a:pt x="-3901" y="355007"/>
                    <a:pt x="1524" y="286796"/>
                  </a:cubicBezTo>
                  <a:cubicBezTo>
                    <a:pt x="6175" y="224012"/>
                    <a:pt x="19353" y="162003"/>
                    <a:pt x="55783" y="110070"/>
                  </a:cubicBezTo>
                  <a:cubicBezTo>
                    <a:pt x="103065" y="40311"/>
                    <a:pt x="175925" y="6980"/>
                    <a:pt x="253437" y="7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accent3"/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B57B728-3078-4751-8EAD-C77340A76D2D}"/>
                </a:ext>
              </a:extLst>
            </p:cNvPr>
            <p:cNvSpPr/>
            <p:nvPr/>
          </p:nvSpPr>
          <p:spPr>
            <a:xfrm>
              <a:off x="1456603" y="2534810"/>
              <a:ext cx="855549" cy="651505"/>
            </a:xfrm>
            <a:custGeom>
              <a:avLst/>
              <a:gdLst>
                <a:gd name="connsiteX0" fmla="*/ 0 w 918002"/>
                <a:gd name="connsiteY0" fmla="*/ 0 h 699063"/>
                <a:gd name="connsiteX1" fmla="*/ 918002 w 918002"/>
                <a:gd name="connsiteY1" fmla="*/ 0 h 699063"/>
                <a:gd name="connsiteX2" fmla="*/ 913477 w 918002"/>
                <a:gd name="connsiteY2" fmla="*/ 95693 h 699063"/>
                <a:gd name="connsiteX3" fmla="*/ 886193 w 918002"/>
                <a:gd name="connsiteY3" fmla="*/ 359180 h 699063"/>
                <a:gd name="connsiteX4" fmla="*/ 804340 w 918002"/>
                <a:gd name="connsiteY4" fmla="*/ 612534 h 699063"/>
                <a:gd name="connsiteX5" fmla="*/ 716252 w 918002"/>
                <a:gd name="connsiteY5" fmla="*/ 699063 h 699063"/>
                <a:gd name="connsiteX6" fmla="*/ 699101 w 918002"/>
                <a:gd name="connsiteY6" fmla="*/ 699063 h 699063"/>
                <a:gd name="connsiteX7" fmla="*/ 647652 w 918002"/>
                <a:gd name="connsiteY7" fmla="*/ 604738 h 699063"/>
                <a:gd name="connsiteX8" fmla="*/ 628162 w 918002"/>
                <a:gd name="connsiteY8" fmla="*/ 416088 h 699063"/>
                <a:gd name="connsiteX9" fmla="*/ 604776 w 918002"/>
                <a:gd name="connsiteY9" fmla="*/ 214185 h 699063"/>
                <a:gd name="connsiteX10" fmla="*/ 524483 w 918002"/>
                <a:gd name="connsiteY10" fmla="*/ 80103 h 699063"/>
                <a:gd name="connsiteX11" fmla="*/ 459000 w 918002"/>
                <a:gd name="connsiteY11" fmla="*/ 66850 h 699063"/>
                <a:gd name="connsiteX12" fmla="*/ 393519 w 918002"/>
                <a:gd name="connsiteY12" fmla="*/ 80103 h 699063"/>
                <a:gd name="connsiteX13" fmla="*/ 313226 w 918002"/>
                <a:gd name="connsiteY13" fmla="*/ 214185 h 699063"/>
                <a:gd name="connsiteX14" fmla="*/ 289839 w 918002"/>
                <a:gd name="connsiteY14" fmla="*/ 416088 h 699063"/>
                <a:gd name="connsiteX15" fmla="*/ 270351 w 918002"/>
                <a:gd name="connsiteY15" fmla="*/ 604738 h 699063"/>
                <a:gd name="connsiteX16" fmla="*/ 218902 w 918002"/>
                <a:gd name="connsiteY16" fmla="*/ 699063 h 699063"/>
                <a:gd name="connsiteX17" fmla="*/ 201750 w 918002"/>
                <a:gd name="connsiteY17" fmla="*/ 699063 h 699063"/>
                <a:gd name="connsiteX18" fmla="*/ 113662 w 918002"/>
                <a:gd name="connsiteY18" fmla="*/ 612534 h 699063"/>
                <a:gd name="connsiteX19" fmla="*/ 31810 w 918002"/>
                <a:gd name="connsiteY19" fmla="*/ 359180 h 699063"/>
                <a:gd name="connsiteX20" fmla="*/ 4526 w 918002"/>
                <a:gd name="connsiteY20" fmla="*/ 95693 h 69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8002" h="699063">
                  <a:moveTo>
                    <a:pt x="0" y="0"/>
                  </a:moveTo>
                  <a:lnTo>
                    <a:pt x="918002" y="0"/>
                  </a:lnTo>
                  <a:lnTo>
                    <a:pt x="913477" y="95693"/>
                  </a:lnTo>
                  <a:cubicBezTo>
                    <a:pt x="909579" y="183782"/>
                    <a:pt x="904902" y="273430"/>
                    <a:pt x="886193" y="359180"/>
                  </a:cubicBezTo>
                  <a:cubicBezTo>
                    <a:pt x="867483" y="445711"/>
                    <a:pt x="840978" y="531461"/>
                    <a:pt x="804340" y="612534"/>
                  </a:cubicBezTo>
                  <a:cubicBezTo>
                    <a:pt x="788749" y="646833"/>
                    <a:pt x="760686" y="699063"/>
                    <a:pt x="716252" y="699063"/>
                  </a:cubicBezTo>
                  <a:cubicBezTo>
                    <a:pt x="716252" y="699063"/>
                    <a:pt x="699101" y="699063"/>
                    <a:pt x="699101" y="699063"/>
                  </a:cubicBezTo>
                  <a:cubicBezTo>
                    <a:pt x="671817" y="699063"/>
                    <a:pt x="653107" y="624226"/>
                    <a:pt x="647652" y="604738"/>
                  </a:cubicBezTo>
                  <a:cubicBezTo>
                    <a:pt x="631281" y="543933"/>
                    <a:pt x="633619" y="478450"/>
                    <a:pt x="628162" y="416088"/>
                  </a:cubicBezTo>
                  <a:cubicBezTo>
                    <a:pt x="621925" y="349045"/>
                    <a:pt x="615689" y="281226"/>
                    <a:pt x="604776" y="214185"/>
                  </a:cubicBezTo>
                  <a:cubicBezTo>
                    <a:pt x="596201" y="164294"/>
                    <a:pt x="570477" y="108166"/>
                    <a:pt x="524483" y="80103"/>
                  </a:cubicBezTo>
                  <a:cubicBezTo>
                    <a:pt x="505774" y="68409"/>
                    <a:pt x="482388" y="64511"/>
                    <a:pt x="459000" y="66850"/>
                  </a:cubicBezTo>
                  <a:cubicBezTo>
                    <a:pt x="436395" y="64511"/>
                    <a:pt x="413007" y="68409"/>
                    <a:pt x="393519" y="80103"/>
                  </a:cubicBezTo>
                  <a:cubicBezTo>
                    <a:pt x="347526" y="108166"/>
                    <a:pt x="321801" y="163515"/>
                    <a:pt x="313226" y="214185"/>
                  </a:cubicBezTo>
                  <a:cubicBezTo>
                    <a:pt x="301533" y="281226"/>
                    <a:pt x="295296" y="348267"/>
                    <a:pt x="289839" y="416088"/>
                  </a:cubicBezTo>
                  <a:cubicBezTo>
                    <a:pt x="284383" y="478450"/>
                    <a:pt x="286721" y="543933"/>
                    <a:pt x="270351" y="604738"/>
                  </a:cubicBezTo>
                  <a:cubicBezTo>
                    <a:pt x="264895" y="624226"/>
                    <a:pt x="245405" y="699063"/>
                    <a:pt x="218902" y="699063"/>
                  </a:cubicBezTo>
                  <a:cubicBezTo>
                    <a:pt x="218902" y="699063"/>
                    <a:pt x="201750" y="699063"/>
                    <a:pt x="201750" y="699063"/>
                  </a:cubicBezTo>
                  <a:cubicBezTo>
                    <a:pt x="157317" y="699063"/>
                    <a:pt x="129254" y="647612"/>
                    <a:pt x="113662" y="612534"/>
                  </a:cubicBezTo>
                  <a:cubicBezTo>
                    <a:pt x="77803" y="531461"/>
                    <a:pt x="50519" y="446489"/>
                    <a:pt x="31810" y="359180"/>
                  </a:cubicBezTo>
                  <a:cubicBezTo>
                    <a:pt x="13101" y="272651"/>
                    <a:pt x="8424" y="183782"/>
                    <a:pt x="4526" y="9569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8259A1E-9EDF-4D10-BC72-C3A3209A23DF}"/>
              </a:ext>
            </a:extLst>
          </p:cNvPr>
          <p:cNvSpPr txBox="1"/>
          <p:nvPr/>
        </p:nvSpPr>
        <p:spPr>
          <a:xfrm>
            <a:off x="9755950" y="4610151"/>
            <a:ext cx="1280160" cy="408623"/>
          </a:xfrm>
          <a:prstGeom prst="roundRect">
            <a:avLst>
              <a:gd name="adj" fmla="val 18998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Amalgam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A6B8C-5E7D-472A-B6D0-8A517C2DACE3}"/>
              </a:ext>
            </a:extLst>
          </p:cNvPr>
          <p:cNvSpPr txBox="1"/>
          <p:nvPr/>
        </p:nvSpPr>
        <p:spPr>
          <a:xfrm>
            <a:off x="5728127" y="4610151"/>
            <a:ext cx="1280160" cy="408623"/>
          </a:xfrm>
          <a:prstGeom prst="roundRect">
            <a:avLst>
              <a:gd name="adj" fmla="val 21329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Gold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784E7A-0F10-400A-8223-E3E4C25EF02C}"/>
              </a:ext>
            </a:extLst>
          </p:cNvPr>
          <p:cNvGrpSpPr/>
          <p:nvPr/>
        </p:nvGrpSpPr>
        <p:grpSpPr>
          <a:xfrm>
            <a:off x="9590582" y="2335590"/>
            <a:ext cx="1610896" cy="1991157"/>
            <a:chOff x="1280229" y="1692793"/>
            <a:chExt cx="1208297" cy="1493522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4F40AB7-E862-42A8-9C22-BF253A5CCC8E}"/>
                </a:ext>
              </a:extLst>
            </p:cNvPr>
            <p:cNvSpPr/>
            <p:nvPr/>
          </p:nvSpPr>
          <p:spPr>
            <a:xfrm>
              <a:off x="1280229" y="1692793"/>
              <a:ext cx="1208297" cy="842017"/>
            </a:xfrm>
            <a:custGeom>
              <a:avLst/>
              <a:gdLst>
                <a:gd name="connsiteX0" fmla="*/ 253437 w 1208297"/>
                <a:gd name="connsiteY0" fmla="*/ 780 h 842017"/>
                <a:gd name="connsiteX1" fmla="*/ 452643 w 1208297"/>
                <a:gd name="connsiteY1" fmla="*/ 37985 h 842017"/>
                <a:gd name="connsiteX2" fmla="*/ 604565 w 1208297"/>
                <a:gd name="connsiteY2" fmla="*/ 59688 h 842017"/>
                <a:gd name="connsiteX3" fmla="*/ 756491 w 1208297"/>
                <a:gd name="connsiteY3" fmla="*/ 37985 h 842017"/>
                <a:gd name="connsiteX4" fmla="*/ 955694 w 1208297"/>
                <a:gd name="connsiteY4" fmla="*/ 780 h 842017"/>
                <a:gd name="connsiteX5" fmla="*/ 1153351 w 1208297"/>
                <a:gd name="connsiteY5" fmla="*/ 110070 h 842017"/>
                <a:gd name="connsiteX6" fmla="*/ 1206833 w 1208297"/>
                <a:gd name="connsiteY6" fmla="*/ 286796 h 842017"/>
                <a:gd name="connsiteX7" fmla="*/ 1183579 w 1208297"/>
                <a:gd name="connsiteY7" fmla="*/ 482127 h 842017"/>
                <a:gd name="connsiteX8" fmla="*/ 1173502 w 1208297"/>
                <a:gd name="connsiteY8" fmla="*/ 516233 h 842017"/>
                <a:gd name="connsiteX9" fmla="*/ 1082815 w 1208297"/>
                <a:gd name="connsiteY9" fmla="*/ 737141 h 842017"/>
                <a:gd name="connsiteX10" fmla="*/ 1062727 w 1208297"/>
                <a:gd name="connsiteY10" fmla="*/ 842017 h 842017"/>
                <a:gd name="connsiteX11" fmla="*/ 146405 w 1208297"/>
                <a:gd name="connsiteY11" fmla="*/ 842017 h 842017"/>
                <a:gd name="connsiteX12" fmla="*/ 126319 w 1208297"/>
                <a:gd name="connsiteY12" fmla="*/ 737141 h 842017"/>
                <a:gd name="connsiteX13" fmla="*/ 35630 w 1208297"/>
                <a:gd name="connsiteY13" fmla="*/ 516233 h 842017"/>
                <a:gd name="connsiteX14" fmla="*/ 25553 w 1208297"/>
                <a:gd name="connsiteY14" fmla="*/ 482127 h 842017"/>
                <a:gd name="connsiteX15" fmla="*/ 1524 w 1208297"/>
                <a:gd name="connsiteY15" fmla="*/ 286796 h 842017"/>
                <a:gd name="connsiteX16" fmla="*/ 55783 w 1208297"/>
                <a:gd name="connsiteY16" fmla="*/ 110070 h 842017"/>
                <a:gd name="connsiteX17" fmla="*/ 253437 w 1208297"/>
                <a:gd name="connsiteY17" fmla="*/ 780 h 842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08297" h="842017">
                  <a:moveTo>
                    <a:pt x="253437" y="780"/>
                  </a:moveTo>
                  <a:cubicBezTo>
                    <a:pt x="325523" y="-4648"/>
                    <a:pt x="385208" y="19383"/>
                    <a:pt x="452643" y="37985"/>
                  </a:cubicBezTo>
                  <a:cubicBezTo>
                    <a:pt x="502251" y="51936"/>
                    <a:pt x="553409" y="58914"/>
                    <a:pt x="604565" y="59688"/>
                  </a:cubicBezTo>
                  <a:cubicBezTo>
                    <a:pt x="655724" y="58914"/>
                    <a:pt x="706883" y="51936"/>
                    <a:pt x="756491" y="37985"/>
                  </a:cubicBezTo>
                  <a:cubicBezTo>
                    <a:pt x="823924" y="19383"/>
                    <a:pt x="883609" y="-4648"/>
                    <a:pt x="955694" y="780"/>
                  </a:cubicBezTo>
                  <a:cubicBezTo>
                    <a:pt x="1033207" y="6980"/>
                    <a:pt x="1106068" y="41085"/>
                    <a:pt x="1153351" y="110070"/>
                  </a:cubicBezTo>
                  <a:cubicBezTo>
                    <a:pt x="1189005" y="162003"/>
                    <a:pt x="1202182" y="224012"/>
                    <a:pt x="1206833" y="286796"/>
                  </a:cubicBezTo>
                  <a:cubicBezTo>
                    <a:pt x="1212259" y="355007"/>
                    <a:pt x="1202182" y="417792"/>
                    <a:pt x="1183579" y="482127"/>
                  </a:cubicBezTo>
                  <a:cubicBezTo>
                    <a:pt x="1183579" y="482127"/>
                    <a:pt x="1173502" y="516233"/>
                    <a:pt x="1173502" y="516233"/>
                  </a:cubicBezTo>
                  <a:cubicBezTo>
                    <a:pt x="1147923" y="589869"/>
                    <a:pt x="1107618" y="661954"/>
                    <a:pt x="1082815" y="737141"/>
                  </a:cubicBezTo>
                  <a:lnTo>
                    <a:pt x="1062727" y="842017"/>
                  </a:lnTo>
                  <a:lnTo>
                    <a:pt x="146405" y="842017"/>
                  </a:lnTo>
                  <a:lnTo>
                    <a:pt x="126319" y="737141"/>
                  </a:lnTo>
                  <a:cubicBezTo>
                    <a:pt x="101514" y="662729"/>
                    <a:pt x="61983" y="590644"/>
                    <a:pt x="35630" y="516233"/>
                  </a:cubicBezTo>
                  <a:cubicBezTo>
                    <a:pt x="35630" y="516233"/>
                    <a:pt x="25553" y="482127"/>
                    <a:pt x="25553" y="482127"/>
                  </a:cubicBezTo>
                  <a:cubicBezTo>
                    <a:pt x="5401" y="417017"/>
                    <a:pt x="-3901" y="355007"/>
                    <a:pt x="1524" y="286796"/>
                  </a:cubicBezTo>
                  <a:cubicBezTo>
                    <a:pt x="6175" y="224012"/>
                    <a:pt x="19353" y="162003"/>
                    <a:pt x="55783" y="110070"/>
                  </a:cubicBezTo>
                  <a:cubicBezTo>
                    <a:pt x="103065" y="40311"/>
                    <a:pt x="175925" y="6980"/>
                    <a:pt x="253437" y="7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B850E7-E7B2-4F5A-BA87-5CA61AE01CF0}"/>
                </a:ext>
              </a:extLst>
            </p:cNvPr>
            <p:cNvSpPr/>
            <p:nvPr/>
          </p:nvSpPr>
          <p:spPr>
            <a:xfrm>
              <a:off x="1456603" y="2534810"/>
              <a:ext cx="855549" cy="651505"/>
            </a:xfrm>
            <a:custGeom>
              <a:avLst/>
              <a:gdLst>
                <a:gd name="connsiteX0" fmla="*/ 0 w 918002"/>
                <a:gd name="connsiteY0" fmla="*/ 0 h 699063"/>
                <a:gd name="connsiteX1" fmla="*/ 918002 w 918002"/>
                <a:gd name="connsiteY1" fmla="*/ 0 h 699063"/>
                <a:gd name="connsiteX2" fmla="*/ 913477 w 918002"/>
                <a:gd name="connsiteY2" fmla="*/ 95693 h 699063"/>
                <a:gd name="connsiteX3" fmla="*/ 886193 w 918002"/>
                <a:gd name="connsiteY3" fmla="*/ 359180 h 699063"/>
                <a:gd name="connsiteX4" fmla="*/ 804340 w 918002"/>
                <a:gd name="connsiteY4" fmla="*/ 612534 h 699063"/>
                <a:gd name="connsiteX5" fmla="*/ 716252 w 918002"/>
                <a:gd name="connsiteY5" fmla="*/ 699063 h 699063"/>
                <a:gd name="connsiteX6" fmla="*/ 699101 w 918002"/>
                <a:gd name="connsiteY6" fmla="*/ 699063 h 699063"/>
                <a:gd name="connsiteX7" fmla="*/ 647652 w 918002"/>
                <a:gd name="connsiteY7" fmla="*/ 604738 h 699063"/>
                <a:gd name="connsiteX8" fmla="*/ 628162 w 918002"/>
                <a:gd name="connsiteY8" fmla="*/ 416088 h 699063"/>
                <a:gd name="connsiteX9" fmla="*/ 604776 w 918002"/>
                <a:gd name="connsiteY9" fmla="*/ 214185 h 699063"/>
                <a:gd name="connsiteX10" fmla="*/ 524483 w 918002"/>
                <a:gd name="connsiteY10" fmla="*/ 80103 h 699063"/>
                <a:gd name="connsiteX11" fmla="*/ 459000 w 918002"/>
                <a:gd name="connsiteY11" fmla="*/ 66850 h 699063"/>
                <a:gd name="connsiteX12" fmla="*/ 393519 w 918002"/>
                <a:gd name="connsiteY12" fmla="*/ 80103 h 699063"/>
                <a:gd name="connsiteX13" fmla="*/ 313226 w 918002"/>
                <a:gd name="connsiteY13" fmla="*/ 214185 h 699063"/>
                <a:gd name="connsiteX14" fmla="*/ 289839 w 918002"/>
                <a:gd name="connsiteY14" fmla="*/ 416088 h 699063"/>
                <a:gd name="connsiteX15" fmla="*/ 270351 w 918002"/>
                <a:gd name="connsiteY15" fmla="*/ 604738 h 699063"/>
                <a:gd name="connsiteX16" fmla="*/ 218902 w 918002"/>
                <a:gd name="connsiteY16" fmla="*/ 699063 h 699063"/>
                <a:gd name="connsiteX17" fmla="*/ 201750 w 918002"/>
                <a:gd name="connsiteY17" fmla="*/ 699063 h 699063"/>
                <a:gd name="connsiteX18" fmla="*/ 113662 w 918002"/>
                <a:gd name="connsiteY18" fmla="*/ 612534 h 699063"/>
                <a:gd name="connsiteX19" fmla="*/ 31810 w 918002"/>
                <a:gd name="connsiteY19" fmla="*/ 359180 h 699063"/>
                <a:gd name="connsiteX20" fmla="*/ 4526 w 918002"/>
                <a:gd name="connsiteY20" fmla="*/ 95693 h 69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8002" h="699063">
                  <a:moveTo>
                    <a:pt x="0" y="0"/>
                  </a:moveTo>
                  <a:lnTo>
                    <a:pt x="918002" y="0"/>
                  </a:lnTo>
                  <a:lnTo>
                    <a:pt x="913477" y="95693"/>
                  </a:lnTo>
                  <a:cubicBezTo>
                    <a:pt x="909579" y="183782"/>
                    <a:pt x="904902" y="273430"/>
                    <a:pt x="886193" y="359180"/>
                  </a:cubicBezTo>
                  <a:cubicBezTo>
                    <a:pt x="867483" y="445711"/>
                    <a:pt x="840978" y="531461"/>
                    <a:pt x="804340" y="612534"/>
                  </a:cubicBezTo>
                  <a:cubicBezTo>
                    <a:pt x="788749" y="646833"/>
                    <a:pt x="760686" y="699063"/>
                    <a:pt x="716252" y="699063"/>
                  </a:cubicBezTo>
                  <a:cubicBezTo>
                    <a:pt x="716252" y="699063"/>
                    <a:pt x="699101" y="699063"/>
                    <a:pt x="699101" y="699063"/>
                  </a:cubicBezTo>
                  <a:cubicBezTo>
                    <a:pt x="671817" y="699063"/>
                    <a:pt x="653107" y="624226"/>
                    <a:pt x="647652" y="604738"/>
                  </a:cubicBezTo>
                  <a:cubicBezTo>
                    <a:pt x="631281" y="543933"/>
                    <a:pt x="633619" y="478450"/>
                    <a:pt x="628162" y="416088"/>
                  </a:cubicBezTo>
                  <a:cubicBezTo>
                    <a:pt x="621925" y="349045"/>
                    <a:pt x="615689" y="281226"/>
                    <a:pt x="604776" y="214185"/>
                  </a:cubicBezTo>
                  <a:cubicBezTo>
                    <a:pt x="596201" y="164294"/>
                    <a:pt x="570477" y="108166"/>
                    <a:pt x="524483" y="80103"/>
                  </a:cubicBezTo>
                  <a:cubicBezTo>
                    <a:pt x="505774" y="68409"/>
                    <a:pt x="482388" y="64511"/>
                    <a:pt x="459000" y="66850"/>
                  </a:cubicBezTo>
                  <a:cubicBezTo>
                    <a:pt x="436395" y="64511"/>
                    <a:pt x="413007" y="68409"/>
                    <a:pt x="393519" y="80103"/>
                  </a:cubicBezTo>
                  <a:cubicBezTo>
                    <a:pt x="347526" y="108166"/>
                    <a:pt x="321801" y="163515"/>
                    <a:pt x="313226" y="214185"/>
                  </a:cubicBezTo>
                  <a:cubicBezTo>
                    <a:pt x="301533" y="281226"/>
                    <a:pt x="295296" y="348267"/>
                    <a:pt x="289839" y="416088"/>
                  </a:cubicBezTo>
                  <a:cubicBezTo>
                    <a:pt x="284383" y="478450"/>
                    <a:pt x="286721" y="543933"/>
                    <a:pt x="270351" y="604738"/>
                  </a:cubicBezTo>
                  <a:cubicBezTo>
                    <a:pt x="264895" y="624226"/>
                    <a:pt x="245405" y="699063"/>
                    <a:pt x="218902" y="699063"/>
                  </a:cubicBezTo>
                  <a:cubicBezTo>
                    <a:pt x="218902" y="699063"/>
                    <a:pt x="201750" y="699063"/>
                    <a:pt x="201750" y="699063"/>
                  </a:cubicBezTo>
                  <a:cubicBezTo>
                    <a:pt x="157317" y="699063"/>
                    <a:pt x="129254" y="647612"/>
                    <a:pt x="113662" y="612534"/>
                  </a:cubicBezTo>
                  <a:cubicBezTo>
                    <a:pt x="77803" y="531461"/>
                    <a:pt x="50519" y="446489"/>
                    <a:pt x="31810" y="359180"/>
                  </a:cubicBezTo>
                  <a:cubicBezTo>
                    <a:pt x="13101" y="272651"/>
                    <a:pt x="8424" y="183782"/>
                    <a:pt x="4526" y="9569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8B242B6-1E2B-4D1D-B0D5-C1F66898CA9E}"/>
              </a:ext>
            </a:extLst>
          </p:cNvPr>
          <p:cNvSpPr txBox="1"/>
          <p:nvPr/>
        </p:nvSpPr>
        <p:spPr>
          <a:xfrm>
            <a:off x="5324927" y="1609777"/>
            <a:ext cx="6087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TYPES OF DENTAL CROWNS AND COST</a:t>
            </a:r>
          </a:p>
        </p:txBody>
      </p: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C8277CB8-FA78-4687-8DE8-6EEF704CEAE6}"/>
              </a:ext>
            </a:extLst>
          </p:cNvPr>
          <p:cNvSpPr txBox="1">
            <a:spLocks/>
          </p:cNvSpPr>
          <p:nvPr/>
        </p:nvSpPr>
        <p:spPr>
          <a:xfrm>
            <a:off x="5408087" y="5285087"/>
            <a:ext cx="192024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$700~2500</a:t>
            </a:r>
            <a:endParaRPr lang="ko-KR" altLang="en-US" sz="2400" dirty="0"/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F0DF819F-F44B-4338-842E-2C148C33F183}"/>
              </a:ext>
            </a:extLst>
          </p:cNvPr>
          <p:cNvSpPr txBox="1">
            <a:spLocks/>
          </p:cNvSpPr>
          <p:nvPr/>
        </p:nvSpPr>
        <p:spPr>
          <a:xfrm>
            <a:off x="7421999" y="5285087"/>
            <a:ext cx="192024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$600~$3000</a:t>
            </a:r>
            <a:endParaRPr lang="ko-KR" altLang="en-US" sz="2400" dirty="0"/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D7BECDBD-9EC9-443E-8F23-6E68AB0C47D8}"/>
              </a:ext>
            </a:extLst>
          </p:cNvPr>
          <p:cNvSpPr txBox="1">
            <a:spLocks/>
          </p:cNvSpPr>
          <p:nvPr/>
        </p:nvSpPr>
        <p:spPr>
          <a:xfrm>
            <a:off x="9435910" y="5285087"/>
            <a:ext cx="192024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$600~$3000</a:t>
            </a:r>
            <a:endParaRPr lang="ko-KR" altLang="en-US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79C89E3-9620-416A-A032-7CCFBCA4C6C7}"/>
              </a:ext>
            </a:extLst>
          </p:cNvPr>
          <p:cNvGrpSpPr/>
          <p:nvPr/>
        </p:nvGrpSpPr>
        <p:grpSpPr>
          <a:xfrm>
            <a:off x="5408087" y="5726056"/>
            <a:ext cx="1916743" cy="560909"/>
            <a:chOff x="1687463" y="1470330"/>
            <a:chExt cx="2293987" cy="560909"/>
          </a:xfrm>
        </p:grpSpPr>
        <p:sp>
          <p:nvSpPr>
            <p:cNvPr id="48" name="Chevron 50">
              <a:extLst>
                <a:ext uri="{FF2B5EF4-FFF2-40B4-BE49-F238E27FC236}">
                  <a16:creationId xmlns:a16="http://schemas.microsoft.com/office/drawing/2014/main" id="{6DF38FAE-7147-4079-ABEA-5A2D5152BACA}"/>
                </a:ext>
              </a:extLst>
            </p:cNvPr>
            <p:cNvSpPr/>
            <p:nvPr/>
          </p:nvSpPr>
          <p:spPr>
            <a:xfrm>
              <a:off x="1687463" y="1482829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5FED132-A2DB-4832-91F3-B3BDE2A122E8}"/>
                </a:ext>
              </a:extLst>
            </p:cNvPr>
            <p:cNvSpPr txBox="1"/>
            <p:nvPr/>
          </p:nvSpPr>
          <p:spPr>
            <a:xfrm>
              <a:off x="1939463" y="1470330"/>
              <a:ext cx="2041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B5ED5D9-CAD6-4032-A716-45377485BCD9}"/>
                </a:ext>
              </a:extLst>
            </p:cNvPr>
            <p:cNvSpPr txBox="1"/>
            <p:nvPr/>
          </p:nvSpPr>
          <p:spPr>
            <a:xfrm>
              <a:off x="1939464" y="1754240"/>
              <a:ext cx="2041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BE4F19D-1588-424D-A82D-0E50E0E4578D}"/>
              </a:ext>
            </a:extLst>
          </p:cNvPr>
          <p:cNvGrpSpPr/>
          <p:nvPr/>
        </p:nvGrpSpPr>
        <p:grpSpPr>
          <a:xfrm>
            <a:off x="7425496" y="5726056"/>
            <a:ext cx="1916743" cy="560909"/>
            <a:chOff x="1687463" y="1470330"/>
            <a:chExt cx="2293987" cy="560909"/>
          </a:xfrm>
        </p:grpSpPr>
        <p:sp>
          <p:nvSpPr>
            <p:cNvPr id="52" name="Chevron 50">
              <a:extLst>
                <a:ext uri="{FF2B5EF4-FFF2-40B4-BE49-F238E27FC236}">
                  <a16:creationId xmlns:a16="http://schemas.microsoft.com/office/drawing/2014/main" id="{5689AAAF-CFA0-4C8A-AE8E-45D0BA708B07}"/>
                </a:ext>
              </a:extLst>
            </p:cNvPr>
            <p:cNvSpPr/>
            <p:nvPr/>
          </p:nvSpPr>
          <p:spPr>
            <a:xfrm>
              <a:off x="1687463" y="1482829"/>
              <a:ext cx="252000" cy="252000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DFB9793-8190-4A7A-B175-33C4DB834C57}"/>
                </a:ext>
              </a:extLst>
            </p:cNvPr>
            <p:cNvSpPr txBox="1"/>
            <p:nvPr/>
          </p:nvSpPr>
          <p:spPr>
            <a:xfrm>
              <a:off x="1939463" y="1470330"/>
              <a:ext cx="2041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195EFC-9115-415C-B765-B24C4C03EEAD}"/>
                </a:ext>
              </a:extLst>
            </p:cNvPr>
            <p:cNvSpPr txBox="1"/>
            <p:nvPr/>
          </p:nvSpPr>
          <p:spPr>
            <a:xfrm>
              <a:off x="1939464" y="1754240"/>
              <a:ext cx="2041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C50C1C-359B-47A6-80BD-7589ECAA4905}"/>
              </a:ext>
            </a:extLst>
          </p:cNvPr>
          <p:cNvGrpSpPr/>
          <p:nvPr/>
        </p:nvGrpSpPr>
        <p:grpSpPr>
          <a:xfrm>
            <a:off x="9442905" y="5726056"/>
            <a:ext cx="1916743" cy="560909"/>
            <a:chOff x="1687463" y="1470330"/>
            <a:chExt cx="2293987" cy="560909"/>
          </a:xfrm>
        </p:grpSpPr>
        <p:sp>
          <p:nvSpPr>
            <p:cNvPr id="56" name="Chevron 50">
              <a:extLst>
                <a:ext uri="{FF2B5EF4-FFF2-40B4-BE49-F238E27FC236}">
                  <a16:creationId xmlns:a16="http://schemas.microsoft.com/office/drawing/2014/main" id="{64C6A847-938D-41C4-BB46-46B16E87126B}"/>
                </a:ext>
              </a:extLst>
            </p:cNvPr>
            <p:cNvSpPr/>
            <p:nvPr/>
          </p:nvSpPr>
          <p:spPr>
            <a:xfrm>
              <a:off x="1687463" y="1482829"/>
              <a:ext cx="252000" cy="252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31AB18-15B5-4A15-84DF-6EE84AEBAA3E}"/>
                </a:ext>
              </a:extLst>
            </p:cNvPr>
            <p:cNvSpPr txBox="1"/>
            <p:nvPr/>
          </p:nvSpPr>
          <p:spPr>
            <a:xfrm>
              <a:off x="1939463" y="1470330"/>
              <a:ext cx="2041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253A0C8-EADA-4CD1-90CE-322634D6F153}"/>
                </a:ext>
              </a:extLst>
            </p:cNvPr>
            <p:cNvSpPr txBox="1"/>
            <p:nvPr/>
          </p:nvSpPr>
          <p:spPr>
            <a:xfrm>
              <a:off x="1939464" y="1754240"/>
              <a:ext cx="2041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68C9AE5-67E2-42AE-BC5A-2878BC429BA1}"/>
              </a:ext>
            </a:extLst>
          </p:cNvPr>
          <p:cNvSpPr txBox="1"/>
          <p:nvPr/>
        </p:nvSpPr>
        <p:spPr>
          <a:xfrm>
            <a:off x="779358" y="4326747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70B042-7B0F-4855-8999-302DA153ABDF}"/>
              </a:ext>
            </a:extLst>
          </p:cNvPr>
          <p:cNvSpPr txBox="1"/>
          <p:nvPr/>
        </p:nvSpPr>
        <p:spPr>
          <a:xfrm>
            <a:off x="779358" y="4647907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B68720-126D-44E0-812B-58CF396E03CA}"/>
              </a:ext>
            </a:extLst>
          </p:cNvPr>
          <p:cNvSpPr txBox="1"/>
          <p:nvPr/>
        </p:nvSpPr>
        <p:spPr>
          <a:xfrm>
            <a:off x="779358" y="5611387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9BDF3AE-F1B6-4E3F-9766-84CCE2AB3E7E}"/>
              </a:ext>
            </a:extLst>
          </p:cNvPr>
          <p:cNvSpPr txBox="1"/>
          <p:nvPr/>
        </p:nvSpPr>
        <p:spPr>
          <a:xfrm>
            <a:off x="779358" y="5290227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C7203B-5808-44C3-9057-B7F0FAA94924}"/>
              </a:ext>
            </a:extLst>
          </p:cNvPr>
          <p:cNvSpPr txBox="1"/>
          <p:nvPr/>
        </p:nvSpPr>
        <p:spPr>
          <a:xfrm>
            <a:off x="779358" y="4969067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73DFBE-A535-4DF6-9001-98EA331FA337}"/>
              </a:ext>
            </a:extLst>
          </p:cNvPr>
          <p:cNvSpPr txBox="1"/>
          <p:nvPr/>
        </p:nvSpPr>
        <p:spPr>
          <a:xfrm>
            <a:off x="779358" y="5932547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78" name="Text Placeholder 17">
            <a:extLst>
              <a:ext uri="{FF2B5EF4-FFF2-40B4-BE49-F238E27FC236}">
                <a16:creationId xmlns:a16="http://schemas.microsoft.com/office/drawing/2014/main" id="{5F4916FA-21AC-42CC-8252-5F1CCC1F307A}"/>
              </a:ext>
            </a:extLst>
          </p:cNvPr>
          <p:cNvSpPr txBox="1">
            <a:spLocks/>
          </p:cNvSpPr>
          <p:nvPr/>
        </p:nvSpPr>
        <p:spPr>
          <a:xfrm>
            <a:off x="742748" y="1534732"/>
            <a:ext cx="3039628" cy="63982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000" dirty="0">
                <a:solidFill>
                  <a:schemeClr val="accent2"/>
                </a:solidFill>
              </a:rPr>
              <a:t>DENTAL</a:t>
            </a:r>
            <a:endParaRPr lang="en-US" sz="4000" b="1" spc="3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E1DF59-1674-4C38-9F6B-AEC235DBAB87}"/>
              </a:ext>
            </a:extLst>
          </p:cNvPr>
          <p:cNvSpPr/>
          <p:nvPr/>
        </p:nvSpPr>
        <p:spPr>
          <a:xfrm>
            <a:off x="742747" y="2174553"/>
            <a:ext cx="30396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000" dirty="0">
                <a:solidFill>
                  <a:schemeClr val="accent1"/>
                </a:solidFill>
              </a:rPr>
              <a:t>CROWNS</a:t>
            </a:r>
            <a:endParaRPr lang="en-US" sz="4000" b="1" spc="3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E10127-E4AD-43F6-94ED-677E3C45168F}"/>
              </a:ext>
            </a:extLst>
          </p:cNvPr>
          <p:cNvSpPr txBox="1"/>
          <p:nvPr/>
        </p:nvSpPr>
        <p:spPr>
          <a:xfrm>
            <a:off x="742747" y="2910101"/>
            <a:ext cx="408625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aphic 57">
            <a:extLst>
              <a:ext uri="{FF2B5EF4-FFF2-40B4-BE49-F238E27FC236}">
                <a16:creationId xmlns:a16="http://schemas.microsoft.com/office/drawing/2014/main" id="{FF895BB4-246C-4506-8CED-CC77B91C2E54}"/>
              </a:ext>
            </a:extLst>
          </p:cNvPr>
          <p:cNvGrpSpPr/>
          <p:nvPr/>
        </p:nvGrpSpPr>
        <p:grpSpPr>
          <a:xfrm>
            <a:off x="1305402" y="985460"/>
            <a:ext cx="1250472" cy="5467034"/>
            <a:chOff x="1579977" y="960685"/>
            <a:chExt cx="1250472" cy="5467034"/>
          </a:xfrm>
        </p:grpSpPr>
        <p:sp>
          <p:nvSpPr>
            <p:cNvPr id="62" name="Graphic 57">
              <a:extLst>
                <a:ext uri="{FF2B5EF4-FFF2-40B4-BE49-F238E27FC236}">
                  <a16:creationId xmlns:a16="http://schemas.microsoft.com/office/drawing/2014/main" id="{C52478D3-67A5-4B1E-BB93-FE4ADEAAA74E}"/>
                </a:ext>
              </a:extLst>
            </p:cNvPr>
            <p:cNvSpPr/>
            <p:nvPr/>
          </p:nvSpPr>
          <p:spPr>
            <a:xfrm>
              <a:off x="1650424" y="6027559"/>
              <a:ext cx="798348" cy="400160"/>
            </a:xfrm>
            <a:custGeom>
              <a:avLst/>
              <a:gdLst>
                <a:gd name="connsiteX0" fmla="*/ 27131 w 798348"/>
                <a:gd name="connsiteY0" fmla="*/ 76873 h 400160"/>
                <a:gd name="connsiteX1" fmla="*/ 76624 w 798348"/>
                <a:gd name="connsiteY1" fmla="*/ 133224 h 400160"/>
                <a:gd name="connsiteX2" fmla="*/ 105540 w 798348"/>
                <a:gd name="connsiteY2" fmla="*/ 137010 h 400160"/>
                <a:gd name="connsiteX3" fmla="*/ 464060 w 798348"/>
                <a:gd name="connsiteY3" fmla="*/ 0 h 400160"/>
                <a:gd name="connsiteX4" fmla="*/ 591961 w 798348"/>
                <a:gd name="connsiteY4" fmla="*/ 131688 h 400160"/>
                <a:gd name="connsiteX5" fmla="*/ 706145 w 798348"/>
                <a:gd name="connsiteY5" fmla="*/ 175089 h 400160"/>
                <a:gd name="connsiteX6" fmla="*/ 761729 w 798348"/>
                <a:gd name="connsiteY6" fmla="*/ 203238 h 400160"/>
                <a:gd name="connsiteX7" fmla="*/ 777696 w 798348"/>
                <a:gd name="connsiteY7" fmla="*/ 318190 h 400160"/>
                <a:gd name="connsiteX8" fmla="*/ 652867 w 798348"/>
                <a:gd name="connsiteY8" fmla="*/ 387491 h 400160"/>
                <a:gd name="connsiteX9" fmla="*/ 496817 w 798348"/>
                <a:gd name="connsiteY9" fmla="*/ 392813 h 400160"/>
                <a:gd name="connsiteX10" fmla="*/ 343785 w 798348"/>
                <a:gd name="connsiteY10" fmla="*/ 339535 h 400160"/>
                <a:gd name="connsiteX11" fmla="*/ 203702 w 798348"/>
                <a:gd name="connsiteY11" fmla="*/ 283183 h 400160"/>
                <a:gd name="connsiteX12" fmla="*/ 148887 w 798348"/>
                <a:gd name="connsiteY12" fmla="*/ 269466 h 400160"/>
                <a:gd name="connsiteX13" fmla="*/ 77337 w 798348"/>
                <a:gd name="connsiteY13" fmla="*/ 249658 h 400160"/>
                <a:gd name="connsiteX14" fmla="*/ 46884 w 798348"/>
                <a:gd name="connsiteY14" fmla="*/ 238245 h 400160"/>
                <a:gd name="connsiteX15" fmla="*/ 1946 w 798348"/>
                <a:gd name="connsiteY15" fmla="*/ 152977 h 400160"/>
                <a:gd name="connsiteX16" fmla="*/ 27131 w 798348"/>
                <a:gd name="connsiteY16" fmla="*/ 76873 h 400160"/>
                <a:gd name="connsiteX17" fmla="*/ 27131 w 798348"/>
                <a:gd name="connsiteY17" fmla="*/ 76873 h 40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8348" h="400160">
                  <a:moveTo>
                    <a:pt x="27131" y="76873"/>
                  </a:moveTo>
                  <a:cubicBezTo>
                    <a:pt x="45403" y="92840"/>
                    <a:pt x="55280" y="121043"/>
                    <a:pt x="76624" y="133224"/>
                  </a:cubicBezTo>
                  <a:cubicBezTo>
                    <a:pt x="86500" y="139314"/>
                    <a:pt x="94896" y="140851"/>
                    <a:pt x="105540" y="137010"/>
                  </a:cubicBezTo>
                  <a:cubicBezTo>
                    <a:pt x="225047" y="91358"/>
                    <a:pt x="344553" y="45652"/>
                    <a:pt x="464060" y="0"/>
                  </a:cubicBezTo>
                  <a:cubicBezTo>
                    <a:pt x="483100" y="66996"/>
                    <a:pt x="528751" y="107325"/>
                    <a:pt x="591961" y="131688"/>
                  </a:cubicBezTo>
                  <a:cubicBezTo>
                    <a:pt x="630041" y="146173"/>
                    <a:pt x="668066" y="160604"/>
                    <a:pt x="706145" y="175089"/>
                  </a:cubicBezTo>
                  <a:cubicBezTo>
                    <a:pt x="725953" y="182716"/>
                    <a:pt x="744225" y="191825"/>
                    <a:pt x="761729" y="203238"/>
                  </a:cubicBezTo>
                  <a:cubicBezTo>
                    <a:pt x="803594" y="232922"/>
                    <a:pt x="810453" y="278574"/>
                    <a:pt x="777696" y="318190"/>
                  </a:cubicBezTo>
                  <a:cubicBezTo>
                    <a:pt x="745707" y="357751"/>
                    <a:pt x="700055" y="374541"/>
                    <a:pt x="652867" y="387491"/>
                  </a:cubicBezTo>
                  <a:cubicBezTo>
                    <a:pt x="603374" y="401208"/>
                    <a:pt x="547078" y="404994"/>
                    <a:pt x="496817" y="392813"/>
                  </a:cubicBezTo>
                  <a:cubicBezTo>
                    <a:pt x="444307" y="379864"/>
                    <a:pt x="394046" y="359342"/>
                    <a:pt x="343785" y="339535"/>
                  </a:cubicBezTo>
                  <a:cubicBezTo>
                    <a:pt x="297365" y="320495"/>
                    <a:pt x="250177" y="301455"/>
                    <a:pt x="203702" y="283183"/>
                  </a:cubicBezTo>
                  <a:cubicBezTo>
                    <a:pt x="185431" y="275556"/>
                    <a:pt x="167927" y="274788"/>
                    <a:pt x="148887" y="269466"/>
                  </a:cubicBezTo>
                  <a:cubicBezTo>
                    <a:pt x="125293" y="263375"/>
                    <a:pt x="101699" y="256516"/>
                    <a:pt x="77337" y="249658"/>
                  </a:cubicBezTo>
                  <a:cubicBezTo>
                    <a:pt x="66692" y="246585"/>
                    <a:pt x="56761" y="242799"/>
                    <a:pt x="46884" y="238245"/>
                  </a:cubicBezTo>
                  <a:cubicBezTo>
                    <a:pt x="8805" y="221509"/>
                    <a:pt x="-5626" y="194075"/>
                    <a:pt x="1946" y="152977"/>
                  </a:cubicBezTo>
                  <a:cubicBezTo>
                    <a:pt x="5842" y="130151"/>
                    <a:pt x="19559" y="98217"/>
                    <a:pt x="27131" y="76873"/>
                  </a:cubicBezTo>
                  <a:lnTo>
                    <a:pt x="27131" y="76873"/>
                  </a:lnTo>
                  <a:close/>
                </a:path>
              </a:pathLst>
            </a:custGeom>
            <a:solidFill>
              <a:srgbClr val="B9C2CD"/>
            </a:solidFill>
            <a:ln w="5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57">
              <a:extLst>
                <a:ext uri="{FF2B5EF4-FFF2-40B4-BE49-F238E27FC236}">
                  <a16:creationId xmlns:a16="http://schemas.microsoft.com/office/drawing/2014/main" id="{54369EF6-EA95-41B3-9436-02AD5D2F47AB}"/>
                </a:ext>
              </a:extLst>
            </p:cNvPr>
            <p:cNvSpPr/>
            <p:nvPr/>
          </p:nvSpPr>
          <p:spPr>
            <a:xfrm>
              <a:off x="2019855" y="6045112"/>
              <a:ext cx="534347" cy="220050"/>
            </a:xfrm>
            <a:custGeom>
              <a:avLst/>
              <a:gdLst>
                <a:gd name="connsiteX0" fmla="*/ 2412 w 534347"/>
                <a:gd name="connsiteY0" fmla="*/ 219699 h 220050"/>
                <a:gd name="connsiteX1" fmla="*/ 6198 w 534347"/>
                <a:gd name="connsiteY1" fmla="*/ 181564 h 220050"/>
                <a:gd name="connsiteX2" fmla="*/ 35169 w 534347"/>
                <a:gd name="connsiteY2" fmla="*/ 167847 h 220050"/>
                <a:gd name="connsiteX3" fmla="*/ 125814 w 534347"/>
                <a:gd name="connsiteY3" fmla="*/ 117476 h 220050"/>
                <a:gd name="connsiteX4" fmla="*/ 230176 w 534347"/>
                <a:gd name="connsiteY4" fmla="*/ 0 h 220050"/>
                <a:gd name="connsiteX5" fmla="*/ 389408 w 534347"/>
                <a:gd name="connsiteY5" fmla="*/ 52620 h 220050"/>
                <a:gd name="connsiteX6" fmla="*/ 470177 w 534347"/>
                <a:gd name="connsiteY6" fmla="*/ 59479 h 220050"/>
                <a:gd name="connsiteX7" fmla="*/ 532619 w 534347"/>
                <a:gd name="connsiteY7" fmla="*/ 160165 h 220050"/>
                <a:gd name="connsiteX8" fmla="*/ 371850 w 534347"/>
                <a:gd name="connsiteY8" fmla="*/ 219644 h 220050"/>
                <a:gd name="connsiteX9" fmla="*/ 144854 w 534347"/>
                <a:gd name="connsiteY9" fmla="*/ 211249 h 220050"/>
                <a:gd name="connsiteX10" fmla="*/ 2412 w 534347"/>
                <a:gd name="connsiteY10" fmla="*/ 219699 h 220050"/>
                <a:gd name="connsiteX11" fmla="*/ 2412 w 534347"/>
                <a:gd name="connsiteY11" fmla="*/ 219699 h 22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347" h="220050">
                  <a:moveTo>
                    <a:pt x="2412" y="219699"/>
                  </a:moveTo>
                  <a:cubicBezTo>
                    <a:pt x="-2143" y="209767"/>
                    <a:pt x="107" y="188423"/>
                    <a:pt x="6198" y="181564"/>
                  </a:cubicBezTo>
                  <a:cubicBezTo>
                    <a:pt x="11520" y="175474"/>
                    <a:pt x="29792" y="169383"/>
                    <a:pt x="35169" y="167847"/>
                  </a:cubicBezTo>
                  <a:cubicBezTo>
                    <a:pt x="70999" y="160220"/>
                    <a:pt x="97611" y="138876"/>
                    <a:pt x="125814" y="117476"/>
                  </a:cubicBezTo>
                  <a:cubicBezTo>
                    <a:pt x="170752" y="83128"/>
                    <a:pt x="195883" y="43457"/>
                    <a:pt x="230176" y="0"/>
                  </a:cubicBezTo>
                  <a:cubicBezTo>
                    <a:pt x="280437" y="41975"/>
                    <a:pt x="325375" y="53388"/>
                    <a:pt x="389408" y="52620"/>
                  </a:cubicBezTo>
                  <a:cubicBezTo>
                    <a:pt x="416075" y="52620"/>
                    <a:pt x="443510" y="51852"/>
                    <a:pt x="470177" y="59479"/>
                  </a:cubicBezTo>
                  <a:cubicBezTo>
                    <a:pt x="513579" y="71660"/>
                    <a:pt x="541782" y="115940"/>
                    <a:pt x="532619" y="160165"/>
                  </a:cubicBezTo>
                  <a:cubicBezTo>
                    <a:pt x="518901" y="228807"/>
                    <a:pt x="424415" y="219644"/>
                    <a:pt x="371850" y="219644"/>
                  </a:cubicBezTo>
                  <a:cubicBezTo>
                    <a:pt x="296404" y="218876"/>
                    <a:pt x="220245" y="211249"/>
                    <a:pt x="144854" y="211249"/>
                  </a:cubicBezTo>
                  <a:cubicBezTo>
                    <a:pt x="96129" y="210535"/>
                    <a:pt x="52672" y="216626"/>
                    <a:pt x="2412" y="219699"/>
                  </a:cubicBezTo>
                  <a:lnTo>
                    <a:pt x="2412" y="219699"/>
                  </a:lnTo>
                  <a:close/>
                </a:path>
              </a:pathLst>
            </a:custGeom>
            <a:solidFill>
              <a:srgbClr val="B9C2CD"/>
            </a:solidFill>
            <a:ln w="5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57">
              <a:extLst>
                <a:ext uri="{FF2B5EF4-FFF2-40B4-BE49-F238E27FC236}">
                  <a16:creationId xmlns:a16="http://schemas.microsoft.com/office/drawing/2014/main" id="{F42E2557-D5F2-475F-A290-7F9B9DAAE007}"/>
                </a:ext>
              </a:extLst>
            </p:cNvPr>
            <p:cNvSpPr/>
            <p:nvPr/>
          </p:nvSpPr>
          <p:spPr>
            <a:xfrm>
              <a:off x="1579977" y="1732934"/>
              <a:ext cx="1250472" cy="4563994"/>
            </a:xfrm>
            <a:custGeom>
              <a:avLst/>
              <a:gdLst>
                <a:gd name="connsiteX0" fmla="*/ 488965 w 1250472"/>
                <a:gd name="connsiteY0" fmla="*/ 4460817 h 4563994"/>
                <a:gd name="connsiteX1" fmla="*/ 248799 w 1250472"/>
                <a:gd name="connsiteY1" fmla="*/ 4513821 h 4563994"/>
                <a:gd name="connsiteX2" fmla="*/ 156563 w 1250472"/>
                <a:gd name="connsiteY2" fmla="*/ 4549651 h 4563994"/>
                <a:gd name="connsiteX3" fmla="*/ 115411 w 1250472"/>
                <a:gd name="connsiteY3" fmla="*/ 4563369 h 4563994"/>
                <a:gd name="connsiteX4" fmla="*/ 55164 w 1250472"/>
                <a:gd name="connsiteY4" fmla="*/ 4504713 h 4563994"/>
                <a:gd name="connsiteX5" fmla="*/ 46769 w 1250472"/>
                <a:gd name="connsiteY5" fmla="*/ 4382847 h 4563994"/>
                <a:gd name="connsiteX6" fmla="*/ 87153 w 1250472"/>
                <a:gd name="connsiteY6" fmla="*/ 4222079 h 4563994"/>
                <a:gd name="connsiteX7" fmla="*/ 88689 w 1250472"/>
                <a:gd name="connsiteY7" fmla="*/ 4201502 h 4563994"/>
                <a:gd name="connsiteX8" fmla="*/ 89457 w 1250472"/>
                <a:gd name="connsiteY8" fmla="*/ 4126824 h 4563994"/>
                <a:gd name="connsiteX9" fmla="*/ 87921 w 1250472"/>
                <a:gd name="connsiteY9" fmla="*/ 3988168 h 4563994"/>
                <a:gd name="connsiteX10" fmla="*/ 90226 w 1250472"/>
                <a:gd name="connsiteY10" fmla="*/ 3972914 h 4563994"/>
                <a:gd name="connsiteX11" fmla="*/ 92530 w 1250472"/>
                <a:gd name="connsiteY11" fmla="*/ 3959197 h 4563994"/>
                <a:gd name="connsiteX12" fmla="*/ 93298 w 1250472"/>
                <a:gd name="connsiteY12" fmla="*/ 3947784 h 4563994"/>
                <a:gd name="connsiteX13" fmla="*/ 108552 w 1250472"/>
                <a:gd name="connsiteY13" fmla="*/ 3822077 h 4563994"/>
                <a:gd name="connsiteX14" fmla="*/ 115411 w 1250472"/>
                <a:gd name="connsiteY14" fmla="*/ 3642269 h 4563994"/>
                <a:gd name="connsiteX15" fmla="*/ 116179 w 1250472"/>
                <a:gd name="connsiteY15" fmla="*/ 3630088 h 4563994"/>
                <a:gd name="connsiteX16" fmla="*/ 116947 w 1250472"/>
                <a:gd name="connsiteY16" fmla="*/ 3140978 h 4563994"/>
                <a:gd name="connsiteX17" fmla="*/ 118484 w 1250472"/>
                <a:gd name="connsiteY17" fmla="*/ 3172967 h 4563994"/>
                <a:gd name="connsiteX18" fmla="*/ 124574 w 1250472"/>
                <a:gd name="connsiteY18" fmla="*/ 2997000 h 4563994"/>
                <a:gd name="connsiteX19" fmla="*/ 139060 w 1250472"/>
                <a:gd name="connsiteY19" fmla="*/ 2865971 h 4563994"/>
                <a:gd name="connsiteX20" fmla="*/ 197770 w 1250472"/>
                <a:gd name="connsiteY20" fmla="*/ 2475133 h 4563994"/>
                <a:gd name="connsiteX21" fmla="*/ 195466 w 1250472"/>
                <a:gd name="connsiteY21" fmla="*/ 2411923 h 4563994"/>
                <a:gd name="connsiteX22" fmla="*/ 142078 w 1250472"/>
                <a:gd name="connsiteY22" fmla="*/ 2223006 h 4563994"/>
                <a:gd name="connsiteX23" fmla="*/ 126824 w 1250472"/>
                <a:gd name="connsiteY23" fmla="*/ 2001332 h 4563994"/>
                <a:gd name="connsiteX24" fmla="*/ 158100 w 1250472"/>
                <a:gd name="connsiteY24" fmla="*/ 1906078 h 4563994"/>
                <a:gd name="connsiteX25" fmla="*/ 203093 w 1250472"/>
                <a:gd name="connsiteY25" fmla="*/ 1412414 h 4563994"/>
                <a:gd name="connsiteX26" fmla="*/ 134506 w 1250472"/>
                <a:gd name="connsiteY26" fmla="*/ 1060424 h 4563994"/>
                <a:gd name="connsiteX27" fmla="*/ 349 w 1250472"/>
                <a:gd name="connsiteY27" fmla="*/ 501246 h 4563994"/>
                <a:gd name="connsiteX28" fmla="*/ 49128 w 1250472"/>
                <a:gd name="connsiteY28" fmla="*/ 265086 h 4563994"/>
                <a:gd name="connsiteX29" fmla="*/ 166550 w 1250472"/>
                <a:gd name="connsiteY29" fmla="*/ 131752 h 4563994"/>
                <a:gd name="connsiteX30" fmla="*/ 187126 w 1250472"/>
                <a:gd name="connsiteY30" fmla="*/ 102013 h 4563994"/>
                <a:gd name="connsiteX31" fmla="*/ 213792 w 1250472"/>
                <a:gd name="connsiteY31" fmla="*/ 10600 h 4563994"/>
                <a:gd name="connsiteX32" fmla="*/ 390638 w 1250472"/>
                <a:gd name="connsiteY32" fmla="*/ 31176 h 4563994"/>
                <a:gd name="connsiteX33" fmla="*/ 591900 w 1250472"/>
                <a:gd name="connsiteY33" fmla="*/ 114962 h 4563994"/>
                <a:gd name="connsiteX34" fmla="*/ 625426 w 1250472"/>
                <a:gd name="connsiteY34" fmla="*/ 166759 h 4563994"/>
                <a:gd name="connsiteX35" fmla="*/ 723753 w 1250472"/>
                <a:gd name="connsiteY35" fmla="*/ 233810 h 4563994"/>
                <a:gd name="connsiteX36" fmla="*/ 739775 w 1250472"/>
                <a:gd name="connsiteY36" fmla="*/ 250545 h 4563994"/>
                <a:gd name="connsiteX37" fmla="*/ 1008143 w 1250472"/>
                <a:gd name="connsiteY37" fmla="*/ 613948 h 4563994"/>
                <a:gd name="connsiteX38" fmla="*/ 1154536 w 1250472"/>
                <a:gd name="connsiteY38" fmla="*/ 749532 h 4563994"/>
                <a:gd name="connsiteX39" fmla="*/ 1217801 w 1250472"/>
                <a:gd name="connsiteY39" fmla="*/ 822673 h 4563994"/>
                <a:gd name="connsiteX40" fmla="*/ 1249845 w 1250472"/>
                <a:gd name="connsiteY40" fmla="*/ 936967 h 4563994"/>
                <a:gd name="connsiteX41" fmla="*/ 1200297 w 1250472"/>
                <a:gd name="connsiteY41" fmla="*/ 1042866 h 4563994"/>
                <a:gd name="connsiteX42" fmla="*/ 1070695 w 1250472"/>
                <a:gd name="connsiteY42" fmla="*/ 1111453 h 4563994"/>
                <a:gd name="connsiteX43" fmla="*/ 1050118 w 1250472"/>
                <a:gd name="connsiteY43" fmla="*/ 1131261 h 4563994"/>
                <a:gd name="connsiteX44" fmla="*/ 1011216 w 1250472"/>
                <a:gd name="connsiteY44" fmla="*/ 1228765 h 4563994"/>
                <a:gd name="connsiteX45" fmla="*/ 1009679 w 1250472"/>
                <a:gd name="connsiteY45" fmla="*/ 1282866 h 4563994"/>
                <a:gd name="connsiteX46" fmla="*/ 1019611 w 1250472"/>
                <a:gd name="connsiteY46" fmla="*/ 1519794 h 4563994"/>
                <a:gd name="connsiteX47" fmla="*/ 1021147 w 1250472"/>
                <a:gd name="connsiteY47" fmla="*/ 1507613 h 4563994"/>
                <a:gd name="connsiteX48" fmla="*/ 1044796 w 1250472"/>
                <a:gd name="connsiteY48" fmla="*/ 1911400 h 4563994"/>
                <a:gd name="connsiteX49" fmla="*/ 1044796 w 1250472"/>
                <a:gd name="connsiteY49" fmla="*/ 1920564 h 4563994"/>
                <a:gd name="connsiteX50" fmla="*/ 1042491 w 1250472"/>
                <a:gd name="connsiteY50" fmla="*/ 1954857 h 4563994"/>
                <a:gd name="connsiteX51" fmla="*/ 964741 w 1250472"/>
                <a:gd name="connsiteY51" fmla="*/ 1973897 h 4563994"/>
                <a:gd name="connsiteX52" fmla="*/ 950255 w 1250472"/>
                <a:gd name="connsiteY52" fmla="*/ 1990632 h 4563994"/>
                <a:gd name="connsiteX53" fmla="*/ 912121 w 1250472"/>
                <a:gd name="connsiteY53" fmla="*/ 2509427 h 4563994"/>
                <a:gd name="connsiteX54" fmla="*/ 858732 w 1250472"/>
                <a:gd name="connsiteY54" fmla="*/ 3009949 h 4563994"/>
                <a:gd name="connsiteX55" fmla="*/ 708554 w 1250472"/>
                <a:gd name="connsiteY55" fmla="*/ 3633874 h 4563994"/>
                <a:gd name="connsiteX56" fmla="*/ 668170 w 1250472"/>
                <a:gd name="connsiteY56" fmla="*/ 3823559 h 4563994"/>
                <a:gd name="connsiteX57" fmla="*/ 644521 w 1250472"/>
                <a:gd name="connsiteY57" fmla="*/ 4072284 h 4563994"/>
                <a:gd name="connsiteX58" fmla="*/ 652916 w 1250472"/>
                <a:gd name="connsiteY58" fmla="*/ 4095164 h 4563994"/>
                <a:gd name="connsiteX59" fmla="*/ 734452 w 1250472"/>
                <a:gd name="connsiteY59" fmla="*/ 4235686 h 4563994"/>
                <a:gd name="connsiteX60" fmla="*/ 739775 w 1250472"/>
                <a:gd name="connsiteY60" fmla="*/ 4264657 h 4563994"/>
                <a:gd name="connsiteX61" fmla="*/ 738238 w 1250472"/>
                <a:gd name="connsiteY61" fmla="*/ 4270748 h 4563994"/>
                <a:gd name="connsiteX62" fmla="*/ 725289 w 1250472"/>
                <a:gd name="connsiteY62" fmla="*/ 4298183 h 4563994"/>
                <a:gd name="connsiteX63" fmla="*/ 566715 w 1250472"/>
                <a:gd name="connsiteY63" fmla="*/ 4436071 h 4563994"/>
                <a:gd name="connsiteX64" fmla="*/ 528581 w 1250472"/>
                <a:gd name="connsiteY64" fmla="*/ 4447484 h 4563994"/>
                <a:gd name="connsiteX65" fmla="*/ 517881 w 1250472"/>
                <a:gd name="connsiteY65" fmla="*/ 4453574 h 4563994"/>
                <a:gd name="connsiteX66" fmla="*/ 488965 w 1250472"/>
                <a:gd name="connsiteY66" fmla="*/ 4460817 h 456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250472" h="4563994">
                  <a:moveTo>
                    <a:pt x="488965" y="4460817"/>
                  </a:moveTo>
                  <a:cubicBezTo>
                    <a:pt x="402819" y="4492806"/>
                    <a:pt x="334945" y="4481064"/>
                    <a:pt x="248799" y="4513821"/>
                  </a:cubicBezTo>
                  <a:cubicBezTo>
                    <a:pt x="223669" y="4523698"/>
                    <a:pt x="180925" y="4539720"/>
                    <a:pt x="156563" y="4549651"/>
                  </a:cubicBezTo>
                  <a:cubicBezTo>
                    <a:pt x="148936" y="4552669"/>
                    <a:pt x="123038" y="4567155"/>
                    <a:pt x="115411" y="4563369"/>
                  </a:cubicBezTo>
                  <a:cubicBezTo>
                    <a:pt x="87976" y="4550419"/>
                    <a:pt x="67400" y="4535166"/>
                    <a:pt x="55164" y="4504713"/>
                  </a:cubicBezTo>
                  <a:cubicBezTo>
                    <a:pt x="25424" y="4465097"/>
                    <a:pt x="33819" y="4427017"/>
                    <a:pt x="46769" y="4382847"/>
                  </a:cubicBezTo>
                  <a:cubicBezTo>
                    <a:pt x="62023" y="4329513"/>
                    <a:pt x="81831" y="4277716"/>
                    <a:pt x="87153" y="4222079"/>
                  </a:cubicBezTo>
                  <a:cubicBezTo>
                    <a:pt x="87921" y="4215220"/>
                    <a:pt x="87921" y="4208361"/>
                    <a:pt x="88689" y="4201502"/>
                  </a:cubicBezTo>
                  <a:cubicBezTo>
                    <a:pt x="88689" y="4176372"/>
                    <a:pt x="88689" y="4152010"/>
                    <a:pt x="89457" y="4126824"/>
                  </a:cubicBezTo>
                  <a:cubicBezTo>
                    <a:pt x="90226" y="4080350"/>
                    <a:pt x="87153" y="4034643"/>
                    <a:pt x="87921" y="3988168"/>
                  </a:cubicBezTo>
                  <a:cubicBezTo>
                    <a:pt x="87921" y="3982846"/>
                    <a:pt x="86385" y="3977524"/>
                    <a:pt x="90226" y="3972914"/>
                  </a:cubicBezTo>
                  <a:cubicBezTo>
                    <a:pt x="92530" y="3968360"/>
                    <a:pt x="92530" y="3963751"/>
                    <a:pt x="92530" y="3959197"/>
                  </a:cubicBezTo>
                  <a:cubicBezTo>
                    <a:pt x="91762" y="3955411"/>
                    <a:pt x="90226" y="3951570"/>
                    <a:pt x="93298" y="3947784"/>
                  </a:cubicBezTo>
                  <a:cubicBezTo>
                    <a:pt x="100925" y="3905864"/>
                    <a:pt x="103230" y="3863998"/>
                    <a:pt x="108552" y="3822077"/>
                  </a:cubicBezTo>
                  <a:cubicBezTo>
                    <a:pt x="116179" y="3762653"/>
                    <a:pt x="114643" y="3702461"/>
                    <a:pt x="115411" y="3642269"/>
                  </a:cubicBezTo>
                  <a:cubicBezTo>
                    <a:pt x="116947" y="3638483"/>
                    <a:pt x="116179" y="3633874"/>
                    <a:pt x="116179" y="3630088"/>
                  </a:cubicBezTo>
                  <a:cubicBezTo>
                    <a:pt x="116179" y="3467069"/>
                    <a:pt x="116179" y="3304051"/>
                    <a:pt x="116947" y="3140978"/>
                  </a:cubicBezTo>
                  <a:cubicBezTo>
                    <a:pt x="117715" y="3151623"/>
                    <a:pt x="117715" y="3162323"/>
                    <a:pt x="118484" y="3172967"/>
                  </a:cubicBezTo>
                  <a:cubicBezTo>
                    <a:pt x="118484" y="3115080"/>
                    <a:pt x="117715" y="3054119"/>
                    <a:pt x="124574" y="2997000"/>
                  </a:cubicBezTo>
                  <a:cubicBezTo>
                    <a:pt x="129128" y="2953598"/>
                    <a:pt x="134506" y="2910141"/>
                    <a:pt x="139060" y="2865971"/>
                  </a:cubicBezTo>
                  <a:cubicBezTo>
                    <a:pt x="154314" y="2734941"/>
                    <a:pt x="174890" y="2605449"/>
                    <a:pt x="197770" y="2475133"/>
                  </a:cubicBezTo>
                  <a:cubicBezTo>
                    <a:pt x="201557" y="2453789"/>
                    <a:pt x="201557" y="2433212"/>
                    <a:pt x="195466" y="2411923"/>
                  </a:cubicBezTo>
                  <a:cubicBezTo>
                    <a:pt x="176426" y="2349426"/>
                    <a:pt x="158868" y="2286216"/>
                    <a:pt x="142078" y="2223006"/>
                  </a:cubicBezTo>
                  <a:cubicBezTo>
                    <a:pt x="123038" y="2149864"/>
                    <a:pt x="113106" y="2076723"/>
                    <a:pt x="126824" y="2001332"/>
                  </a:cubicBezTo>
                  <a:cubicBezTo>
                    <a:pt x="132914" y="1967806"/>
                    <a:pt x="146632" y="1937354"/>
                    <a:pt x="158100" y="1906078"/>
                  </a:cubicBezTo>
                  <a:cubicBezTo>
                    <a:pt x="216810" y="1746846"/>
                    <a:pt x="224437" y="1579273"/>
                    <a:pt x="203093" y="1412414"/>
                  </a:cubicBezTo>
                  <a:cubicBezTo>
                    <a:pt x="187839" y="1293566"/>
                    <a:pt x="162709" y="1177023"/>
                    <a:pt x="134506" y="1060424"/>
                  </a:cubicBezTo>
                  <a:cubicBezTo>
                    <a:pt x="89512" y="877598"/>
                    <a:pt x="-6510" y="694003"/>
                    <a:pt x="349" y="501246"/>
                  </a:cubicBezTo>
                  <a:cubicBezTo>
                    <a:pt x="3422" y="419709"/>
                    <a:pt x="16371" y="340477"/>
                    <a:pt x="49128" y="265086"/>
                  </a:cubicBezTo>
                  <a:cubicBezTo>
                    <a:pt x="73545" y="208735"/>
                    <a:pt x="117715" y="166814"/>
                    <a:pt x="166550" y="131752"/>
                  </a:cubicBezTo>
                  <a:cubicBezTo>
                    <a:pt x="177249" y="124125"/>
                    <a:pt x="184108" y="115017"/>
                    <a:pt x="187126" y="102013"/>
                  </a:cubicBezTo>
                  <a:cubicBezTo>
                    <a:pt x="195521" y="71560"/>
                    <a:pt x="204684" y="41053"/>
                    <a:pt x="213792" y="10600"/>
                  </a:cubicBezTo>
                  <a:cubicBezTo>
                    <a:pt x="222956" y="-20621"/>
                    <a:pt x="371598" y="26622"/>
                    <a:pt x="390638" y="31176"/>
                  </a:cubicBezTo>
                  <a:cubicBezTo>
                    <a:pt x="435631" y="42589"/>
                    <a:pt x="583505" y="61629"/>
                    <a:pt x="591900" y="114962"/>
                  </a:cubicBezTo>
                  <a:cubicBezTo>
                    <a:pt x="594973" y="137075"/>
                    <a:pt x="604850" y="154578"/>
                    <a:pt x="625426" y="166759"/>
                  </a:cubicBezTo>
                  <a:cubicBezTo>
                    <a:pt x="658951" y="188104"/>
                    <a:pt x="690995" y="211698"/>
                    <a:pt x="723753" y="233810"/>
                  </a:cubicBezTo>
                  <a:cubicBezTo>
                    <a:pt x="730611" y="238364"/>
                    <a:pt x="735166" y="244455"/>
                    <a:pt x="739775" y="250545"/>
                  </a:cubicBezTo>
                  <a:cubicBezTo>
                    <a:pt x="828225" y="372466"/>
                    <a:pt x="915852" y="495100"/>
                    <a:pt x="1008143" y="613948"/>
                  </a:cubicBezTo>
                  <a:cubicBezTo>
                    <a:pt x="1049295" y="667282"/>
                    <a:pt x="1095057" y="716061"/>
                    <a:pt x="1154536" y="749532"/>
                  </a:cubicBezTo>
                  <a:cubicBezTo>
                    <a:pt x="1185043" y="767035"/>
                    <a:pt x="1203315" y="792220"/>
                    <a:pt x="1217801" y="822673"/>
                  </a:cubicBezTo>
                  <a:cubicBezTo>
                    <a:pt x="1235359" y="858503"/>
                    <a:pt x="1246004" y="896583"/>
                    <a:pt x="1249845" y="936967"/>
                  </a:cubicBezTo>
                  <a:cubicBezTo>
                    <a:pt x="1254399" y="982673"/>
                    <a:pt x="1233823" y="1015431"/>
                    <a:pt x="1200297" y="1042866"/>
                  </a:cubicBezTo>
                  <a:cubicBezTo>
                    <a:pt x="1161394" y="1074087"/>
                    <a:pt x="1117224" y="1094663"/>
                    <a:pt x="1070695" y="1111453"/>
                  </a:cubicBezTo>
                  <a:cubicBezTo>
                    <a:pt x="1060763" y="1115239"/>
                    <a:pt x="1054673" y="1120616"/>
                    <a:pt x="1050118" y="1131261"/>
                  </a:cubicBezTo>
                  <a:cubicBezTo>
                    <a:pt x="1037937" y="1164018"/>
                    <a:pt x="1024220" y="1196007"/>
                    <a:pt x="1011216" y="1228765"/>
                  </a:cubicBezTo>
                  <a:cubicBezTo>
                    <a:pt x="1004357" y="1246268"/>
                    <a:pt x="1008911" y="1264595"/>
                    <a:pt x="1009679" y="1282866"/>
                  </a:cubicBezTo>
                  <a:cubicBezTo>
                    <a:pt x="1013465" y="1362098"/>
                    <a:pt x="1018843" y="1440562"/>
                    <a:pt x="1019611" y="1519794"/>
                  </a:cubicBezTo>
                  <a:cubicBezTo>
                    <a:pt x="1020379" y="1516008"/>
                    <a:pt x="1021147" y="1512167"/>
                    <a:pt x="1021147" y="1507613"/>
                  </a:cubicBezTo>
                  <a:cubicBezTo>
                    <a:pt x="1021147" y="1641715"/>
                    <a:pt x="1037937" y="1778067"/>
                    <a:pt x="1044796" y="1911400"/>
                  </a:cubicBezTo>
                  <a:cubicBezTo>
                    <a:pt x="1044796" y="1914473"/>
                    <a:pt x="1044796" y="1917491"/>
                    <a:pt x="1044796" y="1920564"/>
                  </a:cubicBezTo>
                  <a:cubicBezTo>
                    <a:pt x="1042491" y="1931976"/>
                    <a:pt x="1045564" y="1943444"/>
                    <a:pt x="1042491" y="1954857"/>
                  </a:cubicBezTo>
                  <a:cubicBezTo>
                    <a:pt x="1016593" y="1960948"/>
                    <a:pt x="990640" y="1967806"/>
                    <a:pt x="964741" y="1973897"/>
                  </a:cubicBezTo>
                  <a:cubicBezTo>
                    <a:pt x="954810" y="1976201"/>
                    <a:pt x="951023" y="1979987"/>
                    <a:pt x="950255" y="1990632"/>
                  </a:cubicBezTo>
                  <a:cubicBezTo>
                    <a:pt x="939556" y="2163582"/>
                    <a:pt x="926606" y="2336477"/>
                    <a:pt x="912121" y="2509427"/>
                  </a:cubicBezTo>
                  <a:cubicBezTo>
                    <a:pt x="897635" y="2676286"/>
                    <a:pt x="882381" y="2843858"/>
                    <a:pt x="858732" y="3009949"/>
                  </a:cubicBezTo>
                  <a:cubicBezTo>
                    <a:pt x="828993" y="3222515"/>
                    <a:pt x="777909" y="3430471"/>
                    <a:pt x="708554" y="3633874"/>
                  </a:cubicBezTo>
                  <a:cubicBezTo>
                    <a:pt x="687978" y="3695602"/>
                    <a:pt x="681119" y="3760349"/>
                    <a:pt x="668170" y="3823559"/>
                  </a:cubicBezTo>
                  <a:cubicBezTo>
                    <a:pt x="659774" y="3866247"/>
                    <a:pt x="652916" y="4029595"/>
                    <a:pt x="644521" y="4072284"/>
                  </a:cubicBezTo>
                  <a:cubicBezTo>
                    <a:pt x="642216" y="4082928"/>
                    <a:pt x="645289" y="4089019"/>
                    <a:pt x="652916" y="4095164"/>
                  </a:cubicBezTo>
                  <a:cubicBezTo>
                    <a:pt x="671187" y="4110418"/>
                    <a:pt x="716181" y="4220432"/>
                    <a:pt x="734452" y="4235686"/>
                  </a:cubicBezTo>
                  <a:cubicBezTo>
                    <a:pt x="744384" y="4244081"/>
                    <a:pt x="752011" y="4251708"/>
                    <a:pt x="739775" y="4264657"/>
                  </a:cubicBezTo>
                  <a:cubicBezTo>
                    <a:pt x="738238" y="4266194"/>
                    <a:pt x="739006" y="4268443"/>
                    <a:pt x="738238" y="4270748"/>
                  </a:cubicBezTo>
                  <a:cubicBezTo>
                    <a:pt x="739006" y="4282161"/>
                    <a:pt x="731380" y="4289788"/>
                    <a:pt x="725289" y="4298183"/>
                  </a:cubicBezTo>
                  <a:cubicBezTo>
                    <a:pt x="683368" y="4356071"/>
                    <a:pt x="632285" y="4404850"/>
                    <a:pt x="566715" y="4436071"/>
                  </a:cubicBezTo>
                  <a:cubicBezTo>
                    <a:pt x="556784" y="4440625"/>
                    <a:pt x="530117" y="4445234"/>
                    <a:pt x="528581" y="4447484"/>
                  </a:cubicBezTo>
                  <a:cubicBezTo>
                    <a:pt x="525508" y="4450556"/>
                    <a:pt x="521722" y="4451270"/>
                    <a:pt x="517881" y="4453574"/>
                  </a:cubicBezTo>
                  <a:cubicBezTo>
                    <a:pt x="504218" y="4464219"/>
                    <a:pt x="491269" y="4468444"/>
                    <a:pt x="488965" y="4460817"/>
                  </a:cubicBezTo>
                  <a:close/>
                </a:path>
              </a:pathLst>
            </a:custGeom>
            <a:solidFill>
              <a:srgbClr val="72CCD1"/>
            </a:solidFill>
            <a:ln w="5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Graphic 57">
              <a:extLst>
                <a:ext uri="{FF2B5EF4-FFF2-40B4-BE49-F238E27FC236}">
                  <a16:creationId xmlns:a16="http://schemas.microsoft.com/office/drawing/2014/main" id="{6357F02C-98B4-46D3-9398-D116741AA5C9}"/>
                </a:ext>
              </a:extLst>
            </p:cNvPr>
            <p:cNvSpPr/>
            <p:nvPr/>
          </p:nvSpPr>
          <p:spPr>
            <a:xfrm>
              <a:off x="1748721" y="1925646"/>
              <a:ext cx="911168" cy="4251315"/>
            </a:xfrm>
            <a:custGeom>
              <a:avLst/>
              <a:gdLst>
                <a:gd name="connsiteX0" fmla="*/ 314185 w 911168"/>
                <a:gd name="connsiteY0" fmla="*/ 3879626 h 4251315"/>
                <a:gd name="connsiteX1" fmla="*/ 340083 w 911168"/>
                <a:gd name="connsiteY1" fmla="*/ 4230738 h 4251315"/>
                <a:gd name="connsiteX2" fmla="*/ 348478 w 911168"/>
                <a:gd name="connsiteY2" fmla="*/ 4251314 h 4251315"/>
                <a:gd name="connsiteX3" fmla="*/ 314185 w 911168"/>
                <a:gd name="connsiteY3" fmla="*/ 3879626 h 4251315"/>
                <a:gd name="connsiteX4" fmla="*/ 314185 w 911168"/>
                <a:gd name="connsiteY4" fmla="*/ 3879626 h 4251315"/>
                <a:gd name="connsiteX5" fmla="*/ 354569 w 911168"/>
                <a:gd name="connsiteY5" fmla="*/ 3577238 h 4251315"/>
                <a:gd name="connsiteX6" fmla="*/ 314130 w 911168"/>
                <a:gd name="connsiteY6" fmla="*/ 3851478 h 4251315"/>
                <a:gd name="connsiteX7" fmla="*/ 354569 w 911168"/>
                <a:gd name="connsiteY7" fmla="*/ 3577238 h 4251315"/>
                <a:gd name="connsiteX8" fmla="*/ 354569 w 911168"/>
                <a:gd name="connsiteY8" fmla="*/ 3577238 h 4251315"/>
                <a:gd name="connsiteX9" fmla="*/ 575694 w 911168"/>
                <a:gd name="connsiteY9" fmla="*/ 2627332 h 4251315"/>
                <a:gd name="connsiteX10" fmla="*/ 362964 w 911168"/>
                <a:gd name="connsiteY10" fmla="*/ 3549035 h 4251315"/>
                <a:gd name="connsiteX11" fmla="*/ 407957 w 911168"/>
                <a:gd name="connsiteY11" fmla="*/ 3439350 h 4251315"/>
                <a:gd name="connsiteX12" fmla="*/ 497176 w 911168"/>
                <a:gd name="connsiteY12" fmla="*/ 3079020 h 4251315"/>
                <a:gd name="connsiteX13" fmla="*/ 562745 w 911168"/>
                <a:gd name="connsiteY13" fmla="*/ 2708813 h 4251315"/>
                <a:gd name="connsiteX14" fmla="*/ 575694 w 911168"/>
                <a:gd name="connsiteY14" fmla="*/ 2627332 h 4251315"/>
                <a:gd name="connsiteX15" fmla="*/ 575694 w 911168"/>
                <a:gd name="connsiteY15" fmla="*/ 2627332 h 4251315"/>
                <a:gd name="connsiteX16" fmla="*/ 642800 w 911168"/>
                <a:gd name="connsiteY16" fmla="*/ 2197701 h 4251315"/>
                <a:gd name="connsiteX17" fmla="*/ 585626 w 911168"/>
                <a:gd name="connsiteY17" fmla="*/ 2566372 h 4251315"/>
                <a:gd name="connsiteX18" fmla="*/ 642800 w 911168"/>
                <a:gd name="connsiteY18" fmla="*/ 2197701 h 4251315"/>
                <a:gd name="connsiteX19" fmla="*/ 642800 w 911168"/>
                <a:gd name="connsiteY19" fmla="*/ 2197701 h 4251315"/>
                <a:gd name="connsiteX20" fmla="*/ 232593 w 911168"/>
                <a:gd name="connsiteY20" fmla="*/ 1828592 h 4251315"/>
                <a:gd name="connsiteX21" fmla="*/ 265405 w 911168"/>
                <a:gd name="connsiteY21" fmla="*/ 1836328 h 4251315"/>
                <a:gd name="connsiteX22" fmla="*/ 266777 w 911168"/>
                <a:gd name="connsiteY22" fmla="*/ 1834627 h 4251315"/>
                <a:gd name="connsiteX23" fmla="*/ 360769 w 911168"/>
                <a:gd name="connsiteY23" fmla="*/ 1853393 h 4251315"/>
                <a:gd name="connsiteX24" fmla="*/ 494213 w 911168"/>
                <a:gd name="connsiteY24" fmla="*/ 1840444 h 4251315"/>
                <a:gd name="connsiteX25" fmla="*/ 268533 w 911168"/>
                <a:gd name="connsiteY25" fmla="*/ 1831280 h 4251315"/>
                <a:gd name="connsiteX26" fmla="*/ 267490 w 911168"/>
                <a:gd name="connsiteY26" fmla="*/ 1832323 h 4251315"/>
                <a:gd name="connsiteX27" fmla="*/ 232593 w 911168"/>
                <a:gd name="connsiteY27" fmla="*/ 1828592 h 4251315"/>
                <a:gd name="connsiteX28" fmla="*/ 232593 w 911168"/>
                <a:gd name="connsiteY28" fmla="*/ 1828592 h 4251315"/>
                <a:gd name="connsiteX29" fmla="*/ 0 w 911168"/>
                <a:gd name="connsiteY29" fmla="*/ 1781020 h 4251315"/>
                <a:gd name="connsiteX30" fmla="*/ 95309 w 911168"/>
                <a:gd name="connsiteY30" fmla="*/ 1803132 h 4251315"/>
                <a:gd name="connsiteX31" fmla="*/ 95309 w 911168"/>
                <a:gd name="connsiteY31" fmla="*/ 1803132 h 4251315"/>
                <a:gd name="connsiteX32" fmla="*/ 182991 w 911168"/>
                <a:gd name="connsiteY32" fmla="*/ 1819154 h 4251315"/>
                <a:gd name="connsiteX33" fmla="*/ 98930 w 911168"/>
                <a:gd name="connsiteY33" fmla="*/ 1800224 h 4251315"/>
                <a:gd name="connsiteX34" fmla="*/ 99095 w 911168"/>
                <a:gd name="connsiteY34" fmla="*/ 1800114 h 4251315"/>
                <a:gd name="connsiteX35" fmla="*/ 0 w 911168"/>
                <a:gd name="connsiteY35" fmla="*/ 1781020 h 4251315"/>
                <a:gd name="connsiteX36" fmla="*/ 0 w 911168"/>
                <a:gd name="connsiteY36" fmla="*/ 1781020 h 4251315"/>
                <a:gd name="connsiteX37" fmla="*/ 535310 w 911168"/>
                <a:gd name="connsiteY37" fmla="*/ 1091635 h 4251315"/>
                <a:gd name="connsiteX38" fmla="*/ 534542 w 911168"/>
                <a:gd name="connsiteY38" fmla="*/ 1097726 h 4251315"/>
                <a:gd name="connsiteX39" fmla="*/ 612292 w 911168"/>
                <a:gd name="connsiteY39" fmla="*/ 1518193 h 4251315"/>
                <a:gd name="connsiteX40" fmla="*/ 651195 w 911168"/>
                <a:gd name="connsiteY40" fmla="*/ 1730704 h 4251315"/>
                <a:gd name="connsiteX41" fmla="*/ 654542 w 911168"/>
                <a:gd name="connsiteY41" fmla="*/ 1747055 h 4251315"/>
                <a:gd name="connsiteX42" fmla="*/ 659590 w 911168"/>
                <a:gd name="connsiteY42" fmla="*/ 1763406 h 4251315"/>
                <a:gd name="connsiteX43" fmla="*/ 658054 w 911168"/>
                <a:gd name="connsiteY43" fmla="*/ 1743983 h 4251315"/>
                <a:gd name="connsiteX44" fmla="*/ 655201 w 911168"/>
                <a:gd name="connsiteY44" fmla="*/ 1729387 h 4251315"/>
                <a:gd name="connsiteX45" fmla="*/ 655969 w 911168"/>
                <a:gd name="connsiteY45" fmla="*/ 1729168 h 4251315"/>
                <a:gd name="connsiteX46" fmla="*/ 655036 w 911168"/>
                <a:gd name="connsiteY46" fmla="*/ 1725382 h 4251315"/>
                <a:gd name="connsiteX47" fmla="*/ 645105 w 911168"/>
                <a:gd name="connsiteY47" fmla="*/ 1526588 h 4251315"/>
                <a:gd name="connsiteX48" fmla="*/ 644336 w 911168"/>
                <a:gd name="connsiteY48" fmla="*/ 1518961 h 4251315"/>
                <a:gd name="connsiteX49" fmla="*/ 610811 w 911168"/>
                <a:gd name="connsiteY49" fmla="*/ 1411526 h 4251315"/>
                <a:gd name="connsiteX50" fmla="*/ 577999 w 911168"/>
                <a:gd name="connsiteY50" fmla="*/ 1305627 h 4251315"/>
                <a:gd name="connsiteX51" fmla="*/ 576462 w 911168"/>
                <a:gd name="connsiteY51" fmla="*/ 1209660 h 4251315"/>
                <a:gd name="connsiteX52" fmla="*/ 535310 w 911168"/>
                <a:gd name="connsiteY52" fmla="*/ 1091635 h 4251315"/>
                <a:gd name="connsiteX53" fmla="*/ 535310 w 911168"/>
                <a:gd name="connsiteY53" fmla="*/ 1091635 h 4251315"/>
                <a:gd name="connsiteX54" fmla="*/ 805983 w 911168"/>
                <a:gd name="connsiteY54" fmla="*/ 975805 h 4251315"/>
                <a:gd name="connsiteX55" fmla="*/ 755667 w 911168"/>
                <a:gd name="connsiteY55" fmla="*/ 1044337 h 4251315"/>
                <a:gd name="connsiteX56" fmla="*/ 805983 w 911168"/>
                <a:gd name="connsiteY56" fmla="*/ 975805 h 4251315"/>
                <a:gd name="connsiteX57" fmla="*/ 805983 w 911168"/>
                <a:gd name="connsiteY57" fmla="*/ 975805 h 4251315"/>
                <a:gd name="connsiteX58" fmla="*/ 288231 w 911168"/>
                <a:gd name="connsiteY58" fmla="*/ 878301 h 4251315"/>
                <a:gd name="connsiteX59" fmla="*/ 285159 w 911168"/>
                <a:gd name="connsiteY59" fmla="*/ 881374 h 4251315"/>
                <a:gd name="connsiteX60" fmla="*/ 293554 w 911168"/>
                <a:gd name="connsiteY60" fmla="*/ 887465 h 4251315"/>
                <a:gd name="connsiteX61" fmla="*/ 588643 w 911168"/>
                <a:gd name="connsiteY61" fmla="*/ 1112925 h 4251315"/>
                <a:gd name="connsiteX62" fmla="*/ 616847 w 911168"/>
                <a:gd name="connsiteY62" fmla="*/ 1117479 h 4251315"/>
                <a:gd name="connsiteX63" fmla="*/ 688507 w 911168"/>
                <a:gd name="connsiteY63" fmla="*/ 1093885 h 4251315"/>
                <a:gd name="connsiteX64" fmla="*/ 689275 w 911168"/>
                <a:gd name="connsiteY64" fmla="*/ 1092349 h 4251315"/>
                <a:gd name="connsiteX65" fmla="*/ 688507 w 911168"/>
                <a:gd name="connsiteY65" fmla="*/ 1090044 h 4251315"/>
                <a:gd name="connsiteX66" fmla="*/ 641977 w 911168"/>
                <a:gd name="connsiteY66" fmla="*/ 1094598 h 4251315"/>
                <a:gd name="connsiteX67" fmla="*/ 520001 w 911168"/>
                <a:gd name="connsiteY67" fmla="*/ 1038960 h 4251315"/>
                <a:gd name="connsiteX68" fmla="*/ 320220 w 911168"/>
                <a:gd name="connsiteY68" fmla="*/ 901072 h 4251315"/>
                <a:gd name="connsiteX69" fmla="*/ 288231 w 911168"/>
                <a:gd name="connsiteY69" fmla="*/ 878301 h 4251315"/>
                <a:gd name="connsiteX70" fmla="*/ 288231 w 911168"/>
                <a:gd name="connsiteY70" fmla="*/ 878301 h 4251315"/>
                <a:gd name="connsiteX71" fmla="*/ 840276 w 911168"/>
                <a:gd name="connsiteY71" fmla="*/ 854707 h 4251315"/>
                <a:gd name="connsiteX72" fmla="*/ 911168 w 911168"/>
                <a:gd name="connsiteY72" fmla="*/ 876820 h 4251315"/>
                <a:gd name="connsiteX73" fmla="*/ 840276 w 911168"/>
                <a:gd name="connsiteY73" fmla="*/ 854707 h 4251315"/>
                <a:gd name="connsiteX74" fmla="*/ 840276 w 911168"/>
                <a:gd name="connsiteY74" fmla="*/ 854707 h 4251315"/>
                <a:gd name="connsiteX75" fmla="*/ 731250 w 911168"/>
                <a:gd name="connsiteY75" fmla="*/ 722142 h 4251315"/>
                <a:gd name="connsiteX76" fmla="*/ 825023 w 911168"/>
                <a:gd name="connsiteY76" fmla="*/ 837917 h 4251315"/>
                <a:gd name="connsiteX77" fmla="*/ 731250 w 911168"/>
                <a:gd name="connsiteY77" fmla="*/ 722142 h 4251315"/>
                <a:gd name="connsiteX78" fmla="*/ 731250 w 911168"/>
                <a:gd name="connsiteY78" fmla="*/ 722142 h 4251315"/>
                <a:gd name="connsiteX79" fmla="*/ 666449 w 911168"/>
                <a:gd name="connsiteY79" fmla="*/ 604062 h 4251315"/>
                <a:gd name="connsiteX80" fmla="*/ 753363 w 911168"/>
                <a:gd name="connsiteY80" fmla="*/ 633033 h 4251315"/>
                <a:gd name="connsiteX81" fmla="*/ 666449 w 911168"/>
                <a:gd name="connsiteY81" fmla="*/ 604062 h 4251315"/>
                <a:gd name="connsiteX82" fmla="*/ 666449 w 911168"/>
                <a:gd name="connsiteY82" fmla="*/ 604062 h 4251315"/>
                <a:gd name="connsiteX83" fmla="*/ 857835 w 911168"/>
                <a:gd name="connsiteY83" fmla="*/ 574377 h 4251315"/>
                <a:gd name="connsiteX84" fmla="*/ 760221 w 911168"/>
                <a:gd name="connsiteY84" fmla="*/ 632265 h 4251315"/>
                <a:gd name="connsiteX85" fmla="*/ 798356 w 911168"/>
                <a:gd name="connsiteY85" fmla="*/ 629192 h 4251315"/>
                <a:gd name="connsiteX86" fmla="*/ 845654 w 911168"/>
                <a:gd name="connsiteY86" fmla="*/ 590345 h 4251315"/>
                <a:gd name="connsiteX87" fmla="*/ 857835 w 911168"/>
                <a:gd name="connsiteY87" fmla="*/ 574377 h 4251315"/>
                <a:gd name="connsiteX88" fmla="*/ 857835 w 911168"/>
                <a:gd name="connsiteY88" fmla="*/ 574377 h 4251315"/>
                <a:gd name="connsiteX89" fmla="*/ 710674 w 911168"/>
                <a:gd name="connsiteY89" fmla="*/ 399178 h 4251315"/>
                <a:gd name="connsiteX90" fmla="*/ 707601 w 911168"/>
                <a:gd name="connsiteY90" fmla="*/ 400714 h 4251315"/>
                <a:gd name="connsiteX91" fmla="*/ 719782 w 911168"/>
                <a:gd name="connsiteY91" fmla="*/ 468533 h 4251315"/>
                <a:gd name="connsiteX92" fmla="*/ 742663 w 911168"/>
                <a:gd name="connsiteY92" fmla="*/ 593472 h 4251315"/>
                <a:gd name="connsiteX93" fmla="*/ 760221 w 911168"/>
                <a:gd name="connsiteY93" fmla="*/ 604885 h 4251315"/>
                <a:gd name="connsiteX94" fmla="*/ 769385 w 911168"/>
                <a:gd name="connsiteY94" fmla="*/ 602580 h 4251315"/>
                <a:gd name="connsiteX95" fmla="*/ 777780 w 911168"/>
                <a:gd name="connsiteY95" fmla="*/ 588095 h 4251315"/>
                <a:gd name="connsiteX96" fmla="*/ 748809 w 911168"/>
                <a:gd name="connsiteY96" fmla="*/ 505077 h 4251315"/>
                <a:gd name="connsiteX97" fmla="*/ 710674 w 911168"/>
                <a:gd name="connsiteY97" fmla="*/ 399178 h 4251315"/>
                <a:gd name="connsiteX98" fmla="*/ 710674 w 911168"/>
                <a:gd name="connsiteY98" fmla="*/ 399178 h 4251315"/>
                <a:gd name="connsiteX99" fmla="*/ 387107 w 911168"/>
                <a:gd name="connsiteY99" fmla="*/ 243787 h 4251315"/>
                <a:gd name="connsiteX100" fmla="*/ 403403 w 911168"/>
                <a:gd name="connsiteY100" fmla="*/ 277696 h 4251315"/>
                <a:gd name="connsiteX101" fmla="*/ 412237 w 911168"/>
                <a:gd name="connsiteY101" fmla="*/ 293169 h 4251315"/>
                <a:gd name="connsiteX102" fmla="*/ 397258 w 911168"/>
                <a:gd name="connsiteY102" fmla="*/ 278080 h 4251315"/>
                <a:gd name="connsiteX103" fmla="*/ 404116 w 911168"/>
                <a:gd name="connsiteY103" fmla="*/ 290261 h 4251315"/>
                <a:gd name="connsiteX104" fmla="*/ 561209 w 911168"/>
                <a:gd name="connsiteY104" fmla="*/ 481483 h 4251315"/>
                <a:gd name="connsiteX105" fmla="*/ 638959 w 911168"/>
                <a:gd name="connsiteY105" fmla="*/ 573664 h 4251315"/>
                <a:gd name="connsiteX106" fmla="*/ 648891 w 911168"/>
                <a:gd name="connsiteY106" fmla="*/ 582827 h 4251315"/>
                <a:gd name="connsiteX107" fmla="*/ 638959 w 911168"/>
                <a:gd name="connsiteY107" fmla="*/ 569878 h 4251315"/>
                <a:gd name="connsiteX108" fmla="*/ 638959 w 911168"/>
                <a:gd name="connsiteY108" fmla="*/ 570646 h 4251315"/>
                <a:gd name="connsiteX109" fmla="*/ 597039 w 911168"/>
                <a:gd name="connsiteY109" fmla="*/ 508204 h 4251315"/>
                <a:gd name="connsiteX110" fmla="*/ 487244 w 911168"/>
                <a:gd name="connsiteY110" fmla="*/ 374157 h 4251315"/>
                <a:gd name="connsiteX111" fmla="*/ 443403 w 911168"/>
                <a:gd name="connsiteY111" fmla="*/ 324720 h 4251315"/>
                <a:gd name="connsiteX112" fmla="*/ 420303 w 911168"/>
                <a:gd name="connsiteY112" fmla="*/ 301400 h 4251315"/>
                <a:gd name="connsiteX113" fmla="*/ 415749 w 911168"/>
                <a:gd name="connsiteY113" fmla="*/ 269191 h 4251315"/>
                <a:gd name="connsiteX114" fmla="*/ 387107 w 911168"/>
                <a:gd name="connsiteY114" fmla="*/ 243787 h 4251315"/>
                <a:gd name="connsiteX115" fmla="*/ 387107 w 911168"/>
                <a:gd name="connsiteY115" fmla="*/ 243787 h 4251315"/>
                <a:gd name="connsiteX116" fmla="*/ 293334 w 911168"/>
                <a:gd name="connsiteY116" fmla="*/ 136352 h 4251315"/>
                <a:gd name="connsiteX117" fmla="*/ 375694 w 911168"/>
                <a:gd name="connsiteY117" fmla="*/ 223979 h 4251315"/>
                <a:gd name="connsiteX118" fmla="*/ 293334 w 911168"/>
                <a:gd name="connsiteY118" fmla="*/ 136352 h 4251315"/>
                <a:gd name="connsiteX119" fmla="*/ 293334 w 911168"/>
                <a:gd name="connsiteY119" fmla="*/ 136352 h 4251315"/>
                <a:gd name="connsiteX120" fmla="*/ 96626 w 911168"/>
                <a:gd name="connsiteY120" fmla="*/ 0 h 4251315"/>
                <a:gd name="connsiteX121" fmla="*/ 223979 w 911168"/>
                <a:gd name="connsiteY121" fmla="*/ 99040 h 4251315"/>
                <a:gd name="connsiteX122" fmla="*/ 274294 w 911168"/>
                <a:gd name="connsiteY122" fmla="*/ 123402 h 4251315"/>
                <a:gd name="connsiteX123" fmla="*/ 96626 w 911168"/>
                <a:gd name="connsiteY123" fmla="*/ 0 h 4251315"/>
                <a:gd name="connsiteX124" fmla="*/ 96626 w 911168"/>
                <a:gd name="connsiteY124" fmla="*/ 0 h 425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911168" h="4251315">
                  <a:moveTo>
                    <a:pt x="314185" y="3879626"/>
                  </a:moveTo>
                  <a:cubicBezTo>
                    <a:pt x="308094" y="3925332"/>
                    <a:pt x="334761" y="4185031"/>
                    <a:pt x="340083" y="4230738"/>
                  </a:cubicBezTo>
                  <a:cubicBezTo>
                    <a:pt x="340851" y="4238365"/>
                    <a:pt x="340083" y="4246705"/>
                    <a:pt x="348478" y="4251314"/>
                  </a:cubicBezTo>
                  <a:cubicBezTo>
                    <a:pt x="355337" y="4252082"/>
                    <a:pt x="321043" y="3930710"/>
                    <a:pt x="314185" y="3879626"/>
                  </a:cubicBezTo>
                  <a:lnTo>
                    <a:pt x="314185" y="3879626"/>
                  </a:lnTo>
                  <a:close/>
                  <a:moveTo>
                    <a:pt x="354569" y="3577238"/>
                  </a:moveTo>
                  <a:cubicBezTo>
                    <a:pt x="309576" y="3645826"/>
                    <a:pt x="290536" y="3779872"/>
                    <a:pt x="314130" y="3851478"/>
                  </a:cubicBezTo>
                  <a:cubicBezTo>
                    <a:pt x="323293" y="3759296"/>
                    <a:pt x="339315" y="3668651"/>
                    <a:pt x="354569" y="3577238"/>
                  </a:cubicBezTo>
                  <a:lnTo>
                    <a:pt x="354569" y="3577238"/>
                  </a:lnTo>
                  <a:close/>
                  <a:moveTo>
                    <a:pt x="575694" y="2627332"/>
                  </a:moveTo>
                  <a:cubicBezTo>
                    <a:pt x="499425" y="2933560"/>
                    <a:pt x="423211" y="3239021"/>
                    <a:pt x="362964" y="3549035"/>
                  </a:cubicBezTo>
                  <a:cubicBezTo>
                    <a:pt x="382004" y="3513974"/>
                    <a:pt x="395008" y="3476662"/>
                    <a:pt x="407957" y="3439350"/>
                  </a:cubicBezTo>
                  <a:cubicBezTo>
                    <a:pt x="448396" y="3322039"/>
                    <a:pt x="473527" y="3200941"/>
                    <a:pt x="497176" y="3079020"/>
                  </a:cubicBezTo>
                  <a:cubicBezTo>
                    <a:pt x="521593" y="2955618"/>
                    <a:pt x="542169" y="2832216"/>
                    <a:pt x="562745" y="2708813"/>
                  </a:cubicBezTo>
                  <a:cubicBezTo>
                    <a:pt x="567299" y="2681379"/>
                    <a:pt x="571140" y="2654767"/>
                    <a:pt x="575694" y="2627332"/>
                  </a:cubicBezTo>
                  <a:lnTo>
                    <a:pt x="575694" y="2627332"/>
                  </a:lnTo>
                  <a:close/>
                  <a:moveTo>
                    <a:pt x="642800" y="2197701"/>
                  </a:moveTo>
                  <a:cubicBezTo>
                    <a:pt x="623760" y="2321103"/>
                    <a:pt x="604666" y="2443737"/>
                    <a:pt x="585626" y="2566372"/>
                  </a:cubicBezTo>
                  <a:cubicBezTo>
                    <a:pt x="629083" y="2447523"/>
                    <a:pt x="629851" y="2321872"/>
                    <a:pt x="642800" y="2197701"/>
                  </a:cubicBezTo>
                  <a:lnTo>
                    <a:pt x="642800" y="2197701"/>
                  </a:lnTo>
                  <a:close/>
                  <a:moveTo>
                    <a:pt x="232593" y="1828592"/>
                  </a:moveTo>
                  <a:cubicBezTo>
                    <a:pt x="243293" y="1830512"/>
                    <a:pt x="254706" y="1833420"/>
                    <a:pt x="265405" y="1836328"/>
                  </a:cubicBezTo>
                  <a:lnTo>
                    <a:pt x="266777" y="1834627"/>
                  </a:lnTo>
                  <a:lnTo>
                    <a:pt x="360769" y="1853393"/>
                  </a:lnTo>
                  <a:cubicBezTo>
                    <a:pt x="399672" y="1862556"/>
                    <a:pt x="453773" y="1857947"/>
                    <a:pt x="494213" y="1840444"/>
                  </a:cubicBezTo>
                  <a:cubicBezTo>
                    <a:pt x="417175" y="1842748"/>
                    <a:pt x="342497" y="1841212"/>
                    <a:pt x="268533" y="1831280"/>
                  </a:cubicBezTo>
                  <a:lnTo>
                    <a:pt x="267490" y="1832323"/>
                  </a:lnTo>
                  <a:lnTo>
                    <a:pt x="232593" y="1828592"/>
                  </a:lnTo>
                  <a:lnTo>
                    <a:pt x="232593" y="1828592"/>
                  </a:lnTo>
                  <a:close/>
                  <a:moveTo>
                    <a:pt x="0" y="1781020"/>
                  </a:moveTo>
                  <a:cubicBezTo>
                    <a:pt x="31276" y="1787878"/>
                    <a:pt x="63265" y="1795505"/>
                    <a:pt x="95309" y="1803132"/>
                  </a:cubicBezTo>
                  <a:lnTo>
                    <a:pt x="95309" y="1803132"/>
                  </a:lnTo>
                  <a:lnTo>
                    <a:pt x="182991" y="1819154"/>
                  </a:lnTo>
                  <a:lnTo>
                    <a:pt x="98930" y="1800224"/>
                  </a:lnTo>
                  <a:lnTo>
                    <a:pt x="99095" y="1800114"/>
                  </a:lnTo>
                  <a:cubicBezTo>
                    <a:pt x="67106" y="1789415"/>
                    <a:pt x="33580" y="1785574"/>
                    <a:pt x="0" y="1781020"/>
                  </a:cubicBezTo>
                  <a:lnTo>
                    <a:pt x="0" y="1781020"/>
                  </a:lnTo>
                  <a:close/>
                  <a:moveTo>
                    <a:pt x="535310" y="1091635"/>
                  </a:moveTo>
                  <a:cubicBezTo>
                    <a:pt x="533774" y="1093940"/>
                    <a:pt x="534542" y="1095421"/>
                    <a:pt x="534542" y="1097726"/>
                  </a:cubicBezTo>
                  <a:cubicBezTo>
                    <a:pt x="560440" y="1237918"/>
                    <a:pt x="586394" y="1378056"/>
                    <a:pt x="612292" y="1518193"/>
                  </a:cubicBezTo>
                  <a:cubicBezTo>
                    <a:pt x="625242" y="1589030"/>
                    <a:pt x="638191" y="1659867"/>
                    <a:pt x="651195" y="1730704"/>
                  </a:cubicBezTo>
                  <a:lnTo>
                    <a:pt x="654542" y="1747055"/>
                  </a:lnTo>
                  <a:cubicBezTo>
                    <a:pt x="655420" y="1752597"/>
                    <a:pt x="656518" y="1758084"/>
                    <a:pt x="659590" y="1763406"/>
                  </a:cubicBezTo>
                  <a:cubicBezTo>
                    <a:pt x="658822" y="1756932"/>
                    <a:pt x="658657" y="1750457"/>
                    <a:pt x="658054" y="1743983"/>
                  </a:cubicBezTo>
                  <a:lnTo>
                    <a:pt x="655201" y="1729387"/>
                  </a:lnTo>
                  <a:lnTo>
                    <a:pt x="655969" y="1729168"/>
                  </a:lnTo>
                  <a:cubicBezTo>
                    <a:pt x="656353" y="1728235"/>
                    <a:pt x="655804" y="1726863"/>
                    <a:pt x="655036" y="1725382"/>
                  </a:cubicBezTo>
                  <a:cubicBezTo>
                    <a:pt x="649714" y="1659099"/>
                    <a:pt x="644336" y="1592816"/>
                    <a:pt x="645105" y="1526588"/>
                  </a:cubicBezTo>
                  <a:cubicBezTo>
                    <a:pt x="645105" y="1524284"/>
                    <a:pt x="644336" y="1521266"/>
                    <a:pt x="644336" y="1518961"/>
                  </a:cubicBezTo>
                  <a:cubicBezTo>
                    <a:pt x="639782" y="1480882"/>
                    <a:pt x="624528" y="1446588"/>
                    <a:pt x="610811" y="1411526"/>
                  </a:cubicBezTo>
                  <a:cubicBezTo>
                    <a:pt x="597862" y="1376464"/>
                    <a:pt x="580303" y="1343707"/>
                    <a:pt x="577999" y="1305627"/>
                  </a:cubicBezTo>
                  <a:cubicBezTo>
                    <a:pt x="576462" y="1273638"/>
                    <a:pt x="577999" y="1241649"/>
                    <a:pt x="576462" y="1209660"/>
                  </a:cubicBezTo>
                  <a:cubicBezTo>
                    <a:pt x="574158" y="1166258"/>
                    <a:pt x="554350" y="1128947"/>
                    <a:pt x="535310" y="1091635"/>
                  </a:cubicBezTo>
                  <a:lnTo>
                    <a:pt x="535310" y="1091635"/>
                  </a:lnTo>
                  <a:close/>
                  <a:moveTo>
                    <a:pt x="805983" y="975805"/>
                  </a:moveTo>
                  <a:cubicBezTo>
                    <a:pt x="789961" y="999399"/>
                    <a:pt x="774707" y="1023048"/>
                    <a:pt x="755667" y="1044337"/>
                  </a:cubicBezTo>
                  <a:cubicBezTo>
                    <a:pt x="786120" y="1031443"/>
                    <a:pt x="793747" y="1002472"/>
                    <a:pt x="805983" y="975805"/>
                  </a:cubicBezTo>
                  <a:lnTo>
                    <a:pt x="805983" y="975805"/>
                  </a:lnTo>
                  <a:close/>
                  <a:moveTo>
                    <a:pt x="288231" y="878301"/>
                  </a:moveTo>
                  <a:cubicBezTo>
                    <a:pt x="287463" y="879070"/>
                    <a:pt x="285927" y="880606"/>
                    <a:pt x="285159" y="881374"/>
                  </a:cubicBezTo>
                  <a:cubicBezTo>
                    <a:pt x="288231" y="883679"/>
                    <a:pt x="290481" y="885160"/>
                    <a:pt x="293554" y="887465"/>
                  </a:cubicBezTo>
                  <a:cubicBezTo>
                    <a:pt x="391935" y="962856"/>
                    <a:pt x="490262" y="1037534"/>
                    <a:pt x="588643" y="1112925"/>
                  </a:cubicBezTo>
                  <a:cubicBezTo>
                    <a:pt x="597807" y="1120552"/>
                    <a:pt x="606202" y="1121320"/>
                    <a:pt x="616847" y="1117479"/>
                  </a:cubicBezTo>
                  <a:cubicBezTo>
                    <a:pt x="640496" y="1109084"/>
                    <a:pt x="664858" y="1101457"/>
                    <a:pt x="688507" y="1093885"/>
                  </a:cubicBezTo>
                  <a:cubicBezTo>
                    <a:pt x="689275" y="1093885"/>
                    <a:pt x="689275" y="1093885"/>
                    <a:pt x="689275" y="1092349"/>
                  </a:cubicBezTo>
                  <a:cubicBezTo>
                    <a:pt x="690043" y="1091580"/>
                    <a:pt x="689275" y="1090812"/>
                    <a:pt x="688507" y="1090044"/>
                  </a:cubicBezTo>
                  <a:cubicBezTo>
                    <a:pt x="673253" y="1091580"/>
                    <a:pt x="658767" y="1097671"/>
                    <a:pt x="641977" y="1094598"/>
                  </a:cubicBezTo>
                  <a:cubicBezTo>
                    <a:pt x="596216" y="1086203"/>
                    <a:pt x="558081" y="1062609"/>
                    <a:pt x="520001" y="1038960"/>
                  </a:cubicBezTo>
                  <a:cubicBezTo>
                    <a:pt x="451359" y="995558"/>
                    <a:pt x="385790" y="949083"/>
                    <a:pt x="320220" y="901072"/>
                  </a:cubicBezTo>
                  <a:cubicBezTo>
                    <a:pt x="309576" y="893555"/>
                    <a:pt x="298931" y="885928"/>
                    <a:pt x="288231" y="878301"/>
                  </a:cubicBezTo>
                  <a:lnTo>
                    <a:pt x="288231" y="878301"/>
                  </a:lnTo>
                  <a:close/>
                  <a:moveTo>
                    <a:pt x="840276" y="854707"/>
                  </a:moveTo>
                  <a:cubicBezTo>
                    <a:pt x="867711" y="892019"/>
                    <a:pt x="860084" y="890537"/>
                    <a:pt x="911168" y="876820"/>
                  </a:cubicBezTo>
                  <a:cubicBezTo>
                    <a:pt x="884502" y="874515"/>
                    <a:pt x="863925" y="866888"/>
                    <a:pt x="840276" y="854707"/>
                  </a:cubicBezTo>
                  <a:lnTo>
                    <a:pt x="840276" y="854707"/>
                  </a:lnTo>
                  <a:close/>
                  <a:moveTo>
                    <a:pt x="731250" y="722142"/>
                  </a:moveTo>
                  <a:cubicBezTo>
                    <a:pt x="756435" y="766312"/>
                    <a:pt x="783102" y="809001"/>
                    <a:pt x="825023" y="837917"/>
                  </a:cubicBezTo>
                  <a:cubicBezTo>
                    <a:pt x="793747" y="799837"/>
                    <a:pt x="762526" y="760990"/>
                    <a:pt x="731250" y="722142"/>
                  </a:cubicBezTo>
                  <a:lnTo>
                    <a:pt x="731250" y="722142"/>
                  </a:lnTo>
                  <a:close/>
                  <a:moveTo>
                    <a:pt x="666449" y="604062"/>
                  </a:moveTo>
                  <a:cubicBezTo>
                    <a:pt x="677862" y="634515"/>
                    <a:pt x="725160" y="648232"/>
                    <a:pt x="753363" y="633033"/>
                  </a:cubicBezTo>
                  <a:cubicBezTo>
                    <a:pt x="723623" y="623157"/>
                    <a:pt x="696188" y="613993"/>
                    <a:pt x="666449" y="604062"/>
                  </a:cubicBezTo>
                  <a:lnTo>
                    <a:pt x="666449" y="604062"/>
                  </a:lnTo>
                  <a:close/>
                  <a:moveTo>
                    <a:pt x="857835" y="574377"/>
                  </a:moveTo>
                  <a:cubicBezTo>
                    <a:pt x="825023" y="598740"/>
                    <a:pt x="795283" y="617779"/>
                    <a:pt x="760221" y="632265"/>
                  </a:cubicBezTo>
                  <a:cubicBezTo>
                    <a:pt x="775475" y="644446"/>
                    <a:pt x="786888" y="640660"/>
                    <a:pt x="798356" y="629192"/>
                  </a:cubicBezTo>
                  <a:cubicBezTo>
                    <a:pt x="813610" y="615475"/>
                    <a:pt x="829632" y="603294"/>
                    <a:pt x="845654" y="590345"/>
                  </a:cubicBezTo>
                  <a:cubicBezTo>
                    <a:pt x="849440" y="586558"/>
                    <a:pt x="853994" y="583541"/>
                    <a:pt x="857835" y="574377"/>
                  </a:cubicBezTo>
                  <a:lnTo>
                    <a:pt x="857835" y="574377"/>
                  </a:lnTo>
                  <a:close/>
                  <a:moveTo>
                    <a:pt x="710674" y="399178"/>
                  </a:moveTo>
                  <a:cubicBezTo>
                    <a:pt x="709906" y="399178"/>
                    <a:pt x="709138" y="399946"/>
                    <a:pt x="707601" y="400714"/>
                  </a:cubicBezTo>
                  <a:cubicBezTo>
                    <a:pt x="711387" y="423595"/>
                    <a:pt x="715996" y="445653"/>
                    <a:pt x="719782" y="468533"/>
                  </a:cubicBezTo>
                  <a:cubicBezTo>
                    <a:pt x="727409" y="510454"/>
                    <a:pt x="735036" y="551552"/>
                    <a:pt x="742663" y="593472"/>
                  </a:cubicBezTo>
                  <a:cubicBezTo>
                    <a:pt x="744199" y="604117"/>
                    <a:pt x="748754" y="609494"/>
                    <a:pt x="760221" y="604885"/>
                  </a:cubicBezTo>
                  <a:cubicBezTo>
                    <a:pt x="763294" y="603349"/>
                    <a:pt x="766312" y="602580"/>
                    <a:pt x="769385" y="602580"/>
                  </a:cubicBezTo>
                  <a:cubicBezTo>
                    <a:pt x="779316" y="601812"/>
                    <a:pt x="781566" y="598026"/>
                    <a:pt x="777780" y="588095"/>
                  </a:cubicBezTo>
                  <a:cubicBezTo>
                    <a:pt x="767848" y="560660"/>
                    <a:pt x="758740" y="532457"/>
                    <a:pt x="748809" y="505077"/>
                  </a:cubicBezTo>
                  <a:cubicBezTo>
                    <a:pt x="736573" y="469247"/>
                    <a:pt x="723623" y="434240"/>
                    <a:pt x="710674" y="399178"/>
                  </a:cubicBezTo>
                  <a:lnTo>
                    <a:pt x="710674" y="399178"/>
                  </a:lnTo>
                  <a:close/>
                  <a:moveTo>
                    <a:pt x="387107" y="243787"/>
                  </a:moveTo>
                  <a:cubicBezTo>
                    <a:pt x="393581" y="254815"/>
                    <a:pt x="398355" y="266448"/>
                    <a:pt x="403403" y="277696"/>
                  </a:cubicBezTo>
                  <a:lnTo>
                    <a:pt x="412237" y="293169"/>
                  </a:lnTo>
                  <a:lnTo>
                    <a:pt x="397258" y="278080"/>
                  </a:lnTo>
                  <a:cubicBezTo>
                    <a:pt x="397258" y="283403"/>
                    <a:pt x="401044" y="286475"/>
                    <a:pt x="404116" y="290261"/>
                  </a:cubicBezTo>
                  <a:cubicBezTo>
                    <a:pt x="456736" y="354240"/>
                    <a:pt x="508588" y="418218"/>
                    <a:pt x="561209" y="481483"/>
                  </a:cubicBezTo>
                  <a:cubicBezTo>
                    <a:pt x="587107" y="512704"/>
                    <a:pt x="610756" y="544693"/>
                    <a:pt x="638959" y="573664"/>
                  </a:cubicBezTo>
                  <a:cubicBezTo>
                    <a:pt x="639727" y="577450"/>
                    <a:pt x="640496" y="581291"/>
                    <a:pt x="648891" y="582827"/>
                  </a:cubicBezTo>
                  <a:cubicBezTo>
                    <a:pt x="644336" y="576737"/>
                    <a:pt x="642032" y="573664"/>
                    <a:pt x="638959" y="569878"/>
                  </a:cubicBezTo>
                  <a:lnTo>
                    <a:pt x="638959" y="570646"/>
                  </a:lnTo>
                  <a:cubicBezTo>
                    <a:pt x="625242" y="549302"/>
                    <a:pt x="611524" y="528726"/>
                    <a:pt x="597039" y="508204"/>
                  </a:cubicBezTo>
                  <a:cubicBezTo>
                    <a:pt x="563513" y="460961"/>
                    <a:pt x="526147" y="416791"/>
                    <a:pt x="487244" y="374157"/>
                  </a:cubicBezTo>
                  <a:cubicBezTo>
                    <a:pt x="472374" y="357806"/>
                    <a:pt x="458053" y="341016"/>
                    <a:pt x="443403" y="324720"/>
                  </a:cubicBezTo>
                  <a:lnTo>
                    <a:pt x="420303" y="301400"/>
                  </a:lnTo>
                  <a:lnTo>
                    <a:pt x="415749" y="269191"/>
                  </a:lnTo>
                  <a:cubicBezTo>
                    <a:pt x="409987" y="258272"/>
                    <a:pt x="400440" y="249877"/>
                    <a:pt x="387107" y="243787"/>
                  </a:cubicBezTo>
                  <a:lnTo>
                    <a:pt x="387107" y="243787"/>
                  </a:lnTo>
                  <a:close/>
                  <a:moveTo>
                    <a:pt x="293334" y="136352"/>
                  </a:moveTo>
                  <a:cubicBezTo>
                    <a:pt x="327628" y="159177"/>
                    <a:pt x="341345" y="201098"/>
                    <a:pt x="375694" y="223979"/>
                  </a:cubicBezTo>
                  <a:cubicBezTo>
                    <a:pt x="357367" y="185899"/>
                    <a:pt x="333718" y="153910"/>
                    <a:pt x="293334" y="136352"/>
                  </a:cubicBezTo>
                  <a:lnTo>
                    <a:pt x="293334" y="136352"/>
                  </a:lnTo>
                  <a:close/>
                  <a:moveTo>
                    <a:pt x="96626" y="0"/>
                  </a:moveTo>
                  <a:cubicBezTo>
                    <a:pt x="137778" y="35062"/>
                    <a:pt x="180522" y="67819"/>
                    <a:pt x="223979" y="99040"/>
                  </a:cubicBezTo>
                  <a:cubicBezTo>
                    <a:pt x="238464" y="110453"/>
                    <a:pt x="252182" y="124170"/>
                    <a:pt x="274294" y="123402"/>
                  </a:cubicBezTo>
                  <a:cubicBezTo>
                    <a:pt x="214815" y="82305"/>
                    <a:pt x="155336" y="41152"/>
                    <a:pt x="96626" y="0"/>
                  </a:cubicBezTo>
                  <a:lnTo>
                    <a:pt x="96626" y="0"/>
                  </a:lnTo>
                  <a:close/>
                </a:path>
              </a:pathLst>
            </a:custGeom>
            <a:solidFill>
              <a:srgbClr val="078C87"/>
            </a:solidFill>
            <a:ln w="5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57">
              <a:extLst>
                <a:ext uri="{FF2B5EF4-FFF2-40B4-BE49-F238E27FC236}">
                  <a16:creationId xmlns:a16="http://schemas.microsoft.com/office/drawing/2014/main" id="{6208589F-A9BD-4419-B361-AD4973D4E37B}"/>
                </a:ext>
              </a:extLst>
            </p:cNvPr>
            <p:cNvSpPr/>
            <p:nvPr/>
          </p:nvSpPr>
          <p:spPr>
            <a:xfrm>
              <a:off x="1650167" y="963695"/>
              <a:ext cx="605091" cy="860661"/>
            </a:xfrm>
            <a:custGeom>
              <a:avLst/>
              <a:gdLst>
                <a:gd name="connsiteX0" fmla="*/ 529886 w 605091"/>
                <a:gd name="connsiteY0" fmla="*/ 790483 h 860661"/>
                <a:gd name="connsiteX1" fmla="*/ 574824 w 605091"/>
                <a:gd name="connsiteY1" fmla="*/ 724858 h 860661"/>
                <a:gd name="connsiteX2" fmla="*/ 597705 w 605091"/>
                <a:gd name="connsiteY2" fmla="*/ 637121 h 860661"/>
                <a:gd name="connsiteX3" fmla="*/ 600778 w 605091"/>
                <a:gd name="connsiteY3" fmla="*/ 487601 h 860661"/>
                <a:gd name="connsiteX4" fmla="*/ 592383 w 605091"/>
                <a:gd name="connsiteY4" fmla="*/ 447162 h 860661"/>
                <a:gd name="connsiteX5" fmla="*/ 567252 w 605091"/>
                <a:gd name="connsiteY5" fmla="*/ 406723 h 860661"/>
                <a:gd name="connsiteX6" fmla="*/ 562698 w 605091"/>
                <a:gd name="connsiteY6" fmla="*/ 367820 h 860661"/>
                <a:gd name="connsiteX7" fmla="*/ 568020 w 605091"/>
                <a:gd name="connsiteY7" fmla="*/ 299946 h 860661"/>
                <a:gd name="connsiteX8" fmla="*/ 563466 w 605091"/>
                <a:gd name="connsiteY8" fmla="*/ 257203 h 860661"/>
                <a:gd name="connsiteX9" fmla="*/ 545963 w 605091"/>
                <a:gd name="connsiteY9" fmla="*/ 206832 h 860661"/>
                <a:gd name="connsiteX10" fmla="*/ 478912 w 605091"/>
                <a:gd name="connsiteY10" fmla="*/ 90892 h 860661"/>
                <a:gd name="connsiteX11" fmla="*/ 395839 w 605091"/>
                <a:gd name="connsiteY11" fmla="*/ 14623 h 860661"/>
                <a:gd name="connsiteX12" fmla="*/ 360009 w 605091"/>
                <a:gd name="connsiteY12" fmla="*/ 4692 h 860661"/>
                <a:gd name="connsiteX13" fmla="*/ 234247 w 605091"/>
                <a:gd name="connsiteY13" fmla="*/ 10069 h 860661"/>
                <a:gd name="connsiteX14" fmla="*/ 113863 w 605091"/>
                <a:gd name="connsiteY14" fmla="*/ 48972 h 860661"/>
                <a:gd name="connsiteX15" fmla="*/ 34631 w 605091"/>
                <a:gd name="connsiteY15" fmla="*/ 140495 h 860661"/>
                <a:gd name="connsiteX16" fmla="*/ 337 w 605091"/>
                <a:gd name="connsiteY16" fmla="*/ 297642 h 860661"/>
                <a:gd name="connsiteX17" fmla="*/ 39185 w 605091"/>
                <a:gd name="connsiteY17" fmla="*/ 444858 h 860661"/>
                <a:gd name="connsiteX18" fmla="*/ 39185 w 605091"/>
                <a:gd name="connsiteY18" fmla="*/ 444858 h 860661"/>
                <a:gd name="connsiteX19" fmla="*/ 41490 w 605091"/>
                <a:gd name="connsiteY19" fmla="*/ 447930 h 860661"/>
                <a:gd name="connsiteX20" fmla="*/ 42258 w 605091"/>
                <a:gd name="connsiteY20" fmla="*/ 447930 h 860661"/>
                <a:gd name="connsiteX21" fmla="*/ 60529 w 605091"/>
                <a:gd name="connsiteY21" fmla="*/ 522718 h 860661"/>
                <a:gd name="connsiteX22" fmla="*/ 87196 w 605091"/>
                <a:gd name="connsiteY22" fmla="*/ 565461 h 860661"/>
                <a:gd name="connsiteX23" fmla="*/ 118417 w 605091"/>
                <a:gd name="connsiteY23" fmla="*/ 610455 h 860661"/>
                <a:gd name="connsiteX24" fmla="*/ 149638 w 605091"/>
                <a:gd name="connsiteY24" fmla="*/ 772924 h 860661"/>
                <a:gd name="connsiteX25" fmla="*/ 470462 w 605091"/>
                <a:gd name="connsiteY25" fmla="*/ 856820 h 860661"/>
                <a:gd name="connsiteX26" fmla="*/ 484179 w 605091"/>
                <a:gd name="connsiteY26" fmla="*/ 860661 h 860661"/>
                <a:gd name="connsiteX27" fmla="*/ 486484 w 605091"/>
                <a:gd name="connsiteY27" fmla="*/ 830153 h 86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5091" h="860661">
                  <a:moveTo>
                    <a:pt x="529886" y="790483"/>
                  </a:moveTo>
                  <a:cubicBezTo>
                    <a:pt x="549694" y="770620"/>
                    <a:pt x="565716" y="750812"/>
                    <a:pt x="574824" y="724858"/>
                  </a:cubicBezTo>
                  <a:cubicBezTo>
                    <a:pt x="584756" y="695887"/>
                    <a:pt x="593096" y="666861"/>
                    <a:pt x="597705" y="637121"/>
                  </a:cubicBezTo>
                  <a:cubicBezTo>
                    <a:pt x="606100" y="588287"/>
                    <a:pt x="607636" y="537204"/>
                    <a:pt x="600778" y="487601"/>
                  </a:cubicBezTo>
                  <a:cubicBezTo>
                    <a:pt x="598473" y="473884"/>
                    <a:pt x="596223" y="460111"/>
                    <a:pt x="592383" y="447162"/>
                  </a:cubicBezTo>
                  <a:cubicBezTo>
                    <a:pt x="588597" y="431908"/>
                    <a:pt x="580201" y="416655"/>
                    <a:pt x="567252" y="406723"/>
                  </a:cubicBezTo>
                  <a:cubicBezTo>
                    <a:pt x="560393" y="401401"/>
                    <a:pt x="562698" y="374679"/>
                    <a:pt x="562698" y="367820"/>
                  </a:cubicBezTo>
                  <a:cubicBezTo>
                    <a:pt x="564234" y="344940"/>
                    <a:pt x="572629" y="322827"/>
                    <a:pt x="568020" y="299946"/>
                  </a:cubicBezTo>
                  <a:cubicBezTo>
                    <a:pt x="564948" y="286229"/>
                    <a:pt x="565716" y="271743"/>
                    <a:pt x="563466" y="257203"/>
                  </a:cubicBezTo>
                  <a:cubicBezTo>
                    <a:pt x="560393" y="238876"/>
                    <a:pt x="555839" y="222854"/>
                    <a:pt x="545963" y="206832"/>
                  </a:cubicBezTo>
                  <a:cubicBezTo>
                    <a:pt x="522314" y="168698"/>
                    <a:pt x="499488" y="130563"/>
                    <a:pt x="478912" y="90892"/>
                  </a:cubicBezTo>
                  <a:cubicBezTo>
                    <a:pt x="460640" y="55776"/>
                    <a:pt x="434742" y="27573"/>
                    <a:pt x="395839" y="14623"/>
                  </a:cubicBezTo>
                  <a:cubicBezTo>
                    <a:pt x="384426" y="10782"/>
                    <a:pt x="372190" y="7765"/>
                    <a:pt x="360009" y="4692"/>
                  </a:cubicBezTo>
                  <a:cubicBezTo>
                    <a:pt x="318088" y="-5185"/>
                    <a:pt x="276168" y="2442"/>
                    <a:pt x="234247" y="10069"/>
                  </a:cubicBezTo>
                  <a:cubicBezTo>
                    <a:pt x="192327" y="17696"/>
                    <a:pt x="151174" y="29164"/>
                    <a:pt x="113863" y="48972"/>
                  </a:cubicBezTo>
                  <a:cubicBezTo>
                    <a:pt x="76551" y="68780"/>
                    <a:pt x="48348" y="100110"/>
                    <a:pt x="34631" y="140495"/>
                  </a:cubicBezTo>
                  <a:cubicBezTo>
                    <a:pt x="17841" y="190865"/>
                    <a:pt x="3410" y="244254"/>
                    <a:pt x="337" y="297642"/>
                  </a:cubicBezTo>
                  <a:cubicBezTo>
                    <a:pt x="-2736" y="349494"/>
                    <a:pt x="15591" y="399096"/>
                    <a:pt x="39185" y="444858"/>
                  </a:cubicBezTo>
                  <a:lnTo>
                    <a:pt x="39185" y="444858"/>
                  </a:lnTo>
                  <a:cubicBezTo>
                    <a:pt x="39953" y="445626"/>
                    <a:pt x="40721" y="447162"/>
                    <a:pt x="41490" y="447930"/>
                  </a:cubicBezTo>
                  <a:cubicBezTo>
                    <a:pt x="41490" y="447930"/>
                    <a:pt x="41490" y="447930"/>
                    <a:pt x="42258" y="447930"/>
                  </a:cubicBezTo>
                  <a:cubicBezTo>
                    <a:pt x="33094" y="467025"/>
                    <a:pt x="48348" y="502855"/>
                    <a:pt x="60529" y="522718"/>
                  </a:cubicBezTo>
                  <a:cubicBezTo>
                    <a:pt x="63602" y="525791"/>
                    <a:pt x="79569" y="554762"/>
                    <a:pt x="87196" y="565461"/>
                  </a:cubicBezTo>
                  <a:cubicBezTo>
                    <a:pt x="97128" y="580715"/>
                    <a:pt x="108540" y="595201"/>
                    <a:pt x="118417" y="610455"/>
                  </a:cubicBezTo>
                  <a:cubicBezTo>
                    <a:pt x="151942" y="660057"/>
                    <a:pt x="147388" y="715750"/>
                    <a:pt x="149638" y="772924"/>
                  </a:cubicBezTo>
                  <a:cubicBezTo>
                    <a:pt x="165660" y="779015"/>
                    <a:pt x="460530" y="854571"/>
                    <a:pt x="470462" y="856820"/>
                  </a:cubicBezTo>
                  <a:cubicBezTo>
                    <a:pt x="477321" y="858357"/>
                    <a:pt x="477321" y="858357"/>
                    <a:pt x="484179" y="860661"/>
                  </a:cubicBezTo>
                  <a:cubicBezTo>
                    <a:pt x="485716" y="848480"/>
                    <a:pt x="486484" y="838549"/>
                    <a:pt x="486484" y="830153"/>
                  </a:cubicBezTo>
                </a:path>
              </a:pathLst>
            </a:custGeom>
            <a:solidFill>
              <a:srgbClr val="FCBD86"/>
            </a:solidFill>
            <a:ln w="5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57">
              <a:extLst>
                <a:ext uri="{FF2B5EF4-FFF2-40B4-BE49-F238E27FC236}">
                  <a16:creationId xmlns:a16="http://schemas.microsoft.com/office/drawing/2014/main" id="{D875AC12-5453-4317-85EF-C640DDDB7DFB}"/>
                </a:ext>
              </a:extLst>
            </p:cNvPr>
            <p:cNvSpPr/>
            <p:nvPr/>
          </p:nvSpPr>
          <p:spPr>
            <a:xfrm>
              <a:off x="1644249" y="960685"/>
              <a:ext cx="602320" cy="446166"/>
            </a:xfrm>
            <a:custGeom>
              <a:avLst/>
              <a:gdLst>
                <a:gd name="connsiteX0" fmla="*/ 381181 w 602320"/>
                <a:gd name="connsiteY0" fmla="*/ 4794 h 446166"/>
                <a:gd name="connsiteX1" fmla="*/ 418931 w 602320"/>
                <a:gd name="connsiteY1" fmla="*/ 14725 h 446166"/>
                <a:gd name="connsiteX2" fmla="*/ 507217 w 602320"/>
                <a:gd name="connsiteY2" fmla="*/ 90940 h 446166"/>
                <a:gd name="connsiteX3" fmla="*/ 578657 w 602320"/>
                <a:gd name="connsiteY3" fmla="*/ 206825 h 446166"/>
                <a:gd name="connsiteX4" fmla="*/ 600331 w 602320"/>
                <a:gd name="connsiteY4" fmla="*/ 277717 h 446166"/>
                <a:gd name="connsiteX5" fmla="*/ 598740 w 602320"/>
                <a:gd name="connsiteY5" fmla="*/ 289898 h 446166"/>
                <a:gd name="connsiteX6" fmla="*/ 551387 w 602320"/>
                <a:gd name="connsiteY6" fmla="*/ 283807 h 446166"/>
                <a:gd name="connsiteX7" fmla="*/ 402086 w 602320"/>
                <a:gd name="connsiteY7" fmla="*/ 298293 h 446166"/>
                <a:gd name="connsiteX8" fmla="*/ 256791 w 602320"/>
                <a:gd name="connsiteY8" fmla="*/ 369185 h 446166"/>
                <a:gd name="connsiteX9" fmla="*/ 194184 w 602320"/>
                <a:gd name="connsiteY9" fmla="*/ 395851 h 446166"/>
                <a:gd name="connsiteX10" fmla="*/ 114733 w 602320"/>
                <a:gd name="connsiteY10" fmla="*/ 420982 h 446166"/>
                <a:gd name="connsiteX11" fmla="*/ 91468 w 602320"/>
                <a:gd name="connsiteY11" fmla="*/ 419445 h 446166"/>
                <a:gd name="connsiteX12" fmla="*/ 50535 w 602320"/>
                <a:gd name="connsiteY12" fmla="*/ 435467 h 446166"/>
                <a:gd name="connsiteX13" fmla="*/ 42524 w 602320"/>
                <a:gd name="connsiteY13" fmla="*/ 446167 h 446166"/>
                <a:gd name="connsiteX14" fmla="*/ 10425 w 602320"/>
                <a:gd name="connsiteY14" fmla="*/ 372202 h 446166"/>
                <a:gd name="connsiteX15" fmla="*/ 0 w 602320"/>
                <a:gd name="connsiteY15" fmla="*/ 328745 h 446166"/>
                <a:gd name="connsiteX16" fmla="*/ 0 w 602320"/>
                <a:gd name="connsiteY16" fmla="*/ 295988 h 446166"/>
                <a:gd name="connsiteX17" fmla="*/ 36927 w 602320"/>
                <a:gd name="connsiteY17" fmla="*/ 138951 h 446166"/>
                <a:gd name="connsiteX18" fmla="*/ 121207 w 602320"/>
                <a:gd name="connsiteY18" fmla="*/ 47483 h 446166"/>
                <a:gd name="connsiteX19" fmla="*/ 248835 w 602320"/>
                <a:gd name="connsiteY19" fmla="*/ 8580 h 446166"/>
                <a:gd name="connsiteX20" fmla="*/ 381181 w 602320"/>
                <a:gd name="connsiteY20" fmla="*/ 4794 h 446166"/>
                <a:gd name="connsiteX21" fmla="*/ 381181 w 602320"/>
                <a:gd name="connsiteY21" fmla="*/ 4794 h 446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20" h="446166">
                  <a:moveTo>
                    <a:pt x="381181" y="4794"/>
                  </a:moveTo>
                  <a:cubicBezTo>
                    <a:pt x="394020" y="7867"/>
                    <a:pt x="406860" y="10885"/>
                    <a:pt x="418931" y="14725"/>
                  </a:cubicBezTo>
                  <a:cubicBezTo>
                    <a:pt x="459864" y="27675"/>
                    <a:pt x="487134" y="55878"/>
                    <a:pt x="507217" y="90940"/>
                  </a:cubicBezTo>
                  <a:cubicBezTo>
                    <a:pt x="528890" y="130556"/>
                    <a:pt x="553746" y="169458"/>
                    <a:pt x="578657" y="206825"/>
                  </a:cubicBezTo>
                  <a:cubicBezTo>
                    <a:pt x="593911" y="229705"/>
                    <a:pt x="597093" y="248745"/>
                    <a:pt x="600331" y="277717"/>
                  </a:cubicBezTo>
                  <a:cubicBezTo>
                    <a:pt x="601154" y="282271"/>
                    <a:pt x="605159" y="291434"/>
                    <a:pt x="598740" y="289898"/>
                  </a:cubicBezTo>
                  <a:cubicBezTo>
                    <a:pt x="589082" y="287593"/>
                    <a:pt x="562635" y="284575"/>
                    <a:pt x="551387" y="283807"/>
                  </a:cubicBezTo>
                  <a:cubicBezTo>
                    <a:pt x="516051" y="280734"/>
                    <a:pt x="447848" y="280734"/>
                    <a:pt x="402086" y="298293"/>
                  </a:cubicBezTo>
                  <a:cubicBezTo>
                    <a:pt x="350728" y="318869"/>
                    <a:pt x="308204" y="348608"/>
                    <a:pt x="256791" y="369185"/>
                  </a:cubicBezTo>
                  <a:cubicBezTo>
                    <a:pt x="237531" y="376811"/>
                    <a:pt x="214267" y="389761"/>
                    <a:pt x="194184" y="395851"/>
                  </a:cubicBezTo>
                  <a:cubicBezTo>
                    <a:pt x="168505" y="407264"/>
                    <a:pt x="141235" y="412641"/>
                    <a:pt x="114733" y="420982"/>
                  </a:cubicBezTo>
                  <a:cubicBezTo>
                    <a:pt x="108313" y="421750"/>
                    <a:pt x="97888" y="420213"/>
                    <a:pt x="91468" y="419445"/>
                  </a:cubicBezTo>
                  <a:cubicBezTo>
                    <a:pt x="74623" y="417909"/>
                    <a:pt x="61783" y="423286"/>
                    <a:pt x="50535" y="435467"/>
                  </a:cubicBezTo>
                  <a:cubicBezTo>
                    <a:pt x="46530" y="437772"/>
                    <a:pt x="46530" y="440790"/>
                    <a:pt x="42524" y="446167"/>
                  </a:cubicBezTo>
                  <a:cubicBezTo>
                    <a:pt x="29685" y="423286"/>
                    <a:pt x="19259" y="395851"/>
                    <a:pt x="10425" y="372202"/>
                  </a:cubicBezTo>
                  <a:cubicBezTo>
                    <a:pt x="6420" y="361503"/>
                    <a:pt x="0" y="343999"/>
                    <a:pt x="0" y="328745"/>
                  </a:cubicBezTo>
                  <a:cubicBezTo>
                    <a:pt x="0" y="318046"/>
                    <a:pt x="0" y="306633"/>
                    <a:pt x="0" y="295988"/>
                  </a:cubicBezTo>
                  <a:cubicBezTo>
                    <a:pt x="3237" y="242600"/>
                    <a:pt x="18436" y="189266"/>
                    <a:pt x="36927" y="138951"/>
                  </a:cubicBezTo>
                  <a:cubicBezTo>
                    <a:pt x="51358" y="98567"/>
                    <a:pt x="81098" y="67291"/>
                    <a:pt x="121207" y="47483"/>
                  </a:cubicBezTo>
                  <a:cubicBezTo>
                    <a:pt x="161317" y="27675"/>
                    <a:pt x="204664" y="16207"/>
                    <a:pt x="248835" y="8580"/>
                  </a:cubicBezTo>
                  <a:cubicBezTo>
                    <a:pt x="292072" y="2489"/>
                    <a:pt x="337010" y="-5137"/>
                    <a:pt x="381181" y="4794"/>
                  </a:cubicBezTo>
                  <a:lnTo>
                    <a:pt x="381181" y="4794"/>
                  </a:lnTo>
                  <a:close/>
                </a:path>
              </a:pathLst>
            </a:custGeom>
            <a:solidFill>
              <a:srgbClr val="72CCD1"/>
            </a:solidFill>
            <a:ln w="5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57">
              <a:extLst>
                <a:ext uri="{FF2B5EF4-FFF2-40B4-BE49-F238E27FC236}">
                  <a16:creationId xmlns:a16="http://schemas.microsoft.com/office/drawing/2014/main" id="{8BC01B71-F1D2-4248-B334-6805A7F93476}"/>
                </a:ext>
              </a:extLst>
            </p:cNvPr>
            <p:cNvSpPr/>
            <p:nvPr/>
          </p:nvSpPr>
          <p:spPr>
            <a:xfrm>
              <a:off x="1787569" y="1368481"/>
              <a:ext cx="473489" cy="422619"/>
            </a:xfrm>
            <a:custGeom>
              <a:avLst/>
              <a:gdLst>
                <a:gd name="connsiteX0" fmla="*/ 438739 w 473489"/>
                <a:gd name="connsiteY0" fmla="*/ 840 h 422619"/>
                <a:gd name="connsiteX1" fmla="*/ 435666 w 473489"/>
                <a:gd name="connsiteY1" fmla="*/ 3968 h 422619"/>
                <a:gd name="connsiteX2" fmla="*/ 390673 w 473489"/>
                <a:gd name="connsiteY2" fmla="*/ 18399 h 422619"/>
                <a:gd name="connsiteX3" fmla="*/ 244171 w 473489"/>
                <a:gd name="connsiteY3" fmla="*/ 48851 h 422619"/>
                <a:gd name="connsiteX4" fmla="*/ 164829 w 473489"/>
                <a:gd name="connsiteY4" fmla="*/ 65587 h 422619"/>
                <a:gd name="connsiteX5" fmla="*/ 103814 w 473489"/>
                <a:gd name="connsiteY5" fmla="*/ 80017 h 422619"/>
                <a:gd name="connsiteX6" fmla="*/ 105021 w 473489"/>
                <a:gd name="connsiteY6" fmla="*/ 84242 h 422619"/>
                <a:gd name="connsiteX7" fmla="*/ 3841 w 473489"/>
                <a:gd name="connsiteY7" fmla="*/ 51101 h 422619"/>
                <a:gd name="connsiteX8" fmla="*/ 8395 w 473489"/>
                <a:gd name="connsiteY8" fmla="*/ 60977 h 422619"/>
                <a:gd name="connsiteX9" fmla="*/ 107600 w 473489"/>
                <a:gd name="connsiteY9" fmla="*/ 93680 h 422619"/>
                <a:gd name="connsiteX10" fmla="*/ 107655 w 473489"/>
                <a:gd name="connsiteY10" fmla="*/ 93515 h 422619"/>
                <a:gd name="connsiteX11" fmla="*/ 108368 w 473489"/>
                <a:gd name="connsiteY11" fmla="*/ 95930 h 422619"/>
                <a:gd name="connsiteX12" fmla="*/ 126694 w 473489"/>
                <a:gd name="connsiteY12" fmla="*/ 134723 h 422619"/>
                <a:gd name="connsiteX13" fmla="*/ 141180 w 473489"/>
                <a:gd name="connsiteY13" fmla="*/ 205505 h 422619"/>
                <a:gd name="connsiteX14" fmla="*/ 104582 w 473489"/>
                <a:gd name="connsiteY14" fmla="*/ 276287 h 422619"/>
                <a:gd name="connsiteX15" fmla="*/ 93773 w 473489"/>
                <a:gd name="connsiteY15" fmla="*/ 290059 h 422619"/>
                <a:gd name="connsiteX16" fmla="*/ 0 w 473489"/>
                <a:gd name="connsiteY16" fmla="*/ 241280 h 422619"/>
                <a:gd name="connsiteX17" fmla="*/ 3073 w 473489"/>
                <a:gd name="connsiteY17" fmla="*/ 251925 h 422619"/>
                <a:gd name="connsiteX18" fmla="*/ 88450 w 473489"/>
                <a:gd name="connsiteY18" fmla="*/ 296808 h 422619"/>
                <a:gd name="connsiteX19" fmla="*/ 88231 w 473489"/>
                <a:gd name="connsiteY19" fmla="*/ 297082 h 422619"/>
                <a:gd name="connsiteX20" fmla="*/ 95364 w 473489"/>
                <a:gd name="connsiteY20" fmla="*/ 312775 h 422619"/>
                <a:gd name="connsiteX21" fmla="*/ 254047 w 473489"/>
                <a:gd name="connsiteY21" fmla="*/ 404847 h 422619"/>
                <a:gd name="connsiteX22" fmla="*/ 353252 w 473489"/>
                <a:gd name="connsiteY22" fmla="*/ 421582 h 422619"/>
                <a:gd name="connsiteX23" fmla="*/ 441757 w 473489"/>
                <a:gd name="connsiteY23" fmla="*/ 322652 h 422619"/>
                <a:gd name="connsiteX24" fmla="*/ 472265 w 473489"/>
                <a:gd name="connsiteY24" fmla="*/ 180374 h 422619"/>
                <a:gd name="connsiteX25" fmla="*/ 468424 w 473489"/>
                <a:gd name="connsiteY25" fmla="*/ 79962 h 422619"/>
                <a:gd name="connsiteX26" fmla="*/ 460797 w 473489"/>
                <a:gd name="connsiteY26" fmla="*/ 39633 h 422619"/>
                <a:gd name="connsiteX27" fmla="*/ 444007 w 473489"/>
                <a:gd name="connsiteY27" fmla="*/ 6163 h 422619"/>
                <a:gd name="connsiteX28" fmla="*/ 438739 w 473489"/>
                <a:gd name="connsiteY28" fmla="*/ 840 h 422619"/>
                <a:gd name="connsiteX29" fmla="*/ 438739 w 473489"/>
                <a:gd name="connsiteY29" fmla="*/ 840 h 42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73489" h="422619">
                  <a:moveTo>
                    <a:pt x="438739" y="840"/>
                  </a:moveTo>
                  <a:cubicBezTo>
                    <a:pt x="436654" y="-586"/>
                    <a:pt x="434898" y="-586"/>
                    <a:pt x="435666" y="3968"/>
                  </a:cubicBezTo>
                  <a:cubicBezTo>
                    <a:pt x="433362" y="6272"/>
                    <a:pt x="399782" y="16917"/>
                    <a:pt x="390673" y="18399"/>
                  </a:cubicBezTo>
                  <a:cubicBezTo>
                    <a:pt x="327353" y="30580"/>
                    <a:pt x="306722" y="35134"/>
                    <a:pt x="244171" y="48851"/>
                  </a:cubicBezTo>
                  <a:cubicBezTo>
                    <a:pt x="215199" y="54942"/>
                    <a:pt x="193800" y="61032"/>
                    <a:pt x="164829" y="65587"/>
                  </a:cubicBezTo>
                  <a:cubicBezTo>
                    <a:pt x="147271" y="68604"/>
                    <a:pt x="105295" y="73213"/>
                    <a:pt x="103814" y="80017"/>
                  </a:cubicBezTo>
                  <a:lnTo>
                    <a:pt x="105021" y="84242"/>
                  </a:lnTo>
                  <a:lnTo>
                    <a:pt x="3841" y="51101"/>
                  </a:lnTo>
                  <a:lnTo>
                    <a:pt x="8395" y="60977"/>
                  </a:lnTo>
                  <a:lnTo>
                    <a:pt x="107600" y="93680"/>
                  </a:lnTo>
                  <a:lnTo>
                    <a:pt x="107655" y="93515"/>
                  </a:lnTo>
                  <a:lnTo>
                    <a:pt x="108368" y="95930"/>
                  </a:lnTo>
                  <a:cubicBezTo>
                    <a:pt x="119068" y="113433"/>
                    <a:pt x="119836" y="118755"/>
                    <a:pt x="126694" y="134723"/>
                  </a:cubicBezTo>
                  <a:cubicBezTo>
                    <a:pt x="132785" y="151458"/>
                    <a:pt x="141948" y="188001"/>
                    <a:pt x="141180" y="205505"/>
                  </a:cubicBezTo>
                  <a:cubicBezTo>
                    <a:pt x="138876" y="237439"/>
                    <a:pt x="123622" y="251156"/>
                    <a:pt x="104582" y="276287"/>
                  </a:cubicBezTo>
                  <a:lnTo>
                    <a:pt x="93773" y="290059"/>
                  </a:lnTo>
                  <a:lnTo>
                    <a:pt x="0" y="241280"/>
                  </a:lnTo>
                  <a:lnTo>
                    <a:pt x="3073" y="251925"/>
                  </a:lnTo>
                  <a:lnTo>
                    <a:pt x="88450" y="296808"/>
                  </a:lnTo>
                  <a:lnTo>
                    <a:pt x="88231" y="297082"/>
                  </a:lnTo>
                  <a:cubicBezTo>
                    <a:pt x="85487" y="302514"/>
                    <a:pt x="86585" y="307069"/>
                    <a:pt x="95364" y="312775"/>
                  </a:cubicBezTo>
                  <a:cubicBezTo>
                    <a:pt x="146502" y="346246"/>
                    <a:pt x="199891" y="375162"/>
                    <a:pt x="254047" y="404847"/>
                  </a:cubicBezTo>
                  <a:cubicBezTo>
                    <a:pt x="279233" y="418564"/>
                    <a:pt x="321976" y="425368"/>
                    <a:pt x="353252" y="421582"/>
                  </a:cubicBezTo>
                  <a:cubicBezTo>
                    <a:pt x="374596" y="403310"/>
                    <a:pt x="424967" y="364517"/>
                    <a:pt x="441757" y="322652"/>
                  </a:cubicBezTo>
                  <a:cubicBezTo>
                    <a:pt x="452457" y="295272"/>
                    <a:pt x="471496" y="200127"/>
                    <a:pt x="472265" y="180374"/>
                  </a:cubicBezTo>
                  <a:cubicBezTo>
                    <a:pt x="474569" y="146904"/>
                    <a:pt x="473801" y="113433"/>
                    <a:pt x="468424" y="79962"/>
                  </a:cubicBezTo>
                  <a:cubicBezTo>
                    <a:pt x="466119" y="63227"/>
                    <a:pt x="465351" y="55600"/>
                    <a:pt x="460797" y="39633"/>
                  </a:cubicBezTo>
                  <a:cubicBezTo>
                    <a:pt x="459260" y="33543"/>
                    <a:pt x="449329" y="11485"/>
                    <a:pt x="444007" y="6163"/>
                  </a:cubicBezTo>
                  <a:cubicBezTo>
                    <a:pt x="443293" y="5120"/>
                    <a:pt x="440824" y="2267"/>
                    <a:pt x="438739" y="840"/>
                  </a:cubicBezTo>
                  <a:lnTo>
                    <a:pt x="438739" y="840"/>
                  </a:lnTo>
                  <a:close/>
                </a:path>
              </a:pathLst>
            </a:custGeom>
            <a:solidFill>
              <a:srgbClr val="BDE4E9"/>
            </a:solidFill>
            <a:ln w="5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57">
              <a:extLst>
                <a:ext uri="{FF2B5EF4-FFF2-40B4-BE49-F238E27FC236}">
                  <a16:creationId xmlns:a16="http://schemas.microsoft.com/office/drawing/2014/main" id="{CA0B052C-4CDE-4634-B165-05BCF2987100}"/>
                </a:ext>
              </a:extLst>
            </p:cNvPr>
            <p:cNvSpPr/>
            <p:nvPr/>
          </p:nvSpPr>
          <p:spPr>
            <a:xfrm>
              <a:off x="1762219" y="1358018"/>
              <a:ext cx="75555" cy="103923"/>
            </a:xfrm>
            <a:custGeom>
              <a:avLst/>
              <a:gdLst>
                <a:gd name="connsiteX0" fmla="*/ 75556 w 75555"/>
                <a:gd name="connsiteY0" fmla="*/ 0 h 103923"/>
                <a:gd name="connsiteX1" fmla="*/ 75556 w 75555"/>
                <a:gd name="connsiteY1" fmla="*/ 78135 h 103923"/>
                <a:gd name="connsiteX2" fmla="*/ 59534 w 75555"/>
                <a:gd name="connsiteY2" fmla="*/ 103923 h 103923"/>
                <a:gd name="connsiteX3" fmla="*/ 33580 w 75555"/>
                <a:gd name="connsiteY3" fmla="*/ 62222 h 103923"/>
                <a:gd name="connsiteX4" fmla="*/ 0 w 75555"/>
                <a:gd name="connsiteY4" fmla="*/ 25844 h 103923"/>
                <a:gd name="connsiteX5" fmla="*/ 75556 w 75555"/>
                <a:gd name="connsiteY5" fmla="*/ 0 h 103923"/>
                <a:gd name="connsiteX6" fmla="*/ 75556 w 75555"/>
                <a:gd name="connsiteY6" fmla="*/ 0 h 10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55" h="103923">
                  <a:moveTo>
                    <a:pt x="75556" y="0"/>
                  </a:moveTo>
                  <a:cubicBezTo>
                    <a:pt x="75556" y="25789"/>
                    <a:pt x="75556" y="51578"/>
                    <a:pt x="75556" y="78135"/>
                  </a:cubicBezTo>
                  <a:cubicBezTo>
                    <a:pt x="75556" y="103923"/>
                    <a:pt x="72483" y="103923"/>
                    <a:pt x="59534" y="103923"/>
                  </a:cubicBezTo>
                  <a:cubicBezTo>
                    <a:pt x="49602" y="102387"/>
                    <a:pt x="35885" y="66008"/>
                    <a:pt x="33580" y="62222"/>
                  </a:cubicBezTo>
                  <a:cubicBezTo>
                    <a:pt x="24417" y="47792"/>
                    <a:pt x="14486" y="34897"/>
                    <a:pt x="0" y="25844"/>
                  </a:cubicBezTo>
                  <a:cubicBezTo>
                    <a:pt x="25130" y="16680"/>
                    <a:pt x="50371" y="8340"/>
                    <a:pt x="75556" y="0"/>
                  </a:cubicBezTo>
                  <a:lnTo>
                    <a:pt x="75556" y="0"/>
                  </a:lnTo>
                  <a:close/>
                </a:path>
              </a:pathLst>
            </a:custGeom>
            <a:solidFill>
              <a:srgbClr val="9A6327"/>
            </a:solidFill>
            <a:ln w="5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ADCE76-5AB4-4C26-AB1D-F1CA998EA646}"/>
              </a:ext>
            </a:extLst>
          </p:cNvPr>
          <p:cNvGrpSpPr/>
          <p:nvPr/>
        </p:nvGrpSpPr>
        <p:grpSpPr>
          <a:xfrm flipH="1">
            <a:off x="575806" y="837411"/>
            <a:ext cx="5628707" cy="5607818"/>
            <a:chOff x="7553325" y="2409776"/>
            <a:chExt cx="4189500" cy="41739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34A022-E01B-43D1-9047-CE4CF5AAF1E3}"/>
                </a:ext>
              </a:extLst>
            </p:cNvPr>
            <p:cNvGrpSpPr/>
            <p:nvPr/>
          </p:nvGrpSpPr>
          <p:grpSpPr>
            <a:xfrm>
              <a:off x="8012117" y="2409776"/>
              <a:ext cx="2527053" cy="3587909"/>
              <a:chOff x="8012117" y="2409776"/>
              <a:chExt cx="2527053" cy="3587909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BC45D27-D1DA-46C5-8273-02D557562876}"/>
                  </a:ext>
                </a:extLst>
              </p:cNvPr>
              <p:cNvSpPr/>
              <p:nvPr/>
            </p:nvSpPr>
            <p:spPr>
              <a:xfrm flipH="1">
                <a:off x="9157217" y="3805193"/>
                <a:ext cx="128054" cy="2192492"/>
              </a:xfrm>
              <a:prstGeom prst="roundRect">
                <a:avLst>
                  <a:gd name="adj" fmla="val 38704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C69841A-A681-45B0-9453-47A56B423EA2}"/>
                  </a:ext>
                </a:extLst>
              </p:cNvPr>
              <p:cNvSpPr/>
              <p:nvPr/>
            </p:nvSpPr>
            <p:spPr>
              <a:xfrm flipH="1">
                <a:off x="9184905" y="2409778"/>
                <a:ext cx="72688" cy="14126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F310FC-E7A1-4E58-A7C6-2AC2844CEAED}"/>
                  </a:ext>
                </a:extLst>
              </p:cNvPr>
              <p:cNvSpPr/>
              <p:nvPr/>
            </p:nvSpPr>
            <p:spPr>
              <a:xfrm rot="2582333" flipH="1">
                <a:off x="9443420" y="2560159"/>
                <a:ext cx="72688" cy="7293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75CC3E-9BAD-4049-A081-0DE696EAAD86}"/>
                  </a:ext>
                </a:extLst>
              </p:cNvPr>
              <p:cNvSpPr/>
              <p:nvPr/>
            </p:nvSpPr>
            <p:spPr>
              <a:xfrm flipH="1">
                <a:off x="8360724" y="2409776"/>
                <a:ext cx="895634" cy="726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CEFC1E-8F14-4C01-BBA2-467A910EF8C2}"/>
                  </a:ext>
                </a:extLst>
              </p:cNvPr>
              <p:cNvSpPr/>
              <p:nvPr/>
            </p:nvSpPr>
            <p:spPr>
              <a:xfrm flipH="1">
                <a:off x="8359489" y="2414464"/>
                <a:ext cx="72688" cy="7293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36AF16D-543B-4774-8C42-FBB7BDDF6094}"/>
                  </a:ext>
                </a:extLst>
              </p:cNvPr>
              <p:cNvGrpSpPr/>
              <p:nvPr/>
            </p:nvGrpSpPr>
            <p:grpSpPr>
              <a:xfrm flipH="1">
                <a:off x="8012117" y="2895712"/>
                <a:ext cx="767431" cy="520677"/>
                <a:chOff x="9283074" y="1746481"/>
                <a:chExt cx="1223752" cy="830276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A7E192A-3CED-4598-A3DC-2E37B024D5A0}"/>
                    </a:ext>
                  </a:extLst>
                </p:cNvPr>
                <p:cNvSpPr/>
                <p:nvPr/>
              </p:nvSpPr>
              <p:spPr>
                <a:xfrm>
                  <a:off x="9283074" y="1746481"/>
                  <a:ext cx="1223752" cy="8302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B5A9672-374C-4DEF-8724-ABB5CE1071F4}"/>
                    </a:ext>
                  </a:extLst>
                </p:cNvPr>
                <p:cNvSpPr/>
                <p:nvPr/>
              </p:nvSpPr>
              <p:spPr>
                <a:xfrm>
                  <a:off x="9372505" y="1807157"/>
                  <a:ext cx="1044888" cy="70892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6125AEA-89A9-42AC-9C2C-C7EA7FFFF8BC}"/>
                  </a:ext>
                </a:extLst>
              </p:cNvPr>
              <p:cNvSpPr/>
              <p:nvPr/>
            </p:nvSpPr>
            <p:spPr>
              <a:xfrm flipH="1">
                <a:off x="9129528" y="3112935"/>
                <a:ext cx="183441" cy="150766"/>
              </a:xfrm>
              <a:prstGeom prst="roundRect">
                <a:avLst>
                  <a:gd name="adj" fmla="val 38704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6F4C45-7705-464A-B50A-E2BA95D968B4}"/>
                  </a:ext>
                </a:extLst>
              </p:cNvPr>
              <p:cNvSpPr/>
              <p:nvPr/>
            </p:nvSpPr>
            <p:spPr>
              <a:xfrm rot="7295575" flipH="1">
                <a:off x="9956225" y="2490817"/>
                <a:ext cx="72688" cy="7293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FDD84B8-089F-4255-BEF6-F618D7B9219D}"/>
                  </a:ext>
                </a:extLst>
              </p:cNvPr>
              <p:cNvGrpSpPr/>
              <p:nvPr/>
            </p:nvGrpSpPr>
            <p:grpSpPr>
              <a:xfrm rot="20277078">
                <a:off x="10088767" y="2999399"/>
                <a:ext cx="450403" cy="206578"/>
                <a:chOff x="9094561" y="2013721"/>
                <a:chExt cx="566597" cy="259871"/>
              </a:xfrm>
            </p:grpSpPr>
            <p:sp>
              <p:nvSpPr>
                <p:cNvPr id="32" name="Rectangle: Top Corners Rounded 31">
                  <a:extLst>
                    <a:ext uri="{FF2B5EF4-FFF2-40B4-BE49-F238E27FC236}">
                      <a16:creationId xmlns:a16="http://schemas.microsoft.com/office/drawing/2014/main" id="{32A2807D-E246-4AE4-8B29-9518CB174548}"/>
                    </a:ext>
                  </a:extLst>
                </p:cNvPr>
                <p:cNvSpPr/>
                <p:nvPr/>
              </p:nvSpPr>
              <p:spPr>
                <a:xfrm rot="20511467" flipH="1">
                  <a:off x="9094561" y="2013721"/>
                  <a:ext cx="561926" cy="196545"/>
                </a:xfrm>
                <a:prstGeom prst="round2SameRect">
                  <a:avLst>
                    <a:gd name="adj1" fmla="val 42297"/>
                    <a:gd name="adj2" fmla="val 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: Top Corners Rounded 32">
                  <a:extLst>
                    <a:ext uri="{FF2B5EF4-FFF2-40B4-BE49-F238E27FC236}">
                      <a16:creationId xmlns:a16="http://schemas.microsoft.com/office/drawing/2014/main" id="{E8879BDF-F310-4189-B5A5-B5ACF53F186A}"/>
                    </a:ext>
                  </a:extLst>
                </p:cNvPr>
                <p:cNvSpPr/>
                <p:nvPr/>
              </p:nvSpPr>
              <p:spPr>
                <a:xfrm rot="9669696" flipH="1">
                  <a:off x="9153601" y="2206613"/>
                  <a:ext cx="507557" cy="66979"/>
                </a:xfrm>
                <a:prstGeom prst="round2SameRect">
                  <a:avLst>
                    <a:gd name="adj1" fmla="val 42297"/>
                    <a:gd name="adj2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9FA6702-125A-4856-9DBA-B7307BBA92BB}"/>
                  </a:ext>
                </a:extLst>
              </p:cNvPr>
              <p:cNvGrpSpPr/>
              <p:nvPr/>
            </p:nvGrpSpPr>
            <p:grpSpPr>
              <a:xfrm>
                <a:off x="8134121" y="3063432"/>
                <a:ext cx="523421" cy="233793"/>
                <a:chOff x="2104451" y="2044380"/>
                <a:chExt cx="7289009" cy="3255735"/>
              </a:xfrm>
              <a:solidFill>
                <a:schemeClr val="bg1"/>
              </a:solidFill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452E891-2AC3-4CC2-9A91-9CED562BA518}"/>
                    </a:ext>
                  </a:extLst>
                </p:cNvPr>
                <p:cNvSpPr/>
                <p:nvPr/>
              </p:nvSpPr>
              <p:spPr>
                <a:xfrm flipH="1">
                  <a:off x="7852533" y="3439983"/>
                  <a:ext cx="935096" cy="1860132"/>
                </a:xfrm>
                <a:custGeom>
                  <a:avLst/>
                  <a:gdLst>
                    <a:gd name="connsiteX0" fmla="*/ 1514128 w 1512816"/>
                    <a:gd name="connsiteY0" fmla="*/ 1125666 h 2944299"/>
                    <a:gd name="connsiteX1" fmla="*/ 1453127 w 1512816"/>
                    <a:gd name="connsiteY1" fmla="*/ 939410 h 2944299"/>
                    <a:gd name="connsiteX2" fmla="*/ 1437674 w 1512816"/>
                    <a:gd name="connsiteY2" fmla="*/ 681581 h 2944299"/>
                    <a:gd name="connsiteX3" fmla="*/ 1347393 w 1512816"/>
                    <a:gd name="connsiteY3" fmla="*/ 652301 h 2944299"/>
                    <a:gd name="connsiteX4" fmla="*/ 807333 w 1512816"/>
                    <a:gd name="connsiteY4" fmla="*/ 352991 h 2944299"/>
                    <a:gd name="connsiteX5" fmla="*/ 741453 w 1512816"/>
                    <a:gd name="connsiteY5" fmla="*/ 0 h 2944299"/>
                    <a:gd name="connsiteX6" fmla="*/ 618638 w 1512816"/>
                    <a:gd name="connsiteY6" fmla="*/ 106548 h 2944299"/>
                    <a:gd name="connsiteX7" fmla="*/ 498 w 1512816"/>
                    <a:gd name="connsiteY7" fmla="*/ 480685 h 2944299"/>
                    <a:gd name="connsiteX8" fmla="*/ 30592 w 1512816"/>
                    <a:gd name="connsiteY8" fmla="*/ 795449 h 2944299"/>
                    <a:gd name="connsiteX9" fmla="*/ 100539 w 1512816"/>
                    <a:gd name="connsiteY9" fmla="*/ 1594151 h 2944299"/>
                    <a:gd name="connsiteX10" fmla="*/ 153406 w 1512816"/>
                    <a:gd name="connsiteY10" fmla="*/ 2048809 h 2944299"/>
                    <a:gd name="connsiteX11" fmla="*/ 270528 w 1512816"/>
                    <a:gd name="connsiteY11" fmla="*/ 2545761 h 2944299"/>
                    <a:gd name="connsiteX12" fmla="*/ 401476 w 1512816"/>
                    <a:gd name="connsiteY12" fmla="*/ 2791391 h 2944299"/>
                    <a:gd name="connsiteX13" fmla="*/ 784560 w 1512816"/>
                    <a:gd name="connsiteY13" fmla="*/ 2922339 h 2944299"/>
                    <a:gd name="connsiteX14" fmla="*/ 988709 w 1512816"/>
                    <a:gd name="connsiteY14" fmla="*/ 2697857 h 2944299"/>
                    <a:gd name="connsiteX15" fmla="*/ 1183911 w 1512816"/>
                    <a:gd name="connsiteY15" fmla="*/ 2237505 h 2944299"/>
                    <a:gd name="connsiteX16" fmla="*/ 1371793 w 1512816"/>
                    <a:gd name="connsiteY16" fmla="*/ 1715339 h 2944299"/>
                    <a:gd name="connsiteX17" fmla="*/ 1449874 w 1512816"/>
                    <a:gd name="connsiteY17" fmla="*/ 1459949 h 2944299"/>
                    <a:gd name="connsiteX18" fmla="*/ 1517381 w 1512816"/>
                    <a:gd name="connsiteY18" fmla="*/ 1202120 h 2944299"/>
                    <a:gd name="connsiteX19" fmla="*/ 1514128 w 1512816"/>
                    <a:gd name="connsiteY19" fmla="*/ 1125666 h 2944299"/>
                    <a:gd name="connsiteX0" fmla="*/ 1517381 w 1517385"/>
                    <a:gd name="connsiteY0" fmla="*/ 1202120 h 2952207"/>
                    <a:gd name="connsiteX1" fmla="*/ 1453127 w 1517385"/>
                    <a:gd name="connsiteY1" fmla="*/ 939410 h 2952207"/>
                    <a:gd name="connsiteX2" fmla="*/ 1437674 w 1517385"/>
                    <a:gd name="connsiteY2" fmla="*/ 681581 h 2952207"/>
                    <a:gd name="connsiteX3" fmla="*/ 1347393 w 1517385"/>
                    <a:gd name="connsiteY3" fmla="*/ 652301 h 2952207"/>
                    <a:gd name="connsiteX4" fmla="*/ 807333 w 1517385"/>
                    <a:gd name="connsiteY4" fmla="*/ 352991 h 2952207"/>
                    <a:gd name="connsiteX5" fmla="*/ 741453 w 1517385"/>
                    <a:gd name="connsiteY5" fmla="*/ 0 h 2952207"/>
                    <a:gd name="connsiteX6" fmla="*/ 618638 w 1517385"/>
                    <a:gd name="connsiteY6" fmla="*/ 106548 h 2952207"/>
                    <a:gd name="connsiteX7" fmla="*/ 498 w 1517385"/>
                    <a:gd name="connsiteY7" fmla="*/ 480685 h 2952207"/>
                    <a:gd name="connsiteX8" fmla="*/ 30592 w 1517385"/>
                    <a:gd name="connsiteY8" fmla="*/ 795449 h 2952207"/>
                    <a:gd name="connsiteX9" fmla="*/ 100539 w 1517385"/>
                    <a:gd name="connsiteY9" fmla="*/ 1594151 h 2952207"/>
                    <a:gd name="connsiteX10" fmla="*/ 153406 w 1517385"/>
                    <a:gd name="connsiteY10" fmla="*/ 2048809 h 2952207"/>
                    <a:gd name="connsiteX11" fmla="*/ 270528 w 1517385"/>
                    <a:gd name="connsiteY11" fmla="*/ 2545761 h 2952207"/>
                    <a:gd name="connsiteX12" fmla="*/ 401476 w 1517385"/>
                    <a:gd name="connsiteY12" fmla="*/ 2791391 h 2952207"/>
                    <a:gd name="connsiteX13" fmla="*/ 784560 w 1517385"/>
                    <a:gd name="connsiteY13" fmla="*/ 2922339 h 2952207"/>
                    <a:gd name="connsiteX14" fmla="*/ 988709 w 1517385"/>
                    <a:gd name="connsiteY14" fmla="*/ 2697857 h 2952207"/>
                    <a:gd name="connsiteX15" fmla="*/ 1183911 w 1517385"/>
                    <a:gd name="connsiteY15" fmla="*/ 2237505 h 2952207"/>
                    <a:gd name="connsiteX16" fmla="*/ 1371793 w 1517385"/>
                    <a:gd name="connsiteY16" fmla="*/ 1715339 h 2952207"/>
                    <a:gd name="connsiteX17" fmla="*/ 1449874 w 1517385"/>
                    <a:gd name="connsiteY17" fmla="*/ 1459949 h 2952207"/>
                    <a:gd name="connsiteX18" fmla="*/ 1517381 w 1517385"/>
                    <a:gd name="connsiteY18" fmla="*/ 1202120 h 2952207"/>
                    <a:gd name="connsiteX0" fmla="*/ 1517381 w 1517380"/>
                    <a:gd name="connsiteY0" fmla="*/ 1202120 h 2952207"/>
                    <a:gd name="connsiteX1" fmla="*/ 1437674 w 1517380"/>
                    <a:gd name="connsiteY1" fmla="*/ 681581 h 2952207"/>
                    <a:gd name="connsiteX2" fmla="*/ 1347393 w 1517380"/>
                    <a:gd name="connsiteY2" fmla="*/ 652301 h 2952207"/>
                    <a:gd name="connsiteX3" fmla="*/ 807333 w 1517380"/>
                    <a:gd name="connsiteY3" fmla="*/ 352991 h 2952207"/>
                    <a:gd name="connsiteX4" fmla="*/ 741453 w 1517380"/>
                    <a:gd name="connsiteY4" fmla="*/ 0 h 2952207"/>
                    <a:gd name="connsiteX5" fmla="*/ 618638 w 1517380"/>
                    <a:gd name="connsiteY5" fmla="*/ 106548 h 2952207"/>
                    <a:gd name="connsiteX6" fmla="*/ 498 w 1517380"/>
                    <a:gd name="connsiteY6" fmla="*/ 480685 h 2952207"/>
                    <a:gd name="connsiteX7" fmla="*/ 30592 w 1517380"/>
                    <a:gd name="connsiteY7" fmla="*/ 795449 h 2952207"/>
                    <a:gd name="connsiteX8" fmla="*/ 100539 w 1517380"/>
                    <a:gd name="connsiteY8" fmla="*/ 1594151 h 2952207"/>
                    <a:gd name="connsiteX9" fmla="*/ 153406 w 1517380"/>
                    <a:gd name="connsiteY9" fmla="*/ 2048809 h 2952207"/>
                    <a:gd name="connsiteX10" fmla="*/ 270528 w 1517380"/>
                    <a:gd name="connsiteY10" fmla="*/ 2545761 h 2952207"/>
                    <a:gd name="connsiteX11" fmla="*/ 401476 w 1517380"/>
                    <a:gd name="connsiteY11" fmla="*/ 2791391 h 2952207"/>
                    <a:gd name="connsiteX12" fmla="*/ 784560 w 1517380"/>
                    <a:gd name="connsiteY12" fmla="*/ 2922339 h 2952207"/>
                    <a:gd name="connsiteX13" fmla="*/ 988709 w 1517380"/>
                    <a:gd name="connsiteY13" fmla="*/ 2697857 h 2952207"/>
                    <a:gd name="connsiteX14" fmla="*/ 1183911 w 1517380"/>
                    <a:gd name="connsiteY14" fmla="*/ 2237505 h 2952207"/>
                    <a:gd name="connsiteX15" fmla="*/ 1371793 w 1517380"/>
                    <a:gd name="connsiteY15" fmla="*/ 1715339 h 2952207"/>
                    <a:gd name="connsiteX16" fmla="*/ 1449874 w 1517380"/>
                    <a:gd name="connsiteY16" fmla="*/ 1459949 h 2952207"/>
                    <a:gd name="connsiteX17" fmla="*/ 1517381 w 1517380"/>
                    <a:gd name="connsiteY17" fmla="*/ 1202120 h 2952207"/>
                    <a:gd name="connsiteX0" fmla="*/ 1517381 w 1517382"/>
                    <a:gd name="connsiteY0" fmla="*/ 1202120 h 2952207"/>
                    <a:gd name="connsiteX1" fmla="*/ 1347393 w 1517382"/>
                    <a:gd name="connsiteY1" fmla="*/ 652301 h 2952207"/>
                    <a:gd name="connsiteX2" fmla="*/ 807333 w 1517382"/>
                    <a:gd name="connsiteY2" fmla="*/ 352991 h 2952207"/>
                    <a:gd name="connsiteX3" fmla="*/ 741453 w 1517382"/>
                    <a:gd name="connsiteY3" fmla="*/ 0 h 2952207"/>
                    <a:gd name="connsiteX4" fmla="*/ 618638 w 1517382"/>
                    <a:gd name="connsiteY4" fmla="*/ 106548 h 2952207"/>
                    <a:gd name="connsiteX5" fmla="*/ 498 w 1517382"/>
                    <a:gd name="connsiteY5" fmla="*/ 480685 h 2952207"/>
                    <a:gd name="connsiteX6" fmla="*/ 30592 w 1517382"/>
                    <a:gd name="connsiteY6" fmla="*/ 795449 h 2952207"/>
                    <a:gd name="connsiteX7" fmla="*/ 100539 w 1517382"/>
                    <a:gd name="connsiteY7" fmla="*/ 1594151 h 2952207"/>
                    <a:gd name="connsiteX8" fmla="*/ 153406 w 1517382"/>
                    <a:gd name="connsiteY8" fmla="*/ 2048809 h 2952207"/>
                    <a:gd name="connsiteX9" fmla="*/ 270528 w 1517382"/>
                    <a:gd name="connsiteY9" fmla="*/ 2545761 h 2952207"/>
                    <a:gd name="connsiteX10" fmla="*/ 401476 w 1517382"/>
                    <a:gd name="connsiteY10" fmla="*/ 2791391 h 2952207"/>
                    <a:gd name="connsiteX11" fmla="*/ 784560 w 1517382"/>
                    <a:gd name="connsiteY11" fmla="*/ 2922339 h 2952207"/>
                    <a:gd name="connsiteX12" fmla="*/ 988709 w 1517382"/>
                    <a:gd name="connsiteY12" fmla="*/ 2697857 h 2952207"/>
                    <a:gd name="connsiteX13" fmla="*/ 1183911 w 1517382"/>
                    <a:gd name="connsiteY13" fmla="*/ 2237505 h 2952207"/>
                    <a:gd name="connsiteX14" fmla="*/ 1371793 w 1517382"/>
                    <a:gd name="connsiteY14" fmla="*/ 1715339 h 2952207"/>
                    <a:gd name="connsiteX15" fmla="*/ 1449874 w 1517382"/>
                    <a:gd name="connsiteY15" fmla="*/ 1459949 h 2952207"/>
                    <a:gd name="connsiteX16" fmla="*/ 1517381 w 1517382"/>
                    <a:gd name="connsiteY16" fmla="*/ 1202120 h 2952207"/>
                    <a:gd name="connsiteX0" fmla="*/ 1517381 w 1517380"/>
                    <a:gd name="connsiteY0" fmla="*/ 1202120 h 2952207"/>
                    <a:gd name="connsiteX1" fmla="*/ 1347393 w 1517380"/>
                    <a:gd name="connsiteY1" fmla="*/ 652301 h 2952207"/>
                    <a:gd name="connsiteX2" fmla="*/ 807333 w 1517380"/>
                    <a:gd name="connsiteY2" fmla="*/ 352991 h 2952207"/>
                    <a:gd name="connsiteX3" fmla="*/ 741453 w 1517380"/>
                    <a:gd name="connsiteY3" fmla="*/ 0 h 2952207"/>
                    <a:gd name="connsiteX4" fmla="*/ 618638 w 1517380"/>
                    <a:gd name="connsiteY4" fmla="*/ 106548 h 2952207"/>
                    <a:gd name="connsiteX5" fmla="*/ 498 w 1517380"/>
                    <a:gd name="connsiteY5" fmla="*/ 480685 h 2952207"/>
                    <a:gd name="connsiteX6" fmla="*/ 30592 w 1517380"/>
                    <a:gd name="connsiteY6" fmla="*/ 795449 h 2952207"/>
                    <a:gd name="connsiteX7" fmla="*/ 100539 w 1517380"/>
                    <a:gd name="connsiteY7" fmla="*/ 1594151 h 2952207"/>
                    <a:gd name="connsiteX8" fmla="*/ 153406 w 1517380"/>
                    <a:gd name="connsiteY8" fmla="*/ 2048809 h 2952207"/>
                    <a:gd name="connsiteX9" fmla="*/ 270528 w 1517380"/>
                    <a:gd name="connsiteY9" fmla="*/ 2545761 h 2952207"/>
                    <a:gd name="connsiteX10" fmla="*/ 401476 w 1517380"/>
                    <a:gd name="connsiteY10" fmla="*/ 2791391 h 2952207"/>
                    <a:gd name="connsiteX11" fmla="*/ 784560 w 1517380"/>
                    <a:gd name="connsiteY11" fmla="*/ 2922339 h 2952207"/>
                    <a:gd name="connsiteX12" fmla="*/ 988709 w 1517380"/>
                    <a:gd name="connsiteY12" fmla="*/ 2697857 h 2952207"/>
                    <a:gd name="connsiteX13" fmla="*/ 1183911 w 1517380"/>
                    <a:gd name="connsiteY13" fmla="*/ 2237505 h 2952207"/>
                    <a:gd name="connsiteX14" fmla="*/ 1371793 w 1517380"/>
                    <a:gd name="connsiteY14" fmla="*/ 1715339 h 2952207"/>
                    <a:gd name="connsiteX15" fmla="*/ 1449874 w 1517380"/>
                    <a:gd name="connsiteY15" fmla="*/ 1459949 h 2952207"/>
                    <a:gd name="connsiteX16" fmla="*/ 1517381 w 1517380"/>
                    <a:gd name="connsiteY16" fmla="*/ 1202120 h 2952207"/>
                    <a:gd name="connsiteX0" fmla="*/ 1517381 w 1517382"/>
                    <a:gd name="connsiteY0" fmla="*/ 1202120 h 2952207"/>
                    <a:gd name="connsiteX1" fmla="*/ 1347393 w 1517382"/>
                    <a:gd name="connsiteY1" fmla="*/ 652301 h 2952207"/>
                    <a:gd name="connsiteX2" fmla="*/ 807333 w 1517382"/>
                    <a:gd name="connsiteY2" fmla="*/ 352991 h 2952207"/>
                    <a:gd name="connsiteX3" fmla="*/ 741453 w 1517382"/>
                    <a:gd name="connsiteY3" fmla="*/ 0 h 2952207"/>
                    <a:gd name="connsiteX4" fmla="*/ 618638 w 1517382"/>
                    <a:gd name="connsiteY4" fmla="*/ 106548 h 2952207"/>
                    <a:gd name="connsiteX5" fmla="*/ 498 w 1517382"/>
                    <a:gd name="connsiteY5" fmla="*/ 480685 h 2952207"/>
                    <a:gd name="connsiteX6" fmla="*/ 30592 w 1517382"/>
                    <a:gd name="connsiteY6" fmla="*/ 795449 h 2952207"/>
                    <a:gd name="connsiteX7" fmla="*/ 100539 w 1517382"/>
                    <a:gd name="connsiteY7" fmla="*/ 1594151 h 2952207"/>
                    <a:gd name="connsiteX8" fmla="*/ 153406 w 1517382"/>
                    <a:gd name="connsiteY8" fmla="*/ 2048809 h 2952207"/>
                    <a:gd name="connsiteX9" fmla="*/ 270528 w 1517382"/>
                    <a:gd name="connsiteY9" fmla="*/ 2545761 h 2952207"/>
                    <a:gd name="connsiteX10" fmla="*/ 401476 w 1517382"/>
                    <a:gd name="connsiteY10" fmla="*/ 2791391 h 2952207"/>
                    <a:gd name="connsiteX11" fmla="*/ 784560 w 1517382"/>
                    <a:gd name="connsiteY11" fmla="*/ 2922339 h 2952207"/>
                    <a:gd name="connsiteX12" fmla="*/ 988709 w 1517382"/>
                    <a:gd name="connsiteY12" fmla="*/ 2697857 h 2952207"/>
                    <a:gd name="connsiteX13" fmla="*/ 1183911 w 1517382"/>
                    <a:gd name="connsiteY13" fmla="*/ 2237505 h 2952207"/>
                    <a:gd name="connsiteX14" fmla="*/ 1371793 w 1517382"/>
                    <a:gd name="connsiteY14" fmla="*/ 1715339 h 2952207"/>
                    <a:gd name="connsiteX15" fmla="*/ 1449874 w 1517382"/>
                    <a:gd name="connsiteY15" fmla="*/ 1459949 h 2952207"/>
                    <a:gd name="connsiteX16" fmla="*/ 1517381 w 1517382"/>
                    <a:gd name="connsiteY16" fmla="*/ 1202120 h 2952207"/>
                    <a:gd name="connsiteX0" fmla="*/ 1517381 w 1517380"/>
                    <a:gd name="connsiteY0" fmla="*/ 1202120 h 2952207"/>
                    <a:gd name="connsiteX1" fmla="*/ 1347393 w 1517380"/>
                    <a:gd name="connsiteY1" fmla="*/ 652301 h 2952207"/>
                    <a:gd name="connsiteX2" fmla="*/ 807333 w 1517380"/>
                    <a:gd name="connsiteY2" fmla="*/ 352991 h 2952207"/>
                    <a:gd name="connsiteX3" fmla="*/ 741453 w 1517380"/>
                    <a:gd name="connsiteY3" fmla="*/ 0 h 2952207"/>
                    <a:gd name="connsiteX4" fmla="*/ 618638 w 1517380"/>
                    <a:gd name="connsiteY4" fmla="*/ 106548 h 2952207"/>
                    <a:gd name="connsiteX5" fmla="*/ 498 w 1517380"/>
                    <a:gd name="connsiteY5" fmla="*/ 480685 h 2952207"/>
                    <a:gd name="connsiteX6" fmla="*/ 30592 w 1517380"/>
                    <a:gd name="connsiteY6" fmla="*/ 795449 h 2952207"/>
                    <a:gd name="connsiteX7" fmla="*/ 100539 w 1517380"/>
                    <a:gd name="connsiteY7" fmla="*/ 1594151 h 2952207"/>
                    <a:gd name="connsiteX8" fmla="*/ 153406 w 1517380"/>
                    <a:gd name="connsiteY8" fmla="*/ 2048809 h 2952207"/>
                    <a:gd name="connsiteX9" fmla="*/ 270528 w 1517380"/>
                    <a:gd name="connsiteY9" fmla="*/ 2545761 h 2952207"/>
                    <a:gd name="connsiteX10" fmla="*/ 401476 w 1517380"/>
                    <a:gd name="connsiteY10" fmla="*/ 2791391 h 2952207"/>
                    <a:gd name="connsiteX11" fmla="*/ 784560 w 1517380"/>
                    <a:gd name="connsiteY11" fmla="*/ 2922339 h 2952207"/>
                    <a:gd name="connsiteX12" fmla="*/ 988709 w 1517380"/>
                    <a:gd name="connsiteY12" fmla="*/ 2697857 h 2952207"/>
                    <a:gd name="connsiteX13" fmla="*/ 1183911 w 1517380"/>
                    <a:gd name="connsiteY13" fmla="*/ 2237505 h 2952207"/>
                    <a:gd name="connsiteX14" fmla="*/ 1371793 w 1517380"/>
                    <a:gd name="connsiteY14" fmla="*/ 1715339 h 2952207"/>
                    <a:gd name="connsiteX15" fmla="*/ 1449874 w 1517380"/>
                    <a:gd name="connsiteY15" fmla="*/ 1459949 h 2952207"/>
                    <a:gd name="connsiteX16" fmla="*/ 1517381 w 1517380"/>
                    <a:gd name="connsiteY16" fmla="*/ 1202120 h 2952207"/>
                    <a:gd name="connsiteX0" fmla="*/ 1487096 w 1487096"/>
                    <a:gd name="connsiteY0" fmla="*/ 1232406 h 2952207"/>
                    <a:gd name="connsiteX1" fmla="*/ 1347393 w 1487096"/>
                    <a:gd name="connsiteY1" fmla="*/ 652301 h 2952207"/>
                    <a:gd name="connsiteX2" fmla="*/ 807333 w 1487096"/>
                    <a:gd name="connsiteY2" fmla="*/ 352991 h 2952207"/>
                    <a:gd name="connsiteX3" fmla="*/ 741453 w 1487096"/>
                    <a:gd name="connsiteY3" fmla="*/ 0 h 2952207"/>
                    <a:gd name="connsiteX4" fmla="*/ 618638 w 1487096"/>
                    <a:gd name="connsiteY4" fmla="*/ 106548 h 2952207"/>
                    <a:gd name="connsiteX5" fmla="*/ 498 w 1487096"/>
                    <a:gd name="connsiteY5" fmla="*/ 480685 h 2952207"/>
                    <a:gd name="connsiteX6" fmla="*/ 30592 w 1487096"/>
                    <a:gd name="connsiteY6" fmla="*/ 795449 h 2952207"/>
                    <a:gd name="connsiteX7" fmla="*/ 100539 w 1487096"/>
                    <a:gd name="connsiteY7" fmla="*/ 1594151 h 2952207"/>
                    <a:gd name="connsiteX8" fmla="*/ 153406 w 1487096"/>
                    <a:gd name="connsiteY8" fmla="*/ 2048809 h 2952207"/>
                    <a:gd name="connsiteX9" fmla="*/ 270528 w 1487096"/>
                    <a:gd name="connsiteY9" fmla="*/ 2545761 h 2952207"/>
                    <a:gd name="connsiteX10" fmla="*/ 401476 w 1487096"/>
                    <a:gd name="connsiteY10" fmla="*/ 2791391 h 2952207"/>
                    <a:gd name="connsiteX11" fmla="*/ 784560 w 1487096"/>
                    <a:gd name="connsiteY11" fmla="*/ 2922339 h 2952207"/>
                    <a:gd name="connsiteX12" fmla="*/ 988709 w 1487096"/>
                    <a:gd name="connsiteY12" fmla="*/ 2697857 h 2952207"/>
                    <a:gd name="connsiteX13" fmla="*/ 1183911 w 1487096"/>
                    <a:gd name="connsiteY13" fmla="*/ 2237505 h 2952207"/>
                    <a:gd name="connsiteX14" fmla="*/ 1371793 w 1487096"/>
                    <a:gd name="connsiteY14" fmla="*/ 1715339 h 2952207"/>
                    <a:gd name="connsiteX15" fmla="*/ 1449874 w 1487096"/>
                    <a:gd name="connsiteY15" fmla="*/ 1459949 h 2952207"/>
                    <a:gd name="connsiteX16" fmla="*/ 1487096 w 1487096"/>
                    <a:gd name="connsiteY16" fmla="*/ 1232406 h 2952207"/>
                    <a:gd name="connsiteX0" fmla="*/ 1487096 w 1487096"/>
                    <a:gd name="connsiteY0" fmla="*/ 1232406 h 2952207"/>
                    <a:gd name="connsiteX1" fmla="*/ 1347393 w 1487096"/>
                    <a:gd name="connsiteY1" fmla="*/ 652301 h 2952207"/>
                    <a:gd name="connsiteX2" fmla="*/ 807333 w 1487096"/>
                    <a:gd name="connsiteY2" fmla="*/ 352991 h 2952207"/>
                    <a:gd name="connsiteX3" fmla="*/ 741453 w 1487096"/>
                    <a:gd name="connsiteY3" fmla="*/ 0 h 2952207"/>
                    <a:gd name="connsiteX4" fmla="*/ 618638 w 1487096"/>
                    <a:gd name="connsiteY4" fmla="*/ 106548 h 2952207"/>
                    <a:gd name="connsiteX5" fmla="*/ 498 w 1487096"/>
                    <a:gd name="connsiteY5" fmla="*/ 480685 h 2952207"/>
                    <a:gd name="connsiteX6" fmla="*/ 30592 w 1487096"/>
                    <a:gd name="connsiteY6" fmla="*/ 795449 h 2952207"/>
                    <a:gd name="connsiteX7" fmla="*/ 100539 w 1487096"/>
                    <a:gd name="connsiteY7" fmla="*/ 1594151 h 2952207"/>
                    <a:gd name="connsiteX8" fmla="*/ 153406 w 1487096"/>
                    <a:gd name="connsiteY8" fmla="*/ 2048809 h 2952207"/>
                    <a:gd name="connsiteX9" fmla="*/ 270528 w 1487096"/>
                    <a:gd name="connsiteY9" fmla="*/ 2545761 h 2952207"/>
                    <a:gd name="connsiteX10" fmla="*/ 401476 w 1487096"/>
                    <a:gd name="connsiteY10" fmla="*/ 2791391 h 2952207"/>
                    <a:gd name="connsiteX11" fmla="*/ 784560 w 1487096"/>
                    <a:gd name="connsiteY11" fmla="*/ 2922339 h 2952207"/>
                    <a:gd name="connsiteX12" fmla="*/ 988709 w 1487096"/>
                    <a:gd name="connsiteY12" fmla="*/ 2697857 h 2952207"/>
                    <a:gd name="connsiteX13" fmla="*/ 1183911 w 1487096"/>
                    <a:gd name="connsiteY13" fmla="*/ 2237505 h 2952207"/>
                    <a:gd name="connsiteX14" fmla="*/ 1371793 w 1487096"/>
                    <a:gd name="connsiteY14" fmla="*/ 1715339 h 2952207"/>
                    <a:gd name="connsiteX15" fmla="*/ 1449874 w 1487096"/>
                    <a:gd name="connsiteY15" fmla="*/ 1459949 h 2952207"/>
                    <a:gd name="connsiteX16" fmla="*/ 1487096 w 1487096"/>
                    <a:gd name="connsiteY16" fmla="*/ 1232406 h 2952207"/>
                    <a:gd name="connsiteX0" fmla="*/ 1487096 w 1487096"/>
                    <a:gd name="connsiteY0" fmla="*/ 1147788 h 2867589"/>
                    <a:gd name="connsiteX1" fmla="*/ 1347393 w 1487096"/>
                    <a:gd name="connsiteY1" fmla="*/ 567683 h 2867589"/>
                    <a:gd name="connsiteX2" fmla="*/ 807333 w 1487096"/>
                    <a:gd name="connsiteY2" fmla="*/ 268373 h 2867589"/>
                    <a:gd name="connsiteX3" fmla="*/ 756440 w 1487096"/>
                    <a:gd name="connsiteY3" fmla="*/ 25284 h 2867589"/>
                    <a:gd name="connsiteX4" fmla="*/ 618638 w 1487096"/>
                    <a:gd name="connsiteY4" fmla="*/ 21930 h 2867589"/>
                    <a:gd name="connsiteX5" fmla="*/ 498 w 1487096"/>
                    <a:gd name="connsiteY5" fmla="*/ 396067 h 2867589"/>
                    <a:gd name="connsiteX6" fmla="*/ 30592 w 1487096"/>
                    <a:gd name="connsiteY6" fmla="*/ 710831 h 2867589"/>
                    <a:gd name="connsiteX7" fmla="*/ 100539 w 1487096"/>
                    <a:gd name="connsiteY7" fmla="*/ 1509533 h 2867589"/>
                    <a:gd name="connsiteX8" fmla="*/ 153406 w 1487096"/>
                    <a:gd name="connsiteY8" fmla="*/ 1964191 h 2867589"/>
                    <a:gd name="connsiteX9" fmla="*/ 270528 w 1487096"/>
                    <a:gd name="connsiteY9" fmla="*/ 2461143 h 2867589"/>
                    <a:gd name="connsiteX10" fmla="*/ 401476 w 1487096"/>
                    <a:gd name="connsiteY10" fmla="*/ 2706773 h 2867589"/>
                    <a:gd name="connsiteX11" fmla="*/ 784560 w 1487096"/>
                    <a:gd name="connsiteY11" fmla="*/ 2837721 h 2867589"/>
                    <a:gd name="connsiteX12" fmla="*/ 988709 w 1487096"/>
                    <a:gd name="connsiteY12" fmla="*/ 2613239 h 2867589"/>
                    <a:gd name="connsiteX13" fmla="*/ 1183911 w 1487096"/>
                    <a:gd name="connsiteY13" fmla="*/ 2152887 h 2867589"/>
                    <a:gd name="connsiteX14" fmla="*/ 1371793 w 1487096"/>
                    <a:gd name="connsiteY14" fmla="*/ 1630721 h 2867589"/>
                    <a:gd name="connsiteX15" fmla="*/ 1449874 w 1487096"/>
                    <a:gd name="connsiteY15" fmla="*/ 1375331 h 2867589"/>
                    <a:gd name="connsiteX16" fmla="*/ 1487096 w 1487096"/>
                    <a:gd name="connsiteY16" fmla="*/ 1147788 h 2867589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17325 w 1487096"/>
                    <a:gd name="connsiteY2" fmla="*/ 357985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510622 w 1510622"/>
                    <a:gd name="connsiteY0" fmla="*/ 1237401 h 2957202"/>
                    <a:gd name="connsiteX1" fmla="*/ 1370919 w 1510622"/>
                    <a:gd name="connsiteY1" fmla="*/ 657296 h 2957202"/>
                    <a:gd name="connsiteX2" fmla="*/ 840851 w 1510622"/>
                    <a:gd name="connsiteY2" fmla="*/ 357985 h 2957202"/>
                    <a:gd name="connsiteX3" fmla="*/ 764979 w 1510622"/>
                    <a:gd name="connsiteY3" fmla="*/ 0 h 2957202"/>
                    <a:gd name="connsiteX4" fmla="*/ 457329 w 1510622"/>
                    <a:gd name="connsiteY4" fmla="*/ 291381 h 2957202"/>
                    <a:gd name="connsiteX5" fmla="*/ 24024 w 1510622"/>
                    <a:gd name="connsiteY5" fmla="*/ 485680 h 2957202"/>
                    <a:gd name="connsiteX6" fmla="*/ 54118 w 1510622"/>
                    <a:gd name="connsiteY6" fmla="*/ 800444 h 2957202"/>
                    <a:gd name="connsiteX7" fmla="*/ 124065 w 1510622"/>
                    <a:gd name="connsiteY7" fmla="*/ 1599146 h 2957202"/>
                    <a:gd name="connsiteX8" fmla="*/ 176932 w 1510622"/>
                    <a:gd name="connsiteY8" fmla="*/ 2053804 h 2957202"/>
                    <a:gd name="connsiteX9" fmla="*/ 294054 w 1510622"/>
                    <a:gd name="connsiteY9" fmla="*/ 2550756 h 2957202"/>
                    <a:gd name="connsiteX10" fmla="*/ 425002 w 1510622"/>
                    <a:gd name="connsiteY10" fmla="*/ 2796386 h 2957202"/>
                    <a:gd name="connsiteX11" fmla="*/ 808086 w 1510622"/>
                    <a:gd name="connsiteY11" fmla="*/ 2927334 h 2957202"/>
                    <a:gd name="connsiteX12" fmla="*/ 1012235 w 1510622"/>
                    <a:gd name="connsiteY12" fmla="*/ 2702852 h 2957202"/>
                    <a:gd name="connsiteX13" fmla="*/ 1207437 w 1510622"/>
                    <a:gd name="connsiteY13" fmla="*/ 2242500 h 2957202"/>
                    <a:gd name="connsiteX14" fmla="*/ 1395319 w 1510622"/>
                    <a:gd name="connsiteY14" fmla="*/ 1720334 h 2957202"/>
                    <a:gd name="connsiteX15" fmla="*/ 1473400 w 1510622"/>
                    <a:gd name="connsiteY15" fmla="*/ 1464944 h 2957202"/>
                    <a:gd name="connsiteX16" fmla="*/ 1510622 w 1510622"/>
                    <a:gd name="connsiteY16" fmla="*/ 1237401 h 2957202"/>
                    <a:gd name="connsiteX0" fmla="*/ 1507786 w 1507786"/>
                    <a:gd name="connsiteY0" fmla="*/ 1237401 h 2957202"/>
                    <a:gd name="connsiteX1" fmla="*/ 1368083 w 1507786"/>
                    <a:gd name="connsiteY1" fmla="*/ 657296 h 2957202"/>
                    <a:gd name="connsiteX2" fmla="*/ 838015 w 1507786"/>
                    <a:gd name="connsiteY2" fmla="*/ 357985 h 2957202"/>
                    <a:gd name="connsiteX3" fmla="*/ 762143 w 1507786"/>
                    <a:gd name="connsiteY3" fmla="*/ 0 h 2957202"/>
                    <a:gd name="connsiteX4" fmla="*/ 414529 w 1507786"/>
                    <a:gd name="connsiteY4" fmla="*/ 301373 h 2957202"/>
                    <a:gd name="connsiteX5" fmla="*/ 21188 w 1507786"/>
                    <a:gd name="connsiteY5" fmla="*/ 485680 h 2957202"/>
                    <a:gd name="connsiteX6" fmla="*/ 51282 w 1507786"/>
                    <a:gd name="connsiteY6" fmla="*/ 800444 h 2957202"/>
                    <a:gd name="connsiteX7" fmla="*/ 121229 w 1507786"/>
                    <a:gd name="connsiteY7" fmla="*/ 1599146 h 2957202"/>
                    <a:gd name="connsiteX8" fmla="*/ 174096 w 1507786"/>
                    <a:gd name="connsiteY8" fmla="*/ 2053804 h 2957202"/>
                    <a:gd name="connsiteX9" fmla="*/ 291218 w 1507786"/>
                    <a:gd name="connsiteY9" fmla="*/ 2550756 h 2957202"/>
                    <a:gd name="connsiteX10" fmla="*/ 422166 w 1507786"/>
                    <a:gd name="connsiteY10" fmla="*/ 2796386 h 2957202"/>
                    <a:gd name="connsiteX11" fmla="*/ 805250 w 1507786"/>
                    <a:gd name="connsiteY11" fmla="*/ 2927334 h 2957202"/>
                    <a:gd name="connsiteX12" fmla="*/ 1009399 w 1507786"/>
                    <a:gd name="connsiteY12" fmla="*/ 2702852 h 2957202"/>
                    <a:gd name="connsiteX13" fmla="*/ 1204601 w 1507786"/>
                    <a:gd name="connsiteY13" fmla="*/ 2242500 h 2957202"/>
                    <a:gd name="connsiteX14" fmla="*/ 1392483 w 1507786"/>
                    <a:gd name="connsiteY14" fmla="*/ 1720334 h 2957202"/>
                    <a:gd name="connsiteX15" fmla="*/ 1470564 w 1507786"/>
                    <a:gd name="connsiteY15" fmla="*/ 1464944 h 2957202"/>
                    <a:gd name="connsiteX16" fmla="*/ 1507786 w 1507786"/>
                    <a:gd name="connsiteY16" fmla="*/ 1237401 h 2957202"/>
                    <a:gd name="connsiteX0" fmla="*/ 1486807 w 1486807"/>
                    <a:gd name="connsiteY0" fmla="*/ 1237401 h 2957202"/>
                    <a:gd name="connsiteX1" fmla="*/ 1347104 w 1486807"/>
                    <a:gd name="connsiteY1" fmla="*/ 657296 h 2957202"/>
                    <a:gd name="connsiteX2" fmla="*/ 817036 w 1486807"/>
                    <a:gd name="connsiteY2" fmla="*/ 357985 h 2957202"/>
                    <a:gd name="connsiteX3" fmla="*/ 741164 w 1486807"/>
                    <a:gd name="connsiteY3" fmla="*/ 0 h 2957202"/>
                    <a:gd name="connsiteX4" fmla="*/ 393550 w 1486807"/>
                    <a:gd name="connsiteY4" fmla="*/ 301373 h 2957202"/>
                    <a:gd name="connsiteX5" fmla="*/ 209 w 1486807"/>
                    <a:gd name="connsiteY5" fmla="*/ 485680 h 2957202"/>
                    <a:gd name="connsiteX6" fmla="*/ 30303 w 1486807"/>
                    <a:gd name="connsiteY6" fmla="*/ 800444 h 2957202"/>
                    <a:gd name="connsiteX7" fmla="*/ 100250 w 1486807"/>
                    <a:gd name="connsiteY7" fmla="*/ 1599146 h 2957202"/>
                    <a:gd name="connsiteX8" fmla="*/ 153117 w 1486807"/>
                    <a:gd name="connsiteY8" fmla="*/ 2053804 h 2957202"/>
                    <a:gd name="connsiteX9" fmla="*/ 270239 w 1486807"/>
                    <a:gd name="connsiteY9" fmla="*/ 2550756 h 2957202"/>
                    <a:gd name="connsiteX10" fmla="*/ 401187 w 1486807"/>
                    <a:gd name="connsiteY10" fmla="*/ 2796386 h 2957202"/>
                    <a:gd name="connsiteX11" fmla="*/ 784271 w 1486807"/>
                    <a:gd name="connsiteY11" fmla="*/ 2927334 h 2957202"/>
                    <a:gd name="connsiteX12" fmla="*/ 988420 w 1486807"/>
                    <a:gd name="connsiteY12" fmla="*/ 2702852 h 2957202"/>
                    <a:gd name="connsiteX13" fmla="*/ 1183622 w 1486807"/>
                    <a:gd name="connsiteY13" fmla="*/ 2242500 h 2957202"/>
                    <a:gd name="connsiteX14" fmla="*/ 1371504 w 1486807"/>
                    <a:gd name="connsiteY14" fmla="*/ 1720334 h 2957202"/>
                    <a:gd name="connsiteX15" fmla="*/ 1449585 w 1486807"/>
                    <a:gd name="connsiteY15" fmla="*/ 1464944 h 2957202"/>
                    <a:gd name="connsiteX16" fmla="*/ 1486807 w 1486807"/>
                    <a:gd name="connsiteY16" fmla="*/ 1237401 h 2957202"/>
                    <a:gd name="connsiteX0" fmla="*/ 1486599 w 1486599"/>
                    <a:gd name="connsiteY0" fmla="*/ 1237401 h 2957202"/>
                    <a:gd name="connsiteX1" fmla="*/ 1346896 w 1486599"/>
                    <a:gd name="connsiteY1" fmla="*/ 657296 h 2957202"/>
                    <a:gd name="connsiteX2" fmla="*/ 816828 w 1486599"/>
                    <a:gd name="connsiteY2" fmla="*/ 357985 h 2957202"/>
                    <a:gd name="connsiteX3" fmla="*/ 740956 w 1486599"/>
                    <a:gd name="connsiteY3" fmla="*/ 0 h 2957202"/>
                    <a:gd name="connsiteX4" fmla="*/ 393342 w 1486599"/>
                    <a:gd name="connsiteY4" fmla="*/ 301373 h 2957202"/>
                    <a:gd name="connsiteX5" fmla="*/ 1 w 1486599"/>
                    <a:gd name="connsiteY5" fmla="*/ 485680 h 2957202"/>
                    <a:gd name="connsiteX6" fmla="*/ 30095 w 1486599"/>
                    <a:gd name="connsiteY6" fmla="*/ 800444 h 2957202"/>
                    <a:gd name="connsiteX7" fmla="*/ 100042 w 1486599"/>
                    <a:gd name="connsiteY7" fmla="*/ 1599146 h 2957202"/>
                    <a:gd name="connsiteX8" fmla="*/ 152909 w 1486599"/>
                    <a:gd name="connsiteY8" fmla="*/ 2053804 h 2957202"/>
                    <a:gd name="connsiteX9" fmla="*/ 270031 w 1486599"/>
                    <a:gd name="connsiteY9" fmla="*/ 2550756 h 2957202"/>
                    <a:gd name="connsiteX10" fmla="*/ 400979 w 1486599"/>
                    <a:gd name="connsiteY10" fmla="*/ 2796386 h 2957202"/>
                    <a:gd name="connsiteX11" fmla="*/ 784063 w 1486599"/>
                    <a:gd name="connsiteY11" fmla="*/ 2927334 h 2957202"/>
                    <a:gd name="connsiteX12" fmla="*/ 988212 w 1486599"/>
                    <a:gd name="connsiteY12" fmla="*/ 2702852 h 2957202"/>
                    <a:gd name="connsiteX13" fmla="*/ 1183414 w 1486599"/>
                    <a:gd name="connsiteY13" fmla="*/ 2242500 h 2957202"/>
                    <a:gd name="connsiteX14" fmla="*/ 1371296 w 1486599"/>
                    <a:gd name="connsiteY14" fmla="*/ 1720334 h 2957202"/>
                    <a:gd name="connsiteX15" fmla="*/ 1449377 w 1486599"/>
                    <a:gd name="connsiteY15" fmla="*/ 1464944 h 2957202"/>
                    <a:gd name="connsiteX16" fmla="*/ 1486599 w 1486599"/>
                    <a:gd name="connsiteY16" fmla="*/ 1237401 h 2957202"/>
                    <a:gd name="connsiteX0" fmla="*/ 1486597 w 1486597"/>
                    <a:gd name="connsiteY0" fmla="*/ 1237401 h 2957202"/>
                    <a:gd name="connsiteX1" fmla="*/ 1346894 w 1486597"/>
                    <a:gd name="connsiteY1" fmla="*/ 657296 h 2957202"/>
                    <a:gd name="connsiteX2" fmla="*/ 816826 w 1486597"/>
                    <a:gd name="connsiteY2" fmla="*/ 357985 h 2957202"/>
                    <a:gd name="connsiteX3" fmla="*/ 740954 w 1486597"/>
                    <a:gd name="connsiteY3" fmla="*/ 0 h 2957202"/>
                    <a:gd name="connsiteX4" fmla="*/ 393340 w 1486597"/>
                    <a:gd name="connsiteY4" fmla="*/ 301373 h 2957202"/>
                    <a:gd name="connsiteX5" fmla="*/ 0 w 1486597"/>
                    <a:gd name="connsiteY5" fmla="*/ 485680 h 2957202"/>
                    <a:gd name="connsiteX6" fmla="*/ 30093 w 1486597"/>
                    <a:gd name="connsiteY6" fmla="*/ 800444 h 2957202"/>
                    <a:gd name="connsiteX7" fmla="*/ 100040 w 1486597"/>
                    <a:gd name="connsiteY7" fmla="*/ 1599146 h 2957202"/>
                    <a:gd name="connsiteX8" fmla="*/ 152907 w 1486597"/>
                    <a:gd name="connsiteY8" fmla="*/ 2053804 h 2957202"/>
                    <a:gd name="connsiteX9" fmla="*/ 270029 w 1486597"/>
                    <a:gd name="connsiteY9" fmla="*/ 2550756 h 2957202"/>
                    <a:gd name="connsiteX10" fmla="*/ 400977 w 1486597"/>
                    <a:gd name="connsiteY10" fmla="*/ 2796386 h 2957202"/>
                    <a:gd name="connsiteX11" fmla="*/ 784061 w 1486597"/>
                    <a:gd name="connsiteY11" fmla="*/ 2927334 h 2957202"/>
                    <a:gd name="connsiteX12" fmla="*/ 988210 w 1486597"/>
                    <a:gd name="connsiteY12" fmla="*/ 2702852 h 2957202"/>
                    <a:gd name="connsiteX13" fmla="*/ 1183412 w 1486597"/>
                    <a:gd name="connsiteY13" fmla="*/ 2242500 h 2957202"/>
                    <a:gd name="connsiteX14" fmla="*/ 1371294 w 1486597"/>
                    <a:gd name="connsiteY14" fmla="*/ 1720334 h 2957202"/>
                    <a:gd name="connsiteX15" fmla="*/ 1449375 w 1486597"/>
                    <a:gd name="connsiteY15" fmla="*/ 1464944 h 2957202"/>
                    <a:gd name="connsiteX16" fmla="*/ 1486597 w 1486597"/>
                    <a:gd name="connsiteY16" fmla="*/ 1237401 h 2957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6597" h="2957202">
                      <a:moveTo>
                        <a:pt x="1486597" y="1237401"/>
                      </a:moveTo>
                      <a:cubicBezTo>
                        <a:pt x="1439231" y="1102793"/>
                        <a:pt x="1420193" y="897573"/>
                        <a:pt x="1346894" y="657296"/>
                      </a:cubicBezTo>
                      <a:cubicBezTo>
                        <a:pt x="1144164" y="584968"/>
                        <a:pt x="917681" y="560507"/>
                        <a:pt x="816826" y="357985"/>
                      </a:cubicBezTo>
                      <a:cubicBezTo>
                        <a:pt x="760706" y="244117"/>
                        <a:pt x="768261" y="185432"/>
                        <a:pt x="740954" y="0"/>
                      </a:cubicBezTo>
                      <a:cubicBezTo>
                        <a:pt x="684960" y="75980"/>
                        <a:pt x="516832" y="220426"/>
                        <a:pt x="393340" y="301373"/>
                      </a:cubicBezTo>
                      <a:cubicBezTo>
                        <a:pt x="269848" y="382320"/>
                        <a:pt x="105993" y="448129"/>
                        <a:pt x="0" y="485680"/>
                      </a:cubicBezTo>
                      <a:cubicBezTo>
                        <a:pt x="9395" y="593836"/>
                        <a:pt x="27653" y="774417"/>
                        <a:pt x="30093" y="800444"/>
                      </a:cubicBezTo>
                      <a:cubicBezTo>
                        <a:pt x="52866" y="1067220"/>
                        <a:pt x="76453" y="1333183"/>
                        <a:pt x="100040" y="1599146"/>
                      </a:cubicBezTo>
                      <a:cubicBezTo>
                        <a:pt x="113054" y="1749614"/>
                        <a:pt x="121187" y="1904962"/>
                        <a:pt x="152907" y="2053804"/>
                      </a:cubicBezTo>
                      <a:cubicBezTo>
                        <a:pt x="187881" y="2221353"/>
                        <a:pt x="207401" y="2390528"/>
                        <a:pt x="270029" y="2550756"/>
                      </a:cubicBezTo>
                      <a:cubicBezTo>
                        <a:pt x="303376" y="2636971"/>
                        <a:pt x="349736" y="2719932"/>
                        <a:pt x="400977" y="2796386"/>
                      </a:cubicBezTo>
                      <a:cubicBezTo>
                        <a:pt x="485564" y="2921640"/>
                        <a:pt x="636846" y="3004601"/>
                        <a:pt x="784061" y="2927334"/>
                      </a:cubicBezTo>
                      <a:cubicBezTo>
                        <a:pt x="879222" y="2876906"/>
                        <a:pt x="938596" y="2795572"/>
                        <a:pt x="988210" y="2702852"/>
                      </a:cubicBezTo>
                      <a:cubicBezTo>
                        <a:pt x="1067104" y="2555636"/>
                        <a:pt x="1132985" y="2401101"/>
                        <a:pt x="1183412" y="2242500"/>
                      </a:cubicBezTo>
                      <a:cubicBezTo>
                        <a:pt x="1239533" y="2066005"/>
                        <a:pt x="1308667" y="1894389"/>
                        <a:pt x="1371294" y="1720334"/>
                      </a:cubicBezTo>
                      <a:cubicBezTo>
                        <a:pt x="1401388" y="1636560"/>
                        <a:pt x="1426601" y="1550345"/>
                        <a:pt x="1449375" y="1464944"/>
                      </a:cubicBezTo>
                      <a:cubicBezTo>
                        <a:pt x="1472149" y="1380357"/>
                        <a:pt x="1471144" y="1323615"/>
                        <a:pt x="1486597" y="1237401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19E85FD8-DA27-4FC8-8907-8F452D85FF62}"/>
                    </a:ext>
                  </a:extLst>
                </p:cNvPr>
                <p:cNvSpPr/>
                <p:nvPr/>
              </p:nvSpPr>
              <p:spPr>
                <a:xfrm flipH="1">
                  <a:off x="9164888" y="2237782"/>
                  <a:ext cx="228572" cy="1340906"/>
                </a:xfrm>
                <a:custGeom>
                  <a:avLst/>
                  <a:gdLst>
                    <a:gd name="connsiteX0" fmla="*/ 294243 w 357870"/>
                    <a:gd name="connsiteY0" fmla="*/ 403418 h 2147223"/>
                    <a:gd name="connsiteX1" fmla="*/ 250322 w 357870"/>
                    <a:gd name="connsiteY1" fmla="*/ 890610 h 2147223"/>
                    <a:gd name="connsiteX2" fmla="*/ 278789 w 357870"/>
                    <a:gd name="connsiteY2" fmla="*/ 1613671 h 2147223"/>
                    <a:gd name="connsiteX3" fmla="*/ 361750 w 357870"/>
                    <a:gd name="connsiteY3" fmla="*/ 2000009 h 2147223"/>
                    <a:gd name="connsiteX4" fmla="*/ 363377 w 357870"/>
                    <a:gd name="connsiteY4" fmla="*/ 2018716 h 2147223"/>
                    <a:gd name="connsiteX5" fmla="*/ 213722 w 357870"/>
                    <a:gd name="connsiteY5" fmla="*/ 2124450 h 2147223"/>
                    <a:gd name="connsiteX6" fmla="*/ 2253 w 357870"/>
                    <a:gd name="connsiteY6" fmla="*/ 2151290 h 2147223"/>
                    <a:gd name="connsiteX7" fmla="*/ 2253 w 357870"/>
                    <a:gd name="connsiteY7" fmla="*/ 815782 h 2147223"/>
                    <a:gd name="connsiteX8" fmla="*/ 2253 w 357870"/>
                    <a:gd name="connsiteY8" fmla="*/ 402604 h 2147223"/>
                    <a:gd name="connsiteX9" fmla="*/ 2253 w 357870"/>
                    <a:gd name="connsiteY9" fmla="*/ 192762 h 2147223"/>
                    <a:gd name="connsiteX10" fmla="*/ 8760 w 357870"/>
                    <a:gd name="connsiteY10" fmla="*/ 0 h 2147223"/>
                    <a:gd name="connsiteX11" fmla="*/ 164921 w 357870"/>
                    <a:gd name="connsiteY11" fmla="*/ 209029 h 2147223"/>
                    <a:gd name="connsiteX12" fmla="*/ 232429 w 357870"/>
                    <a:gd name="connsiteY12" fmla="*/ 324524 h 2147223"/>
                    <a:gd name="connsiteX13" fmla="*/ 259269 w 357870"/>
                    <a:gd name="connsiteY13" fmla="*/ 374137 h 2147223"/>
                    <a:gd name="connsiteX14" fmla="*/ 294243 w 357870"/>
                    <a:gd name="connsiteY14" fmla="*/ 403418 h 2147223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32429 w 363377"/>
                    <a:gd name="connsiteY12" fmla="*/ 324524 h 2153220"/>
                    <a:gd name="connsiteX13" fmla="*/ 294243 w 363377"/>
                    <a:gd name="connsiteY13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70920"/>
                    <a:gd name="connsiteY0" fmla="*/ 403418 h 2153220"/>
                    <a:gd name="connsiteX1" fmla="*/ 250322 w 370920"/>
                    <a:gd name="connsiteY1" fmla="*/ 890610 h 2153220"/>
                    <a:gd name="connsiteX2" fmla="*/ 278789 w 370920"/>
                    <a:gd name="connsiteY2" fmla="*/ 1613671 h 2153220"/>
                    <a:gd name="connsiteX3" fmla="*/ 361750 w 370920"/>
                    <a:gd name="connsiteY3" fmla="*/ 2000009 h 2153220"/>
                    <a:gd name="connsiteX4" fmla="*/ 350024 w 370920"/>
                    <a:gd name="connsiteY4" fmla="*/ 1974351 h 2153220"/>
                    <a:gd name="connsiteX5" fmla="*/ 363377 w 370920"/>
                    <a:gd name="connsiteY5" fmla="*/ 2018716 h 2153220"/>
                    <a:gd name="connsiteX6" fmla="*/ 213722 w 370920"/>
                    <a:gd name="connsiteY6" fmla="*/ 2124450 h 2153220"/>
                    <a:gd name="connsiteX7" fmla="*/ 2253 w 370920"/>
                    <a:gd name="connsiteY7" fmla="*/ 2151290 h 2153220"/>
                    <a:gd name="connsiteX8" fmla="*/ 2253 w 370920"/>
                    <a:gd name="connsiteY8" fmla="*/ 815782 h 2153220"/>
                    <a:gd name="connsiteX9" fmla="*/ 2253 w 370920"/>
                    <a:gd name="connsiteY9" fmla="*/ 402604 h 2153220"/>
                    <a:gd name="connsiteX10" fmla="*/ 2253 w 370920"/>
                    <a:gd name="connsiteY10" fmla="*/ 192762 h 2153220"/>
                    <a:gd name="connsiteX11" fmla="*/ 8760 w 370920"/>
                    <a:gd name="connsiteY11" fmla="*/ 0 h 2153220"/>
                    <a:gd name="connsiteX12" fmla="*/ 164921 w 370920"/>
                    <a:gd name="connsiteY12" fmla="*/ 209029 h 2153220"/>
                    <a:gd name="connsiteX13" fmla="*/ 294243 w 370920"/>
                    <a:gd name="connsiteY13" fmla="*/ 403418 h 2153220"/>
                    <a:gd name="connsiteX0" fmla="*/ 294243 w 377541"/>
                    <a:gd name="connsiteY0" fmla="*/ 403418 h 2153220"/>
                    <a:gd name="connsiteX1" fmla="*/ 250322 w 377541"/>
                    <a:gd name="connsiteY1" fmla="*/ 890610 h 2153220"/>
                    <a:gd name="connsiteX2" fmla="*/ 278789 w 377541"/>
                    <a:gd name="connsiteY2" fmla="*/ 1613671 h 2153220"/>
                    <a:gd name="connsiteX3" fmla="*/ 361750 w 377541"/>
                    <a:gd name="connsiteY3" fmla="*/ 2000009 h 2153220"/>
                    <a:gd name="connsiteX4" fmla="*/ 363377 w 377541"/>
                    <a:gd name="connsiteY4" fmla="*/ 2018716 h 2153220"/>
                    <a:gd name="connsiteX5" fmla="*/ 213722 w 377541"/>
                    <a:gd name="connsiteY5" fmla="*/ 2124450 h 2153220"/>
                    <a:gd name="connsiteX6" fmla="*/ 2253 w 377541"/>
                    <a:gd name="connsiteY6" fmla="*/ 2151290 h 2153220"/>
                    <a:gd name="connsiteX7" fmla="*/ 2253 w 377541"/>
                    <a:gd name="connsiteY7" fmla="*/ 815782 h 2153220"/>
                    <a:gd name="connsiteX8" fmla="*/ 2253 w 377541"/>
                    <a:gd name="connsiteY8" fmla="*/ 402604 h 2153220"/>
                    <a:gd name="connsiteX9" fmla="*/ 2253 w 377541"/>
                    <a:gd name="connsiteY9" fmla="*/ 192762 h 2153220"/>
                    <a:gd name="connsiteX10" fmla="*/ 8760 w 377541"/>
                    <a:gd name="connsiteY10" fmla="*/ 0 h 2153220"/>
                    <a:gd name="connsiteX11" fmla="*/ 164921 w 377541"/>
                    <a:gd name="connsiteY11" fmla="*/ 209029 h 2153220"/>
                    <a:gd name="connsiteX12" fmla="*/ 294243 w 377541"/>
                    <a:gd name="connsiteY12" fmla="*/ 403418 h 2153220"/>
                    <a:gd name="connsiteX0" fmla="*/ 294243 w 364424"/>
                    <a:gd name="connsiteY0" fmla="*/ 403418 h 2153220"/>
                    <a:gd name="connsiteX1" fmla="*/ 250322 w 364424"/>
                    <a:gd name="connsiteY1" fmla="*/ 890610 h 2153220"/>
                    <a:gd name="connsiteX2" fmla="*/ 278789 w 364424"/>
                    <a:gd name="connsiteY2" fmla="*/ 1613671 h 2153220"/>
                    <a:gd name="connsiteX3" fmla="*/ 363377 w 364424"/>
                    <a:gd name="connsiteY3" fmla="*/ 2018716 h 2153220"/>
                    <a:gd name="connsiteX4" fmla="*/ 213722 w 364424"/>
                    <a:gd name="connsiteY4" fmla="*/ 2124450 h 2153220"/>
                    <a:gd name="connsiteX5" fmla="*/ 2253 w 364424"/>
                    <a:gd name="connsiteY5" fmla="*/ 2151290 h 2153220"/>
                    <a:gd name="connsiteX6" fmla="*/ 2253 w 364424"/>
                    <a:gd name="connsiteY6" fmla="*/ 815782 h 2153220"/>
                    <a:gd name="connsiteX7" fmla="*/ 2253 w 364424"/>
                    <a:gd name="connsiteY7" fmla="*/ 402604 h 2153220"/>
                    <a:gd name="connsiteX8" fmla="*/ 2253 w 364424"/>
                    <a:gd name="connsiteY8" fmla="*/ 192762 h 2153220"/>
                    <a:gd name="connsiteX9" fmla="*/ 8760 w 364424"/>
                    <a:gd name="connsiteY9" fmla="*/ 0 h 2153220"/>
                    <a:gd name="connsiteX10" fmla="*/ 164921 w 364424"/>
                    <a:gd name="connsiteY10" fmla="*/ 209029 h 2153220"/>
                    <a:gd name="connsiteX11" fmla="*/ 294243 w 364424"/>
                    <a:gd name="connsiteY11" fmla="*/ 403418 h 2153220"/>
                    <a:gd name="connsiteX0" fmla="*/ 294243 w 363376"/>
                    <a:gd name="connsiteY0" fmla="*/ 403418 h 2153220"/>
                    <a:gd name="connsiteX1" fmla="*/ 250322 w 363376"/>
                    <a:gd name="connsiteY1" fmla="*/ 890610 h 2153220"/>
                    <a:gd name="connsiteX2" fmla="*/ 278789 w 363376"/>
                    <a:gd name="connsiteY2" fmla="*/ 1613671 h 2153220"/>
                    <a:gd name="connsiteX3" fmla="*/ 363377 w 363376"/>
                    <a:gd name="connsiteY3" fmla="*/ 2018716 h 2153220"/>
                    <a:gd name="connsiteX4" fmla="*/ 213722 w 363376"/>
                    <a:gd name="connsiteY4" fmla="*/ 2124450 h 2153220"/>
                    <a:gd name="connsiteX5" fmla="*/ 2253 w 363376"/>
                    <a:gd name="connsiteY5" fmla="*/ 2151290 h 2153220"/>
                    <a:gd name="connsiteX6" fmla="*/ 2253 w 363376"/>
                    <a:gd name="connsiteY6" fmla="*/ 815782 h 2153220"/>
                    <a:gd name="connsiteX7" fmla="*/ 2253 w 363376"/>
                    <a:gd name="connsiteY7" fmla="*/ 402604 h 2153220"/>
                    <a:gd name="connsiteX8" fmla="*/ 2253 w 363376"/>
                    <a:gd name="connsiteY8" fmla="*/ 192762 h 2153220"/>
                    <a:gd name="connsiteX9" fmla="*/ 8760 w 363376"/>
                    <a:gd name="connsiteY9" fmla="*/ 0 h 2153220"/>
                    <a:gd name="connsiteX10" fmla="*/ 164921 w 363376"/>
                    <a:gd name="connsiteY10" fmla="*/ 209029 h 2153220"/>
                    <a:gd name="connsiteX11" fmla="*/ 294243 w 363376"/>
                    <a:gd name="connsiteY11" fmla="*/ 403418 h 2153220"/>
                    <a:gd name="connsiteX0" fmla="*/ 294243 w 363378"/>
                    <a:gd name="connsiteY0" fmla="*/ 403418 h 2131745"/>
                    <a:gd name="connsiteX1" fmla="*/ 250322 w 363378"/>
                    <a:gd name="connsiteY1" fmla="*/ 890610 h 2131745"/>
                    <a:gd name="connsiteX2" fmla="*/ 278789 w 363378"/>
                    <a:gd name="connsiteY2" fmla="*/ 1613671 h 2131745"/>
                    <a:gd name="connsiteX3" fmla="*/ 363377 w 363378"/>
                    <a:gd name="connsiteY3" fmla="*/ 2018716 h 2131745"/>
                    <a:gd name="connsiteX4" fmla="*/ 213722 w 363378"/>
                    <a:gd name="connsiteY4" fmla="*/ 2124450 h 2131745"/>
                    <a:gd name="connsiteX5" fmla="*/ 2253 w 363378"/>
                    <a:gd name="connsiteY5" fmla="*/ 2116321 h 2131745"/>
                    <a:gd name="connsiteX6" fmla="*/ 2253 w 363378"/>
                    <a:gd name="connsiteY6" fmla="*/ 815782 h 2131745"/>
                    <a:gd name="connsiteX7" fmla="*/ 2253 w 363378"/>
                    <a:gd name="connsiteY7" fmla="*/ 402604 h 2131745"/>
                    <a:gd name="connsiteX8" fmla="*/ 2253 w 363378"/>
                    <a:gd name="connsiteY8" fmla="*/ 192762 h 2131745"/>
                    <a:gd name="connsiteX9" fmla="*/ 8760 w 363378"/>
                    <a:gd name="connsiteY9" fmla="*/ 0 h 2131745"/>
                    <a:gd name="connsiteX10" fmla="*/ 164921 w 363378"/>
                    <a:gd name="connsiteY10" fmla="*/ 209029 h 2131745"/>
                    <a:gd name="connsiteX11" fmla="*/ 294243 w 363378"/>
                    <a:gd name="connsiteY11" fmla="*/ 403418 h 213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3378" h="2131745">
                      <a:moveTo>
                        <a:pt x="294243" y="403418"/>
                      </a:moveTo>
                      <a:cubicBezTo>
                        <a:pt x="287736" y="566086"/>
                        <a:pt x="258456" y="727128"/>
                        <a:pt x="250322" y="890610"/>
                      </a:cubicBezTo>
                      <a:cubicBezTo>
                        <a:pt x="238936" y="1131359"/>
                        <a:pt x="243816" y="1375362"/>
                        <a:pt x="278789" y="1613671"/>
                      </a:cubicBezTo>
                      <a:cubicBezTo>
                        <a:pt x="297631" y="1801688"/>
                        <a:pt x="344248" y="1933586"/>
                        <a:pt x="363377" y="2018716"/>
                      </a:cubicBezTo>
                      <a:cubicBezTo>
                        <a:pt x="335723" y="2076463"/>
                        <a:pt x="273909" y="2108183"/>
                        <a:pt x="213722" y="2124450"/>
                      </a:cubicBezTo>
                      <a:cubicBezTo>
                        <a:pt x="153535" y="2140717"/>
                        <a:pt x="2253" y="2126082"/>
                        <a:pt x="2253" y="2116321"/>
                      </a:cubicBezTo>
                      <a:lnTo>
                        <a:pt x="2253" y="815782"/>
                      </a:lnTo>
                      <a:lnTo>
                        <a:pt x="2253" y="402604"/>
                      </a:lnTo>
                      <a:lnTo>
                        <a:pt x="2253" y="192762"/>
                      </a:lnTo>
                      <a:cubicBezTo>
                        <a:pt x="2253" y="128508"/>
                        <a:pt x="-5880" y="62627"/>
                        <a:pt x="8760" y="0"/>
                      </a:cubicBezTo>
                      <a:cubicBezTo>
                        <a:pt x="65694" y="65881"/>
                        <a:pt x="118561" y="135828"/>
                        <a:pt x="164921" y="209029"/>
                      </a:cubicBezTo>
                      <a:cubicBezTo>
                        <a:pt x="212502" y="276265"/>
                        <a:pt x="240047" y="304808"/>
                        <a:pt x="294243" y="403418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B5F5B5CF-E17D-4D52-91D4-C1224D81CB46}"/>
                    </a:ext>
                  </a:extLst>
                </p:cNvPr>
                <p:cNvSpPr/>
                <p:nvPr/>
              </p:nvSpPr>
              <p:spPr>
                <a:xfrm flipH="1">
                  <a:off x="8746972" y="3458106"/>
                  <a:ext cx="642350" cy="1344847"/>
                </a:xfrm>
                <a:custGeom>
                  <a:avLst/>
                  <a:gdLst>
                    <a:gd name="connsiteX0" fmla="*/ 1021026 w 1016677"/>
                    <a:gd name="connsiteY0" fmla="*/ 1260681 h 2130956"/>
                    <a:gd name="connsiteX1" fmla="*/ 943759 w 1016677"/>
                    <a:gd name="connsiteY1" fmla="*/ 482312 h 2130956"/>
                    <a:gd name="connsiteX2" fmla="*/ 921798 w 1016677"/>
                    <a:gd name="connsiteY2" fmla="*/ 463605 h 2130956"/>
                    <a:gd name="connsiteX3" fmla="*/ 502927 w 1016677"/>
                    <a:gd name="connsiteY3" fmla="*/ 247256 h 2130956"/>
                    <a:gd name="connsiteX4" fmla="*/ 385806 w 1016677"/>
                    <a:gd name="connsiteY4" fmla="*/ 0 h 2130956"/>
                    <a:gd name="connsiteX5" fmla="*/ 306912 w 1016677"/>
                    <a:gd name="connsiteY5" fmla="*/ 45547 h 2130956"/>
                    <a:gd name="connsiteX6" fmla="*/ 209310 w 1016677"/>
                    <a:gd name="connsiteY6" fmla="*/ 82961 h 2130956"/>
                    <a:gd name="connsiteX7" fmla="*/ 5162 w 1016677"/>
                    <a:gd name="connsiteY7" fmla="*/ 113868 h 2130956"/>
                    <a:gd name="connsiteX8" fmla="*/ 3535 w 1016677"/>
                    <a:gd name="connsiteY8" fmla="*/ 584793 h 2130956"/>
                    <a:gd name="connsiteX9" fmla="*/ 5162 w 1016677"/>
                    <a:gd name="connsiteY9" fmla="*/ 1154133 h 2130956"/>
                    <a:gd name="connsiteX10" fmla="*/ 5162 w 1016677"/>
                    <a:gd name="connsiteY10" fmla="*/ 1165519 h 2130956"/>
                    <a:gd name="connsiteX11" fmla="*/ 28748 w 1016677"/>
                    <a:gd name="connsiteY11" fmla="*/ 1198053 h 2130956"/>
                    <a:gd name="connsiteX12" fmla="*/ 240217 w 1016677"/>
                    <a:gd name="connsiteY12" fmla="*/ 1684432 h 2130956"/>
                    <a:gd name="connsiteX13" fmla="*/ 497234 w 1016677"/>
                    <a:gd name="connsiteY13" fmla="*/ 2105743 h 2130956"/>
                    <a:gd name="connsiteX14" fmla="*/ 925052 w 1016677"/>
                    <a:gd name="connsiteY14" fmla="*/ 1593338 h 2130956"/>
                    <a:gd name="connsiteX15" fmla="*/ 982799 w 1016677"/>
                    <a:gd name="connsiteY15" fmla="*/ 1411149 h 2130956"/>
                    <a:gd name="connsiteX16" fmla="*/ 1021026 w 1016677"/>
                    <a:gd name="connsiteY16" fmla="*/ 1260681 h 2130956"/>
                    <a:gd name="connsiteX0" fmla="*/ 1021026 w 1021195"/>
                    <a:gd name="connsiteY0" fmla="*/ 1260681 h 2138011"/>
                    <a:gd name="connsiteX1" fmla="*/ 943759 w 1021195"/>
                    <a:gd name="connsiteY1" fmla="*/ 482312 h 2138011"/>
                    <a:gd name="connsiteX2" fmla="*/ 921798 w 1021195"/>
                    <a:gd name="connsiteY2" fmla="*/ 463605 h 2138011"/>
                    <a:gd name="connsiteX3" fmla="*/ 502927 w 1021195"/>
                    <a:gd name="connsiteY3" fmla="*/ 247256 h 2138011"/>
                    <a:gd name="connsiteX4" fmla="*/ 385806 w 1021195"/>
                    <a:gd name="connsiteY4" fmla="*/ 0 h 2138011"/>
                    <a:gd name="connsiteX5" fmla="*/ 306912 w 1021195"/>
                    <a:gd name="connsiteY5" fmla="*/ 45547 h 2138011"/>
                    <a:gd name="connsiteX6" fmla="*/ 209310 w 1021195"/>
                    <a:gd name="connsiteY6" fmla="*/ 82961 h 2138011"/>
                    <a:gd name="connsiteX7" fmla="*/ 5162 w 1021195"/>
                    <a:gd name="connsiteY7" fmla="*/ 113868 h 2138011"/>
                    <a:gd name="connsiteX8" fmla="*/ 3535 w 1021195"/>
                    <a:gd name="connsiteY8" fmla="*/ 584793 h 2138011"/>
                    <a:gd name="connsiteX9" fmla="*/ 5162 w 1021195"/>
                    <a:gd name="connsiteY9" fmla="*/ 1154133 h 2138011"/>
                    <a:gd name="connsiteX10" fmla="*/ 28748 w 1021195"/>
                    <a:gd name="connsiteY10" fmla="*/ 1198053 h 2138011"/>
                    <a:gd name="connsiteX11" fmla="*/ 240217 w 1021195"/>
                    <a:gd name="connsiteY11" fmla="*/ 1684432 h 2138011"/>
                    <a:gd name="connsiteX12" fmla="*/ 497234 w 1021195"/>
                    <a:gd name="connsiteY12" fmla="*/ 2105743 h 2138011"/>
                    <a:gd name="connsiteX13" fmla="*/ 925052 w 1021195"/>
                    <a:gd name="connsiteY13" fmla="*/ 1593338 h 2138011"/>
                    <a:gd name="connsiteX14" fmla="*/ 982799 w 1021195"/>
                    <a:gd name="connsiteY14" fmla="*/ 1411149 h 2138011"/>
                    <a:gd name="connsiteX15" fmla="*/ 1021026 w 1021195"/>
                    <a:gd name="connsiteY15" fmla="*/ 1260681 h 2138011"/>
                    <a:gd name="connsiteX0" fmla="*/ 1021026 w 1021195"/>
                    <a:gd name="connsiteY0" fmla="*/ 1260681 h 2138013"/>
                    <a:gd name="connsiteX1" fmla="*/ 943759 w 1021195"/>
                    <a:gd name="connsiteY1" fmla="*/ 482312 h 2138013"/>
                    <a:gd name="connsiteX2" fmla="*/ 921798 w 1021195"/>
                    <a:gd name="connsiteY2" fmla="*/ 463605 h 2138013"/>
                    <a:gd name="connsiteX3" fmla="*/ 502927 w 1021195"/>
                    <a:gd name="connsiteY3" fmla="*/ 247256 h 2138013"/>
                    <a:gd name="connsiteX4" fmla="*/ 385806 w 1021195"/>
                    <a:gd name="connsiteY4" fmla="*/ 0 h 2138013"/>
                    <a:gd name="connsiteX5" fmla="*/ 306912 w 1021195"/>
                    <a:gd name="connsiteY5" fmla="*/ 45547 h 2138013"/>
                    <a:gd name="connsiteX6" fmla="*/ 209310 w 1021195"/>
                    <a:gd name="connsiteY6" fmla="*/ 82961 h 2138013"/>
                    <a:gd name="connsiteX7" fmla="*/ 5162 w 1021195"/>
                    <a:gd name="connsiteY7" fmla="*/ 113868 h 2138013"/>
                    <a:gd name="connsiteX8" fmla="*/ 3535 w 1021195"/>
                    <a:gd name="connsiteY8" fmla="*/ 584793 h 2138013"/>
                    <a:gd name="connsiteX9" fmla="*/ 5162 w 1021195"/>
                    <a:gd name="connsiteY9" fmla="*/ 1154133 h 2138013"/>
                    <a:gd name="connsiteX10" fmla="*/ 240217 w 1021195"/>
                    <a:gd name="connsiteY10" fmla="*/ 1684432 h 2138013"/>
                    <a:gd name="connsiteX11" fmla="*/ 497234 w 1021195"/>
                    <a:gd name="connsiteY11" fmla="*/ 2105743 h 2138013"/>
                    <a:gd name="connsiteX12" fmla="*/ 925052 w 1021195"/>
                    <a:gd name="connsiteY12" fmla="*/ 1593338 h 2138013"/>
                    <a:gd name="connsiteX13" fmla="*/ 982799 w 1021195"/>
                    <a:gd name="connsiteY13" fmla="*/ 1411149 h 2138013"/>
                    <a:gd name="connsiteX14" fmla="*/ 1021026 w 1021195"/>
                    <a:gd name="connsiteY14" fmla="*/ 1260681 h 2138013"/>
                    <a:gd name="connsiteX0" fmla="*/ 1021026 w 1021195"/>
                    <a:gd name="connsiteY0" fmla="*/ 1260681 h 2138011"/>
                    <a:gd name="connsiteX1" fmla="*/ 943759 w 1021195"/>
                    <a:gd name="connsiteY1" fmla="*/ 482312 h 2138011"/>
                    <a:gd name="connsiteX2" fmla="*/ 921798 w 1021195"/>
                    <a:gd name="connsiteY2" fmla="*/ 463605 h 2138011"/>
                    <a:gd name="connsiteX3" fmla="*/ 502927 w 1021195"/>
                    <a:gd name="connsiteY3" fmla="*/ 247256 h 2138011"/>
                    <a:gd name="connsiteX4" fmla="*/ 385806 w 1021195"/>
                    <a:gd name="connsiteY4" fmla="*/ 0 h 2138011"/>
                    <a:gd name="connsiteX5" fmla="*/ 306912 w 1021195"/>
                    <a:gd name="connsiteY5" fmla="*/ 45547 h 2138011"/>
                    <a:gd name="connsiteX6" fmla="*/ 209310 w 1021195"/>
                    <a:gd name="connsiteY6" fmla="*/ 82961 h 2138011"/>
                    <a:gd name="connsiteX7" fmla="*/ 5162 w 1021195"/>
                    <a:gd name="connsiteY7" fmla="*/ 113868 h 2138011"/>
                    <a:gd name="connsiteX8" fmla="*/ 3535 w 1021195"/>
                    <a:gd name="connsiteY8" fmla="*/ 584793 h 2138011"/>
                    <a:gd name="connsiteX9" fmla="*/ 167 w 1021195"/>
                    <a:gd name="connsiteY9" fmla="*/ 1194097 h 2138011"/>
                    <a:gd name="connsiteX10" fmla="*/ 240217 w 1021195"/>
                    <a:gd name="connsiteY10" fmla="*/ 1684432 h 2138011"/>
                    <a:gd name="connsiteX11" fmla="*/ 497234 w 1021195"/>
                    <a:gd name="connsiteY11" fmla="*/ 2105743 h 2138011"/>
                    <a:gd name="connsiteX12" fmla="*/ 925052 w 1021195"/>
                    <a:gd name="connsiteY12" fmla="*/ 1593338 h 2138011"/>
                    <a:gd name="connsiteX13" fmla="*/ 982799 w 1021195"/>
                    <a:gd name="connsiteY13" fmla="*/ 1411149 h 2138011"/>
                    <a:gd name="connsiteX14" fmla="*/ 1021026 w 1021195"/>
                    <a:gd name="connsiteY14" fmla="*/ 1260681 h 2138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21195" h="2138011">
                      <a:moveTo>
                        <a:pt x="1021026" y="1260681"/>
                      </a:moveTo>
                      <a:cubicBezTo>
                        <a:pt x="1006386" y="1000411"/>
                        <a:pt x="969785" y="741768"/>
                        <a:pt x="943759" y="482312"/>
                      </a:cubicBezTo>
                      <a:cubicBezTo>
                        <a:pt x="942132" y="466858"/>
                        <a:pt x="936438" y="461978"/>
                        <a:pt x="921798" y="463605"/>
                      </a:cubicBezTo>
                      <a:cubicBezTo>
                        <a:pt x="732290" y="488005"/>
                        <a:pt x="596461" y="409111"/>
                        <a:pt x="502927" y="247256"/>
                      </a:cubicBezTo>
                      <a:cubicBezTo>
                        <a:pt x="456567" y="168362"/>
                        <a:pt x="432980" y="78081"/>
                        <a:pt x="385806" y="0"/>
                      </a:cubicBezTo>
                      <a:cubicBezTo>
                        <a:pt x="375232" y="23587"/>
                        <a:pt x="328872" y="35787"/>
                        <a:pt x="306912" y="45547"/>
                      </a:cubicBezTo>
                      <a:cubicBezTo>
                        <a:pt x="275191" y="59374"/>
                        <a:pt x="242658" y="73201"/>
                        <a:pt x="209310" y="82961"/>
                      </a:cubicBezTo>
                      <a:cubicBezTo>
                        <a:pt x="140176" y="103294"/>
                        <a:pt x="76736" y="112241"/>
                        <a:pt x="5162" y="113868"/>
                      </a:cubicBezTo>
                      <a:cubicBezTo>
                        <a:pt x="-5412" y="114681"/>
                        <a:pt x="3535" y="554699"/>
                        <a:pt x="3535" y="584793"/>
                      </a:cubicBezTo>
                      <a:cubicBezTo>
                        <a:pt x="4348" y="774302"/>
                        <a:pt x="167" y="1004588"/>
                        <a:pt x="167" y="1194097"/>
                      </a:cubicBezTo>
                      <a:cubicBezTo>
                        <a:pt x="80184" y="1357542"/>
                        <a:pt x="157373" y="1532491"/>
                        <a:pt x="240217" y="1684432"/>
                      </a:cubicBezTo>
                      <a:cubicBezTo>
                        <a:pt x="323062" y="1836373"/>
                        <a:pt x="378486" y="1993502"/>
                        <a:pt x="497234" y="2105743"/>
                      </a:cubicBezTo>
                      <a:cubicBezTo>
                        <a:pt x="682676" y="2281425"/>
                        <a:pt x="893331" y="1686872"/>
                        <a:pt x="925052" y="1593338"/>
                      </a:cubicBezTo>
                      <a:cubicBezTo>
                        <a:pt x="945385" y="1533150"/>
                        <a:pt x="964092" y="1472150"/>
                        <a:pt x="982799" y="1411149"/>
                      </a:cubicBezTo>
                      <a:cubicBezTo>
                        <a:pt x="999066" y="1359908"/>
                        <a:pt x="1023466" y="1315174"/>
                        <a:pt x="1021026" y="1260681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B09129CC-D608-4B39-83C5-DDCC9E749BB2}"/>
                    </a:ext>
                  </a:extLst>
                </p:cNvPr>
                <p:cNvSpPr/>
                <p:nvPr/>
              </p:nvSpPr>
              <p:spPr>
                <a:xfrm flipH="1">
                  <a:off x="7198653" y="2086837"/>
                  <a:ext cx="1145999" cy="1795739"/>
                </a:xfrm>
                <a:custGeom>
                  <a:avLst/>
                  <a:gdLst>
                    <a:gd name="connsiteX0" fmla="*/ 1820419 w 1821886"/>
                    <a:gd name="connsiteY0" fmla="*/ 1327383 h 2854831"/>
                    <a:gd name="connsiteX1" fmla="*/ 1554456 w 1821886"/>
                    <a:gd name="connsiteY1" fmla="*/ 802777 h 2854831"/>
                    <a:gd name="connsiteX2" fmla="*/ 1358441 w 1821886"/>
                    <a:gd name="connsiteY2" fmla="*/ 496147 h 2854831"/>
                    <a:gd name="connsiteX3" fmla="*/ 1023343 w 1821886"/>
                    <a:gd name="connsiteY3" fmla="*/ 104929 h 2854831"/>
                    <a:gd name="connsiteX4" fmla="*/ 845222 w 1821886"/>
                    <a:gd name="connsiteY4" fmla="*/ 13835 h 2854831"/>
                    <a:gd name="connsiteX5" fmla="*/ 604472 w 1821886"/>
                    <a:gd name="connsiteY5" fmla="*/ 59382 h 2854831"/>
                    <a:gd name="connsiteX6" fmla="*/ 163641 w 1821886"/>
                    <a:gd name="connsiteY6" fmla="*/ 702736 h 2854831"/>
                    <a:gd name="connsiteX7" fmla="*/ 1786 w 1821886"/>
                    <a:gd name="connsiteY7" fmla="*/ 1904856 h 2854831"/>
                    <a:gd name="connsiteX8" fmla="*/ 17239 w 1821886"/>
                    <a:gd name="connsiteY8" fmla="*/ 2261100 h 2854831"/>
                    <a:gd name="connsiteX9" fmla="*/ 111587 w 1821886"/>
                    <a:gd name="connsiteY9" fmla="*/ 2553903 h 2854831"/>
                    <a:gd name="connsiteX10" fmla="*/ 419843 w 1821886"/>
                    <a:gd name="connsiteY10" fmla="*/ 2747478 h 2854831"/>
                    <a:gd name="connsiteX11" fmla="*/ 987556 w 1821886"/>
                    <a:gd name="connsiteY11" fmla="*/ 2858906 h 2854831"/>
                    <a:gd name="connsiteX12" fmla="*/ 1602443 w 1821886"/>
                    <a:gd name="connsiteY12" fmla="*/ 2752359 h 2854831"/>
                    <a:gd name="connsiteX13" fmla="*/ 1776498 w 1821886"/>
                    <a:gd name="connsiteY13" fmla="*/ 2592130 h 2854831"/>
                    <a:gd name="connsiteX14" fmla="*/ 1778938 w 1821886"/>
                    <a:gd name="connsiteY14" fmla="*/ 2430275 h 2854831"/>
                    <a:gd name="connsiteX15" fmla="*/ 1791952 w 1821886"/>
                    <a:gd name="connsiteY15" fmla="*/ 2003270 h 2854831"/>
                    <a:gd name="connsiteX16" fmla="*/ 1809032 w 1821886"/>
                    <a:gd name="connsiteY16" fmla="*/ 1642146 h 2854831"/>
                    <a:gd name="connsiteX17" fmla="*/ 1819606 w 1821886"/>
                    <a:gd name="connsiteY17" fmla="*/ 1461584 h 2854831"/>
                    <a:gd name="connsiteX18" fmla="*/ 1820419 w 1821886"/>
                    <a:gd name="connsiteY18" fmla="*/ 1327383 h 2854831"/>
                    <a:gd name="connsiteX19" fmla="*/ 1820419 w 1821886"/>
                    <a:gd name="connsiteY19" fmla="*/ 1327383 h 285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821886" h="2854831">
                      <a:moveTo>
                        <a:pt x="1820419" y="1327383"/>
                      </a:moveTo>
                      <a:cubicBezTo>
                        <a:pt x="1726071" y="1154954"/>
                        <a:pt x="1650430" y="973579"/>
                        <a:pt x="1554456" y="802777"/>
                      </a:cubicBezTo>
                      <a:cubicBezTo>
                        <a:pt x="1495082" y="697042"/>
                        <a:pt x="1433268" y="591308"/>
                        <a:pt x="1358441" y="496147"/>
                      </a:cubicBezTo>
                      <a:cubicBezTo>
                        <a:pt x="1254333" y="364385"/>
                        <a:pt x="1157545" y="207410"/>
                        <a:pt x="1023343" y="104929"/>
                      </a:cubicBezTo>
                      <a:cubicBezTo>
                        <a:pt x="972916" y="65889"/>
                        <a:pt x="904595" y="35795"/>
                        <a:pt x="845222" y="13835"/>
                      </a:cubicBezTo>
                      <a:cubicBezTo>
                        <a:pt x="758194" y="-17885"/>
                        <a:pt x="678486" y="8142"/>
                        <a:pt x="604472" y="59382"/>
                      </a:cubicBezTo>
                      <a:cubicBezTo>
                        <a:pt x="392190" y="207410"/>
                        <a:pt x="257175" y="467680"/>
                        <a:pt x="163641" y="702736"/>
                      </a:cubicBezTo>
                      <a:cubicBezTo>
                        <a:pt x="13172" y="1082567"/>
                        <a:pt x="-7161" y="1500625"/>
                        <a:pt x="1786" y="1904856"/>
                      </a:cubicBezTo>
                      <a:cubicBezTo>
                        <a:pt x="4226" y="2023604"/>
                        <a:pt x="9106" y="2142352"/>
                        <a:pt x="17239" y="2261100"/>
                      </a:cubicBezTo>
                      <a:cubicBezTo>
                        <a:pt x="24559" y="2363581"/>
                        <a:pt x="46519" y="2470942"/>
                        <a:pt x="111587" y="2553903"/>
                      </a:cubicBezTo>
                      <a:cubicBezTo>
                        <a:pt x="186414" y="2649877"/>
                        <a:pt x="310042" y="2704371"/>
                        <a:pt x="419843" y="2747478"/>
                      </a:cubicBezTo>
                      <a:cubicBezTo>
                        <a:pt x="595525" y="2815799"/>
                        <a:pt x="798048" y="2846706"/>
                        <a:pt x="987556" y="2858906"/>
                      </a:cubicBezTo>
                      <a:cubicBezTo>
                        <a:pt x="1190892" y="2871920"/>
                        <a:pt x="1418628" y="2850773"/>
                        <a:pt x="1602443" y="2752359"/>
                      </a:cubicBezTo>
                      <a:cubicBezTo>
                        <a:pt x="1667511" y="2717385"/>
                        <a:pt x="1757791" y="2671024"/>
                        <a:pt x="1776498" y="2592130"/>
                      </a:cubicBezTo>
                      <a:cubicBezTo>
                        <a:pt x="1787885" y="2542516"/>
                        <a:pt x="1778938" y="2481515"/>
                        <a:pt x="1778938" y="2430275"/>
                      </a:cubicBezTo>
                      <a:cubicBezTo>
                        <a:pt x="1779752" y="2287127"/>
                        <a:pt x="1788699" y="2145605"/>
                        <a:pt x="1791952" y="2003270"/>
                      </a:cubicBezTo>
                      <a:cubicBezTo>
                        <a:pt x="1794392" y="1882896"/>
                        <a:pt x="1801712" y="1762521"/>
                        <a:pt x="1809032" y="1642146"/>
                      </a:cubicBezTo>
                      <a:cubicBezTo>
                        <a:pt x="1813099" y="1581959"/>
                        <a:pt x="1814725" y="1521772"/>
                        <a:pt x="1819606" y="1461584"/>
                      </a:cubicBezTo>
                      <a:cubicBezTo>
                        <a:pt x="1822859" y="1419290"/>
                        <a:pt x="1840752" y="1368050"/>
                        <a:pt x="1820419" y="1327383"/>
                      </a:cubicBezTo>
                      <a:cubicBezTo>
                        <a:pt x="1820419" y="1327383"/>
                        <a:pt x="1820419" y="1327383"/>
                        <a:pt x="1820419" y="1327383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80BF4995-13A8-4A53-A451-AC92B194829E}"/>
                    </a:ext>
                  </a:extLst>
                </p:cNvPr>
                <p:cNvSpPr/>
                <p:nvPr/>
              </p:nvSpPr>
              <p:spPr>
                <a:xfrm flipH="1">
                  <a:off x="8314449" y="2055728"/>
                  <a:ext cx="936240" cy="1739463"/>
                </a:xfrm>
                <a:custGeom>
                  <a:avLst/>
                  <a:gdLst>
                    <a:gd name="connsiteX0" fmla="*/ 1491640 w 1488416"/>
                    <a:gd name="connsiteY0" fmla="*/ 1253669 h 2765363"/>
                    <a:gd name="connsiteX1" fmla="*/ 1449346 w 1488416"/>
                    <a:gd name="connsiteY1" fmla="*/ 1108081 h 2765363"/>
                    <a:gd name="connsiteX2" fmla="*/ 1323278 w 1488416"/>
                    <a:gd name="connsiteY2" fmla="*/ 807144 h 2765363"/>
                    <a:gd name="connsiteX3" fmla="*/ 865366 w 1488416"/>
                    <a:gd name="connsiteY3" fmla="*/ 193071 h 2765363"/>
                    <a:gd name="connsiteX4" fmla="*/ 458695 w 1488416"/>
                    <a:gd name="connsiteY4" fmla="*/ 2749 h 2765363"/>
                    <a:gd name="connsiteX5" fmla="*/ 174839 w 1488416"/>
                    <a:gd name="connsiteY5" fmla="*/ 292299 h 2765363"/>
                    <a:gd name="connsiteX6" fmla="*/ 22744 w 1488416"/>
                    <a:gd name="connsiteY6" fmla="*/ 991773 h 2765363"/>
                    <a:gd name="connsiteX7" fmla="*/ 1597 w 1488416"/>
                    <a:gd name="connsiteY7" fmla="*/ 1509059 h 2765363"/>
                    <a:gd name="connsiteX8" fmla="*/ 31691 w 1488416"/>
                    <a:gd name="connsiteY8" fmla="*/ 1844156 h 2765363"/>
                    <a:gd name="connsiteX9" fmla="*/ 141492 w 1488416"/>
                    <a:gd name="connsiteY9" fmla="*/ 2328094 h 2765363"/>
                    <a:gd name="connsiteX10" fmla="*/ 438362 w 1488416"/>
                    <a:gd name="connsiteY10" fmla="*/ 2742899 h 2765363"/>
                    <a:gd name="connsiteX11" fmla="*/ 653897 w 1488416"/>
                    <a:gd name="connsiteY11" fmla="*/ 2764046 h 2765363"/>
                    <a:gd name="connsiteX12" fmla="*/ 1215104 w 1488416"/>
                    <a:gd name="connsiteY12" fmla="*/ 2466363 h 2765363"/>
                    <a:gd name="connsiteX13" fmla="*/ 1435519 w 1488416"/>
                    <a:gd name="connsiteY13" fmla="*/ 2207720 h 2765363"/>
                    <a:gd name="connsiteX14" fmla="*/ 1455853 w 1488416"/>
                    <a:gd name="connsiteY14" fmla="*/ 1707514 h 2765363"/>
                    <a:gd name="connsiteX15" fmla="*/ 1491640 w 1488416"/>
                    <a:gd name="connsiteY15" fmla="*/ 1253669 h 2765363"/>
                    <a:gd name="connsiteX16" fmla="*/ 1491640 w 1488416"/>
                    <a:gd name="connsiteY16" fmla="*/ 1253669 h 276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8416" h="2765363">
                      <a:moveTo>
                        <a:pt x="1491640" y="1253669"/>
                      </a:moveTo>
                      <a:cubicBezTo>
                        <a:pt x="1489200" y="1204869"/>
                        <a:pt x="1465613" y="1155255"/>
                        <a:pt x="1449346" y="1108081"/>
                      </a:cubicBezTo>
                      <a:cubicBezTo>
                        <a:pt x="1414372" y="1003160"/>
                        <a:pt x="1379399" y="903119"/>
                        <a:pt x="1323278" y="807144"/>
                      </a:cubicBezTo>
                      <a:cubicBezTo>
                        <a:pt x="1193143" y="585915"/>
                        <a:pt x="1055688" y="367126"/>
                        <a:pt x="865366" y="193071"/>
                      </a:cubicBezTo>
                      <a:cubicBezTo>
                        <a:pt x="756379" y="94656"/>
                        <a:pt x="616484" y="-19212"/>
                        <a:pt x="458695" y="2749"/>
                      </a:cubicBezTo>
                      <a:cubicBezTo>
                        <a:pt x="314734" y="23082"/>
                        <a:pt x="226079" y="171111"/>
                        <a:pt x="174839" y="292299"/>
                      </a:cubicBezTo>
                      <a:cubicBezTo>
                        <a:pt x="80491" y="515154"/>
                        <a:pt x="41451" y="751837"/>
                        <a:pt x="22744" y="991773"/>
                      </a:cubicBezTo>
                      <a:cubicBezTo>
                        <a:pt x="9730" y="1164202"/>
                        <a:pt x="-4910" y="1335817"/>
                        <a:pt x="1597" y="1509059"/>
                      </a:cubicBezTo>
                      <a:cubicBezTo>
                        <a:pt x="5664" y="1620487"/>
                        <a:pt x="5664" y="1735168"/>
                        <a:pt x="31691" y="1844156"/>
                      </a:cubicBezTo>
                      <a:cubicBezTo>
                        <a:pt x="69918" y="2006011"/>
                        <a:pt x="92691" y="2168679"/>
                        <a:pt x="141492" y="2328094"/>
                      </a:cubicBezTo>
                      <a:cubicBezTo>
                        <a:pt x="187852" y="2480189"/>
                        <a:pt x="277320" y="2681898"/>
                        <a:pt x="438362" y="2742899"/>
                      </a:cubicBezTo>
                      <a:cubicBezTo>
                        <a:pt x="506682" y="2768926"/>
                        <a:pt x="577443" y="2777059"/>
                        <a:pt x="653897" y="2764046"/>
                      </a:cubicBezTo>
                      <a:cubicBezTo>
                        <a:pt x="860486" y="2728259"/>
                        <a:pt x="1053249" y="2592431"/>
                        <a:pt x="1215104" y="2466363"/>
                      </a:cubicBezTo>
                      <a:cubicBezTo>
                        <a:pt x="1289931" y="2407802"/>
                        <a:pt x="1435519" y="2315081"/>
                        <a:pt x="1435519" y="2207720"/>
                      </a:cubicBezTo>
                      <a:cubicBezTo>
                        <a:pt x="1435519" y="2040984"/>
                        <a:pt x="1442839" y="1873436"/>
                        <a:pt x="1455853" y="1707514"/>
                      </a:cubicBezTo>
                      <a:cubicBezTo>
                        <a:pt x="1465613" y="1558673"/>
                        <a:pt x="1497333" y="1404138"/>
                        <a:pt x="1491640" y="1253669"/>
                      </a:cubicBezTo>
                      <a:cubicBezTo>
                        <a:pt x="1491640" y="1253669"/>
                        <a:pt x="1491640" y="1253669"/>
                        <a:pt x="1491640" y="1253669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E6D7100-981C-4BD2-B335-E40AA234A9C0}"/>
                    </a:ext>
                  </a:extLst>
                </p:cNvPr>
                <p:cNvSpPr/>
                <p:nvPr/>
              </p:nvSpPr>
              <p:spPr>
                <a:xfrm flipH="1">
                  <a:off x="8576303" y="3578688"/>
                  <a:ext cx="5116" cy="5116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E6E8BF23-3528-4B57-9C51-EE96C06D9918}"/>
                    </a:ext>
                  </a:extLst>
                </p:cNvPr>
                <p:cNvSpPr/>
                <p:nvPr/>
              </p:nvSpPr>
              <p:spPr>
                <a:xfrm flipH="1">
                  <a:off x="6845379" y="3735173"/>
                  <a:ext cx="1094996" cy="1442988"/>
                </a:xfrm>
                <a:custGeom>
                  <a:avLst/>
                  <a:gdLst>
                    <a:gd name="connsiteX0" fmla="*/ 1742637 w 1740552"/>
                    <a:gd name="connsiteY0" fmla="*/ 386434 h 2228557"/>
                    <a:gd name="connsiteX1" fmla="*/ 1382326 w 1740552"/>
                    <a:gd name="connsiteY1" fmla="*/ 323806 h 2228557"/>
                    <a:gd name="connsiteX2" fmla="*/ 1235111 w 1740552"/>
                    <a:gd name="connsiteY2" fmla="*/ 221325 h 2228557"/>
                    <a:gd name="connsiteX3" fmla="*/ 1174924 w 1740552"/>
                    <a:gd name="connsiteY3" fmla="*/ 87124 h 2228557"/>
                    <a:gd name="connsiteX4" fmla="*/ 1131004 w 1740552"/>
                    <a:gd name="connsiteY4" fmla="*/ 5789 h 2228557"/>
                    <a:gd name="connsiteX5" fmla="*/ 595011 w 1740552"/>
                    <a:gd name="connsiteY5" fmla="*/ 166018 h 2228557"/>
                    <a:gd name="connsiteX6" fmla="*/ 57392 w 1740552"/>
                    <a:gd name="connsiteY6" fmla="*/ 144871 h 2228557"/>
                    <a:gd name="connsiteX7" fmla="*/ 8591 w 1740552"/>
                    <a:gd name="connsiteY7" fmla="*/ 308353 h 2228557"/>
                    <a:gd name="connsiteX8" fmla="*/ 80165 w 1740552"/>
                    <a:gd name="connsiteY8" fmla="*/ 601969 h 2228557"/>
                    <a:gd name="connsiteX9" fmla="*/ 212740 w 1740552"/>
                    <a:gd name="connsiteY9" fmla="*/ 1211163 h 2228557"/>
                    <a:gd name="connsiteX10" fmla="*/ 348568 w 1740552"/>
                    <a:gd name="connsiteY10" fmla="*/ 1808969 h 2228557"/>
                    <a:gd name="connsiteX11" fmla="*/ 952068 w 1740552"/>
                    <a:gd name="connsiteY11" fmla="*/ 2214014 h 2228557"/>
                    <a:gd name="connsiteX12" fmla="*/ 1211525 w 1740552"/>
                    <a:gd name="connsiteY12" fmla="*/ 1997665 h 2228557"/>
                    <a:gd name="connsiteX13" fmla="*/ 1406727 w 1740552"/>
                    <a:gd name="connsiteY13" fmla="*/ 1553580 h 2228557"/>
                    <a:gd name="connsiteX14" fmla="*/ 1621449 w 1740552"/>
                    <a:gd name="connsiteY14" fmla="*/ 1035481 h 2228557"/>
                    <a:gd name="connsiteX15" fmla="*/ 1742637 w 1740552"/>
                    <a:gd name="connsiteY15" fmla="*/ 386434 h 2228557"/>
                    <a:gd name="connsiteX0" fmla="*/ 1748503 w 1750266"/>
                    <a:gd name="connsiteY0" fmla="*/ 383983 h 2230158"/>
                    <a:gd name="connsiteX1" fmla="*/ 1388192 w 1750266"/>
                    <a:gd name="connsiteY1" fmla="*/ 321355 h 2230158"/>
                    <a:gd name="connsiteX2" fmla="*/ 1240977 w 1750266"/>
                    <a:gd name="connsiteY2" fmla="*/ 218874 h 2230158"/>
                    <a:gd name="connsiteX3" fmla="*/ 1180790 w 1750266"/>
                    <a:gd name="connsiteY3" fmla="*/ 84673 h 2230158"/>
                    <a:gd name="connsiteX4" fmla="*/ 1136870 w 1750266"/>
                    <a:gd name="connsiteY4" fmla="*/ 3338 h 2230158"/>
                    <a:gd name="connsiteX5" fmla="*/ 585734 w 1750266"/>
                    <a:gd name="connsiteY5" fmla="*/ 208995 h 2230158"/>
                    <a:gd name="connsiteX6" fmla="*/ 63258 w 1750266"/>
                    <a:gd name="connsiteY6" fmla="*/ 142420 h 2230158"/>
                    <a:gd name="connsiteX7" fmla="*/ 14457 w 1750266"/>
                    <a:gd name="connsiteY7" fmla="*/ 305902 h 2230158"/>
                    <a:gd name="connsiteX8" fmla="*/ 86031 w 1750266"/>
                    <a:gd name="connsiteY8" fmla="*/ 599518 h 2230158"/>
                    <a:gd name="connsiteX9" fmla="*/ 218606 w 1750266"/>
                    <a:gd name="connsiteY9" fmla="*/ 1208712 h 2230158"/>
                    <a:gd name="connsiteX10" fmla="*/ 354434 w 1750266"/>
                    <a:gd name="connsiteY10" fmla="*/ 1806518 h 2230158"/>
                    <a:gd name="connsiteX11" fmla="*/ 957934 w 1750266"/>
                    <a:gd name="connsiteY11" fmla="*/ 2211563 h 2230158"/>
                    <a:gd name="connsiteX12" fmla="*/ 1217391 w 1750266"/>
                    <a:gd name="connsiteY12" fmla="*/ 1995214 h 2230158"/>
                    <a:gd name="connsiteX13" fmla="*/ 1412593 w 1750266"/>
                    <a:gd name="connsiteY13" fmla="*/ 1551129 h 2230158"/>
                    <a:gd name="connsiteX14" fmla="*/ 1627315 w 1750266"/>
                    <a:gd name="connsiteY14" fmla="*/ 1033030 h 2230158"/>
                    <a:gd name="connsiteX15" fmla="*/ 1748503 w 1750266"/>
                    <a:gd name="connsiteY15" fmla="*/ 383983 h 2230158"/>
                    <a:gd name="connsiteX0" fmla="*/ 1738583 w 1740346"/>
                    <a:gd name="connsiteY0" fmla="*/ 383983 h 2230160"/>
                    <a:gd name="connsiteX1" fmla="*/ 1378272 w 1740346"/>
                    <a:gd name="connsiteY1" fmla="*/ 321355 h 2230160"/>
                    <a:gd name="connsiteX2" fmla="*/ 1231057 w 1740346"/>
                    <a:gd name="connsiteY2" fmla="*/ 218874 h 2230160"/>
                    <a:gd name="connsiteX3" fmla="*/ 1170870 w 1740346"/>
                    <a:gd name="connsiteY3" fmla="*/ 84673 h 2230160"/>
                    <a:gd name="connsiteX4" fmla="*/ 1126950 w 1740346"/>
                    <a:gd name="connsiteY4" fmla="*/ 3338 h 2230160"/>
                    <a:gd name="connsiteX5" fmla="*/ 575814 w 1740346"/>
                    <a:gd name="connsiteY5" fmla="*/ 208995 h 2230160"/>
                    <a:gd name="connsiteX6" fmla="*/ 83623 w 1740346"/>
                    <a:gd name="connsiteY6" fmla="*/ 202991 h 2230160"/>
                    <a:gd name="connsiteX7" fmla="*/ 4537 w 1740346"/>
                    <a:gd name="connsiteY7" fmla="*/ 305902 h 2230160"/>
                    <a:gd name="connsiteX8" fmla="*/ 76111 w 1740346"/>
                    <a:gd name="connsiteY8" fmla="*/ 599518 h 2230160"/>
                    <a:gd name="connsiteX9" fmla="*/ 208686 w 1740346"/>
                    <a:gd name="connsiteY9" fmla="*/ 1208712 h 2230160"/>
                    <a:gd name="connsiteX10" fmla="*/ 344514 w 1740346"/>
                    <a:gd name="connsiteY10" fmla="*/ 1806518 h 2230160"/>
                    <a:gd name="connsiteX11" fmla="*/ 948014 w 1740346"/>
                    <a:gd name="connsiteY11" fmla="*/ 2211563 h 2230160"/>
                    <a:gd name="connsiteX12" fmla="*/ 1207471 w 1740346"/>
                    <a:gd name="connsiteY12" fmla="*/ 1995214 h 2230160"/>
                    <a:gd name="connsiteX13" fmla="*/ 1402673 w 1740346"/>
                    <a:gd name="connsiteY13" fmla="*/ 1551129 h 2230160"/>
                    <a:gd name="connsiteX14" fmla="*/ 1617395 w 1740346"/>
                    <a:gd name="connsiteY14" fmla="*/ 1033030 h 2230160"/>
                    <a:gd name="connsiteX15" fmla="*/ 1738583 w 1740346"/>
                    <a:gd name="connsiteY15" fmla="*/ 383983 h 2230160"/>
                    <a:gd name="connsiteX0" fmla="*/ 1738583 w 1740346"/>
                    <a:gd name="connsiteY0" fmla="*/ 406213 h 2252388"/>
                    <a:gd name="connsiteX1" fmla="*/ 1378272 w 1740346"/>
                    <a:gd name="connsiteY1" fmla="*/ 343585 h 2252388"/>
                    <a:gd name="connsiteX2" fmla="*/ 1231057 w 1740346"/>
                    <a:gd name="connsiteY2" fmla="*/ 241104 h 2252388"/>
                    <a:gd name="connsiteX3" fmla="*/ 1170870 w 1740346"/>
                    <a:gd name="connsiteY3" fmla="*/ 106903 h 2252388"/>
                    <a:gd name="connsiteX4" fmla="*/ 1126950 w 1740346"/>
                    <a:gd name="connsiteY4" fmla="*/ 25568 h 2252388"/>
                    <a:gd name="connsiteX5" fmla="*/ 575814 w 1740346"/>
                    <a:gd name="connsiteY5" fmla="*/ 231225 h 2252388"/>
                    <a:gd name="connsiteX6" fmla="*/ 83623 w 1740346"/>
                    <a:gd name="connsiteY6" fmla="*/ 225221 h 2252388"/>
                    <a:gd name="connsiteX7" fmla="*/ 4537 w 1740346"/>
                    <a:gd name="connsiteY7" fmla="*/ 328132 h 2252388"/>
                    <a:gd name="connsiteX8" fmla="*/ 76111 w 1740346"/>
                    <a:gd name="connsiteY8" fmla="*/ 621748 h 2252388"/>
                    <a:gd name="connsiteX9" fmla="*/ 208686 w 1740346"/>
                    <a:gd name="connsiteY9" fmla="*/ 1230942 h 2252388"/>
                    <a:gd name="connsiteX10" fmla="*/ 344514 w 1740346"/>
                    <a:gd name="connsiteY10" fmla="*/ 1828748 h 2252388"/>
                    <a:gd name="connsiteX11" fmla="*/ 948014 w 1740346"/>
                    <a:gd name="connsiteY11" fmla="*/ 2233793 h 2252388"/>
                    <a:gd name="connsiteX12" fmla="*/ 1207471 w 1740346"/>
                    <a:gd name="connsiteY12" fmla="*/ 2017444 h 2252388"/>
                    <a:gd name="connsiteX13" fmla="*/ 1402673 w 1740346"/>
                    <a:gd name="connsiteY13" fmla="*/ 1573359 h 2252388"/>
                    <a:gd name="connsiteX14" fmla="*/ 1617395 w 1740346"/>
                    <a:gd name="connsiteY14" fmla="*/ 1055260 h 2252388"/>
                    <a:gd name="connsiteX15" fmla="*/ 1738583 w 1740346"/>
                    <a:gd name="connsiteY15" fmla="*/ 406213 h 2252388"/>
                    <a:gd name="connsiteX0" fmla="*/ 1739027 w 1740790"/>
                    <a:gd name="connsiteY0" fmla="*/ 385384 h 2231560"/>
                    <a:gd name="connsiteX1" fmla="*/ 1378716 w 1740790"/>
                    <a:gd name="connsiteY1" fmla="*/ 322756 h 2231560"/>
                    <a:gd name="connsiteX2" fmla="*/ 1231501 w 1740790"/>
                    <a:gd name="connsiteY2" fmla="*/ 220275 h 2231560"/>
                    <a:gd name="connsiteX3" fmla="*/ 1171314 w 1740790"/>
                    <a:gd name="connsiteY3" fmla="*/ 86074 h 2231560"/>
                    <a:gd name="connsiteX4" fmla="*/ 1127394 w 1740790"/>
                    <a:gd name="connsiteY4" fmla="*/ 4739 h 2231560"/>
                    <a:gd name="connsiteX5" fmla="*/ 591401 w 1740790"/>
                    <a:gd name="connsiteY5" fmla="*/ 240682 h 2231560"/>
                    <a:gd name="connsiteX6" fmla="*/ 84067 w 1740790"/>
                    <a:gd name="connsiteY6" fmla="*/ 204392 h 2231560"/>
                    <a:gd name="connsiteX7" fmla="*/ 4981 w 1740790"/>
                    <a:gd name="connsiteY7" fmla="*/ 307303 h 2231560"/>
                    <a:gd name="connsiteX8" fmla="*/ 76555 w 1740790"/>
                    <a:gd name="connsiteY8" fmla="*/ 600919 h 2231560"/>
                    <a:gd name="connsiteX9" fmla="*/ 209130 w 1740790"/>
                    <a:gd name="connsiteY9" fmla="*/ 1210113 h 2231560"/>
                    <a:gd name="connsiteX10" fmla="*/ 344958 w 1740790"/>
                    <a:gd name="connsiteY10" fmla="*/ 1807919 h 2231560"/>
                    <a:gd name="connsiteX11" fmla="*/ 948458 w 1740790"/>
                    <a:gd name="connsiteY11" fmla="*/ 2212964 h 2231560"/>
                    <a:gd name="connsiteX12" fmla="*/ 1207915 w 1740790"/>
                    <a:gd name="connsiteY12" fmla="*/ 1996615 h 2231560"/>
                    <a:gd name="connsiteX13" fmla="*/ 1403117 w 1740790"/>
                    <a:gd name="connsiteY13" fmla="*/ 1552530 h 2231560"/>
                    <a:gd name="connsiteX14" fmla="*/ 1617839 w 1740790"/>
                    <a:gd name="connsiteY14" fmla="*/ 1034431 h 2231560"/>
                    <a:gd name="connsiteX15" fmla="*/ 1739027 w 1740790"/>
                    <a:gd name="connsiteY15" fmla="*/ 385384 h 2231560"/>
                    <a:gd name="connsiteX0" fmla="*/ 1739027 w 1740790"/>
                    <a:gd name="connsiteY0" fmla="*/ 385384 h 2231560"/>
                    <a:gd name="connsiteX1" fmla="*/ 1378716 w 1740790"/>
                    <a:gd name="connsiteY1" fmla="*/ 322756 h 2231560"/>
                    <a:gd name="connsiteX2" fmla="*/ 1231501 w 1740790"/>
                    <a:gd name="connsiteY2" fmla="*/ 220275 h 2231560"/>
                    <a:gd name="connsiteX3" fmla="*/ 1171314 w 1740790"/>
                    <a:gd name="connsiteY3" fmla="*/ 86074 h 2231560"/>
                    <a:gd name="connsiteX4" fmla="*/ 1127394 w 1740790"/>
                    <a:gd name="connsiteY4" fmla="*/ 4739 h 2231560"/>
                    <a:gd name="connsiteX5" fmla="*/ 591401 w 1740790"/>
                    <a:gd name="connsiteY5" fmla="*/ 240682 h 2231560"/>
                    <a:gd name="connsiteX6" fmla="*/ 84067 w 1740790"/>
                    <a:gd name="connsiteY6" fmla="*/ 204392 h 2231560"/>
                    <a:gd name="connsiteX7" fmla="*/ 4981 w 1740790"/>
                    <a:gd name="connsiteY7" fmla="*/ 307303 h 2231560"/>
                    <a:gd name="connsiteX8" fmla="*/ 76555 w 1740790"/>
                    <a:gd name="connsiteY8" fmla="*/ 600919 h 2231560"/>
                    <a:gd name="connsiteX9" fmla="*/ 209130 w 1740790"/>
                    <a:gd name="connsiteY9" fmla="*/ 1210113 h 2231560"/>
                    <a:gd name="connsiteX10" fmla="*/ 344958 w 1740790"/>
                    <a:gd name="connsiteY10" fmla="*/ 1807919 h 2231560"/>
                    <a:gd name="connsiteX11" fmla="*/ 948458 w 1740790"/>
                    <a:gd name="connsiteY11" fmla="*/ 2212964 h 2231560"/>
                    <a:gd name="connsiteX12" fmla="*/ 1207915 w 1740790"/>
                    <a:gd name="connsiteY12" fmla="*/ 1996615 h 2231560"/>
                    <a:gd name="connsiteX13" fmla="*/ 1617839 w 1740790"/>
                    <a:gd name="connsiteY13" fmla="*/ 1034431 h 2231560"/>
                    <a:gd name="connsiteX14" fmla="*/ 1739027 w 1740790"/>
                    <a:gd name="connsiteY14" fmla="*/ 385384 h 2231560"/>
                    <a:gd name="connsiteX0" fmla="*/ 1739027 w 1740790"/>
                    <a:gd name="connsiteY0" fmla="*/ 385384 h 2233666"/>
                    <a:gd name="connsiteX1" fmla="*/ 1378716 w 1740790"/>
                    <a:gd name="connsiteY1" fmla="*/ 322756 h 2233666"/>
                    <a:gd name="connsiteX2" fmla="*/ 1231501 w 1740790"/>
                    <a:gd name="connsiteY2" fmla="*/ 220275 h 2233666"/>
                    <a:gd name="connsiteX3" fmla="*/ 1171314 w 1740790"/>
                    <a:gd name="connsiteY3" fmla="*/ 86074 h 2233666"/>
                    <a:gd name="connsiteX4" fmla="*/ 1127394 w 1740790"/>
                    <a:gd name="connsiteY4" fmla="*/ 4739 h 2233666"/>
                    <a:gd name="connsiteX5" fmla="*/ 591401 w 1740790"/>
                    <a:gd name="connsiteY5" fmla="*/ 240682 h 2233666"/>
                    <a:gd name="connsiteX6" fmla="*/ 84067 w 1740790"/>
                    <a:gd name="connsiteY6" fmla="*/ 204392 h 2233666"/>
                    <a:gd name="connsiteX7" fmla="*/ 4981 w 1740790"/>
                    <a:gd name="connsiteY7" fmla="*/ 307303 h 2233666"/>
                    <a:gd name="connsiteX8" fmla="*/ 76555 w 1740790"/>
                    <a:gd name="connsiteY8" fmla="*/ 600919 h 2233666"/>
                    <a:gd name="connsiteX9" fmla="*/ 344958 w 1740790"/>
                    <a:gd name="connsiteY9" fmla="*/ 1807919 h 2233666"/>
                    <a:gd name="connsiteX10" fmla="*/ 948458 w 1740790"/>
                    <a:gd name="connsiteY10" fmla="*/ 2212964 h 2233666"/>
                    <a:gd name="connsiteX11" fmla="*/ 1207915 w 1740790"/>
                    <a:gd name="connsiteY11" fmla="*/ 1996615 h 2233666"/>
                    <a:gd name="connsiteX12" fmla="*/ 1617839 w 1740790"/>
                    <a:gd name="connsiteY12" fmla="*/ 1034431 h 2233666"/>
                    <a:gd name="connsiteX13" fmla="*/ 1739027 w 1740790"/>
                    <a:gd name="connsiteY13" fmla="*/ 385384 h 2233666"/>
                    <a:gd name="connsiteX0" fmla="*/ 1739027 w 1740790"/>
                    <a:gd name="connsiteY0" fmla="*/ 380697 h 2228979"/>
                    <a:gd name="connsiteX1" fmla="*/ 1378716 w 1740790"/>
                    <a:gd name="connsiteY1" fmla="*/ 318069 h 2228979"/>
                    <a:gd name="connsiteX2" fmla="*/ 1231501 w 1740790"/>
                    <a:gd name="connsiteY2" fmla="*/ 215588 h 2228979"/>
                    <a:gd name="connsiteX3" fmla="*/ 1127394 w 1740790"/>
                    <a:gd name="connsiteY3" fmla="*/ 52 h 2228979"/>
                    <a:gd name="connsiteX4" fmla="*/ 591401 w 1740790"/>
                    <a:gd name="connsiteY4" fmla="*/ 235995 h 2228979"/>
                    <a:gd name="connsiteX5" fmla="*/ 84067 w 1740790"/>
                    <a:gd name="connsiteY5" fmla="*/ 199705 h 2228979"/>
                    <a:gd name="connsiteX6" fmla="*/ 4981 w 1740790"/>
                    <a:gd name="connsiteY6" fmla="*/ 302616 h 2228979"/>
                    <a:gd name="connsiteX7" fmla="*/ 76555 w 1740790"/>
                    <a:gd name="connsiteY7" fmla="*/ 596232 h 2228979"/>
                    <a:gd name="connsiteX8" fmla="*/ 344958 w 1740790"/>
                    <a:gd name="connsiteY8" fmla="*/ 1803232 h 2228979"/>
                    <a:gd name="connsiteX9" fmla="*/ 948458 w 1740790"/>
                    <a:gd name="connsiteY9" fmla="*/ 2208277 h 2228979"/>
                    <a:gd name="connsiteX10" fmla="*/ 1207915 w 1740790"/>
                    <a:gd name="connsiteY10" fmla="*/ 1991928 h 2228979"/>
                    <a:gd name="connsiteX11" fmla="*/ 1617839 w 1740790"/>
                    <a:gd name="connsiteY11" fmla="*/ 1029744 h 2228979"/>
                    <a:gd name="connsiteX12" fmla="*/ 1739027 w 1740790"/>
                    <a:gd name="connsiteY12" fmla="*/ 380697 h 2228979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27394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52372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52372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498 w 1741261"/>
                    <a:gd name="connsiteY0" fmla="*/ 380645 h 2228927"/>
                    <a:gd name="connsiteX1" fmla="*/ 1379187 w 1741261"/>
                    <a:gd name="connsiteY1" fmla="*/ 318017 h 2228927"/>
                    <a:gd name="connsiteX2" fmla="*/ 1231972 w 1741261"/>
                    <a:gd name="connsiteY2" fmla="*/ 215536 h 2228927"/>
                    <a:gd name="connsiteX3" fmla="*/ 1152843 w 1741261"/>
                    <a:gd name="connsiteY3" fmla="*/ 0 h 2228927"/>
                    <a:gd name="connsiteX4" fmla="*/ 606858 w 1741261"/>
                    <a:gd name="connsiteY4" fmla="*/ 210965 h 2228927"/>
                    <a:gd name="connsiteX5" fmla="*/ 84538 w 1741261"/>
                    <a:gd name="connsiteY5" fmla="*/ 199653 h 2228927"/>
                    <a:gd name="connsiteX6" fmla="*/ 5452 w 1741261"/>
                    <a:gd name="connsiteY6" fmla="*/ 302564 h 2228927"/>
                    <a:gd name="connsiteX7" fmla="*/ 77026 w 1741261"/>
                    <a:gd name="connsiteY7" fmla="*/ 596180 h 2228927"/>
                    <a:gd name="connsiteX8" fmla="*/ 345429 w 1741261"/>
                    <a:gd name="connsiteY8" fmla="*/ 1803180 h 2228927"/>
                    <a:gd name="connsiteX9" fmla="*/ 948929 w 1741261"/>
                    <a:gd name="connsiteY9" fmla="*/ 2208225 h 2228927"/>
                    <a:gd name="connsiteX10" fmla="*/ 1208386 w 1741261"/>
                    <a:gd name="connsiteY10" fmla="*/ 1991876 h 2228927"/>
                    <a:gd name="connsiteX11" fmla="*/ 1618310 w 1741261"/>
                    <a:gd name="connsiteY11" fmla="*/ 1029692 h 2228927"/>
                    <a:gd name="connsiteX12" fmla="*/ 1739498 w 1741261"/>
                    <a:gd name="connsiteY12" fmla="*/ 380645 h 2228927"/>
                    <a:gd name="connsiteX0" fmla="*/ 1743616 w 1745379"/>
                    <a:gd name="connsiteY0" fmla="*/ 380645 h 2228927"/>
                    <a:gd name="connsiteX1" fmla="*/ 1383305 w 1745379"/>
                    <a:gd name="connsiteY1" fmla="*/ 318017 h 2228927"/>
                    <a:gd name="connsiteX2" fmla="*/ 1236090 w 1745379"/>
                    <a:gd name="connsiteY2" fmla="*/ 215536 h 2228927"/>
                    <a:gd name="connsiteX3" fmla="*/ 1156961 w 1745379"/>
                    <a:gd name="connsiteY3" fmla="*/ 0 h 2228927"/>
                    <a:gd name="connsiteX4" fmla="*/ 610976 w 1745379"/>
                    <a:gd name="connsiteY4" fmla="*/ 210965 h 2228927"/>
                    <a:gd name="connsiteX5" fmla="*/ 88656 w 1745379"/>
                    <a:gd name="connsiteY5" fmla="*/ 199653 h 2228927"/>
                    <a:gd name="connsiteX6" fmla="*/ 4573 w 1745379"/>
                    <a:gd name="connsiteY6" fmla="*/ 177675 h 2228927"/>
                    <a:gd name="connsiteX7" fmla="*/ 81144 w 1745379"/>
                    <a:gd name="connsiteY7" fmla="*/ 596180 h 2228927"/>
                    <a:gd name="connsiteX8" fmla="*/ 349547 w 1745379"/>
                    <a:gd name="connsiteY8" fmla="*/ 1803180 h 2228927"/>
                    <a:gd name="connsiteX9" fmla="*/ 953047 w 1745379"/>
                    <a:gd name="connsiteY9" fmla="*/ 2208225 h 2228927"/>
                    <a:gd name="connsiteX10" fmla="*/ 1212504 w 1745379"/>
                    <a:gd name="connsiteY10" fmla="*/ 1991876 h 2228927"/>
                    <a:gd name="connsiteX11" fmla="*/ 1622428 w 1745379"/>
                    <a:gd name="connsiteY11" fmla="*/ 1029692 h 2228927"/>
                    <a:gd name="connsiteX12" fmla="*/ 1743616 w 1745379"/>
                    <a:gd name="connsiteY12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231518 w 1740807"/>
                    <a:gd name="connsiteY2" fmla="*/ 215536 h 2228927"/>
                    <a:gd name="connsiteX3" fmla="*/ 1152389 w 1740807"/>
                    <a:gd name="connsiteY3" fmla="*/ 0 h 2228927"/>
                    <a:gd name="connsiteX4" fmla="*/ 606404 w 1740807"/>
                    <a:gd name="connsiteY4" fmla="*/ 210965 h 2228927"/>
                    <a:gd name="connsiteX5" fmla="*/ 84084 w 1740807"/>
                    <a:gd name="connsiteY5" fmla="*/ 199653 h 2228927"/>
                    <a:gd name="connsiteX6" fmla="*/ 1 w 1740807"/>
                    <a:gd name="connsiteY6" fmla="*/ 177675 h 2228927"/>
                    <a:gd name="connsiteX7" fmla="*/ 76572 w 1740807"/>
                    <a:gd name="connsiteY7" fmla="*/ 596180 h 2228927"/>
                    <a:gd name="connsiteX8" fmla="*/ 344975 w 1740807"/>
                    <a:gd name="connsiteY8" fmla="*/ 1803180 h 2228927"/>
                    <a:gd name="connsiteX9" fmla="*/ 948475 w 1740807"/>
                    <a:gd name="connsiteY9" fmla="*/ 2208225 h 2228927"/>
                    <a:gd name="connsiteX10" fmla="*/ 1207932 w 1740807"/>
                    <a:gd name="connsiteY10" fmla="*/ 1991876 h 2228927"/>
                    <a:gd name="connsiteX11" fmla="*/ 1617856 w 1740807"/>
                    <a:gd name="connsiteY11" fmla="*/ 1029692 h 2228927"/>
                    <a:gd name="connsiteX12" fmla="*/ 1739044 w 1740807"/>
                    <a:gd name="connsiteY12" fmla="*/ 380645 h 2228927"/>
                    <a:gd name="connsiteX0" fmla="*/ 1772607 w 1774370"/>
                    <a:gd name="connsiteY0" fmla="*/ 380645 h 2228927"/>
                    <a:gd name="connsiteX1" fmla="*/ 1412296 w 1774370"/>
                    <a:gd name="connsiteY1" fmla="*/ 318017 h 2228927"/>
                    <a:gd name="connsiteX2" fmla="*/ 1265081 w 1774370"/>
                    <a:gd name="connsiteY2" fmla="*/ 215536 h 2228927"/>
                    <a:gd name="connsiteX3" fmla="*/ 1185952 w 1774370"/>
                    <a:gd name="connsiteY3" fmla="*/ 0 h 2228927"/>
                    <a:gd name="connsiteX4" fmla="*/ 639967 w 1774370"/>
                    <a:gd name="connsiteY4" fmla="*/ 210965 h 2228927"/>
                    <a:gd name="connsiteX5" fmla="*/ 33564 w 1774370"/>
                    <a:gd name="connsiteY5" fmla="*/ 177675 h 2228927"/>
                    <a:gd name="connsiteX6" fmla="*/ 110135 w 1774370"/>
                    <a:gd name="connsiteY6" fmla="*/ 596180 h 2228927"/>
                    <a:gd name="connsiteX7" fmla="*/ 378538 w 1774370"/>
                    <a:gd name="connsiteY7" fmla="*/ 1803180 h 2228927"/>
                    <a:gd name="connsiteX8" fmla="*/ 982038 w 1774370"/>
                    <a:gd name="connsiteY8" fmla="*/ 2208225 h 2228927"/>
                    <a:gd name="connsiteX9" fmla="*/ 1241495 w 1774370"/>
                    <a:gd name="connsiteY9" fmla="*/ 1991876 h 2228927"/>
                    <a:gd name="connsiteX10" fmla="*/ 1651419 w 1774370"/>
                    <a:gd name="connsiteY10" fmla="*/ 1029692 h 2228927"/>
                    <a:gd name="connsiteX11" fmla="*/ 1772607 w 1774370"/>
                    <a:gd name="connsiteY11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231518 w 1740807"/>
                    <a:gd name="connsiteY2" fmla="*/ 215536 h 2228927"/>
                    <a:gd name="connsiteX3" fmla="*/ 1152389 w 1740807"/>
                    <a:gd name="connsiteY3" fmla="*/ 0 h 2228927"/>
                    <a:gd name="connsiteX4" fmla="*/ 606404 w 1740807"/>
                    <a:gd name="connsiteY4" fmla="*/ 210965 h 2228927"/>
                    <a:gd name="connsiteX5" fmla="*/ 1 w 1740807"/>
                    <a:gd name="connsiteY5" fmla="*/ 177675 h 2228927"/>
                    <a:gd name="connsiteX6" fmla="*/ 76572 w 1740807"/>
                    <a:gd name="connsiteY6" fmla="*/ 596180 h 2228927"/>
                    <a:gd name="connsiteX7" fmla="*/ 344975 w 1740807"/>
                    <a:gd name="connsiteY7" fmla="*/ 1803180 h 2228927"/>
                    <a:gd name="connsiteX8" fmla="*/ 948475 w 1740807"/>
                    <a:gd name="connsiteY8" fmla="*/ 2208225 h 2228927"/>
                    <a:gd name="connsiteX9" fmla="*/ 1207932 w 1740807"/>
                    <a:gd name="connsiteY9" fmla="*/ 1991876 h 2228927"/>
                    <a:gd name="connsiteX10" fmla="*/ 1617856 w 1740807"/>
                    <a:gd name="connsiteY10" fmla="*/ 1029692 h 2228927"/>
                    <a:gd name="connsiteX11" fmla="*/ 1739044 w 1740807"/>
                    <a:gd name="connsiteY11" fmla="*/ 380645 h 2228927"/>
                    <a:gd name="connsiteX0" fmla="*/ 1739042 w 1740805"/>
                    <a:gd name="connsiteY0" fmla="*/ 380645 h 2228927"/>
                    <a:gd name="connsiteX1" fmla="*/ 1378731 w 1740805"/>
                    <a:gd name="connsiteY1" fmla="*/ 318017 h 2228927"/>
                    <a:gd name="connsiteX2" fmla="*/ 1231516 w 1740805"/>
                    <a:gd name="connsiteY2" fmla="*/ 215536 h 2228927"/>
                    <a:gd name="connsiteX3" fmla="*/ 1152387 w 1740805"/>
                    <a:gd name="connsiteY3" fmla="*/ 0 h 2228927"/>
                    <a:gd name="connsiteX4" fmla="*/ 606402 w 1740805"/>
                    <a:gd name="connsiteY4" fmla="*/ 210965 h 2228927"/>
                    <a:gd name="connsiteX5" fmla="*/ -1 w 1740805"/>
                    <a:gd name="connsiteY5" fmla="*/ 177675 h 2228927"/>
                    <a:gd name="connsiteX6" fmla="*/ 76570 w 1740805"/>
                    <a:gd name="connsiteY6" fmla="*/ 596180 h 2228927"/>
                    <a:gd name="connsiteX7" fmla="*/ 344973 w 1740805"/>
                    <a:gd name="connsiteY7" fmla="*/ 1803180 h 2228927"/>
                    <a:gd name="connsiteX8" fmla="*/ 948473 w 1740805"/>
                    <a:gd name="connsiteY8" fmla="*/ 2208225 h 2228927"/>
                    <a:gd name="connsiteX9" fmla="*/ 1207930 w 1740805"/>
                    <a:gd name="connsiteY9" fmla="*/ 1991876 h 2228927"/>
                    <a:gd name="connsiteX10" fmla="*/ 1617854 w 1740805"/>
                    <a:gd name="connsiteY10" fmla="*/ 1029692 h 2228927"/>
                    <a:gd name="connsiteX11" fmla="*/ 1739042 w 1740805"/>
                    <a:gd name="connsiteY11" fmla="*/ 380645 h 2228927"/>
                    <a:gd name="connsiteX0" fmla="*/ 1739044 w 1740807"/>
                    <a:gd name="connsiteY0" fmla="*/ 381774 h 2230056"/>
                    <a:gd name="connsiteX1" fmla="*/ 1378733 w 1740807"/>
                    <a:gd name="connsiteY1" fmla="*/ 319146 h 2230056"/>
                    <a:gd name="connsiteX2" fmla="*/ 1152389 w 1740807"/>
                    <a:gd name="connsiteY2" fmla="*/ 1129 h 2230056"/>
                    <a:gd name="connsiteX3" fmla="*/ 606404 w 1740807"/>
                    <a:gd name="connsiteY3" fmla="*/ 212094 h 2230056"/>
                    <a:gd name="connsiteX4" fmla="*/ 1 w 1740807"/>
                    <a:gd name="connsiteY4" fmla="*/ 178804 h 2230056"/>
                    <a:gd name="connsiteX5" fmla="*/ 76572 w 1740807"/>
                    <a:gd name="connsiteY5" fmla="*/ 597309 h 2230056"/>
                    <a:gd name="connsiteX6" fmla="*/ 344975 w 1740807"/>
                    <a:gd name="connsiteY6" fmla="*/ 1804309 h 2230056"/>
                    <a:gd name="connsiteX7" fmla="*/ 948475 w 1740807"/>
                    <a:gd name="connsiteY7" fmla="*/ 2209354 h 2230056"/>
                    <a:gd name="connsiteX8" fmla="*/ 1207932 w 1740807"/>
                    <a:gd name="connsiteY8" fmla="*/ 1993005 h 2230056"/>
                    <a:gd name="connsiteX9" fmla="*/ 1617856 w 1740807"/>
                    <a:gd name="connsiteY9" fmla="*/ 1030821 h 2230056"/>
                    <a:gd name="connsiteX10" fmla="*/ 1739044 w 1740807"/>
                    <a:gd name="connsiteY10" fmla="*/ 381774 h 2230056"/>
                    <a:gd name="connsiteX0" fmla="*/ 1739042 w 1740805"/>
                    <a:gd name="connsiteY0" fmla="*/ 380645 h 2228927"/>
                    <a:gd name="connsiteX1" fmla="*/ 1378731 w 1740805"/>
                    <a:gd name="connsiteY1" fmla="*/ 318017 h 2228927"/>
                    <a:gd name="connsiteX2" fmla="*/ 1152387 w 1740805"/>
                    <a:gd name="connsiteY2" fmla="*/ 0 h 2228927"/>
                    <a:gd name="connsiteX3" fmla="*/ 606402 w 1740805"/>
                    <a:gd name="connsiteY3" fmla="*/ 210965 h 2228927"/>
                    <a:gd name="connsiteX4" fmla="*/ -1 w 1740805"/>
                    <a:gd name="connsiteY4" fmla="*/ 177675 h 2228927"/>
                    <a:gd name="connsiteX5" fmla="*/ 76570 w 1740805"/>
                    <a:gd name="connsiteY5" fmla="*/ 596180 h 2228927"/>
                    <a:gd name="connsiteX6" fmla="*/ 344973 w 1740805"/>
                    <a:gd name="connsiteY6" fmla="*/ 1803180 h 2228927"/>
                    <a:gd name="connsiteX7" fmla="*/ 948473 w 1740805"/>
                    <a:gd name="connsiteY7" fmla="*/ 2208225 h 2228927"/>
                    <a:gd name="connsiteX8" fmla="*/ 1207930 w 1740805"/>
                    <a:gd name="connsiteY8" fmla="*/ 1991876 h 2228927"/>
                    <a:gd name="connsiteX9" fmla="*/ 1617854 w 1740805"/>
                    <a:gd name="connsiteY9" fmla="*/ 1029692 h 2228927"/>
                    <a:gd name="connsiteX10" fmla="*/ 1739042 w 1740805"/>
                    <a:gd name="connsiteY10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152389 w 1740807"/>
                    <a:gd name="connsiteY2" fmla="*/ 0 h 2228927"/>
                    <a:gd name="connsiteX3" fmla="*/ 606404 w 1740807"/>
                    <a:gd name="connsiteY3" fmla="*/ 210965 h 2228927"/>
                    <a:gd name="connsiteX4" fmla="*/ 1 w 1740807"/>
                    <a:gd name="connsiteY4" fmla="*/ 177675 h 2228927"/>
                    <a:gd name="connsiteX5" fmla="*/ 76572 w 1740807"/>
                    <a:gd name="connsiteY5" fmla="*/ 596180 h 2228927"/>
                    <a:gd name="connsiteX6" fmla="*/ 344975 w 1740807"/>
                    <a:gd name="connsiteY6" fmla="*/ 1803180 h 2228927"/>
                    <a:gd name="connsiteX7" fmla="*/ 948475 w 1740807"/>
                    <a:gd name="connsiteY7" fmla="*/ 2208225 h 2228927"/>
                    <a:gd name="connsiteX8" fmla="*/ 1207932 w 1740807"/>
                    <a:gd name="connsiteY8" fmla="*/ 1991876 h 2228927"/>
                    <a:gd name="connsiteX9" fmla="*/ 1617856 w 1740807"/>
                    <a:gd name="connsiteY9" fmla="*/ 1029692 h 2228927"/>
                    <a:gd name="connsiteX10" fmla="*/ 1739044 w 1740807"/>
                    <a:gd name="connsiteY10" fmla="*/ 380645 h 2228927"/>
                    <a:gd name="connsiteX0" fmla="*/ 1739042 w 1740805"/>
                    <a:gd name="connsiteY0" fmla="*/ 380645 h 2238396"/>
                    <a:gd name="connsiteX1" fmla="*/ 1378731 w 1740805"/>
                    <a:gd name="connsiteY1" fmla="*/ 318017 h 2238396"/>
                    <a:gd name="connsiteX2" fmla="*/ 1152387 w 1740805"/>
                    <a:gd name="connsiteY2" fmla="*/ 0 h 2238396"/>
                    <a:gd name="connsiteX3" fmla="*/ 606402 w 1740805"/>
                    <a:gd name="connsiteY3" fmla="*/ 210965 h 2238396"/>
                    <a:gd name="connsiteX4" fmla="*/ -1 w 1740805"/>
                    <a:gd name="connsiteY4" fmla="*/ 177675 h 2238396"/>
                    <a:gd name="connsiteX5" fmla="*/ 76570 w 1740805"/>
                    <a:gd name="connsiteY5" fmla="*/ 596180 h 2238396"/>
                    <a:gd name="connsiteX6" fmla="*/ 344973 w 1740805"/>
                    <a:gd name="connsiteY6" fmla="*/ 1803180 h 2238396"/>
                    <a:gd name="connsiteX7" fmla="*/ 928491 w 1740805"/>
                    <a:gd name="connsiteY7" fmla="*/ 2218217 h 2238396"/>
                    <a:gd name="connsiteX8" fmla="*/ 1207930 w 1740805"/>
                    <a:gd name="connsiteY8" fmla="*/ 1991876 h 2238396"/>
                    <a:gd name="connsiteX9" fmla="*/ 1617854 w 1740805"/>
                    <a:gd name="connsiteY9" fmla="*/ 1029692 h 2238396"/>
                    <a:gd name="connsiteX10" fmla="*/ 1739042 w 1740805"/>
                    <a:gd name="connsiteY10" fmla="*/ 380645 h 2238396"/>
                    <a:gd name="connsiteX0" fmla="*/ 1739044 w 1740807"/>
                    <a:gd name="connsiteY0" fmla="*/ 380645 h 2221198"/>
                    <a:gd name="connsiteX1" fmla="*/ 1378733 w 1740807"/>
                    <a:gd name="connsiteY1" fmla="*/ 318017 h 2221198"/>
                    <a:gd name="connsiteX2" fmla="*/ 1152389 w 1740807"/>
                    <a:gd name="connsiteY2" fmla="*/ 0 h 2221198"/>
                    <a:gd name="connsiteX3" fmla="*/ 606404 w 1740807"/>
                    <a:gd name="connsiteY3" fmla="*/ 210965 h 2221198"/>
                    <a:gd name="connsiteX4" fmla="*/ 1 w 1740807"/>
                    <a:gd name="connsiteY4" fmla="*/ 177675 h 2221198"/>
                    <a:gd name="connsiteX5" fmla="*/ 76572 w 1740807"/>
                    <a:gd name="connsiteY5" fmla="*/ 596180 h 2221198"/>
                    <a:gd name="connsiteX6" fmla="*/ 344975 w 1740807"/>
                    <a:gd name="connsiteY6" fmla="*/ 1803180 h 2221198"/>
                    <a:gd name="connsiteX7" fmla="*/ 928493 w 1740807"/>
                    <a:gd name="connsiteY7" fmla="*/ 2218217 h 2221198"/>
                    <a:gd name="connsiteX8" fmla="*/ 1207932 w 1740807"/>
                    <a:gd name="connsiteY8" fmla="*/ 1991876 h 2221198"/>
                    <a:gd name="connsiteX9" fmla="*/ 1617856 w 1740807"/>
                    <a:gd name="connsiteY9" fmla="*/ 1029692 h 2221198"/>
                    <a:gd name="connsiteX10" fmla="*/ 1739044 w 1740807"/>
                    <a:gd name="connsiteY10" fmla="*/ 380645 h 2221198"/>
                    <a:gd name="connsiteX0" fmla="*/ 1739042 w 1740805"/>
                    <a:gd name="connsiteY0" fmla="*/ 380645 h 2295430"/>
                    <a:gd name="connsiteX1" fmla="*/ 1378731 w 1740805"/>
                    <a:gd name="connsiteY1" fmla="*/ 318017 h 2295430"/>
                    <a:gd name="connsiteX2" fmla="*/ 1152387 w 1740805"/>
                    <a:gd name="connsiteY2" fmla="*/ 0 h 2295430"/>
                    <a:gd name="connsiteX3" fmla="*/ 606402 w 1740805"/>
                    <a:gd name="connsiteY3" fmla="*/ 210965 h 2295430"/>
                    <a:gd name="connsiteX4" fmla="*/ -1 w 1740805"/>
                    <a:gd name="connsiteY4" fmla="*/ 177675 h 2295430"/>
                    <a:gd name="connsiteX5" fmla="*/ 76570 w 1740805"/>
                    <a:gd name="connsiteY5" fmla="*/ 596180 h 2295430"/>
                    <a:gd name="connsiteX6" fmla="*/ 344973 w 1740805"/>
                    <a:gd name="connsiteY6" fmla="*/ 1803180 h 2295430"/>
                    <a:gd name="connsiteX7" fmla="*/ 858554 w 1740805"/>
                    <a:gd name="connsiteY7" fmla="*/ 2293150 h 2295430"/>
                    <a:gd name="connsiteX8" fmla="*/ 1207930 w 1740805"/>
                    <a:gd name="connsiteY8" fmla="*/ 1991876 h 2295430"/>
                    <a:gd name="connsiteX9" fmla="*/ 1617854 w 1740805"/>
                    <a:gd name="connsiteY9" fmla="*/ 1029692 h 2295430"/>
                    <a:gd name="connsiteX10" fmla="*/ 1739042 w 1740805"/>
                    <a:gd name="connsiteY10" fmla="*/ 380645 h 2295430"/>
                    <a:gd name="connsiteX0" fmla="*/ 1739044 w 1740807"/>
                    <a:gd name="connsiteY0" fmla="*/ 380645 h 2295241"/>
                    <a:gd name="connsiteX1" fmla="*/ 1378733 w 1740807"/>
                    <a:gd name="connsiteY1" fmla="*/ 318017 h 2295241"/>
                    <a:gd name="connsiteX2" fmla="*/ 1152389 w 1740807"/>
                    <a:gd name="connsiteY2" fmla="*/ 0 h 2295241"/>
                    <a:gd name="connsiteX3" fmla="*/ 606404 w 1740807"/>
                    <a:gd name="connsiteY3" fmla="*/ 210965 h 2295241"/>
                    <a:gd name="connsiteX4" fmla="*/ 1 w 1740807"/>
                    <a:gd name="connsiteY4" fmla="*/ 177675 h 2295241"/>
                    <a:gd name="connsiteX5" fmla="*/ 76572 w 1740807"/>
                    <a:gd name="connsiteY5" fmla="*/ 596180 h 2295241"/>
                    <a:gd name="connsiteX6" fmla="*/ 344975 w 1740807"/>
                    <a:gd name="connsiteY6" fmla="*/ 1803180 h 2295241"/>
                    <a:gd name="connsiteX7" fmla="*/ 858556 w 1740807"/>
                    <a:gd name="connsiteY7" fmla="*/ 2293150 h 2295241"/>
                    <a:gd name="connsiteX8" fmla="*/ 1207932 w 1740807"/>
                    <a:gd name="connsiteY8" fmla="*/ 1991876 h 2295241"/>
                    <a:gd name="connsiteX9" fmla="*/ 1617856 w 1740807"/>
                    <a:gd name="connsiteY9" fmla="*/ 1029692 h 2295241"/>
                    <a:gd name="connsiteX10" fmla="*/ 1739044 w 1740807"/>
                    <a:gd name="connsiteY10" fmla="*/ 380645 h 2295241"/>
                    <a:gd name="connsiteX0" fmla="*/ 1739042 w 1740805"/>
                    <a:gd name="connsiteY0" fmla="*/ 380645 h 2294034"/>
                    <a:gd name="connsiteX1" fmla="*/ 1378731 w 1740805"/>
                    <a:gd name="connsiteY1" fmla="*/ 318017 h 2294034"/>
                    <a:gd name="connsiteX2" fmla="*/ 1152387 w 1740805"/>
                    <a:gd name="connsiteY2" fmla="*/ 0 h 2294034"/>
                    <a:gd name="connsiteX3" fmla="*/ 606402 w 1740805"/>
                    <a:gd name="connsiteY3" fmla="*/ 210965 h 2294034"/>
                    <a:gd name="connsiteX4" fmla="*/ -1 w 1740805"/>
                    <a:gd name="connsiteY4" fmla="*/ 177675 h 2294034"/>
                    <a:gd name="connsiteX5" fmla="*/ 76570 w 1740805"/>
                    <a:gd name="connsiteY5" fmla="*/ 596180 h 2294034"/>
                    <a:gd name="connsiteX6" fmla="*/ 344973 w 1740805"/>
                    <a:gd name="connsiteY6" fmla="*/ 1803180 h 2294034"/>
                    <a:gd name="connsiteX7" fmla="*/ 858554 w 1740805"/>
                    <a:gd name="connsiteY7" fmla="*/ 2293150 h 2294034"/>
                    <a:gd name="connsiteX8" fmla="*/ 1207930 w 1740805"/>
                    <a:gd name="connsiteY8" fmla="*/ 1991876 h 2294034"/>
                    <a:gd name="connsiteX9" fmla="*/ 1617854 w 1740805"/>
                    <a:gd name="connsiteY9" fmla="*/ 1029692 h 2294034"/>
                    <a:gd name="connsiteX10" fmla="*/ 1739042 w 1740805"/>
                    <a:gd name="connsiteY10" fmla="*/ 380645 h 2294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40805" h="2294034">
                      <a:moveTo>
                        <a:pt x="1739042" y="380645"/>
                      </a:moveTo>
                      <a:cubicBezTo>
                        <a:pt x="1622734" y="385525"/>
                        <a:pt x="1476507" y="381458"/>
                        <a:pt x="1378731" y="318017"/>
                      </a:cubicBezTo>
                      <a:cubicBezTo>
                        <a:pt x="1280955" y="254576"/>
                        <a:pt x="1241144" y="132739"/>
                        <a:pt x="1152387" y="0"/>
                      </a:cubicBezTo>
                      <a:cubicBezTo>
                        <a:pt x="993692" y="87064"/>
                        <a:pt x="798467" y="181353"/>
                        <a:pt x="606402" y="210965"/>
                      </a:cubicBezTo>
                      <a:cubicBezTo>
                        <a:pt x="414337" y="240577"/>
                        <a:pt x="298116" y="213385"/>
                        <a:pt x="-1" y="177675"/>
                      </a:cubicBezTo>
                      <a:cubicBezTo>
                        <a:pt x="1612" y="296828"/>
                        <a:pt x="19074" y="325263"/>
                        <a:pt x="76570" y="596180"/>
                      </a:cubicBezTo>
                      <a:cubicBezTo>
                        <a:pt x="134066" y="867098"/>
                        <a:pt x="214642" y="1520352"/>
                        <a:pt x="344973" y="1803180"/>
                      </a:cubicBezTo>
                      <a:cubicBezTo>
                        <a:pt x="475304" y="2086008"/>
                        <a:pt x="578019" y="2309929"/>
                        <a:pt x="858554" y="2293150"/>
                      </a:cubicBezTo>
                      <a:cubicBezTo>
                        <a:pt x="982850" y="2285716"/>
                        <a:pt x="1081380" y="2202452"/>
                        <a:pt x="1207930" y="1991876"/>
                      </a:cubicBezTo>
                      <a:cubicBezTo>
                        <a:pt x="1334480" y="1781300"/>
                        <a:pt x="1529335" y="1298230"/>
                        <a:pt x="1617854" y="1029692"/>
                      </a:cubicBezTo>
                      <a:cubicBezTo>
                        <a:pt x="1673975" y="819850"/>
                        <a:pt x="1753682" y="599434"/>
                        <a:pt x="1739042" y="380645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7AFF6941-9545-4BCA-B0D2-594AE3837C62}"/>
                    </a:ext>
                  </a:extLst>
                </p:cNvPr>
                <p:cNvSpPr/>
                <p:nvPr/>
              </p:nvSpPr>
              <p:spPr>
                <a:xfrm>
                  <a:off x="2710282" y="3439983"/>
                  <a:ext cx="935096" cy="1860132"/>
                </a:xfrm>
                <a:custGeom>
                  <a:avLst/>
                  <a:gdLst>
                    <a:gd name="connsiteX0" fmla="*/ 1514128 w 1512816"/>
                    <a:gd name="connsiteY0" fmla="*/ 1125666 h 2944299"/>
                    <a:gd name="connsiteX1" fmla="*/ 1453127 w 1512816"/>
                    <a:gd name="connsiteY1" fmla="*/ 939410 h 2944299"/>
                    <a:gd name="connsiteX2" fmla="*/ 1437674 w 1512816"/>
                    <a:gd name="connsiteY2" fmla="*/ 681581 h 2944299"/>
                    <a:gd name="connsiteX3" fmla="*/ 1347393 w 1512816"/>
                    <a:gd name="connsiteY3" fmla="*/ 652301 h 2944299"/>
                    <a:gd name="connsiteX4" fmla="*/ 807333 w 1512816"/>
                    <a:gd name="connsiteY4" fmla="*/ 352991 h 2944299"/>
                    <a:gd name="connsiteX5" fmla="*/ 741453 w 1512816"/>
                    <a:gd name="connsiteY5" fmla="*/ 0 h 2944299"/>
                    <a:gd name="connsiteX6" fmla="*/ 618638 w 1512816"/>
                    <a:gd name="connsiteY6" fmla="*/ 106548 h 2944299"/>
                    <a:gd name="connsiteX7" fmla="*/ 498 w 1512816"/>
                    <a:gd name="connsiteY7" fmla="*/ 480685 h 2944299"/>
                    <a:gd name="connsiteX8" fmla="*/ 30592 w 1512816"/>
                    <a:gd name="connsiteY8" fmla="*/ 795449 h 2944299"/>
                    <a:gd name="connsiteX9" fmla="*/ 100539 w 1512816"/>
                    <a:gd name="connsiteY9" fmla="*/ 1594151 h 2944299"/>
                    <a:gd name="connsiteX10" fmla="*/ 153406 w 1512816"/>
                    <a:gd name="connsiteY10" fmla="*/ 2048809 h 2944299"/>
                    <a:gd name="connsiteX11" fmla="*/ 270528 w 1512816"/>
                    <a:gd name="connsiteY11" fmla="*/ 2545761 h 2944299"/>
                    <a:gd name="connsiteX12" fmla="*/ 401476 w 1512816"/>
                    <a:gd name="connsiteY12" fmla="*/ 2791391 h 2944299"/>
                    <a:gd name="connsiteX13" fmla="*/ 784560 w 1512816"/>
                    <a:gd name="connsiteY13" fmla="*/ 2922339 h 2944299"/>
                    <a:gd name="connsiteX14" fmla="*/ 988709 w 1512816"/>
                    <a:gd name="connsiteY14" fmla="*/ 2697857 h 2944299"/>
                    <a:gd name="connsiteX15" fmla="*/ 1183911 w 1512816"/>
                    <a:gd name="connsiteY15" fmla="*/ 2237505 h 2944299"/>
                    <a:gd name="connsiteX16" fmla="*/ 1371793 w 1512816"/>
                    <a:gd name="connsiteY16" fmla="*/ 1715339 h 2944299"/>
                    <a:gd name="connsiteX17" fmla="*/ 1449874 w 1512816"/>
                    <a:gd name="connsiteY17" fmla="*/ 1459949 h 2944299"/>
                    <a:gd name="connsiteX18" fmla="*/ 1517381 w 1512816"/>
                    <a:gd name="connsiteY18" fmla="*/ 1202120 h 2944299"/>
                    <a:gd name="connsiteX19" fmla="*/ 1514128 w 1512816"/>
                    <a:gd name="connsiteY19" fmla="*/ 1125666 h 2944299"/>
                    <a:gd name="connsiteX0" fmla="*/ 1517381 w 1517385"/>
                    <a:gd name="connsiteY0" fmla="*/ 1202120 h 2952207"/>
                    <a:gd name="connsiteX1" fmla="*/ 1453127 w 1517385"/>
                    <a:gd name="connsiteY1" fmla="*/ 939410 h 2952207"/>
                    <a:gd name="connsiteX2" fmla="*/ 1437674 w 1517385"/>
                    <a:gd name="connsiteY2" fmla="*/ 681581 h 2952207"/>
                    <a:gd name="connsiteX3" fmla="*/ 1347393 w 1517385"/>
                    <a:gd name="connsiteY3" fmla="*/ 652301 h 2952207"/>
                    <a:gd name="connsiteX4" fmla="*/ 807333 w 1517385"/>
                    <a:gd name="connsiteY4" fmla="*/ 352991 h 2952207"/>
                    <a:gd name="connsiteX5" fmla="*/ 741453 w 1517385"/>
                    <a:gd name="connsiteY5" fmla="*/ 0 h 2952207"/>
                    <a:gd name="connsiteX6" fmla="*/ 618638 w 1517385"/>
                    <a:gd name="connsiteY6" fmla="*/ 106548 h 2952207"/>
                    <a:gd name="connsiteX7" fmla="*/ 498 w 1517385"/>
                    <a:gd name="connsiteY7" fmla="*/ 480685 h 2952207"/>
                    <a:gd name="connsiteX8" fmla="*/ 30592 w 1517385"/>
                    <a:gd name="connsiteY8" fmla="*/ 795449 h 2952207"/>
                    <a:gd name="connsiteX9" fmla="*/ 100539 w 1517385"/>
                    <a:gd name="connsiteY9" fmla="*/ 1594151 h 2952207"/>
                    <a:gd name="connsiteX10" fmla="*/ 153406 w 1517385"/>
                    <a:gd name="connsiteY10" fmla="*/ 2048809 h 2952207"/>
                    <a:gd name="connsiteX11" fmla="*/ 270528 w 1517385"/>
                    <a:gd name="connsiteY11" fmla="*/ 2545761 h 2952207"/>
                    <a:gd name="connsiteX12" fmla="*/ 401476 w 1517385"/>
                    <a:gd name="connsiteY12" fmla="*/ 2791391 h 2952207"/>
                    <a:gd name="connsiteX13" fmla="*/ 784560 w 1517385"/>
                    <a:gd name="connsiteY13" fmla="*/ 2922339 h 2952207"/>
                    <a:gd name="connsiteX14" fmla="*/ 988709 w 1517385"/>
                    <a:gd name="connsiteY14" fmla="*/ 2697857 h 2952207"/>
                    <a:gd name="connsiteX15" fmla="*/ 1183911 w 1517385"/>
                    <a:gd name="connsiteY15" fmla="*/ 2237505 h 2952207"/>
                    <a:gd name="connsiteX16" fmla="*/ 1371793 w 1517385"/>
                    <a:gd name="connsiteY16" fmla="*/ 1715339 h 2952207"/>
                    <a:gd name="connsiteX17" fmla="*/ 1449874 w 1517385"/>
                    <a:gd name="connsiteY17" fmla="*/ 1459949 h 2952207"/>
                    <a:gd name="connsiteX18" fmla="*/ 1517381 w 1517385"/>
                    <a:gd name="connsiteY18" fmla="*/ 1202120 h 2952207"/>
                    <a:gd name="connsiteX0" fmla="*/ 1517381 w 1517380"/>
                    <a:gd name="connsiteY0" fmla="*/ 1202120 h 2952207"/>
                    <a:gd name="connsiteX1" fmla="*/ 1437674 w 1517380"/>
                    <a:gd name="connsiteY1" fmla="*/ 681581 h 2952207"/>
                    <a:gd name="connsiteX2" fmla="*/ 1347393 w 1517380"/>
                    <a:gd name="connsiteY2" fmla="*/ 652301 h 2952207"/>
                    <a:gd name="connsiteX3" fmla="*/ 807333 w 1517380"/>
                    <a:gd name="connsiteY3" fmla="*/ 352991 h 2952207"/>
                    <a:gd name="connsiteX4" fmla="*/ 741453 w 1517380"/>
                    <a:gd name="connsiteY4" fmla="*/ 0 h 2952207"/>
                    <a:gd name="connsiteX5" fmla="*/ 618638 w 1517380"/>
                    <a:gd name="connsiteY5" fmla="*/ 106548 h 2952207"/>
                    <a:gd name="connsiteX6" fmla="*/ 498 w 1517380"/>
                    <a:gd name="connsiteY6" fmla="*/ 480685 h 2952207"/>
                    <a:gd name="connsiteX7" fmla="*/ 30592 w 1517380"/>
                    <a:gd name="connsiteY7" fmla="*/ 795449 h 2952207"/>
                    <a:gd name="connsiteX8" fmla="*/ 100539 w 1517380"/>
                    <a:gd name="connsiteY8" fmla="*/ 1594151 h 2952207"/>
                    <a:gd name="connsiteX9" fmla="*/ 153406 w 1517380"/>
                    <a:gd name="connsiteY9" fmla="*/ 2048809 h 2952207"/>
                    <a:gd name="connsiteX10" fmla="*/ 270528 w 1517380"/>
                    <a:gd name="connsiteY10" fmla="*/ 2545761 h 2952207"/>
                    <a:gd name="connsiteX11" fmla="*/ 401476 w 1517380"/>
                    <a:gd name="connsiteY11" fmla="*/ 2791391 h 2952207"/>
                    <a:gd name="connsiteX12" fmla="*/ 784560 w 1517380"/>
                    <a:gd name="connsiteY12" fmla="*/ 2922339 h 2952207"/>
                    <a:gd name="connsiteX13" fmla="*/ 988709 w 1517380"/>
                    <a:gd name="connsiteY13" fmla="*/ 2697857 h 2952207"/>
                    <a:gd name="connsiteX14" fmla="*/ 1183911 w 1517380"/>
                    <a:gd name="connsiteY14" fmla="*/ 2237505 h 2952207"/>
                    <a:gd name="connsiteX15" fmla="*/ 1371793 w 1517380"/>
                    <a:gd name="connsiteY15" fmla="*/ 1715339 h 2952207"/>
                    <a:gd name="connsiteX16" fmla="*/ 1449874 w 1517380"/>
                    <a:gd name="connsiteY16" fmla="*/ 1459949 h 2952207"/>
                    <a:gd name="connsiteX17" fmla="*/ 1517381 w 1517380"/>
                    <a:gd name="connsiteY17" fmla="*/ 1202120 h 2952207"/>
                    <a:gd name="connsiteX0" fmla="*/ 1517381 w 1517382"/>
                    <a:gd name="connsiteY0" fmla="*/ 1202120 h 2952207"/>
                    <a:gd name="connsiteX1" fmla="*/ 1347393 w 1517382"/>
                    <a:gd name="connsiteY1" fmla="*/ 652301 h 2952207"/>
                    <a:gd name="connsiteX2" fmla="*/ 807333 w 1517382"/>
                    <a:gd name="connsiteY2" fmla="*/ 352991 h 2952207"/>
                    <a:gd name="connsiteX3" fmla="*/ 741453 w 1517382"/>
                    <a:gd name="connsiteY3" fmla="*/ 0 h 2952207"/>
                    <a:gd name="connsiteX4" fmla="*/ 618638 w 1517382"/>
                    <a:gd name="connsiteY4" fmla="*/ 106548 h 2952207"/>
                    <a:gd name="connsiteX5" fmla="*/ 498 w 1517382"/>
                    <a:gd name="connsiteY5" fmla="*/ 480685 h 2952207"/>
                    <a:gd name="connsiteX6" fmla="*/ 30592 w 1517382"/>
                    <a:gd name="connsiteY6" fmla="*/ 795449 h 2952207"/>
                    <a:gd name="connsiteX7" fmla="*/ 100539 w 1517382"/>
                    <a:gd name="connsiteY7" fmla="*/ 1594151 h 2952207"/>
                    <a:gd name="connsiteX8" fmla="*/ 153406 w 1517382"/>
                    <a:gd name="connsiteY8" fmla="*/ 2048809 h 2952207"/>
                    <a:gd name="connsiteX9" fmla="*/ 270528 w 1517382"/>
                    <a:gd name="connsiteY9" fmla="*/ 2545761 h 2952207"/>
                    <a:gd name="connsiteX10" fmla="*/ 401476 w 1517382"/>
                    <a:gd name="connsiteY10" fmla="*/ 2791391 h 2952207"/>
                    <a:gd name="connsiteX11" fmla="*/ 784560 w 1517382"/>
                    <a:gd name="connsiteY11" fmla="*/ 2922339 h 2952207"/>
                    <a:gd name="connsiteX12" fmla="*/ 988709 w 1517382"/>
                    <a:gd name="connsiteY12" fmla="*/ 2697857 h 2952207"/>
                    <a:gd name="connsiteX13" fmla="*/ 1183911 w 1517382"/>
                    <a:gd name="connsiteY13" fmla="*/ 2237505 h 2952207"/>
                    <a:gd name="connsiteX14" fmla="*/ 1371793 w 1517382"/>
                    <a:gd name="connsiteY14" fmla="*/ 1715339 h 2952207"/>
                    <a:gd name="connsiteX15" fmla="*/ 1449874 w 1517382"/>
                    <a:gd name="connsiteY15" fmla="*/ 1459949 h 2952207"/>
                    <a:gd name="connsiteX16" fmla="*/ 1517381 w 1517382"/>
                    <a:gd name="connsiteY16" fmla="*/ 1202120 h 2952207"/>
                    <a:gd name="connsiteX0" fmla="*/ 1517381 w 1517380"/>
                    <a:gd name="connsiteY0" fmla="*/ 1202120 h 2952207"/>
                    <a:gd name="connsiteX1" fmla="*/ 1347393 w 1517380"/>
                    <a:gd name="connsiteY1" fmla="*/ 652301 h 2952207"/>
                    <a:gd name="connsiteX2" fmla="*/ 807333 w 1517380"/>
                    <a:gd name="connsiteY2" fmla="*/ 352991 h 2952207"/>
                    <a:gd name="connsiteX3" fmla="*/ 741453 w 1517380"/>
                    <a:gd name="connsiteY3" fmla="*/ 0 h 2952207"/>
                    <a:gd name="connsiteX4" fmla="*/ 618638 w 1517380"/>
                    <a:gd name="connsiteY4" fmla="*/ 106548 h 2952207"/>
                    <a:gd name="connsiteX5" fmla="*/ 498 w 1517380"/>
                    <a:gd name="connsiteY5" fmla="*/ 480685 h 2952207"/>
                    <a:gd name="connsiteX6" fmla="*/ 30592 w 1517380"/>
                    <a:gd name="connsiteY6" fmla="*/ 795449 h 2952207"/>
                    <a:gd name="connsiteX7" fmla="*/ 100539 w 1517380"/>
                    <a:gd name="connsiteY7" fmla="*/ 1594151 h 2952207"/>
                    <a:gd name="connsiteX8" fmla="*/ 153406 w 1517380"/>
                    <a:gd name="connsiteY8" fmla="*/ 2048809 h 2952207"/>
                    <a:gd name="connsiteX9" fmla="*/ 270528 w 1517380"/>
                    <a:gd name="connsiteY9" fmla="*/ 2545761 h 2952207"/>
                    <a:gd name="connsiteX10" fmla="*/ 401476 w 1517380"/>
                    <a:gd name="connsiteY10" fmla="*/ 2791391 h 2952207"/>
                    <a:gd name="connsiteX11" fmla="*/ 784560 w 1517380"/>
                    <a:gd name="connsiteY11" fmla="*/ 2922339 h 2952207"/>
                    <a:gd name="connsiteX12" fmla="*/ 988709 w 1517380"/>
                    <a:gd name="connsiteY12" fmla="*/ 2697857 h 2952207"/>
                    <a:gd name="connsiteX13" fmla="*/ 1183911 w 1517380"/>
                    <a:gd name="connsiteY13" fmla="*/ 2237505 h 2952207"/>
                    <a:gd name="connsiteX14" fmla="*/ 1371793 w 1517380"/>
                    <a:gd name="connsiteY14" fmla="*/ 1715339 h 2952207"/>
                    <a:gd name="connsiteX15" fmla="*/ 1449874 w 1517380"/>
                    <a:gd name="connsiteY15" fmla="*/ 1459949 h 2952207"/>
                    <a:gd name="connsiteX16" fmla="*/ 1517381 w 1517380"/>
                    <a:gd name="connsiteY16" fmla="*/ 1202120 h 2952207"/>
                    <a:gd name="connsiteX0" fmla="*/ 1517381 w 1517382"/>
                    <a:gd name="connsiteY0" fmla="*/ 1202120 h 2952207"/>
                    <a:gd name="connsiteX1" fmla="*/ 1347393 w 1517382"/>
                    <a:gd name="connsiteY1" fmla="*/ 652301 h 2952207"/>
                    <a:gd name="connsiteX2" fmla="*/ 807333 w 1517382"/>
                    <a:gd name="connsiteY2" fmla="*/ 352991 h 2952207"/>
                    <a:gd name="connsiteX3" fmla="*/ 741453 w 1517382"/>
                    <a:gd name="connsiteY3" fmla="*/ 0 h 2952207"/>
                    <a:gd name="connsiteX4" fmla="*/ 618638 w 1517382"/>
                    <a:gd name="connsiteY4" fmla="*/ 106548 h 2952207"/>
                    <a:gd name="connsiteX5" fmla="*/ 498 w 1517382"/>
                    <a:gd name="connsiteY5" fmla="*/ 480685 h 2952207"/>
                    <a:gd name="connsiteX6" fmla="*/ 30592 w 1517382"/>
                    <a:gd name="connsiteY6" fmla="*/ 795449 h 2952207"/>
                    <a:gd name="connsiteX7" fmla="*/ 100539 w 1517382"/>
                    <a:gd name="connsiteY7" fmla="*/ 1594151 h 2952207"/>
                    <a:gd name="connsiteX8" fmla="*/ 153406 w 1517382"/>
                    <a:gd name="connsiteY8" fmla="*/ 2048809 h 2952207"/>
                    <a:gd name="connsiteX9" fmla="*/ 270528 w 1517382"/>
                    <a:gd name="connsiteY9" fmla="*/ 2545761 h 2952207"/>
                    <a:gd name="connsiteX10" fmla="*/ 401476 w 1517382"/>
                    <a:gd name="connsiteY10" fmla="*/ 2791391 h 2952207"/>
                    <a:gd name="connsiteX11" fmla="*/ 784560 w 1517382"/>
                    <a:gd name="connsiteY11" fmla="*/ 2922339 h 2952207"/>
                    <a:gd name="connsiteX12" fmla="*/ 988709 w 1517382"/>
                    <a:gd name="connsiteY12" fmla="*/ 2697857 h 2952207"/>
                    <a:gd name="connsiteX13" fmla="*/ 1183911 w 1517382"/>
                    <a:gd name="connsiteY13" fmla="*/ 2237505 h 2952207"/>
                    <a:gd name="connsiteX14" fmla="*/ 1371793 w 1517382"/>
                    <a:gd name="connsiteY14" fmla="*/ 1715339 h 2952207"/>
                    <a:gd name="connsiteX15" fmla="*/ 1449874 w 1517382"/>
                    <a:gd name="connsiteY15" fmla="*/ 1459949 h 2952207"/>
                    <a:gd name="connsiteX16" fmla="*/ 1517381 w 1517382"/>
                    <a:gd name="connsiteY16" fmla="*/ 1202120 h 2952207"/>
                    <a:gd name="connsiteX0" fmla="*/ 1517381 w 1517380"/>
                    <a:gd name="connsiteY0" fmla="*/ 1202120 h 2952207"/>
                    <a:gd name="connsiteX1" fmla="*/ 1347393 w 1517380"/>
                    <a:gd name="connsiteY1" fmla="*/ 652301 h 2952207"/>
                    <a:gd name="connsiteX2" fmla="*/ 807333 w 1517380"/>
                    <a:gd name="connsiteY2" fmla="*/ 352991 h 2952207"/>
                    <a:gd name="connsiteX3" fmla="*/ 741453 w 1517380"/>
                    <a:gd name="connsiteY3" fmla="*/ 0 h 2952207"/>
                    <a:gd name="connsiteX4" fmla="*/ 618638 w 1517380"/>
                    <a:gd name="connsiteY4" fmla="*/ 106548 h 2952207"/>
                    <a:gd name="connsiteX5" fmla="*/ 498 w 1517380"/>
                    <a:gd name="connsiteY5" fmla="*/ 480685 h 2952207"/>
                    <a:gd name="connsiteX6" fmla="*/ 30592 w 1517380"/>
                    <a:gd name="connsiteY6" fmla="*/ 795449 h 2952207"/>
                    <a:gd name="connsiteX7" fmla="*/ 100539 w 1517380"/>
                    <a:gd name="connsiteY7" fmla="*/ 1594151 h 2952207"/>
                    <a:gd name="connsiteX8" fmla="*/ 153406 w 1517380"/>
                    <a:gd name="connsiteY8" fmla="*/ 2048809 h 2952207"/>
                    <a:gd name="connsiteX9" fmla="*/ 270528 w 1517380"/>
                    <a:gd name="connsiteY9" fmla="*/ 2545761 h 2952207"/>
                    <a:gd name="connsiteX10" fmla="*/ 401476 w 1517380"/>
                    <a:gd name="connsiteY10" fmla="*/ 2791391 h 2952207"/>
                    <a:gd name="connsiteX11" fmla="*/ 784560 w 1517380"/>
                    <a:gd name="connsiteY11" fmla="*/ 2922339 h 2952207"/>
                    <a:gd name="connsiteX12" fmla="*/ 988709 w 1517380"/>
                    <a:gd name="connsiteY12" fmla="*/ 2697857 h 2952207"/>
                    <a:gd name="connsiteX13" fmla="*/ 1183911 w 1517380"/>
                    <a:gd name="connsiteY13" fmla="*/ 2237505 h 2952207"/>
                    <a:gd name="connsiteX14" fmla="*/ 1371793 w 1517380"/>
                    <a:gd name="connsiteY14" fmla="*/ 1715339 h 2952207"/>
                    <a:gd name="connsiteX15" fmla="*/ 1449874 w 1517380"/>
                    <a:gd name="connsiteY15" fmla="*/ 1459949 h 2952207"/>
                    <a:gd name="connsiteX16" fmla="*/ 1517381 w 1517380"/>
                    <a:gd name="connsiteY16" fmla="*/ 1202120 h 2952207"/>
                    <a:gd name="connsiteX0" fmla="*/ 1487096 w 1487096"/>
                    <a:gd name="connsiteY0" fmla="*/ 1232406 h 2952207"/>
                    <a:gd name="connsiteX1" fmla="*/ 1347393 w 1487096"/>
                    <a:gd name="connsiteY1" fmla="*/ 652301 h 2952207"/>
                    <a:gd name="connsiteX2" fmla="*/ 807333 w 1487096"/>
                    <a:gd name="connsiteY2" fmla="*/ 352991 h 2952207"/>
                    <a:gd name="connsiteX3" fmla="*/ 741453 w 1487096"/>
                    <a:gd name="connsiteY3" fmla="*/ 0 h 2952207"/>
                    <a:gd name="connsiteX4" fmla="*/ 618638 w 1487096"/>
                    <a:gd name="connsiteY4" fmla="*/ 106548 h 2952207"/>
                    <a:gd name="connsiteX5" fmla="*/ 498 w 1487096"/>
                    <a:gd name="connsiteY5" fmla="*/ 480685 h 2952207"/>
                    <a:gd name="connsiteX6" fmla="*/ 30592 w 1487096"/>
                    <a:gd name="connsiteY6" fmla="*/ 795449 h 2952207"/>
                    <a:gd name="connsiteX7" fmla="*/ 100539 w 1487096"/>
                    <a:gd name="connsiteY7" fmla="*/ 1594151 h 2952207"/>
                    <a:gd name="connsiteX8" fmla="*/ 153406 w 1487096"/>
                    <a:gd name="connsiteY8" fmla="*/ 2048809 h 2952207"/>
                    <a:gd name="connsiteX9" fmla="*/ 270528 w 1487096"/>
                    <a:gd name="connsiteY9" fmla="*/ 2545761 h 2952207"/>
                    <a:gd name="connsiteX10" fmla="*/ 401476 w 1487096"/>
                    <a:gd name="connsiteY10" fmla="*/ 2791391 h 2952207"/>
                    <a:gd name="connsiteX11" fmla="*/ 784560 w 1487096"/>
                    <a:gd name="connsiteY11" fmla="*/ 2922339 h 2952207"/>
                    <a:gd name="connsiteX12" fmla="*/ 988709 w 1487096"/>
                    <a:gd name="connsiteY12" fmla="*/ 2697857 h 2952207"/>
                    <a:gd name="connsiteX13" fmla="*/ 1183911 w 1487096"/>
                    <a:gd name="connsiteY13" fmla="*/ 2237505 h 2952207"/>
                    <a:gd name="connsiteX14" fmla="*/ 1371793 w 1487096"/>
                    <a:gd name="connsiteY14" fmla="*/ 1715339 h 2952207"/>
                    <a:gd name="connsiteX15" fmla="*/ 1449874 w 1487096"/>
                    <a:gd name="connsiteY15" fmla="*/ 1459949 h 2952207"/>
                    <a:gd name="connsiteX16" fmla="*/ 1487096 w 1487096"/>
                    <a:gd name="connsiteY16" fmla="*/ 1232406 h 2952207"/>
                    <a:gd name="connsiteX0" fmla="*/ 1487096 w 1487096"/>
                    <a:gd name="connsiteY0" fmla="*/ 1232406 h 2952207"/>
                    <a:gd name="connsiteX1" fmla="*/ 1347393 w 1487096"/>
                    <a:gd name="connsiteY1" fmla="*/ 652301 h 2952207"/>
                    <a:gd name="connsiteX2" fmla="*/ 807333 w 1487096"/>
                    <a:gd name="connsiteY2" fmla="*/ 352991 h 2952207"/>
                    <a:gd name="connsiteX3" fmla="*/ 741453 w 1487096"/>
                    <a:gd name="connsiteY3" fmla="*/ 0 h 2952207"/>
                    <a:gd name="connsiteX4" fmla="*/ 618638 w 1487096"/>
                    <a:gd name="connsiteY4" fmla="*/ 106548 h 2952207"/>
                    <a:gd name="connsiteX5" fmla="*/ 498 w 1487096"/>
                    <a:gd name="connsiteY5" fmla="*/ 480685 h 2952207"/>
                    <a:gd name="connsiteX6" fmla="*/ 30592 w 1487096"/>
                    <a:gd name="connsiteY6" fmla="*/ 795449 h 2952207"/>
                    <a:gd name="connsiteX7" fmla="*/ 100539 w 1487096"/>
                    <a:gd name="connsiteY7" fmla="*/ 1594151 h 2952207"/>
                    <a:gd name="connsiteX8" fmla="*/ 153406 w 1487096"/>
                    <a:gd name="connsiteY8" fmla="*/ 2048809 h 2952207"/>
                    <a:gd name="connsiteX9" fmla="*/ 270528 w 1487096"/>
                    <a:gd name="connsiteY9" fmla="*/ 2545761 h 2952207"/>
                    <a:gd name="connsiteX10" fmla="*/ 401476 w 1487096"/>
                    <a:gd name="connsiteY10" fmla="*/ 2791391 h 2952207"/>
                    <a:gd name="connsiteX11" fmla="*/ 784560 w 1487096"/>
                    <a:gd name="connsiteY11" fmla="*/ 2922339 h 2952207"/>
                    <a:gd name="connsiteX12" fmla="*/ 988709 w 1487096"/>
                    <a:gd name="connsiteY12" fmla="*/ 2697857 h 2952207"/>
                    <a:gd name="connsiteX13" fmla="*/ 1183911 w 1487096"/>
                    <a:gd name="connsiteY13" fmla="*/ 2237505 h 2952207"/>
                    <a:gd name="connsiteX14" fmla="*/ 1371793 w 1487096"/>
                    <a:gd name="connsiteY14" fmla="*/ 1715339 h 2952207"/>
                    <a:gd name="connsiteX15" fmla="*/ 1449874 w 1487096"/>
                    <a:gd name="connsiteY15" fmla="*/ 1459949 h 2952207"/>
                    <a:gd name="connsiteX16" fmla="*/ 1487096 w 1487096"/>
                    <a:gd name="connsiteY16" fmla="*/ 1232406 h 2952207"/>
                    <a:gd name="connsiteX0" fmla="*/ 1487096 w 1487096"/>
                    <a:gd name="connsiteY0" fmla="*/ 1147788 h 2867589"/>
                    <a:gd name="connsiteX1" fmla="*/ 1347393 w 1487096"/>
                    <a:gd name="connsiteY1" fmla="*/ 567683 h 2867589"/>
                    <a:gd name="connsiteX2" fmla="*/ 807333 w 1487096"/>
                    <a:gd name="connsiteY2" fmla="*/ 268373 h 2867589"/>
                    <a:gd name="connsiteX3" fmla="*/ 756440 w 1487096"/>
                    <a:gd name="connsiteY3" fmla="*/ 25284 h 2867589"/>
                    <a:gd name="connsiteX4" fmla="*/ 618638 w 1487096"/>
                    <a:gd name="connsiteY4" fmla="*/ 21930 h 2867589"/>
                    <a:gd name="connsiteX5" fmla="*/ 498 w 1487096"/>
                    <a:gd name="connsiteY5" fmla="*/ 396067 h 2867589"/>
                    <a:gd name="connsiteX6" fmla="*/ 30592 w 1487096"/>
                    <a:gd name="connsiteY6" fmla="*/ 710831 h 2867589"/>
                    <a:gd name="connsiteX7" fmla="*/ 100539 w 1487096"/>
                    <a:gd name="connsiteY7" fmla="*/ 1509533 h 2867589"/>
                    <a:gd name="connsiteX8" fmla="*/ 153406 w 1487096"/>
                    <a:gd name="connsiteY8" fmla="*/ 1964191 h 2867589"/>
                    <a:gd name="connsiteX9" fmla="*/ 270528 w 1487096"/>
                    <a:gd name="connsiteY9" fmla="*/ 2461143 h 2867589"/>
                    <a:gd name="connsiteX10" fmla="*/ 401476 w 1487096"/>
                    <a:gd name="connsiteY10" fmla="*/ 2706773 h 2867589"/>
                    <a:gd name="connsiteX11" fmla="*/ 784560 w 1487096"/>
                    <a:gd name="connsiteY11" fmla="*/ 2837721 h 2867589"/>
                    <a:gd name="connsiteX12" fmla="*/ 988709 w 1487096"/>
                    <a:gd name="connsiteY12" fmla="*/ 2613239 h 2867589"/>
                    <a:gd name="connsiteX13" fmla="*/ 1183911 w 1487096"/>
                    <a:gd name="connsiteY13" fmla="*/ 2152887 h 2867589"/>
                    <a:gd name="connsiteX14" fmla="*/ 1371793 w 1487096"/>
                    <a:gd name="connsiteY14" fmla="*/ 1630721 h 2867589"/>
                    <a:gd name="connsiteX15" fmla="*/ 1449874 w 1487096"/>
                    <a:gd name="connsiteY15" fmla="*/ 1375331 h 2867589"/>
                    <a:gd name="connsiteX16" fmla="*/ 1487096 w 1487096"/>
                    <a:gd name="connsiteY16" fmla="*/ 1147788 h 2867589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17325 w 1487096"/>
                    <a:gd name="connsiteY2" fmla="*/ 357985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510622 w 1510622"/>
                    <a:gd name="connsiteY0" fmla="*/ 1237401 h 2957202"/>
                    <a:gd name="connsiteX1" fmla="*/ 1370919 w 1510622"/>
                    <a:gd name="connsiteY1" fmla="*/ 657296 h 2957202"/>
                    <a:gd name="connsiteX2" fmla="*/ 840851 w 1510622"/>
                    <a:gd name="connsiteY2" fmla="*/ 357985 h 2957202"/>
                    <a:gd name="connsiteX3" fmla="*/ 764979 w 1510622"/>
                    <a:gd name="connsiteY3" fmla="*/ 0 h 2957202"/>
                    <a:gd name="connsiteX4" fmla="*/ 457329 w 1510622"/>
                    <a:gd name="connsiteY4" fmla="*/ 291381 h 2957202"/>
                    <a:gd name="connsiteX5" fmla="*/ 24024 w 1510622"/>
                    <a:gd name="connsiteY5" fmla="*/ 485680 h 2957202"/>
                    <a:gd name="connsiteX6" fmla="*/ 54118 w 1510622"/>
                    <a:gd name="connsiteY6" fmla="*/ 800444 h 2957202"/>
                    <a:gd name="connsiteX7" fmla="*/ 124065 w 1510622"/>
                    <a:gd name="connsiteY7" fmla="*/ 1599146 h 2957202"/>
                    <a:gd name="connsiteX8" fmla="*/ 176932 w 1510622"/>
                    <a:gd name="connsiteY8" fmla="*/ 2053804 h 2957202"/>
                    <a:gd name="connsiteX9" fmla="*/ 294054 w 1510622"/>
                    <a:gd name="connsiteY9" fmla="*/ 2550756 h 2957202"/>
                    <a:gd name="connsiteX10" fmla="*/ 425002 w 1510622"/>
                    <a:gd name="connsiteY10" fmla="*/ 2796386 h 2957202"/>
                    <a:gd name="connsiteX11" fmla="*/ 808086 w 1510622"/>
                    <a:gd name="connsiteY11" fmla="*/ 2927334 h 2957202"/>
                    <a:gd name="connsiteX12" fmla="*/ 1012235 w 1510622"/>
                    <a:gd name="connsiteY12" fmla="*/ 2702852 h 2957202"/>
                    <a:gd name="connsiteX13" fmla="*/ 1207437 w 1510622"/>
                    <a:gd name="connsiteY13" fmla="*/ 2242500 h 2957202"/>
                    <a:gd name="connsiteX14" fmla="*/ 1395319 w 1510622"/>
                    <a:gd name="connsiteY14" fmla="*/ 1720334 h 2957202"/>
                    <a:gd name="connsiteX15" fmla="*/ 1473400 w 1510622"/>
                    <a:gd name="connsiteY15" fmla="*/ 1464944 h 2957202"/>
                    <a:gd name="connsiteX16" fmla="*/ 1510622 w 1510622"/>
                    <a:gd name="connsiteY16" fmla="*/ 1237401 h 2957202"/>
                    <a:gd name="connsiteX0" fmla="*/ 1507786 w 1507786"/>
                    <a:gd name="connsiteY0" fmla="*/ 1237401 h 2957202"/>
                    <a:gd name="connsiteX1" fmla="*/ 1368083 w 1507786"/>
                    <a:gd name="connsiteY1" fmla="*/ 657296 h 2957202"/>
                    <a:gd name="connsiteX2" fmla="*/ 838015 w 1507786"/>
                    <a:gd name="connsiteY2" fmla="*/ 357985 h 2957202"/>
                    <a:gd name="connsiteX3" fmla="*/ 762143 w 1507786"/>
                    <a:gd name="connsiteY3" fmla="*/ 0 h 2957202"/>
                    <a:gd name="connsiteX4" fmla="*/ 414529 w 1507786"/>
                    <a:gd name="connsiteY4" fmla="*/ 301373 h 2957202"/>
                    <a:gd name="connsiteX5" fmla="*/ 21188 w 1507786"/>
                    <a:gd name="connsiteY5" fmla="*/ 485680 h 2957202"/>
                    <a:gd name="connsiteX6" fmla="*/ 51282 w 1507786"/>
                    <a:gd name="connsiteY6" fmla="*/ 800444 h 2957202"/>
                    <a:gd name="connsiteX7" fmla="*/ 121229 w 1507786"/>
                    <a:gd name="connsiteY7" fmla="*/ 1599146 h 2957202"/>
                    <a:gd name="connsiteX8" fmla="*/ 174096 w 1507786"/>
                    <a:gd name="connsiteY8" fmla="*/ 2053804 h 2957202"/>
                    <a:gd name="connsiteX9" fmla="*/ 291218 w 1507786"/>
                    <a:gd name="connsiteY9" fmla="*/ 2550756 h 2957202"/>
                    <a:gd name="connsiteX10" fmla="*/ 422166 w 1507786"/>
                    <a:gd name="connsiteY10" fmla="*/ 2796386 h 2957202"/>
                    <a:gd name="connsiteX11" fmla="*/ 805250 w 1507786"/>
                    <a:gd name="connsiteY11" fmla="*/ 2927334 h 2957202"/>
                    <a:gd name="connsiteX12" fmla="*/ 1009399 w 1507786"/>
                    <a:gd name="connsiteY12" fmla="*/ 2702852 h 2957202"/>
                    <a:gd name="connsiteX13" fmla="*/ 1204601 w 1507786"/>
                    <a:gd name="connsiteY13" fmla="*/ 2242500 h 2957202"/>
                    <a:gd name="connsiteX14" fmla="*/ 1392483 w 1507786"/>
                    <a:gd name="connsiteY14" fmla="*/ 1720334 h 2957202"/>
                    <a:gd name="connsiteX15" fmla="*/ 1470564 w 1507786"/>
                    <a:gd name="connsiteY15" fmla="*/ 1464944 h 2957202"/>
                    <a:gd name="connsiteX16" fmla="*/ 1507786 w 1507786"/>
                    <a:gd name="connsiteY16" fmla="*/ 1237401 h 2957202"/>
                    <a:gd name="connsiteX0" fmla="*/ 1486807 w 1486807"/>
                    <a:gd name="connsiteY0" fmla="*/ 1237401 h 2957202"/>
                    <a:gd name="connsiteX1" fmla="*/ 1347104 w 1486807"/>
                    <a:gd name="connsiteY1" fmla="*/ 657296 h 2957202"/>
                    <a:gd name="connsiteX2" fmla="*/ 817036 w 1486807"/>
                    <a:gd name="connsiteY2" fmla="*/ 357985 h 2957202"/>
                    <a:gd name="connsiteX3" fmla="*/ 741164 w 1486807"/>
                    <a:gd name="connsiteY3" fmla="*/ 0 h 2957202"/>
                    <a:gd name="connsiteX4" fmla="*/ 393550 w 1486807"/>
                    <a:gd name="connsiteY4" fmla="*/ 301373 h 2957202"/>
                    <a:gd name="connsiteX5" fmla="*/ 209 w 1486807"/>
                    <a:gd name="connsiteY5" fmla="*/ 485680 h 2957202"/>
                    <a:gd name="connsiteX6" fmla="*/ 30303 w 1486807"/>
                    <a:gd name="connsiteY6" fmla="*/ 800444 h 2957202"/>
                    <a:gd name="connsiteX7" fmla="*/ 100250 w 1486807"/>
                    <a:gd name="connsiteY7" fmla="*/ 1599146 h 2957202"/>
                    <a:gd name="connsiteX8" fmla="*/ 153117 w 1486807"/>
                    <a:gd name="connsiteY8" fmla="*/ 2053804 h 2957202"/>
                    <a:gd name="connsiteX9" fmla="*/ 270239 w 1486807"/>
                    <a:gd name="connsiteY9" fmla="*/ 2550756 h 2957202"/>
                    <a:gd name="connsiteX10" fmla="*/ 401187 w 1486807"/>
                    <a:gd name="connsiteY10" fmla="*/ 2796386 h 2957202"/>
                    <a:gd name="connsiteX11" fmla="*/ 784271 w 1486807"/>
                    <a:gd name="connsiteY11" fmla="*/ 2927334 h 2957202"/>
                    <a:gd name="connsiteX12" fmla="*/ 988420 w 1486807"/>
                    <a:gd name="connsiteY12" fmla="*/ 2702852 h 2957202"/>
                    <a:gd name="connsiteX13" fmla="*/ 1183622 w 1486807"/>
                    <a:gd name="connsiteY13" fmla="*/ 2242500 h 2957202"/>
                    <a:gd name="connsiteX14" fmla="*/ 1371504 w 1486807"/>
                    <a:gd name="connsiteY14" fmla="*/ 1720334 h 2957202"/>
                    <a:gd name="connsiteX15" fmla="*/ 1449585 w 1486807"/>
                    <a:gd name="connsiteY15" fmla="*/ 1464944 h 2957202"/>
                    <a:gd name="connsiteX16" fmla="*/ 1486807 w 1486807"/>
                    <a:gd name="connsiteY16" fmla="*/ 1237401 h 2957202"/>
                    <a:gd name="connsiteX0" fmla="*/ 1486599 w 1486599"/>
                    <a:gd name="connsiteY0" fmla="*/ 1237401 h 2957202"/>
                    <a:gd name="connsiteX1" fmla="*/ 1346896 w 1486599"/>
                    <a:gd name="connsiteY1" fmla="*/ 657296 h 2957202"/>
                    <a:gd name="connsiteX2" fmla="*/ 816828 w 1486599"/>
                    <a:gd name="connsiteY2" fmla="*/ 357985 h 2957202"/>
                    <a:gd name="connsiteX3" fmla="*/ 740956 w 1486599"/>
                    <a:gd name="connsiteY3" fmla="*/ 0 h 2957202"/>
                    <a:gd name="connsiteX4" fmla="*/ 393342 w 1486599"/>
                    <a:gd name="connsiteY4" fmla="*/ 301373 h 2957202"/>
                    <a:gd name="connsiteX5" fmla="*/ 1 w 1486599"/>
                    <a:gd name="connsiteY5" fmla="*/ 485680 h 2957202"/>
                    <a:gd name="connsiteX6" fmla="*/ 30095 w 1486599"/>
                    <a:gd name="connsiteY6" fmla="*/ 800444 h 2957202"/>
                    <a:gd name="connsiteX7" fmla="*/ 100042 w 1486599"/>
                    <a:gd name="connsiteY7" fmla="*/ 1599146 h 2957202"/>
                    <a:gd name="connsiteX8" fmla="*/ 152909 w 1486599"/>
                    <a:gd name="connsiteY8" fmla="*/ 2053804 h 2957202"/>
                    <a:gd name="connsiteX9" fmla="*/ 270031 w 1486599"/>
                    <a:gd name="connsiteY9" fmla="*/ 2550756 h 2957202"/>
                    <a:gd name="connsiteX10" fmla="*/ 400979 w 1486599"/>
                    <a:gd name="connsiteY10" fmla="*/ 2796386 h 2957202"/>
                    <a:gd name="connsiteX11" fmla="*/ 784063 w 1486599"/>
                    <a:gd name="connsiteY11" fmla="*/ 2927334 h 2957202"/>
                    <a:gd name="connsiteX12" fmla="*/ 988212 w 1486599"/>
                    <a:gd name="connsiteY12" fmla="*/ 2702852 h 2957202"/>
                    <a:gd name="connsiteX13" fmla="*/ 1183414 w 1486599"/>
                    <a:gd name="connsiteY13" fmla="*/ 2242500 h 2957202"/>
                    <a:gd name="connsiteX14" fmla="*/ 1371296 w 1486599"/>
                    <a:gd name="connsiteY14" fmla="*/ 1720334 h 2957202"/>
                    <a:gd name="connsiteX15" fmla="*/ 1449377 w 1486599"/>
                    <a:gd name="connsiteY15" fmla="*/ 1464944 h 2957202"/>
                    <a:gd name="connsiteX16" fmla="*/ 1486599 w 1486599"/>
                    <a:gd name="connsiteY16" fmla="*/ 1237401 h 2957202"/>
                    <a:gd name="connsiteX0" fmla="*/ 1486597 w 1486597"/>
                    <a:gd name="connsiteY0" fmla="*/ 1237401 h 2957202"/>
                    <a:gd name="connsiteX1" fmla="*/ 1346894 w 1486597"/>
                    <a:gd name="connsiteY1" fmla="*/ 657296 h 2957202"/>
                    <a:gd name="connsiteX2" fmla="*/ 816826 w 1486597"/>
                    <a:gd name="connsiteY2" fmla="*/ 357985 h 2957202"/>
                    <a:gd name="connsiteX3" fmla="*/ 740954 w 1486597"/>
                    <a:gd name="connsiteY3" fmla="*/ 0 h 2957202"/>
                    <a:gd name="connsiteX4" fmla="*/ 393340 w 1486597"/>
                    <a:gd name="connsiteY4" fmla="*/ 301373 h 2957202"/>
                    <a:gd name="connsiteX5" fmla="*/ 0 w 1486597"/>
                    <a:gd name="connsiteY5" fmla="*/ 485680 h 2957202"/>
                    <a:gd name="connsiteX6" fmla="*/ 30093 w 1486597"/>
                    <a:gd name="connsiteY6" fmla="*/ 800444 h 2957202"/>
                    <a:gd name="connsiteX7" fmla="*/ 100040 w 1486597"/>
                    <a:gd name="connsiteY7" fmla="*/ 1599146 h 2957202"/>
                    <a:gd name="connsiteX8" fmla="*/ 152907 w 1486597"/>
                    <a:gd name="connsiteY8" fmla="*/ 2053804 h 2957202"/>
                    <a:gd name="connsiteX9" fmla="*/ 270029 w 1486597"/>
                    <a:gd name="connsiteY9" fmla="*/ 2550756 h 2957202"/>
                    <a:gd name="connsiteX10" fmla="*/ 400977 w 1486597"/>
                    <a:gd name="connsiteY10" fmla="*/ 2796386 h 2957202"/>
                    <a:gd name="connsiteX11" fmla="*/ 784061 w 1486597"/>
                    <a:gd name="connsiteY11" fmla="*/ 2927334 h 2957202"/>
                    <a:gd name="connsiteX12" fmla="*/ 988210 w 1486597"/>
                    <a:gd name="connsiteY12" fmla="*/ 2702852 h 2957202"/>
                    <a:gd name="connsiteX13" fmla="*/ 1183412 w 1486597"/>
                    <a:gd name="connsiteY13" fmla="*/ 2242500 h 2957202"/>
                    <a:gd name="connsiteX14" fmla="*/ 1371294 w 1486597"/>
                    <a:gd name="connsiteY14" fmla="*/ 1720334 h 2957202"/>
                    <a:gd name="connsiteX15" fmla="*/ 1449375 w 1486597"/>
                    <a:gd name="connsiteY15" fmla="*/ 1464944 h 2957202"/>
                    <a:gd name="connsiteX16" fmla="*/ 1486597 w 1486597"/>
                    <a:gd name="connsiteY16" fmla="*/ 1237401 h 2957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6597" h="2957202">
                      <a:moveTo>
                        <a:pt x="1486597" y="1237401"/>
                      </a:moveTo>
                      <a:cubicBezTo>
                        <a:pt x="1439231" y="1102793"/>
                        <a:pt x="1420193" y="897573"/>
                        <a:pt x="1346894" y="657296"/>
                      </a:cubicBezTo>
                      <a:cubicBezTo>
                        <a:pt x="1144164" y="584968"/>
                        <a:pt x="917681" y="560507"/>
                        <a:pt x="816826" y="357985"/>
                      </a:cubicBezTo>
                      <a:cubicBezTo>
                        <a:pt x="760706" y="244117"/>
                        <a:pt x="768261" y="185432"/>
                        <a:pt x="740954" y="0"/>
                      </a:cubicBezTo>
                      <a:cubicBezTo>
                        <a:pt x="684960" y="75980"/>
                        <a:pt x="516832" y="220426"/>
                        <a:pt x="393340" y="301373"/>
                      </a:cubicBezTo>
                      <a:cubicBezTo>
                        <a:pt x="269848" y="382320"/>
                        <a:pt x="105993" y="448129"/>
                        <a:pt x="0" y="485680"/>
                      </a:cubicBezTo>
                      <a:cubicBezTo>
                        <a:pt x="9395" y="593836"/>
                        <a:pt x="27653" y="774417"/>
                        <a:pt x="30093" y="800444"/>
                      </a:cubicBezTo>
                      <a:cubicBezTo>
                        <a:pt x="52866" y="1067220"/>
                        <a:pt x="76453" y="1333183"/>
                        <a:pt x="100040" y="1599146"/>
                      </a:cubicBezTo>
                      <a:cubicBezTo>
                        <a:pt x="113054" y="1749614"/>
                        <a:pt x="121187" y="1904962"/>
                        <a:pt x="152907" y="2053804"/>
                      </a:cubicBezTo>
                      <a:cubicBezTo>
                        <a:pt x="187881" y="2221353"/>
                        <a:pt x="207401" y="2390528"/>
                        <a:pt x="270029" y="2550756"/>
                      </a:cubicBezTo>
                      <a:cubicBezTo>
                        <a:pt x="303376" y="2636971"/>
                        <a:pt x="349736" y="2719932"/>
                        <a:pt x="400977" y="2796386"/>
                      </a:cubicBezTo>
                      <a:cubicBezTo>
                        <a:pt x="485564" y="2921640"/>
                        <a:pt x="636846" y="3004601"/>
                        <a:pt x="784061" y="2927334"/>
                      </a:cubicBezTo>
                      <a:cubicBezTo>
                        <a:pt x="879222" y="2876906"/>
                        <a:pt x="938596" y="2795572"/>
                        <a:pt x="988210" y="2702852"/>
                      </a:cubicBezTo>
                      <a:cubicBezTo>
                        <a:pt x="1067104" y="2555636"/>
                        <a:pt x="1132985" y="2401101"/>
                        <a:pt x="1183412" y="2242500"/>
                      </a:cubicBezTo>
                      <a:cubicBezTo>
                        <a:pt x="1239533" y="2066005"/>
                        <a:pt x="1308667" y="1894389"/>
                        <a:pt x="1371294" y="1720334"/>
                      </a:cubicBezTo>
                      <a:cubicBezTo>
                        <a:pt x="1401388" y="1636560"/>
                        <a:pt x="1426601" y="1550345"/>
                        <a:pt x="1449375" y="1464944"/>
                      </a:cubicBezTo>
                      <a:cubicBezTo>
                        <a:pt x="1472149" y="1380357"/>
                        <a:pt x="1471144" y="1323615"/>
                        <a:pt x="1486597" y="1237401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5AC4CDE-905E-4044-8D5C-D3355E180382}"/>
                    </a:ext>
                  </a:extLst>
                </p:cNvPr>
                <p:cNvSpPr/>
                <p:nvPr/>
              </p:nvSpPr>
              <p:spPr>
                <a:xfrm>
                  <a:off x="2104451" y="2237782"/>
                  <a:ext cx="228572" cy="1340906"/>
                </a:xfrm>
                <a:custGeom>
                  <a:avLst/>
                  <a:gdLst>
                    <a:gd name="connsiteX0" fmla="*/ 294243 w 357870"/>
                    <a:gd name="connsiteY0" fmla="*/ 403418 h 2147223"/>
                    <a:gd name="connsiteX1" fmla="*/ 250322 w 357870"/>
                    <a:gd name="connsiteY1" fmla="*/ 890610 h 2147223"/>
                    <a:gd name="connsiteX2" fmla="*/ 278789 w 357870"/>
                    <a:gd name="connsiteY2" fmla="*/ 1613671 h 2147223"/>
                    <a:gd name="connsiteX3" fmla="*/ 361750 w 357870"/>
                    <a:gd name="connsiteY3" fmla="*/ 2000009 h 2147223"/>
                    <a:gd name="connsiteX4" fmla="*/ 363377 w 357870"/>
                    <a:gd name="connsiteY4" fmla="*/ 2018716 h 2147223"/>
                    <a:gd name="connsiteX5" fmla="*/ 213722 w 357870"/>
                    <a:gd name="connsiteY5" fmla="*/ 2124450 h 2147223"/>
                    <a:gd name="connsiteX6" fmla="*/ 2253 w 357870"/>
                    <a:gd name="connsiteY6" fmla="*/ 2151290 h 2147223"/>
                    <a:gd name="connsiteX7" fmla="*/ 2253 w 357870"/>
                    <a:gd name="connsiteY7" fmla="*/ 815782 h 2147223"/>
                    <a:gd name="connsiteX8" fmla="*/ 2253 w 357870"/>
                    <a:gd name="connsiteY8" fmla="*/ 402604 h 2147223"/>
                    <a:gd name="connsiteX9" fmla="*/ 2253 w 357870"/>
                    <a:gd name="connsiteY9" fmla="*/ 192762 h 2147223"/>
                    <a:gd name="connsiteX10" fmla="*/ 8760 w 357870"/>
                    <a:gd name="connsiteY10" fmla="*/ 0 h 2147223"/>
                    <a:gd name="connsiteX11" fmla="*/ 164921 w 357870"/>
                    <a:gd name="connsiteY11" fmla="*/ 209029 h 2147223"/>
                    <a:gd name="connsiteX12" fmla="*/ 232429 w 357870"/>
                    <a:gd name="connsiteY12" fmla="*/ 324524 h 2147223"/>
                    <a:gd name="connsiteX13" fmla="*/ 259269 w 357870"/>
                    <a:gd name="connsiteY13" fmla="*/ 374137 h 2147223"/>
                    <a:gd name="connsiteX14" fmla="*/ 294243 w 357870"/>
                    <a:gd name="connsiteY14" fmla="*/ 403418 h 2147223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32429 w 363377"/>
                    <a:gd name="connsiteY12" fmla="*/ 324524 h 2153220"/>
                    <a:gd name="connsiteX13" fmla="*/ 294243 w 363377"/>
                    <a:gd name="connsiteY13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70920"/>
                    <a:gd name="connsiteY0" fmla="*/ 403418 h 2153220"/>
                    <a:gd name="connsiteX1" fmla="*/ 250322 w 370920"/>
                    <a:gd name="connsiteY1" fmla="*/ 890610 h 2153220"/>
                    <a:gd name="connsiteX2" fmla="*/ 278789 w 370920"/>
                    <a:gd name="connsiteY2" fmla="*/ 1613671 h 2153220"/>
                    <a:gd name="connsiteX3" fmla="*/ 361750 w 370920"/>
                    <a:gd name="connsiteY3" fmla="*/ 2000009 h 2153220"/>
                    <a:gd name="connsiteX4" fmla="*/ 350024 w 370920"/>
                    <a:gd name="connsiteY4" fmla="*/ 1974351 h 2153220"/>
                    <a:gd name="connsiteX5" fmla="*/ 363377 w 370920"/>
                    <a:gd name="connsiteY5" fmla="*/ 2018716 h 2153220"/>
                    <a:gd name="connsiteX6" fmla="*/ 213722 w 370920"/>
                    <a:gd name="connsiteY6" fmla="*/ 2124450 h 2153220"/>
                    <a:gd name="connsiteX7" fmla="*/ 2253 w 370920"/>
                    <a:gd name="connsiteY7" fmla="*/ 2151290 h 2153220"/>
                    <a:gd name="connsiteX8" fmla="*/ 2253 w 370920"/>
                    <a:gd name="connsiteY8" fmla="*/ 815782 h 2153220"/>
                    <a:gd name="connsiteX9" fmla="*/ 2253 w 370920"/>
                    <a:gd name="connsiteY9" fmla="*/ 402604 h 2153220"/>
                    <a:gd name="connsiteX10" fmla="*/ 2253 w 370920"/>
                    <a:gd name="connsiteY10" fmla="*/ 192762 h 2153220"/>
                    <a:gd name="connsiteX11" fmla="*/ 8760 w 370920"/>
                    <a:gd name="connsiteY11" fmla="*/ 0 h 2153220"/>
                    <a:gd name="connsiteX12" fmla="*/ 164921 w 370920"/>
                    <a:gd name="connsiteY12" fmla="*/ 209029 h 2153220"/>
                    <a:gd name="connsiteX13" fmla="*/ 294243 w 370920"/>
                    <a:gd name="connsiteY13" fmla="*/ 403418 h 2153220"/>
                    <a:gd name="connsiteX0" fmla="*/ 294243 w 377541"/>
                    <a:gd name="connsiteY0" fmla="*/ 403418 h 2153220"/>
                    <a:gd name="connsiteX1" fmla="*/ 250322 w 377541"/>
                    <a:gd name="connsiteY1" fmla="*/ 890610 h 2153220"/>
                    <a:gd name="connsiteX2" fmla="*/ 278789 w 377541"/>
                    <a:gd name="connsiteY2" fmla="*/ 1613671 h 2153220"/>
                    <a:gd name="connsiteX3" fmla="*/ 361750 w 377541"/>
                    <a:gd name="connsiteY3" fmla="*/ 2000009 h 2153220"/>
                    <a:gd name="connsiteX4" fmla="*/ 363377 w 377541"/>
                    <a:gd name="connsiteY4" fmla="*/ 2018716 h 2153220"/>
                    <a:gd name="connsiteX5" fmla="*/ 213722 w 377541"/>
                    <a:gd name="connsiteY5" fmla="*/ 2124450 h 2153220"/>
                    <a:gd name="connsiteX6" fmla="*/ 2253 w 377541"/>
                    <a:gd name="connsiteY6" fmla="*/ 2151290 h 2153220"/>
                    <a:gd name="connsiteX7" fmla="*/ 2253 w 377541"/>
                    <a:gd name="connsiteY7" fmla="*/ 815782 h 2153220"/>
                    <a:gd name="connsiteX8" fmla="*/ 2253 w 377541"/>
                    <a:gd name="connsiteY8" fmla="*/ 402604 h 2153220"/>
                    <a:gd name="connsiteX9" fmla="*/ 2253 w 377541"/>
                    <a:gd name="connsiteY9" fmla="*/ 192762 h 2153220"/>
                    <a:gd name="connsiteX10" fmla="*/ 8760 w 377541"/>
                    <a:gd name="connsiteY10" fmla="*/ 0 h 2153220"/>
                    <a:gd name="connsiteX11" fmla="*/ 164921 w 377541"/>
                    <a:gd name="connsiteY11" fmla="*/ 209029 h 2153220"/>
                    <a:gd name="connsiteX12" fmla="*/ 294243 w 377541"/>
                    <a:gd name="connsiteY12" fmla="*/ 403418 h 2153220"/>
                    <a:gd name="connsiteX0" fmla="*/ 294243 w 364424"/>
                    <a:gd name="connsiteY0" fmla="*/ 403418 h 2153220"/>
                    <a:gd name="connsiteX1" fmla="*/ 250322 w 364424"/>
                    <a:gd name="connsiteY1" fmla="*/ 890610 h 2153220"/>
                    <a:gd name="connsiteX2" fmla="*/ 278789 w 364424"/>
                    <a:gd name="connsiteY2" fmla="*/ 1613671 h 2153220"/>
                    <a:gd name="connsiteX3" fmla="*/ 363377 w 364424"/>
                    <a:gd name="connsiteY3" fmla="*/ 2018716 h 2153220"/>
                    <a:gd name="connsiteX4" fmla="*/ 213722 w 364424"/>
                    <a:gd name="connsiteY4" fmla="*/ 2124450 h 2153220"/>
                    <a:gd name="connsiteX5" fmla="*/ 2253 w 364424"/>
                    <a:gd name="connsiteY5" fmla="*/ 2151290 h 2153220"/>
                    <a:gd name="connsiteX6" fmla="*/ 2253 w 364424"/>
                    <a:gd name="connsiteY6" fmla="*/ 815782 h 2153220"/>
                    <a:gd name="connsiteX7" fmla="*/ 2253 w 364424"/>
                    <a:gd name="connsiteY7" fmla="*/ 402604 h 2153220"/>
                    <a:gd name="connsiteX8" fmla="*/ 2253 w 364424"/>
                    <a:gd name="connsiteY8" fmla="*/ 192762 h 2153220"/>
                    <a:gd name="connsiteX9" fmla="*/ 8760 w 364424"/>
                    <a:gd name="connsiteY9" fmla="*/ 0 h 2153220"/>
                    <a:gd name="connsiteX10" fmla="*/ 164921 w 364424"/>
                    <a:gd name="connsiteY10" fmla="*/ 209029 h 2153220"/>
                    <a:gd name="connsiteX11" fmla="*/ 294243 w 364424"/>
                    <a:gd name="connsiteY11" fmla="*/ 403418 h 2153220"/>
                    <a:gd name="connsiteX0" fmla="*/ 294243 w 363376"/>
                    <a:gd name="connsiteY0" fmla="*/ 403418 h 2153220"/>
                    <a:gd name="connsiteX1" fmla="*/ 250322 w 363376"/>
                    <a:gd name="connsiteY1" fmla="*/ 890610 h 2153220"/>
                    <a:gd name="connsiteX2" fmla="*/ 278789 w 363376"/>
                    <a:gd name="connsiteY2" fmla="*/ 1613671 h 2153220"/>
                    <a:gd name="connsiteX3" fmla="*/ 363377 w 363376"/>
                    <a:gd name="connsiteY3" fmla="*/ 2018716 h 2153220"/>
                    <a:gd name="connsiteX4" fmla="*/ 213722 w 363376"/>
                    <a:gd name="connsiteY4" fmla="*/ 2124450 h 2153220"/>
                    <a:gd name="connsiteX5" fmla="*/ 2253 w 363376"/>
                    <a:gd name="connsiteY5" fmla="*/ 2151290 h 2153220"/>
                    <a:gd name="connsiteX6" fmla="*/ 2253 w 363376"/>
                    <a:gd name="connsiteY6" fmla="*/ 815782 h 2153220"/>
                    <a:gd name="connsiteX7" fmla="*/ 2253 w 363376"/>
                    <a:gd name="connsiteY7" fmla="*/ 402604 h 2153220"/>
                    <a:gd name="connsiteX8" fmla="*/ 2253 w 363376"/>
                    <a:gd name="connsiteY8" fmla="*/ 192762 h 2153220"/>
                    <a:gd name="connsiteX9" fmla="*/ 8760 w 363376"/>
                    <a:gd name="connsiteY9" fmla="*/ 0 h 2153220"/>
                    <a:gd name="connsiteX10" fmla="*/ 164921 w 363376"/>
                    <a:gd name="connsiteY10" fmla="*/ 209029 h 2153220"/>
                    <a:gd name="connsiteX11" fmla="*/ 294243 w 363376"/>
                    <a:gd name="connsiteY11" fmla="*/ 403418 h 2153220"/>
                    <a:gd name="connsiteX0" fmla="*/ 294243 w 363378"/>
                    <a:gd name="connsiteY0" fmla="*/ 403418 h 2131745"/>
                    <a:gd name="connsiteX1" fmla="*/ 250322 w 363378"/>
                    <a:gd name="connsiteY1" fmla="*/ 890610 h 2131745"/>
                    <a:gd name="connsiteX2" fmla="*/ 278789 w 363378"/>
                    <a:gd name="connsiteY2" fmla="*/ 1613671 h 2131745"/>
                    <a:gd name="connsiteX3" fmla="*/ 363377 w 363378"/>
                    <a:gd name="connsiteY3" fmla="*/ 2018716 h 2131745"/>
                    <a:gd name="connsiteX4" fmla="*/ 213722 w 363378"/>
                    <a:gd name="connsiteY4" fmla="*/ 2124450 h 2131745"/>
                    <a:gd name="connsiteX5" fmla="*/ 2253 w 363378"/>
                    <a:gd name="connsiteY5" fmla="*/ 2116321 h 2131745"/>
                    <a:gd name="connsiteX6" fmla="*/ 2253 w 363378"/>
                    <a:gd name="connsiteY6" fmla="*/ 815782 h 2131745"/>
                    <a:gd name="connsiteX7" fmla="*/ 2253 w 363378"/>
                    <a:gd name="connsiteY7" fmla="*/ 402604 h 2131745"/>
                    <a:gd name="connsiteX8" fmla="*/ 2253 w 363378"/>
                    <a:gd name="connsiteY8" fmla="*/ 192762 h 2131745"/>
                    <a:gd name="connsiteX9" fmla="*/ 8760 w 363378"/>
                    <a:gd name="connsiteY9" fmla="*/ 0 h 2131745"/>
                    <a:gd name="connsiteX10" fmla="*/ 164921 w 363378"/>
                    <a:gd name="connsiteY10" fmla="*/ 209029 h 2131745"/>
                    <a:gd name="connsiteX11" fmla="*/ 294243 w 363378"/>
                    <a:gd name="connsiteY11" fmla="*/ 403418 h 213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3378" h="2131745">
                      <a:moveTo>
                        <a:pt x="294243" y="403418"/>
                      </a:moveTo>
                      <a:cubicBezTo>
                        <a:pt x="287736" y="566086"/>
                        <a:pt x="258456" y="727128"/>
                        <a:pt x="250322" y="890610"/>
                      </a:cubicBezTo>
                      <a:cubicBezTo>
                        <a:pt x="238936" y="1131359"/>
                        <a:pt x="243816" y="1375362"/>
                        <a:pt x="278789" y="1613671"/>
                      </a:cubicBezTo>
                      <a:cubicBezTo>
                        <a:pt x="297631" y="1801688"/>
                        <a:pt x="344248" y="1933586"/>
                        <a:pt x="363377" y="2018716"/>
                      </a:cubicBezTo>
                      <a:cubicBezTo>
                        <a:pt x="335723" y="2076463"/>
                        <a:pt x="273909" y="2108183"/>
                        <a:pt x="213722" y="2124450"/>
                      </a:cubicBezTo>
                      <a:cubicBezTo>
                        <a:pt x="153535" y="2140717"/>
                        <a:pt x="2253" y="2126082"/>
                        <a:pt x="2253" y="2116321"/>
                      </a:cubicBezTo>
                      <a:lnTo>
                        <a:pt x="2253" y="815782"/>
                      </a:lnTo>
                      <a:lnTo>
                        <a:pt x="2253" y="402604"/>
                      </a:lnTo>
                      <a:lnTo>
                        <a:pt x="2253" y="192762"/>
                      </a:lnTo>
                      <a:cubicBezTo>
                        <a:pt x="2253" y="128508"/>
                        <a:pt x="-5880" y="62627"/>
                        <a:pt x="8760" y="0"/>
                      </a:cubicBezTo>
                      <a:cubicBezTo>
                        <a:pt x="65694" y="65881"/>
                        <a:pt x="118561" y="135828"/>
                        <a:pt x="164921" y="209029"/>
                      </a:cubicBezTo>
                      <a:cubicBezTo>
                        <a:pt x="212502" y="276265"/>
                        <a:pt x="240047" y="304808"/>
                        <a:pt x="294243" y="403418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20D567A2-33B3-444C-AEF7-474E847AFB17}"/>
                    </a:ext>
                  </a:extLst>
                </p:cNvPr>
                <p:cNvSpPr/>
                <p:nvPr/>
              </p:nvSpPr>
              <p:spPr>
                <a:xfrm>
                  <a:off x="2108589" y="3458106"/>
                  <a:ext cx="642350" cy="1344847"/>
                </a:xfrm>
                <a:custGeom>
                  <a:avLst/>
                  <a:gdLst>
                    <a:gd name="connsiteX0" fmla="*/ 1021026 w 1016677"/>
                    <a:gd name="connsiteY0" fmla="*/ 1260681 h 2130956"/>
                    <a:gd name="connsiteX1" fmla="*/ 943759 w 1016677"/>
                    <a:gd name="connsiteY1" fmla="*/ 482312 h 2130956"/>
                    <a:gd name="connsiteX2" fmla="*/ 921798 w 1016677"/>
                    <a:gd name="connsiteY2" fmla="*/ 463605 h 2130956"/>
                    <a:gd name="connsiteX3" fmla="*/ 502927 w 1016677"/>
                    <a:gd name="connsiteY3" fmla="*/ 247256 h 2130956"/>
                    <a:gd name="connsiteX4" fmla="*/ 385806 w 1016677"/>
                    <a:gd name="connsiteY4" fmla="*/ 0 h 2130956"/>
                    <a:gd name="connsiteX5" fmla="*/ 306912 w 1016677"/>
                    <a:gd name="connsiteY5" fmla="*/ 45547 h 2130956"/>
                    <a:gd name="connsiteX6" fmla="*/ 209310 w 1016677"/>
                    <a:gd name="connsiteY6" fmla="*/ 82961 h 2130956"/>
                    <a:gd name="connsiteX7" fmla="*/ 5162 w 1016677"/>
                    <a:gd name="connsiteY7" fmla="*/ 113868 h 2130956"/>
                    <a:gd name="connsiteX8" fmla="*/ 3535 w 1016677"/>
                    <a:gd name="connsiteY8" fmla="*/ 584793 h 2130956"/>
                    <a:gd name="connsiteX9" fmla="*/ 5162 w 1016677"/>
                    <a:gd name="connsiteY9" fmla="*/ 1154133 h 2130956"/>
                    <a:gd name="connsiteX10" fmla="*/ 5162 w 1016677"/>
                    <a:gd name="connsiteY10" fmla="*/ 1165519 h 2130956"/>
                    <a:gd name="connsiteX11" fmla="*/ 28748 w 1016677"/>
                    <a:gd name="connsiteY11" fmla="*/ 1198053 h 2130956"/>
                    <a:gd name="connsiteX12" fmla="*/ 240217 w 1016677"/>
                    <a:gd name="connsiteY12" fmla="*/ 1684432 h 2130956"/>
                    <a:gd name="connsiteX13" fmla="*/ 497234 w 1016677"/>
                    <a:gd name="connsiteY13" fmla="*/ 2105743 h 2130956"/>
                    <a:gd name="connsiteX14" fmla="*/ 925052 w 1016677"/>
                    <a:gd name="connsiteY14" fmla="*/ 1593338 h 2130956"/>
                    <a:gd name="connsiteX15" fmla="*/ 982799 w 1016677"/>
                    <a:gd name="connsiteY15" fmla="*/ 1411149 h 2130956"/>
                    <a:gd name="connsiteX16" fmla="*/ 1021026 w 1016677"/>
                    <a:gd name="connsiteY16" fmla="*/ 1260681 h 2130956"/>
                    <a:gd name="connsiteX0" fmla="*/ 1021026 w 1021195"/>
                    <a:gd name="connsiteY0" fmla="*/ 1260681 h 2138011"/>
                    <a:gd name="connsiteX1" fmla="*/ 943759 w 1021195"/>
                    <a:gd name="connsiteY1" fmla="*/ 482312 h 2138011"/>
                    <a:gd name="connsiteX2" fmla="*/ 921798 w 1021195"/>
                    <a:gd name="connsiteY2" fmla="*/ 463605 h 2138011"/>
                    <a:gd name="connsiteX3" fmla="*/ 502927 w 1021195"/>
                    <a:gd name="connsiteY3" fmla="*/ 247256 h 2138011"/>
                    <a:gd name="connsiteX4" fmla="*/ 385806 w 1021195"/>
                    <a:gd name="connsiteY4" fmla="*/ 0 h 2138011"/>
                    <a:gd name="connsiteX5" fmla="*/ 306912 w 1021195"/>
                    <a:gd name="connsiteY5" fmla="*/ 45547 h 2138011"/>
                    <a:gd name="connsiteX6" fmla="*/ 209310 w 1021195"/>
                    <a:gd name="connsiteY6" fmla="*/ 82961 h 2138011"/>
                    <a:gd name="connsiteX7" fmla="*/ 5162 w 1021195"/>
                    <a:gd name="connsiteY7" fmla="*/ 113868 h 2138011"/>
                    <a:gd name="connsiteX8" fmla="*/ 3535 w 1021195"/>
                    <a:gd name="connsiteY8" fmla="*/ 584793 h 2138011"/>
                    <a:gd name="connsiteX9" fmla="*/ 5162 w 1021195"/>
                    <a:gd name="connsiteY9" fmla="*/ 1154133 h 2138011"/>
                    <a:gd name="connsiteX10" fmla="*/ 28748 w 1021195"/>
                    <a:gd name="connsiteY10" fmla="*/ 1198053 h 2138011"/>
                    <a:gd name="connsiteX11" fmla="*/ 240217 w 1021195"/>
                    <a:gd name="connsiteY11" fmla="*/ 1684432 h 2138011"/>
                    <a:gd name="connsiteX12" fmla="*/ 497234 w 1021195"/>
                    <a:gd name="connsiteY12" fmla="*/ 2105743 h 2138011"/>
                    <a:gd name="connsiteX13" fmla="*/ 925052 w 1021195"/>
                    <a:gd name="connsiteY13" fmla="*/ 1593338 h 2138011"/>
                    <a:gd name="connsiteX14" fmla="*/ 982799 w 1021195"/>
                    <a:gd name="connsiteY14" fmla="*/ 1411149 h 2138011"/>
                    <a:gd name="connsiteX15" fmla="*/ 1021026 w 1021195"/>
                    <a:gd name="connsiteY15" fmla="*/ 1260681 h 2138011"/>
                    <a:gd name="connsiteX0" fmla="*/ 1021026 w 1021195"/>
                    <a:gd name="connsiteY0" fmla="*/ 1260681 h 2138013"/>
                    <a:gd name="connsiteX1" fmla="*/ 943759 w 1021195"/>
                    <a:gd name="connsiteY1" fmla="*/ 482312 h 2138013"/>
                    <a:gd name="connsiteX2" fmla="*/ 921798 w 1021195"/>
                    <a:gd name="connsiteY2" fmla="*/ 463605 h 2138013"/>
                    <a:gd name="connsiteX3" fmla="*/ 502927 w 1021195"/>
                    <a:gd name="connsiteY3" fmla="*/ 247256 h 2138013"/>
                    <a:gd name="connsiteX4" fmla="*/ 385806 w 1021195"/>
                    <a:gd name="connsiteY4" fmla="*/ 0 h 2138013"/>
                    <a:gd name="connsiteX5" fmla="*/ 306912 w 1021195"/>
                    <a:gd name="connsiteY5" fmla="*/ 45547 h 2138013"/>
                    <a:gd name="connsiteX6" fmla="*/ 209310 w 1021195"/>
                    <a:gd name="connsiteY6" fmla="*/ 82961 h 2138013"/>
                    <a:gd name="connsiteX7" fmla="*/ 5162 w 1021195"/>
                    <a:gd name="connsiteY7" fmla="*/ 113868 h 2138013"/>
                    <a:gd name="connsiteX8" fmla="*/ 3535 w 1021195"/>
                    <a:gd name="connsiteY8" fmla="*/ 584793 h 2138013"/>
                    <a:gd name="connsiteX9" fmla="*/ 5162 w 1021195"/>
                    <a:gd name="connsiteY9" fmla="*/ 1154133 h 2138013"/>
                    <a:gd name="connsiteX10" fmla="*/ 240217 w 1021195"/>
                    <a:gd name="connsiteY10" fmla="*/ 1684432 h 2138013"/>
                    <a:gd name="connsiteX11" fmla="*/ 497234 w 1021195"/>
                    <a:gd name="connsiteY11" fmla="*/ 2105743 h 2138013"/>
                    <a:gd name="connsiteX12" fmla="*/ 925052 w 1021195"/>
                    <a:gd name="connsiteY12" fmla="*/ 1593338 h 2138013"/>
                    <a:gd name="connsiteX13" fmla="*/ 982799 w 1021195"/>
                    <a:gd name="connsiteY13" fmla="*/ 1411149 h 2138013"/>
                    <a:gd name="connsiteX14" fmla="*/ 1021026 w 1021195"/>
                    <a:gd name="connsiteY14" fmla="*/ 1260681 h 2138013"/>
                    <a:gd name="connsiteX0" fmla="*/ 1021026 w 1021195"/>
                    <a:gd name="connsiteY0" fmla="*/ 1260681 h 2138011"/>
                    <a:gd name="connsiteX1" fmla="*/ 943759 w 1021195"/>
                    <a:gd name="connsiteY1" fmla="*/ 482312 h 2138011"/>
                    <a:gd name="connsiteX2" fmla="*/ 921798 w 1021195"/>
                    <a:gd name="connsiteY2" fmla="*/ 463605 h 2138011"/>
                    <a:gd name="connsiteX3" fmla="*/ 502927 w 1021195"/>
                    <a:gd name="connsiteY3" fmla="*/ 247256 h 2138011"/>
                    <a:gd name="connsiteX4" fmla="*/ 385806 w 1021195"/>
                    <a:gd name="connsiteY4" fmla="*/ 0 h 2138011"/>
                    <a:gd name="connsiteX5" fmla="*/ 306912 w 1021195"/>
                    <a:gd name="connsiteY5" fmla="*/ 45547 h 2138011"/>
                    <a:gd name="connsiteX6" fmla="*/ 209310 w 1021195"/>
                    <a:gd name="connsiteY6" fmla="*/ 82961 h 2138011"/>
                    <a:gd name="connsiteX7" fmla="*/ 5162 w 1021195"/>
                    <a:gd name="connsiteY7" fmla="*/ 113868 h 2138011"/>
                    <a:gd name="connsiteX8" fmla="*/ 3535 w 1021195"/>
                    <a:gd name="connsiteY8" fmla="*/ 584793 h 2138011"/>
                    <a:gd name="connsiteX9" fmla="*/ 167 w 1021195"/>
                    <a:gd name="connsiteY9" fmla="*/ 1194097 h 2138011"/>
                    <a:gd name="connsiteX10" fmla="*/ 240217 w 1021195"/>
                    <a:gd name="connsiteY10" fmla="*/ 1684432 h 2138011"/>
                    <a:gd name="connsiteX11" fmla="*/ 497234 w 1021195"/>
                    <a:gd name="connsiteY11" fmla="*/ 2105743 h 2138011"/>
                    <a:gd name="connsiteX12" fmla="*/ 925052 w 1021195"/>
                    <a:gd name="connsiteY12" fmla="*/ 1593338 h 2138011"/>
                    <a:gd name="connsiteX13" fmla="*/ 982799 w 1021195"/>
                    <a:gd name="connsiteY13" fmla="*/ 1411149 h 2138011"/>
                    <a:gd name="connsiteX14" fmla="*/ 1021026 w 1021195"/>
                    <a:gd name="connsiteY14" fmla="*/ 1260681 h 2138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21195" h="2138011">
                      <a:moveTo>
                        <a:pt x="1021026" y="1260681"/>
                      </a:moveTo>
                      <a:cubicBezTo>
                        <a:pt x="1006386" y="1000411"/>
                        <a:pt x="969785" y="741768"/>
                        <a:pt x="943759" y="482312"/>
                      </a:cubicBezTo>
                      <a:cubicBezTo>
                        <a:pt x="942132" y="466858"/>
                        <a:pt x="936438" y="461978"/>
                        <a:pt x="921798" y="463605"/>
                      </a:cubicBezTo>
                      <a:cubicBezTo>
                        <a:pt x="732290" y="488005"/>
                        <a:pt x="596461" y="409111"/>
                        <a:pt x="502927" y="247256"/>
                      </a:cubicBezTo>
                      <a:cubicBezTo>
                        <a:pt x="456567" y="168362"/>
                        <a:pt x="432980" y="78081"/>
                        <a:pt x="385806" y="0"/>
                      </a:cubicBezTo>
                      <a:cubicBezTo>
                        <a:pt x="375232" y="23587"/>
                        <a:pt x="328872" y="35787"/>
                        <a:pt x="306912" y="45547"/>
                      </a:cubicBezTo>
                      <a:cubicBezTo>
                        <a:pt x="275191" y="59374"/>
                        <a:pt x="242658" y="73201"/>
                        <a:pt x="209310" y="82961"/>
                      </a:cubicBezTo>
                      <a:cubicBezTo>
                        <a:pt x="140176" y="103294"/>
                        <a:pt x="76736" y="112241"/>
                        <a:pt x="5162" y="113868"/>
                      </a:cubicBezTo>
                      <a:cubicBezTo>
                        <a:pt x="-5412" y="114681"/>
                        <a:pt x="3535" y="554699"/>
                        <a:pt x="3535" y="584793"/>
                      </a:cubicBezTo>
                      <a:cubicBezTo>
                        <a:pt x="4348" y="774302"/>
                        <a:pt x="167" y="1004588"/>
                        <a:pt x="167" y="1194097"/>
                      </a:cubicBezTo>
                      <a:cubicBezTo>
                        <a:pt x="80184" y="1357542"/>
                        <a:pt x="157373" y="1532491"/>
                        <a:pt x="240217" y="1684432"/>
                      </a:cubicBezTo>
                      <a:cubicBezTo>
                        <a:pt x="323062" y="1836373"/>
                        <a:pt x="378486" y="1993502"/>
                        <a:pt x="497234" y="2105743"/>
                      </a:cubicBezTo>
                      <a:cubicBezTo>
                        <a:pt x="682676" y="2281425"/>
                        <a:pt x="893331" y="1686872"/>
                        <a:pt x="925052" y="1593338"/>
                      </a:cubicBezTo>
                      <a:cubicBezTo>
                        <a:pt x="945385" y="1533150"/>
                        <a:pt x="964092" y="1472150"/>
                        <a:pt x="982799" y="1411149"/>
                      </a:cubicBezTo>
                      <a:cubicBezTo>
                        <a:pt x="999066" y="1359908"/>
                        <a:pt x="1023466" y="1315174"/>
                        <a:pt x="1021026" y="1260681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1A79E997-553F-4E63-AED1-0C249207471A}"/>
                    </a:ext>
                  </a:extLst>
                </p:cNvPr>
                <p:cNvSpPr/>
                <p:nvPr/>
              </p:nvSpPr>
              <p:spPr>
                <a:xfrm>
                  <a:off x="3153259" y="2086837"/>
                  <a:ext cx="1145999" cy="1795739"/>
                </a:xfrm>
                <a:custGeom>
                  <a:avLst/>
                  <a:gdLst>
                    <a:gd name="connsiteX0" fmla="*/ 1820419 w 1821886"/>
                    <a:gd name="connsiteY0" fmla="*/ 1327383 h 2854831"/>
                    <a:gd name="connsiteX1" fmla="*/ 1554456 w 1821886"/>
                    <a:gd name="connsiteY1" fmla="*/ 802777 h 2854831"/>
                    <a:gd name="connsiteX2" fmla="*/ 1358441 w 1821886"/>
                    <a:gd name="connsiteY2" fmla="*/ 496147 h 2854831"/>
                    <a:gd name="connsiteX3" fmla="*/ 1023343 w 1821886"/>
                    <a:gd name="connsiteY3" fmla="*/ 104929 h 2854831"/>
                    <a:gd name="connsiteX4" fmla="*/ 845222 w 1821886"/>
                    <a:gd name="connsiteY4" fmla="*/ 13835 h 2854831"/>
                    <a:gd name="connsiteX5" fmla="*/ 604472 w 1821886"/>
                    <a:gd name="connsiteY5" fmla="*/ 59382 h 2854831"/>
                    <a:gd name="connsiteX6" fmla="*/ 163641 w 1821886"/>
                    <a:gd name="connsiteY6" fmla="*/ 702736 h 2854831"/>
                    <a:gd name="connsiteX7" fmla="*/ 1786 w 1821886"/>
                    <a:gd name="connsiteY7" fmla="*/ 1904856 h 2854831"/>
                    <a:gd name="connsiteX8" fmla="*/ 17239 w 1821886"/>
                    <a:gd name="connsiteY8" fmla="*/ 2261100 h 2854831"/>
                    <a:gd name="connsiteX9" fmla="*/ 111587 w 1821886"/>
                    <a:gd name="connsiteY9" fmla="*/ 2553903 h 2854831"/>
                    <a:gd name="connsiteX10" fmla="*/ 419843 w 1821886"/>
                    <a:gd name="connsiteY10" fmla="*/ 2747478 h 2854831"/>
                    <a:gd name="connsiteX11" fmla="*/ 987556 w 1821886"/>
                    <a:gd name="connsiteY11" fmla="*/ 2858906 h 2854831"/>
                    <a:gd name="connsiteX12" fmla="*/ 1602443 w 1821886"/>
                    <a:gd name="connsiteY12" fmla="*/ 2752359 h 2854831"/>
                    <a:gd name="connsiteX13" fmla="*/ 1776498 w 1821886"/>
                    <a:gd name="connsiteY13" fmla="*/ 2592130 h 2854831"/>
                    <a:gd name="connsiteX14" fmla="*/ 1778938 w 1821886"/>
                    <a:gd name="connsiteY14" fmla="*/ 2430275 h 2854831"/>
                    <a:gd name="connsiteX15" fmla="*/ 1791952 w 1821886"/>
                    <a:gd name="connsiteY15" fmla="*/ 2003270 h 2854831"/>
                    <a:gd name="connsiteX16" fmla="*/ 1809032 w 1821886"/>
                    <a:gd name="connsiteY16" fmla="*/ 1642146 h 2854831"/>
                    <a:gd name="connsiteX17" fmla="*/ 1819606 w 1821886"/>
                    <a:gd name="connsiteY17" fmla="*/ 1461584 h 2854831"/>
                    <a:gd name="connsiteX18" fmla="*/ 1820419 w 1821886"/>
                    <a:gd name="connsiteY18" fmla="*/ 1327383 h 2854831"/>
                    <a:gd name="connsiteX19" fmla="*/ 1820419 w 1821886"/>
                    <a:gd name="connsiteY19" fmla="*/ 1327383 h 285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821886" h="2854831">
                      <a:moveTo>
                        <a:pt x="1820419" y="1327383"/>
                      </a:moveTo>
                      <a:cubicBezTo>
                        <a:pt x="1726071" y="1154954"/>
                        <a:pt x="1650430" y="973579"/>
                        <a:pt x="1554456" y="802777"/>
                      </a:cubicBezTo>
                      <a:cubicBezTo>
                        <a:pt x="1495082" y="697042"/>
                        <a:pt x="1433268" y="591308"/>
                        <a:pt x="1358441" y="496147"/>
                      </a:cubicBezTo>
                      <a:cubicBezTo>
                        <a:pt x="1254333" y="364385"/>
                        <a:pt x="1157545" y="207410"/>
                        <a:pt x="1023343" y="104929"/>
                      </a:cubicBezTo>
                      <a:cubicBezTo>
                        <a:pt x="972916" y="65889"/>
                        <a:pt x="904595" y="35795"/>
                        <a:pt x="845222" y="13835"/>
                      </a:cubicBezTo>
                      <a:cubicBezTo>
                        <a:pt x="758194" y="-17885"/>
                        <a:pt x="678486" y="8142"/>
                        <a:pt x="604472" y="59382"/>
                      </a:cubicBezTo>
                      <a:cubicBezTo>
                        <a:pt x="392190" y="207410"/>
                        <a:pt x="257175" y="467680"/>
                        <a:pt x="163641" y="702736"/>
                      </a:cubicBezTo>
                      <a:cubicBezTo>
                        <a:pt x="13172" y="1082567"/>
                        <a:pt x="-7161" y="1500625"/>
                        <a:pt x="1786" y="1904856"/>
                      </a:cubicBezTo>
                      <a:cubicBezTo>
                        <a:pt x="4226" y="2023604"/>
                        <a:pt x="9106" y="2142352"/>
                        <a:pt x="17239" y="2261100"/>
                      </a:cubicBezTo>
                      <a:cubicBezTo>
                        <a:pt x="24559" y="2363581"/>
                        <a:pt x="46519" y="2470942"/>
                        <a:pt x="111587" y="2553903"/>
                      </a:cubicBezTo>
                      <a:cubicBezTo>
                        <a:pt x="186414" y="2649877"/>
                        <a:pt x="310042" y="2704371"/>
                        <a:pt x="419843" y="2747478"/>
                      </a:cubicBezTo>
                      <a:cubicBezTo>
                        <a:pt x="595525" y="2815799"/>
                        <a:pt x="798048" y="2846706"/>
                        <a:pt x="987556" y="2858906"/>
                      </a:cubicBezTo>
                      <a:cubicBezTo>
                        <a:pt x="1190892" y="2871920"/>
                        <a:pt x="1418628" y="2850773"/>
                        <a:pt x="1602443" y="2752359"/>
                      </a:cubicBezTo>
                      <a:cubicBezTo>
                        <a:pt x="1667511" y="2717385"/>
                        <a:pt x="1757791" y="2671024"/>
                        <a:pt x="1776498" y="2592130"/>
                      </a:cubicBezTo>
                      <a:cubicBezTo>
                        <a:pt x="1787885" y="2542516"/>
                        <a:pt x="1778938" y="2481515"/>
                        <a:pt x="1778938" y="2430275"/>
                      </a:cubicBezTo>
                      <a:cubicBezTo>
                        <a:pt x="1779752" y="2287127"/>
                        <a:pt x="1788699" y="2145605"/>
                        <a:pt x="1791952" y="2003270"/>
                      </a:cubicBezTo>
                      <a:cubicBezTo>
                        <a:pt x="1794392" y="1882896"/>
                        <a:pt x="1801712" y="1762521"/>
                        <a:pt x="1809032" y="1642146"/>
                      </a:cubicBezTo>
                      <a:cubicBezTo>
                        <a:pt x="1813099" y="1581959"/>
                        <a:pt x="1814725" y="1521772"/>
                        <a:pt x="1819606" y="1461584"/>
                      </a:cubicBezTo>
                      <a:cubicBezTo>
                        <a:pt x="1822859" y="1419290"/>
                        <a:pt x="1840752" y="1368050"/>
                        <a:pt x="1820419" y="1327383"/>
                      </a:cubicBezTo>
                      <a:cubicBezTo>
                        <a:pt x="1820419" y="1327383"/>
                        <a:pt x="1820419" y="1327383"/>
                        <a:pt x="1820419" y="1327383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8B164753-D10C-4C31-B4ED-1DE3F734E4D0}"/>
                    </a:ext>
                  </a:extLst>
                </p:cNvPr>
                <p:cNvSpPr/>
                <p:nvPr/>
              </p:nvSpPr>
              <p:spPr>
                <a:xfrm>
                  <a:off x="2247222" y="2055728"/>
                  <a:ext cx="936240" cy="1739463"/>
                </a:xfrm>
                <a:custGeom>
                  <a:avLst/>
                  <a:gdLst>
                    <a:gd name="connsiteX0" fmla="*/ 1491640 w 1488416"/>
                    <a:gd name="connsiteY0" fmla="*/ 1253669 h 2765363"/>
                    <a:gd name="connsiteX1" fmla="*/ 1449346 w 1488416"/>
                    <a:gd name="connsiteY1" fmla="*/ 1108081 h 2765363"/>
                    <a:gd name="connsiteX2" fmla="*/ 1323278 w 1488416"/>
                    <a:gd name="connsiteY2" fmla="*/ 807144 h 2765363"/>
                    <a:gd name="connsiteX3" fmla="*/ 865366 w 1488416"/>
                    <a:gd name="connsiteY3" fmla="*/ 193071 h 2765363"/>
                    <a:gd name="connsiteX4" fmla="*/ 458695 w 1488416"/>
                    <a:gd name="connsiteY4" fmla="*/ 2749 h 2765363"/>
                    <a:gd name="connsiteX5" fmla="*/ 174839 w 1488416"/>
                    <a:gd name="connsiteY5" fmla="*/ 292299 h 2765363"/>
                    <a:gd name="connsiteX6" fmla="*/ 22744 w 1488416"/>
                    <a:gd name="connsiteY6" fmla="*/ 991773 h 2765363"/>
                    <a:gd name="connsiteX7" fmla="*/ 1597 w 1488416"/>
                    <a:gd name="connsiteY7" fmla="*/ 1509059 h 2765363"/>
                    <a:gd name="connsiteX8" fmla="*/ 31691 w 1488416"/>
                    <a:gd name="connsiteY8" fmla="*/ 1844156 h 2765363"/>
                    <a:gd name="connsiteX9" fmla="*/ 141492 w 1488416"/>
                    <a:gd name="connsiteY9" fmla="*/ 2328094 h 2765363"/>
                    <a:gd name="connsiteX10" fmla="*/ 438362 w 1488416"/>
                    <a:gd name="connsiteY10" fmla="*/ 2742899 h 2765363"/>
                    <a:gd name="connsiteX11" fmla="*/ 653897 w 1488416"/>
                    <a:gd name="connsiteY11" fmla="*/ 2764046 h 2765363"/>
                    <a:gd name="connsiteX12" fmla="*/ 1215104 w 1488416"/>
                    <a:gd name="connsiteY12" fmla="*/ 2466363 h 2765363"/>
                    <a:gd name="connsiteX13" fmla="*/ 1435519 w 1488416"/>
                    <a:gd name="connsiteY13" fmla="*/ 2207720 h 2765363"/>
                    <a:gd name="connsiteX14" fmla="*/ 1455853 w 1488416"/>
                    <a:gd name="connsiteY14" fmla="*/ 1707514 h 2765363"/>
                    <a:gd name="connsiteX15" fmla="*/ 1491640 w 1488416"/>
                    <a:gd name="connsiteY15" fmla="*/ 1253669 h 2765363"/>
                    <a:gd name="connsiteX16" fmla="*/ 1491640 w 1488416"/>
                    <a:gd name="connsiteY16" fmla="*/ 1253669 h 276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8416" h="2765363">
                      <a:moveTo>
                        <a:pt x="1491640" y="1253669"/>
                      </a:moveTo>
                      <a:cubicBezTo>
                        <a:pt x="1489200" y="1204869"/>
                        <a:pt x="1465613" y="1155255"/>
                        <a:pt x="1449346" y="1108081"/>
                      </a:cubicBezTo>
                      <a:cubicBezTo>
                        <a:pt x="1414372" y="1003160"/>
                        <a:pt x="1379399" y="903119"/>
                        <a:pt x="1323278" y="807144"/>
                      </a:cubicBezTo>
                      <a:cubicBezTo>
                        <a:pt x="1193143" y="585915"/>
                        <a:pt x="1055688" y="367126"/>
                        <a:pt x="865366" y="193071"/>
                      </a:cubicBezTo>
                      <a:cubicBezTo>
                        <a:pt x="756379" y="94656"/>
                        <a:pt x="616484" y="-19212"/>
                        <a:pt x="458695" y="2749"/>
                      </a:cubicBezTo>
                      <a:cubicBezTo>
                        <a:pt x="314734" y="23082"/>
                        <a:pt x="226079" y="171111"/>
                        <a:pt x="174839" y="292299"/>
                      </a:cubicBezTo>
                      <a:cubicBezTo>
                        <a:pt x="80491" y="515154"/>
                        <a:pt x="41451" y="751837"/>
                        <a:pt x="22744" y="991773"/>
                      </a:cubicBezTo>
                      <a:cubicBezTo>
                        <a:pt x="9730" y="1164202"/>
                        <a:pt x="-4910" y="1335817"/>
                        <a:pt x="1597" y="1509059"/>
                      </a:cubicBezTo>
                      <a:cubicBezTo>
                        <a:pt x="5664" y="1620487"/>
                        <a:pt x="5664" y="1735168"/>
                        <a:pt x="31691" y="1844156"/>
                      </a:cubicBezTo>
                      <a:cubicBezTo>
                        <a:pt x="69918" y="2006011"/>
                        <a:pt x="92691" y="2168679"/>
                        <a:pt x="141492" y="2328094"/>
                      </a:cubicBezTo>
                      <a:cubicBezTo>
                        <a:pt x="187852" y="2480189"/>
                        <a:pt x="277320" y="2681898"/>
                        <a:pt x="438362" y="2742899"/>
                      </a:cubicBezTo>
                      <a:cubicBezTo>
                        <a:pt x="506682" y="2768926"/>
                        <a:pt x="577443" y="2777059"/>
                        <a:pt x="653897" y="2764046"/>
                      </a:cubicBezTo>
                      <a:cubicBezTo>
                        <a:pt x="860486" y="2728259"/>
                        <a:pt x="1053249" y="2592431"/>
                        <a:pt x="1215104" y="2466363"/>
                      </a:cubicBezTo>
                      <a:cubicBezTo>
                        <a:pt x="1289931" y="2407802"/>
                        <a:pt x="1435519" y="2315081"/>
                        <a:pt x="1435519" y="2207720"/>
                      </a:cubicBezTo>
                      <a:cubicBezTo>
                        <a:pt x="1435519" y="2040984"/>
                        <a:pt x="1442839" y="1873436"/>
                        <a:pt x="1455853" y="1707514"/>
                      </a:cubicBezTo>
                      <a:cubicBezTo>
                        <a:pt x="1465613" y="1558673"/>
                        <a:pt x="1497333" y="1404138"/>
                        <a:pt x="1491640" y="1253669"/>
                      </a:cubicBezTo>
                      <a:cubicBezTo>
                        <a:pt x="1491640" y="1253669"/>
                        <a:pt x="1491640" y="1253669"/>
                        <a:pt x="1491640" y="1253669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4A631C24-1ADF-4EDD-9D8E-884F5A2C803C}"/>
                    </a:ext>
                  </a:extLst>
                </p:cNvPr>
                <p:cNvSpPr/>
                <p:nvPr/>
              </p:nvSpPr>
              <p:spPr>
                <a:xfrm>
                  <a:off x="2916492" y="3578688"/>
                  <a:ext cx="5116" cy="5116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15475720-2F93-45D3-B47E-BC910CD3BB49}"/>
                    </a:ext>
                  </a:extLst>
                </p:cNvPr>
                <p:cNvSpPr/>
                <p:nvPr/>
              </p:nvSpPr>
              <p:spPr>
                <a:xfrm>
                  <a:off x="3557536" y="3735173"/>
                  <a:ext cx="1094996" cy="1442988"/>
                </a:xfrm>
                <a:custGeom>
                  <a:avLst/>
                  <a:gdLst>
                    <a:gd name="connsiteX0" fmla="*/ 1742637 w 1740552"/>
                    <a:gd name="connsiteY0" fmla="*/ 386434 h 2228557"/>
                    <a:gd name="connsiteX1" fmla="*/ 1382326 w 1740552"/>
                    <a:gd name="connsiteY1" fmla="*/ 323806 h 2228557"/>
                    <a:gd name="connsiteX2" fmla="*/ 1235111 w 1740552"/>
                    <a:gd name="connsiteY2" fmla="*/ 221325 h 2228557"/>
                    <a:gd name="connsiteX3" fmla="*/ 1174924 w 1740552"/>
                    <a:gd name="connsiteY3" fmla="*/ 87124 h 2228557"/>
                    <a:gd name="connsiteX4" fmla="*/ 1131004 w 1740552"/>
                    <a:gd name="connsiteY4" fmla="*/ 5789 h 2228557"/>
                    <a:gd name="connsiteX5" fmla="*/ 595011 w 1740552"/>
                    <a:gd name="connsiteY5" fmla="*/ 166018 h 2228557"/>
                    <a:gd name="connsiteX6" fmla="*/ 57392 w 1740552"/>
                    <a:gd name="connsiteY6" fmla="*/ 144871 h 2228557"/>
                    <a:gd name="connsiteX7" fmla="*/ 8591 w 1740552"/>
                    <a:gd name="connsiteY7" fmla="*/ 308353 h 2228557"/>
                    <a:gd name="connsiteX8" fmla="*/ 80165 w 1740552"/>
                    <a:gd name="connsiteY8" fmla="*/ 601969 h 2228557"/>
                    <a:gd name="connsiteX9" fmla="*/ 212740 w 1740552"/>
                    <a:gd name="connsiteY9" fmla="*/ 1211163 h 2228557"/>
                    <a:gd name="connsiteX10" fmla="*/ 348568 w 1740552"/>
                    <a:gd name="connsiteY10" fmla="*/ 1808969 h 2228557"/>
                    <a:gd name="connsiteX11" fmla="*/ 952068 w 1740552"/>
                    <a:gd name="connsiteY11" fmla="*/ 2214014 h 2228557"/>
                    <a:gd name="connsiteX12" fmla="*/ 1211525 w 1740552"/>
                    <a:gd name="connsiteY12" fmla="*/ 1997665 h 2228557"/>
                    <a:gd name="connsiteX13" fmla="*/ 1406727 w 1740552"/>
                    <a:gd name="connsiteY13" fmla="*/ 1553580 h 2228557"/>
                    <a:gd name="connsiteX14" fmla="*/ 1621449 w 1740552"/>
                    <a:gd name="connsiteY14" fmla="*/ 1035481 h 2228557"/>
                    <a:gd name="connsiteX15" fmla="*/ 1742637 w 1740552"/>
                    <a:gd name="connsiteY15" fmla="*/ 386434 h 2228557"/>
                    <a:gd name="connsiteX0" fmla="*/ 1748503 w 1750266"/>
                    <a:gd name="connsiteY0" fmla="*/ 383983 h 2230158"/>
                    <a:gd name="connsiteX1" fmla="*/ 1388192 w 1750266"/>
                    <a:gd name="connsiteY1" fmla="*/ 321355 h 2230158"/>
                    <a:gd name="connsiteX2" fmla="*/ 1240977 w 1750266"/>
                    <a:gd name="connsiteY2" fmla="*/ 218874 h 2230158"/>
                    <a:gd name="connsiteX3" fmla="*/ 1180790 w 1750266"/>
                    <a:gd name="connsiteY3" fmla="*/ 84673 h 2230158"/>
                    <a:gd name="connsiteX4" fmla="*/ 1136870 w 1750266"/>
                    <a:gd name="connsiteY4" fmla="*/ 3338 h 2230158"/>
                    <a:gd name="connsiteX5" fmla="*/ 585734 w 1750266"/>
                    <a:gd name="connsiteY5" fmla="*/ 208995 h 2230158"/>
                    <a:gd name="connsiteX6" fmla="*/ 63258 w 1750266"/>
                    <a:gd name="connsiteY6" fmla="*/ 142420 h 2230158"/>
                    <a:gd name="connsiteX7" fmla="*/ 14457 w 1750266"/>
                    <a:gd name="connsiteY7" fmla="*/ 305902 h 2230158"/>
                    <a:gd name="connsiteX8" fmla="*/ 86031 w 1750266"/>
                    <a:gd name="connsiteY8" fmla="*/ 599518 h 2230158"/>
                    <a:gd name="connsiteX9" fmla="*/ 218606 w 1750266"/>
                    <a:gd name="connsiteY9" fmla="*/ 1208712 h 2230158"/>
                    <a:gd name="connsiteX10" fmla="*/ 354434 w 1750266"/>
                    <a:gd name="connsiteY10" fmla="*/ 1806518 h 2230158"/>
                    <a:gd name="connsiteX11" fmla="*/ 957934 w 1750266"/>
                    <a:gd name="connsiteY11" fmla="*/ 2211563 h 2230158"/>
                    <a:gd name="connsiteX12" fmla="*/ 1217391 w 1750266"/>
                    <a:gd name="connsiteY12" fmla="*/ 1995214 h 2230158"/>
                    <a:gd name="connsiteX13" fmla="*/ 1412593 w 1750266"/>
                    <a:gd name="connsiteY13" fmla="*/ 1551129 h 2230158"/>
                    <a:gd name="connsiteX14" fmla="*/ 1627315 w 1750266"/>
                    <a:gd name="connsiteY14" fmla="*/ 1033030 h 2230158"/>
                    <a:gd name="connsiteX15" fmla="*/ 1748503 w 1750266"/>
                    <a:gd name="connsiteY15" fmla="*/ 383983 h 2230158"/>
                    <a:gd name="connsiteX0" fmla="*/ 1738583 w 1740346"/>
                    <a:gd name="connsiteY0" fmla="*/ 383983 h 2230160"/>
                    <a:gd name="connsiteX1" fmla="*/ 1378272 w 1740346"/>
                    <a:gd name="connsiteY1" fmla="*/ 321355 h 2230160"/>
                    <a:gd name="connsiteX2" fmla="*/ 1231057 w 1740346"/>
                    <a:gd name="connsiteY2" fmla="*/ 218874 h 2230160"/>
                    <a:gd name="connsiteX3" fmla="*/ 1170870 w 1740346"/>
                    <a:gd name="connsiteY3" fmla="*/ 84673 h 2230160"/>
                    <a:gd name="connsiteX4" fmla="*/ 1126950 w 1740346"/>
                    <a:gd name="connsiteY4" fmla="*/ 3338 h 2230160"/>
                    <a:gd name="connsiteX5" fmla="*/ 575814 w 1740346"/>
                    <a:gd name="connsiteY5" fmla="*/ 208995 h 2230160"/>
                    <a:gd name="connsiteX6" fmla="*/ 83623 w 1740346"/>
                    <a:gd name="connsiteY6" fmla="*/ 202991 h 2230160"/>
                    <a:gd name="connsiteX7" fmla="*/ 4537 w 1740346"/>
                    <a:gd name="connsiteY7" fmla="*/ 305902 h 2230160"/>
                    <a:gd name="connsiteX8" fmla="*/ 76111 w 1740346"/>
                    <a:gd name="connsiteY8" fmla="*/ 599518 h 2230160"/>
                    <a:gd name="connsiteX9" fmla="*/ 208686 w 1740346"/>
                    <a:gd name="connsiteY9" fmla="*/ 1208712 h 2230160"/>
                    <a:gd name="connsiteX10" fmla="*/ 344514 w 1740346"/>
                    <a:gd name="connsiteY10" fmla="*/ 1806518 h 2230160"/>
                    <a:gd name="connsiteX11" fmla="*/ 948014 w 1740346"/>
                    <a:gd name="connsiteY11" fmla="*/ 2211563 h 2230160"/>
                    <a:gd name="connsiteX12" fmla="*/ 1207471 w 1740346"/>
                    <a:gd name="connsiteY12" fmla="*/ 1995214 h 2230160"/>
                    <a:gd name="connsiteX13" fmla="*/ 1402673 w 1740346"/>
                    <a:gd name="connsiteY13" fmla="*/ 1551129 h 2230160"/>
                    <a:gd name="connsiteX14" fmla="*/ 1617395 w 1740346"/>
                    <a:gd name="connsiteY14" fmla="*/ 1033030 h 2230160"/>
                    <a:gd name="connsiteX15" fmla="*/ 1738583 w 1740346"/>
                    <a:gd name="connsiteY15" fmla="*/ 383983 h 2230160"/>
                    <a:gd name="connsiteX0" fmla="*/ 1738583 w 1740346"/>
                    <a:gd name="connsiteY0" fmla="*/ 406213 h 2252388"/>
                    <a:gd name="connsiteX1" fmla="*/ 1378272 w 1740346"/>
                    <a:gd name="connsiteY1" fmla="*/ 343585 h 2252388"/>
                    <a:gd name="connsiteX2" fmla="*/ 1231057 w 1740346"/>
                    <a:gd name="connsiteY2" fmla="*/ 241104 h 2252388"/>
                    <a:gd name="connsiteX3" fmla="*/ 1170870 w 1740346"/>
                    <a:gd name="connsiteY3" fmla="*/ 106903 h 2252388"/>
                    <a:gd name="connsiteX4" fmla="*/ 1126950 w 1740346"/>
                    <a:gd name="connsiteY4" fmla="*/ 25568 h 2252388"/>
                    <a:gd name="connsiteX5" fmla="*/ 575814 w 1740346"/>
                    <a:gd name="connsiteY5" fmla="*/ 231225 h 2252388"/>
                    <a:gd name="connsiteX6" fmla="*/ 83623 w 1740346"/>
                    <a:gd name="connsiteY6" fmla="*/ 225221 h 2252388"/>
                    <a:gd name="connsiteX7" fmla="*/ 4537 w 1740346"/>
                    <a:gd name="connsiteY7" fmla="*/ 328132 h 2252388"/>
                    <a:gd name="connsiteX8" fmla="*/ 76111 w 1740346"/>
                    <a:gd name="connsiteY8" fmla="*/ 621748 h 2252388"/>
                    <a:gd name="connsiteX9" fmla="*/ 208686 w 1740346"/>
                    <a:gd name="connsiteY9" fmla="*/ 1230942 h 2252388"/>
                    <a:gd name="connsiteX10" fmla="*/ 344514 w 1740346"/>
                    <a:gd name="connsiteY10" fmla="*/ 1828748 h 2252388"/>
                    <a:gd name="connsiteX11" fmla="*/ 948014 w 1740346"/>
                    <a:gd name="connsiteY11" fmla="*/ 2233793 h 2252388"/>
                    <a:gd name="connsiteX12" fmla="*/ 1207471 w 1740346"/>
                    <a:gd name="connsiteY12" fmla="*/ 2017444 h 2252388"/>
                    <a:gd name="connsiteX13" fmla="*/ 1402673 w 1740346"/>
                    <a:gd name="connsiteY13" fmla="*/ 1573359 h 2252388"/>
                    <a:gd name="connsiteX14" fmla="*/ 1617395 w 1740346"/>
                    <a:gd name="connsiteY14" fmla="*/ 1055260 h 2252388"/>
                    <a:gd name="connsiteX15" fmla="*/ 1738583 w 1740346"/>
                    <a:gd name="connsiteY15" fmla="*/ 406213 h 2252388"/>
                    <a:gd name="connsiteX0" fmla="*/ 1739027 w 1740790"/>
                    <a:gd name="connsiteY0" fmla="*/ 385384 h 2231560"/>
                    <a:gd name="connsiteX1" fmla="*/ 1378716 w 1740790"/>
                    <a:gd name="connsiteY1" fmla="*/ 322756 h 2231560"/>
                    <a:gd name="connsiteX2" fmla="*/ 1231501 w 1740790"/>
                    <a:gd name="connsiteY2" fmla="*/ 220275 h 2231560"/>
                    <a:gd name="connsiteX3" fmla="*/ 1171314 w 1740790"/>
                    <a:gd name="connsiteY3" fmla="*/ 86074 h 2231560"/>
                    <a:gd name="connsiteX4" fmla="*/ 1127394 w 1740790"/>
                    <a:gd name="connsiteY4" fmla="*/ 4739 h 2231560"/>
                    <a:gd name="connsiteX5" fmla="*/ 591401 w 1740790"/>
                    <a:gd name="connsiteY5" fmla="*/ 240682 h 2231560"/>
                    <a:gd name="connsiteX6" fmla="*/ 84067 w 1740790"/>
                    <a:gd name="connsiteY6" fmla="*/ 204392 h 2231560"/>
                    <a:gd name="connsiteX7" fmla="*/ 4981 w 1740790"/>
                    <a:gd name="connsiteY7" fmla="*/ 307303 h 2231560"/>
                    <a:gd name="connsiteX8" fmla="*/ 76555 w 1740790"/>
                    <a:gd name="connsiteY8" fmla="*/ 600919 h 2231560"/>
                    <a:gd name="connsiteX9" fmla="*/ 209130 w 1740790"/>
                    <a:gd name="connsiteY9" fmla="*/ 1210113 h 2231560"/>
                    <a:gd name="connsiteX10" fmla="*/ 344958 w 1740790"/>
                    <a:gd name="connsiteY10" fmla="*/ 1807919 h 2231560"/>
                    <a:gd name="connsiteX11" fmla="*/ 948458 w 1740790"/>
                    <a:gd name="connsiteY11" fmla="*/ 2212964 h 2231560"/>
                    <a:gd name="connsiteX12" fmla="*/ 1207915 w 1740790"/>
                    <a:gd name="connsiteY12" fmla="*/ 1996615 h 2231560"/>
                    <a:gd name="connsiteX13" fmla="*/ 1403117 w 1740790"/>
                    <a:gd name="connsiteY13" fmla="*/ 1552530 h 2231560"/>
                    <a:gd name="connsiteX14" fmla="*/ 1617839 w 1740790"/>
                    <a:gd name="connsiteY14" fmla="*/ 1034431 h 2231560"/>
                    <a:gd name="connsiteX15" fmla="*/ 1739027 w 1740790"/>
                    <a:gd name="connsiteY15" fmla="*/ 385384 h 2231560"/>
                    <a:gd name="connsiteX0" fmla="*/ 1739027 w 1740790"/>
                    <a:gd name="connsiteY0" fmla="*/ 385384 h 2231560"/>
                    <a:gd name="connsiteX1" fmla="*/ 1378716 w 1740790"/>
                    <a:gd name="connsiteY1" fmla="*/ 322756 h 2231560"/>
                    <a:gd name="connsiteX2" fmla="*/ 1231501 w 1740790"/>
                    <a:gd name="connsiteY2" fmla="*/ 220275 h 2231560"/>
                    <a:gd name="connsiteX3" fmla="*/ 1171314 w 1740790"/>
                    <a:gd name="connsiteY3" fmla="*/ 86074 h 2231560"/>
                    <a:gd name="connsiteX4" fmla="*/ 1127394 w 1740790"/>
                    <a:gd name="connsiteY4" fmla="*/ 4739 h 2231560"/>
                    <a:gd name="connsiteX5" fmla="*/ 591401 w 1740790"/>
                    <a:gd name="connsiteY5" fmla="*/ 240682 h 2231560"/>
                    <a:gd name="connsiteX6" fmla="*/ 84067 w 1740790"/>
                    <a:gd name="connsiteY6" fmla="*/ 204392 h 2231560"/>
                    <a:gd name="connsiteX7" fmla="*/ 4981 w 1740790"/>
                    <a:gd name="connsiteY7" fmla="*/ 307303 h 2231560"/>
                    <a:gd name="connsiteX8" fmla="*/ 76555 w 1740790"/>
                    <a:gd name="connsiteY8" fmla="*/ 600919 h 2231560"/>
                    <a:gd name="connsiteX9" fmla="*/ 209130 w 1740790"/>
                    <a:gd name="connsiteY9" fmla="*/ 1210113 h 2231560"/>
                    <a:gd name="connsiteX10" fmla="*/ 344958 w 1740790"/>
                    <a:gd name="connsiteY10" fmla="*/ 1807919 h 2231560"/>
                    <a:gd name="connsiteX11" fmla="*/ 948458 w 1740790"/>
                    <a:gd name="connsiteY11" fmla="*/ 2212964 h 2231560"/>
                    <a:gd name="connsiteX12" fmla="*/ 1207915 w 1740790"/>
                    <a:gd name="connsiteY12" fmla="*/ 1996615 h 2231560"/>
                    <a:gd name="connsiteX13" fmla="*/ 1617839 w 1740790"/>
                    <a:gd name="connsiteY13" fmla="*/ 1034431 h 2231560"/>
                    <a:gd name="connsiteX14" fmla="*/ 1739027 w 1740790"/>
                    <a:gd name="connsiteY14" fmla="*/ 385384 h 2231560"/>
                    <a:gd name="connsiteX0" fmla="*/ 1739027 w 1740790"/>
                    <a:gd name="connsiteY0" fmla="*/ 385384 h 2233666"/>
                    <a:gd name="connsiteX1" fmla="*/ 1378716 w 1740790"/>
                    <a:gd name="connsiteY1" fmla="*/ 322756 h 2233666"/>
                    <a:gd name="connsiteX2" fmla="*/ 1231501 w 1740790"/>
                    <a:gd name="connsiteY2" fmla="*/ 220275 h 2233666"/>
                    <a:gd name="connsiteX3" fmla="*/ 1171314 w 1740790"/>
                    <a:gd name="connsiteY3" fmla="*/ 86074 h 2233666"/>
                    <a:gd name="connsiteX4" fmla="*/ 1127394 w 1740790"/>
                    <a:gd name="connsiteY4" fmla="*/ 4739 h 2233666"/>
                    <a:gd name="connsiteX5" fmla="*/ 591401 w 1740790"/>
                    <a:gd name="connsiteY5" fmla="*/ 240682 h 2233666"/>
                    <a:gd name="connsiteX6" fmla="*/ 84067 w 1740790"/>
                    <a:gd name="connsiteY6" fmla="*/ 204392 h 2233666"/>
                    <a:gd name="connsiteX7" fmla="*/ 4981 w 1740790"/>
                    <a:gd name="connsiteY7" fmla="*/ 307303 h 2233666"/>
                    <a:gd name="connsiteX8" fmla="*/ 76555 w 1740790"/>
                    <a:gd name="connsiteY8" fmla="*/ 600919 h 2233666"/>
                    <a:gd name="connsiteX9" fmla="*/ 344958 w 1740790"/>
                    <a:gd name="connsiteY9" fmla="*/ 1807919 h 2233666"/>
                    <a:gd name="connsiteX10" fmla="*/ 948458 w 1740790"/>
                    <a:gd name="connsiteY10" fmla="*/ 2212964 h 2233666"/>
                    <a:gd name="connsiteX11" fmla="*/ 1207915 w 1740790"/>
                    <a:gd name="connsiteY11" fmla="*/ 1996615 h 2233666"/>
                    <a:gd name="connsiteX12" fmla="*/ 1617839 w 1740790"/>
                    <a:gd name="connsiteY12" fmla="*/ 1034431 h 2233666"/>
                    <a:gd name="connsiteX13" fmla="*/ 1739027 w 1740790"/>
                    <a:gd name="connsiteY13" fmla="*/ 385384 h 2233666"/>
                    <a:gd name="connsiteX0" fmla="*/ 1739027 w 1740790"/>
                    <a:gd name="connsiteY0" fmla="*/ 380697 h 2228979"/>
                    <a:gd name="connsiteX1" fmla="*/ 1378716 w 1740790"/>
                    <a:gd name="connsiteY1" fmla="*/ 318069 h 2228979"/>
                    <a:gd name="connsiteX2" fmla="*/ 1231501 w 1740790"/>
                    <a:gd name="connsiteY2" fmla="*/ 215588 h 2228979"/>
                    <a:gd name="connsiteX3" fmla="*/ 1127394 w 1740790"/>
                    <a:gd name="connsiteY3" fmla="*/ 52 h 2228979"/>
                    <a:gd name="connsiteX4" fmla="*/ 591401 w 1740790"/>
                    <a:gd name="connsiteY4" fmla="*/ 235995 h 2228979"/>
                    <a:gd name="connsiteX5" fmla="*/ 84067 w 1740790"/>
                    <a:gd name="connsiteY5" fmla="*/ 199705 h 2228979"/>
                    <a:gd name="connsiteX6" fmla="*/ 4981 w 1740790"/>
                    <a:gd name="connsiteY6" fmla="*/ 302616 h 2228979"/>
                    <a:gd name="connsiteX7" fmla="*/ 76555 w 1740790"/>
                    <a:gd name="connsiteY7" fmla="*/ 596232 h 2228979"/>
                    <a:gd name="connsiteX8" fmla="*/ 344958 w 1740790"/>
                    <a:gd name="connsiteY8" fmla="*/ 1803232 h 2228979"/>
                    <a:gd name="connsiteX9" fmla="*/ 948458 w 1740790"/>
                    <a:gd name="connsiteY9" fmla="*/ 2208277 h 2228979"/>
                    <a:gd name="connsiteX10" fmla="*/ 1207915 w 1740790"/>
                    <a:gd name="connsiteY10" fmla="*/ 1991928 h 2228979"/>
                    <a:gd name="connsiteX11" fmla="*/ 1617839 w 1740790"/>
                    <a:gd name="connsiteY11" fmla="*/ 1029744 h 2228979"/>
                    <a:gd name="connsiteX12" fmla="*/ 1739027 w 1740790"/>
                    <a:gd name="connsiteY12" fmla="*/ 380697 h 2228979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27394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52372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52372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498 w 1741261"/>
                    <a:gd name="connsiteY0" fmla="*/ 380645 h 2228927"/>
                    <a:gd name="connsiteX1" fmla="*/ 1379187 w 1741261"/>
                    <a:gd name="connsiteY1" fmla="*/ 318017 h 2228927"/>
                    <a:gd name="connsiteX2" fmla="*/ 1231972 w 1741261"/>
                    <a:gd name="connsiteY2" fmla="*/ 215536 h 2228927"/>
                    <a:gd name="connsiteX3" fmla="*/ 1152843 w 1741261"/>
                    <a:gd name="connsiteY3" fmla="*/ 0 h 2228927"/>
                    <a:gd name="connsiteX4" fmla="*/ 606858 w 1741261"/>
                    <a:gd name="connsiteY4" fmla="*/ 210965 h 2228927"/>
                    <a:gd name="connsiteX5" fmla="*/ 84538 w 1741261"/>
                    <a:gd name="connsiteY5" fmla="*/ 199653 h 2228927"/>
                    <a:gd name="connsiteX6" fmla="*/ 5452 w 1741261"/>
                    <a:gd name="connsiteY6" fmla="*/ 302564 h 2228927"/>
                    <a:gd name="connsiteX7" fmla="*/ 77026 w 1741261"/>
                    <a:gd name="connsiteY7" fmla="*/ 596180 h 2228927"/>
                    <a:gd name="connsiteX8" fmla="*/ 345429 w 1741261"/>
                    <a:gd name="connsiteY8" fmla="*/ 1803180 h 2228927"/>
                    <a:gd name="connsiteX9" fmla="*/ 948929 w 1741261"/>
                    <a:gd name="connsiteY9" fmla="*/ 2208225 h 2228927"/>
                    <a:gd name="connsiteX10" fmla="*/ 1208386 w 1741261"/>
                    <a:gd name="connsiteY10" fmla="*/ 1991876 h 2228927"/>
                    <a:gd name="connsiteX11" fmla="*/ 1618310 w 1741261"/>
                    <a:gd name="connsiteY11" fmla="*/ 1029692 h 2228927"/>
                    <a:gd name="connsiteX12" fmla="*/ 1739498 w 1741261"/>
                    <a:gd name="connsiteY12" fmla="*/ 380645 h 2228927"/>
                    <a:gd name="connsiteX0" fmla="*/ 1743616 w 1745379"/>
                    <a:gd name="connsiteY0" fmla="*/ 380645 h 2228927"/>
                    <a:gd name="connsiteX1" fmla="*/ 1383305 w 1745379"/>
                    <a:gd name="connsiteY1" fmla="*/ 318017 h 2228927"/>
                    <a:gd name="connsiteX2" fmla="*/ 1236090 w 1745379"/>
                    <a:gd name="connsiteY2" fmla="*/ 215536 h 2228927"/>
                    <a:gd name="connsiteX3" fmla="*/ 1156961 w 1745379"/>
                    <a:gd name="connsiteY3" fmla="*/ 0 h 2228927"/>
                    <a:gd name="connsiteX4" fmla="*/ 610976 w 1745379"/>
                    <a:gd name="connsiteY4" fmla="*/ 210965 h 2228927"/>
                    <a:gd name="connsiteX5" fmla="*/ 88656 w 1745379"/>
                    <a:gd name="connsiteY5" fmla="*/ 199653 h 2228927"/>
                    <a:gd name="connsiteX6" fmla="*/ 4573 w 1745379"/>
                    <a:gd name="connsiteY6" fmla="*/ 177675 h 2228927"/>
                    <a:gd name="connsiteX7" fmla="*/ 81144 w 1745379"/>
                    <a:gd name="connsiteY7" fmla="*/ 596180 h 2228927"/>
                    <a:gd name="connsiteX8" fmla="*/ 349547 w 1745379"/>
                    <a:gd name="connsiteY8" fmla="*/ 1803180 h 2228927"/>
                    <a:gd name="connsiteX9" fmla="*/ 953047 w 1745379"/>
                    <a:gd name="connsiteY9" fmla="*/ 2208225 h 2228927"/>
                    <a:gd name="connsiteX10" fmla="*/ 1212504 w 1745379"/>
                    <a:gd name="connsiteY10" fmla="*/ 1991876 h 2228927"/>
                    <a:gd name="connsiteX11" fmla="*/ 1622428 w 1745379"/>
                    <a:gd name="connsiteY11" fmla="*/ 1029692 h 2228927"/>
                    <a:gd name="connsiteX12" fmla="*/ 1743616 w 1745379"/>
                    <a:gd name="connsiteY12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231518 w 1740807"/>
                    <a:gd name="connsiteY2" fmla="*/ 215536 h 2228927"/>
                    <a:gd name="connsiteX3" fmla="*/ 1152389 w 1740807"/>
                    <a:gd name="connsiteY3" fmla="*/ 0 h 2228927"/>
                    <a:gd name="connsiteX4" fmla="*/ 606404 w 1740807"/>
                    <a:gd name="connsiteY4" fmla="*/ 210965 h 2228927"/>
                    <a:gd name="connsiteX5" fmla="*/ 84084 w 1740807"/>
                    <a:gd name="connsiteY5" fmla="*/ 199653 h 2228927"/>
                    <a:gd name="connsiteX6" fmla="*/ 1 w 1740807"/>
                    <a:gd name="connsiteY6" fmla="*/ 177675 h 2228927"/>
                    <a:gd name="connsiteX7" fmla="*/ 76572 w 1740807"/>
                    <a:gd name="connsiteY7" fmla="*/ 596180 h 2228927"/>
                    <a:gd name="connsiteX8" fmla="*/ 344975 w 1740807"/>
                    <a:gd name="connsiteY8" fmla="*/ 1803180 h 2228927"/>
                    <a:gd name="connsiteX9" fmla="*/ 948475 w 1740807"/>
                    <a:gd name="connsiteY9" fmla="*/ 2208225 h 2228927"/>
                    <a:gd name="connsiteX10" fmla="*/ 1207932 w 1740807"/>
                    <a:gd name="connsiteY10" fmla="*/ 1991876 h 2228927"/>
                    <a:gd name="connsiteX11" fmla="*/ 1617856 w 1740807"/>
                    <a:gd name="connsiteY11" fmla="*/ 1029692 h 2228927"/>
                    <a:gd name="connsiteX12" fmla="*/ 1739044 w 1740807"/>
                    <a:gd name="connsiteY12" fmla="*/ 380645 h 2228927"/>
                    <a:gd name="connsiteX0" fmla="*/ 1772607 w 1774370"/>
                    <a:gd name="connsiteY0" fmla="*/ 380645 h 2228927"/>
                    <a:gd name="connsiteX1" fmla="*/ 1412296 w 1774370"/>
                    <a:gd name="connsiteY1" fmla="*/ 318017 h 2228927"/>
                    <a:gd name="connsiteX2" fmla="*/ 1265081 w 1774370"/>
                    <a:gd name="connsiteY2" fmla="*/ 215536 h 2228927"/>
                    <a:gd name="connsiteX3" fmla="*/ 1185952 w 1774370"/>
                    <a:gd name="connsiteY3" fmla="*/ 0 h 2228927"/>
                    <a:gd name="connsiteX4" fmla="*/ 639967 w 1774370"/>
                    <a:gd name="connsiteY4" fmla="*/ 210965 h 2228927"/>
                    <a:gd name="connsiteX5" fmla="*/ 33564 w 1774370"/>
                    <a:gd name="connsiteY5" fmla="*/ 177675 h 2228927"/>
                    <a:gd name="connsiteX6" fmla="*/ 110135 w 1774370"/>
                    <a:gd name="connsiteY6" fmla="*/ 596180 h 2228927"/>
                    <a:gd name="connsiteX7" fmla="*/ 378538 w 1774370"/>
                    <a:gd name="connsiteY7" fmla="*/ 1803180 h 2228927"/>
                    <a:gd name="connsiteX8" fmla="*/ 982038 w 1774370"/>
                    <a:gd name="connsiteY8" fmla="*/ 2208225 h 2228927"/>
                    <a:gd name="connsiteX9" fmla="*/ 1241495 w 1774370"/>
                    <a:gd name="connsiteY9" fmla="*/ 1991876 h 2228927"/>
                    <a:gd name="connsiteX10" fmla="*/ 1651419 w 1774370"/>
                    <a:gd name="connsiteY10" fmla="*/ 1029692 h 2228927"/>
                    <a:gd name="connsiteX11" fmla="*/ 1772607 w 1774370"/>
                    <a:gd name="connsiteY11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231518 w 1740807"/>
                    <a:gd name="connsiteY2" fmla="*/ 215536 h 2228927"/>
                    <a:gd name="connsiteX3" fmla="*/ 1152389 w 1740807"/>
                    <a:gd name="connsiteY3" fmla="*/ 0 h 2228927"/>
                    <a:gd name="connsiteX4" fmla="*/ 606404 w 1740807"/>
                    <a:gd name="connsiteY4" fmla="*/ 210965 h 2228927"/>
                    <a:gd name="connsiteX5" fmla="*/ 1 w 1740807"/>
                    <a:gd name="connsiteY5" fmla="*/ 177675 h 2228927"/>
                    <a:gd name="connsiteX6" fmla="*/ 76572 w 1740807"/>
                    <a:gd name="connsiteY6" fmla="*/ 596180 h 2228927"/>
                    <a:gd name="connsiteX7" fmla="*/ 344975 w 1740807"/>
                    <a:gd name="connsiteY7" fmla="*/ 1803180 h 2228927"/>
                    <a:gd name="connsiteX8" fmla="*/ 948475 w 1740807"/>
                    <a:gd name="connsiteY8" fmla="*/ 2208225 h 2228927"/>
                    <a:gd name="connsiteX9" fmla="*/ 1207932 w 1740807"/>
                    <a:gd name="connsiteY9" fmla="*/ 1991876 h 2228927"/>
                    <a:gd name="connsiteX10" fmla="*/ 1617856 w 1740807"/>
                    <a:gd name="connsiteY10" fmla="*/ 1029692 h 2228927"/>
                    <a:gd name="connsiteX11" fmla="*/ 1739044 w 1740807"/>
                    <a:gd name="connsiteY11" fmla="*/ 380645 h 2228927"/>
                    <a:gd name="connsiteX0" fmla="*/ 1739042 w 1740805"/>
                    <a:gd name="connsiteY0" fmla="*/ 380645 h 2228927"/>
                    <a:gd name="connsiteX1" fmla="*/ 1378731 w 1740805"/>
                    <a:gd name="connsiteY1" fmla="*/ 318017 h 2228927"/>
                    <a:gd name="connsiteX2" fmla="*/ 1231516 w 1740805"/>
                    <a:gd name="connsiteY2" fmla="*/ 215536 h 2228927"/>
                    <a:gd name="connsiteX3" fmla="*/ 1152387 w 1740805"/>
                    <a:gd name="connsiteY3" fmla="*/ 0 h 2228927"/>
                    <a:gd name="connsiteX4" fmla="*/ 606402 w 1740805"/>
                    <a:gd name="connsiteY4" fmla="*/ 210965 h 2228927"/>
                    <a:gd name="connsiteX5" fmla="*/ -1 w 1740805"/>
                    <a:gd name="connsiteY5" fmla="*/ 177675 h 2228927"/>
                    <a:gd name="connsiteX6" fmla="*/ 76570 w 1740805"/>
                    <a:gd name="connsiteY6" fmla="*/ 596180 h 2228927"/>
                    <a:gd name="connsiteX7" fmla="*/ 344973 w 1740805"/>
                    <a:gd name="connsiteY7" fmla="*/ 1803180 h 2228927"/>
                    <a:gd name="connsiteX8" fmla="*/ 948473 w 1740805"/>
                    <a:gd name="connsiteY8" fmla="*/ 2208225 h 2228927"/>
                    <a:gd name="connsiteX9" fmla="*/ 1207930 w 1740805"/>
                    <a:gd name="connsiteY9" fmla="*/ 1991876 h 2228927"/>
                    <a:gd name="connsiteX10" fmla="*/ 1617854 w 1740805"/>
                    <a:gd name="connsiteY10" fmla="*/ 1029692 h 2228927"/>
                    <a:gd name="connsiteX11" fmla="*/ 1739042 w 1740805"/>
                    <a:gd name="connsiteY11" fmla="*/ 380645 h 2228927"/>
                    <a:gd name="connsiteX0" fmla="*/ 1739044 w 1740807"/>
                    <a:gd name="connsiteY0" fmla="*/ 381774 h 2230056"/>
                    <a:gd name="connsiteX1" fmla="*/ 1378733 w 1740807"/>
                    <a:gd name="connsiteY1" fmla="*/ 319146 h 2230056"/>
                    <a:gd name="connsiteX2" fmla="*/ 1152389 w 1740807"/>
                    <a:gd name="connsiteY2" fmla="*/ 1129 h 2230056"/>
                    <a:gd name="connsiteX3" fmla="*/ 606404 w 1740807"/>
                    <a:gd name="connsiteY3" fmla="*/ 212094 h 2230056"/>
                    <a:gd name="connsiteX4" fmla="*/ 1 w 1740807"/>
                    <a:gd name="connsiteY4" fmla="*/ 178804 h 2230056"/>
                    <a:gd name="connsiteX5" fmla="*/ 76572 w 1740807"/>
                    <a:gd name="connsiteY5" fmla="*/ 597309 h 2230056"/>
                    <a:gd name="connsiteX6" fmla="*/ 344975 w 1740807"/>
                    <a:gd name="connsiteY6" fmla="*/ 1804309 h 2230056"/>
                    <a:gd name="connsiteX7" fmla="*/ 948475 w 1740807"/>
                    <a:gd name="connsiteY7" fmla="*/ 2209354 h 2230056"/>
                    <a:gd name="connsiteX8" fmla="*/ 1207932 w 1740807"/>
                    <a:gd name="connsiteY8" fmla="*/ 1993005 h 2230056"/>
                    <a:gd name="connsiteX9" fmla="*/ 1617856 w 1740807"/>
                    <a:gd name="connsiteY9" fmla="*/ 1030821 h 2230056"/>
                    <a:gd name="connsiteX10" fmla="*/ 1739044 w 1740807"/>
                    <a:gd name="connsiteY10" fmla="*/ 381774 h 2230056"/>
                    <a:gd name="connsiteX0" fmla="*/ 1739042 w 1740805"/>
                    <a:gd name="connsiteY0" fmla="*/ 380645 h 2228927"/>
                    <a:gd name="connsiteX1" fmla="*/ 1378731 w 1740805"/>
                    <a:gd name="connsiteY1" fmla="*/ 318017 h 2228927"/>
                    <a:gd name="connsiteX2" fmla="*/ 1152387 w 1740805"/>
                    <a:gd name="connsiteY2" fmla="*/ 0 h 2228927"/>
                    <a:gd name="connsiteX3" fmla="*/ 606402 w 1740805"/>
                    <a:gd name="connsiteY3" fmla="*/ 210965 h 2228927"/>
                    <a:gd name="connsiteX4" fmla="*/ -1 w 1740805"/>
                    <a:gd name="connsiteY4" fmla="*/ 177675 h 2228927"/>
                    <a:gd name="connsiteX5" fmla="*/ 76570 w 1740805"/>
                    <a:gd name="connsiteY5" fmla="*/ 596180 h 2228927"/>
                    <a:gd name="connsiteX6" fmla="*/ 344973 w 1740805"/>
                    <a:gd name="connsiteY6" fmla="*/ 1803180 h 2228927"/>
                    <a:gd name="connsiteX7" fmla="*/ 948473 w 1740805"/>
                    <a:gd name="connsiteY7" fmla="*/ 2208225 h 2228927"/>
                    <a:gd name="connsiteX8" fmla="*/ 1207930 w 1740805"/>
                    <a:gd name="connsiteY8" fmla="*/ 1991876 h 2228927"/>
                    <a:gd name="connsiteX9" fmla="*/ 1617854 w 1740805"/>
                    <a:gd name="connsiteY9" fmla="*/ 1029692 h 2228927"/>
                    <a:gd name="connsiteX10" fmla="*/ 1739042 w 1740805"/>
                    <a:gd name="connsiteY10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152389 w 1740807"/>
                    <a:gd name="connsiteY2" fmla="*/ 0 h 2228927"/>
                    <a:gd name="connsiteX3" fmla="*/ 606404 w 1740807"/>
                    <a:gd name="connsiteY3" fmla="*/ 210965 h 2228927"/>
                    <a:gd name="connsiteX4" fmla="*/ 1 w 1740807"/>
                    <a:gd name="connsiteY4" fmla="*/ 177675 h 2228927"/>
                    <a:gd name="connsiteX5" fmla="*/ 76572 w 1740807"/>
                    <a:gd name="connsiteY5" fmla="*/ 596180 h 2228927"/>
                    <a:gd name="connsiteX6" fmla="*/ 344975 w 1740807"/>
                    <a:gd name="connsiteY6" fmla="*/ 1803180 h 2228927"/>
                    <a:gd name="connsiteX7" fmla="*/ 948475 w 1740807"/>
                    <a:gd name="connsiteY7" fmla="*/ 2208225 h 2228927"/>
                    <a:gd name="connsiteX8" fmla="*/ 1207932 w 1740807"/>
                    <a:gd name="connsiteY8" fmla="*/ 1991876 h 2228927"/>
                    <a:gd name="connsiteX9" fmla="*/ 1617856 w 1740807"/>
                    <a:gd name="connsiteY9" fmla="*/ 1029692 h 2228927"/>
                    <a:gd name="connsiteX10" fmla="*/ 1739044 w 1740807"/>
                    <a:gd name="connsiteY10" fmla="*/ 380645 h 2228927"/>
                    <a:gd name="connsiteX0" fmla="*/ 1739042 w 1740805"/>
                    <a:gd name="connsiteY0" fmla="*/ 380645 h 2238396"/>
                    <a:gd name="connsiteX1" fmla="*/ 1378731 w 1740805"/>
                    <a:gd name="connsiteY1" fmla="*/ 318017 h 2238396"/>
                    <a:gd name="connsiteX2" fmla="*/ 1152387 w 1740805"/>
                    <a:gd name="connsiteY2" fmla="*/ 0 h 2238396"/>
                    <a:gd name="connsiteX3" fmla="*/ 606402 w 1740805"/>
                    <a:gd name="connsiteY3" fmla="*/ 210965 h 2238396"/>
                    <a:gd name="connsiteX4" fmla="*/ -1 w 1740805"/>
                    <a:gd name="connsiteY4" fmla="*/ 177675 h 2238396"/>
                    <a:gd name="connsiteX5" fmla="*/ 76570 w 1740805"/>
                    <a:gd name="connsiteY5" fmla="*/ 596180 h 2238396"/>
                    <a:gd name="connsiteX6" fmla="*/ 344973 w 1740805"/>
                    <a:gd name="connsiteY6" fmla="*/ 1803180 h 2238396"/>
                    <a:gd name="connsiteX7" fmla="*/ 928491 w 1740805"/>
                    <a:gd name="connsiteY7" fmla="*/ 2218217 h 2238396"/>
                    <a:gd name="connsiteX8" fmla="*/ 1207930 w 1740805"/>
                    <a:gd name="connsiteY8" fmla="*/ 1991876 h 2238396"/>
                    <a:gd name="connsiteX9" fmla="*/ 1617854 w 1740805"/>
                    <a:gd name="connsiteY9" fmla="*/ 1029692 h 2238396"/>
                    <a:gd name="connsiteX10" fmla="*/ 1739042 w 1740805"/>
                    <a:gd name="connsiteY10" fmla="*/ 380645 h 2238396"/>
                    <a:gd name="connsiteX0" fmla="*/ 1739044 w 1740807"/>
                    <a:gd name="connsiteY0" fmla="*/ 380645 h 2221198"/>
                    <a:gd name="connsiteX1" fmla="*/ 1378733 w 1740807"/>
                    <a:gd name="connsiteY1" fmla="*/ 318017 h 2221198"/>
                    <a:gd name="connsiteX2" fmla="*/ 1152389 w 1740807"/>
                    <a:gd name="connsiteY2" fmla="*/ 0 h 2221198"/>
                    <a:gd name="connsiteX3" fmla="*/ 606404 w 1740807"/>
                    <a:gd name="connsiteY3" fmla="*/ 210965 h 2221198"/>
                    <a:gd name="connsiteX4" fmla="*/ 1 w 1740807"/>
                    <a:gd name="connsiteY4" fmla="*/ 177675 h 2221198"/>
                    <a:gd name="connsiteX5" fmla="*/ 76572 w 1740807"/>
                    <a:gd name="connsiteY5" fmla="*/ 596180 h 2221198"/>
                    <a:gd name="connsiteX6" fmla="*/ 344975 w 1740807"/>
                    <a:gd name="connsiteY6" fmla="*/ 1803180 h 2221198"/>
                    <a:gd name="connsiteX7" fmla="*/ 928493 w 1740807"/>
                    <a:gd name="connsiteY7" fmla="*/ 2218217 h 2221198"/>
                    <a:gd name="connsiteX8" fmla="*/ 1207932 w 1740807"/>
                    <a:gd name="connsiteY8" fmla="*/ 1991876 h 2221198"/>
                    <a:gd name="connsiteX9" fmla="*/ 1617856 w 1740807"/>
                    <a:gd name="connsiteY9" fmla="*/ 1029692 h 2221198"/>
                    <a:gd name="connsiteX10" fmla="*/ 1739044 w 1740807"/>
                    <a:gd name="connsiteY10" fmla="*/ 380645 h 2221198"/>
                    <a:gd name="connsiteX0" fmla="*/ 1739042 w 1740805"/>
                    <a:gd name="connsiteY0" fmla="*/ 380645 h 2295430"/>
                    <a:gd name="connsiteX1" fmla="*/ 1378731 w 1740805"/>
                    <a:gd name="connsiteY1" fmla="*/ 318017 h 2295430"/>
                    <a:gd name="connsiteX2" fmla="*/ 1152387 w 1740805"/>
                    <a:gd name="connsiteY2" fmla="*/ 0 h 2295430"/>
                    <a:gd name="connsiteX3" fmla="*/ 606402 w 1740805"/>
                    <a:gd name="connsiteY3" fmla="*/ 210965 h 2295430"/>
                    <a:gd name="connsiteX4" fmla="*/ -1 w 1740805"/>
                    <a:gd name="connsiteY4" fmla="*/ 177675 h 2295430"/>
                    <a:gd name="connsiteX5" fmla="*/ 76570 w 1740805"/>
                    <a:gd name="connsiteY5" fmla="*/ 596180 h 2295430"/>
                    <a:gd name="connsiteX6" fmla="*/ 344973 w 1740805"/>
                    <a:gd name="connsiteY6" fmla="*/ 1803180 h 2295430"/>
                    <a:gd name="connsiteX7" fmla="*/ 858554 w 1740805"/>
                    <a:gd name="connsiteY7" fmla="*/ 2293150 h 2295430"/>
                    <a:gd name="connsiteX8" fmla="*/ 1207930 w 1740805"/>
                    <a:gd name="connsiteY8" fmla="*/ 1991876 h 2295430"/>
                    <a:gd name="connsiteX9" fmla="*/ 1617854 w 1740805"/>
                    <a:gd name="connsiteY9" fmla="*/ 1029692 h 2295430"/>
                    <a:gd name="connsiteX10" fmla="*/ 1739042 w 1740805"/>
                    <a:gd name="connsiteY10" fmla="*/ 380645 h 2295430"/>
                    <a:gd name="connsiteX0" fmla="*/ 1739044 w 1740807"/>
                    <a:gd name="connsiteY0" fmla="*/ 380645 h 2295241"/>
                    <a:gd name="connsiteX1" fmla="*/ 1378733 w 1740807"/>
                    <a:gd name="connsiteY1" fmla="*/ 318017 h 2295241"/>
                    <a:gd name="connsiteX2" fmla="*/ 1152389 w 1740807"/>
                    <a:gd name="connsiteY2" fmla="*/ 0 h 2295241"/>
                    <a:gd name="connsiteX3" fmla="*/ 606404 w 1740807"/>
                    <a:gd name="connsiteY3" fmla="*/ 210965 h 2295241"/>
                    <a:gd name="connsiteX4" fmla="*/ 1 w 1740807"/>
                    <a:gd name="connsiteY4" fmla="*/ 177675 h 2295241"/>
                    <a:gd name="connsiteX5" fmla="*/ 76572 w 1740807"/>
                    <a:gd name="connsiteY5" fmla="*/ 596180 h 2295241"/>
                    <a:gd name="connsiteX6" fmla="*/ 344975 w 1740807"/>
                    <a:gd name="connsiteY6" fmla="*/ 1803180 h 2295241"/>
                    <a:gd name="connsiteX7" fmla="*/ 858556 w 1740807"/>
                    <a:gd name="connsiteY7" fmla="*/ 2293150 h 2295241"/>
                    <a:gd name="connsiteX8" fmla="*/ 1207932 w 1740807"/>
                    <a:gd name="connsiteY8" fmla="*/ 1991876 h 2295241"/>
                    <a:gd name="connsiteX9" fmla="*/ 1617856 w 1740807"/>
                    <a:gd name="connsiteY9" fmla="*/ 1029692 h 2295241"/>
                    <a:gd name="connsiteX10" fmla="*/ 1739044 w 1740807"/>
                    <a:gd name="connsiteY10" fmla="*/ 380645 h 2295241"/>
                    <a:gd name="connsiteX0" fmla="*/ 1739042 w 1740805"/>
                    <a:gd name="connsiteY0" fmla="*/ 380645 h 2294034"/>
                    <a:gd name="connsiteX1" fmla="*/ 1378731 w 1740805"/>
                    <a:gd name="connsiteY1" fmla="*/ 318017 h 2294034"/>
                    <a:gd name="connsiteX2" fmla="*/ 1152387 w 1740805"/>
                    <a:gd name="connsiteY2" fmla="*/ 0 h 2294034"/>
                    <a:gd name="connsiteX3" fmla="*/ 606402 w 1740805"/>
                    <a:gd name="connsiteY3" fmla="*/ 210965 h 2294034"/>
                    <a:gd name="connsiteX4" fmla="*/ -1 w 1740805"/>
                    <a:gd name="connsiteY4" fmla="*/ 177675 h 2294034"/>
                    <a:gd name="connsiteX5" fmla="*/ 76570 w 1740805"/>
                    <a:gd name="connsiteY5" fmla="*/ 596180 h 2294034"/>
                    <a:gd name="connsiteX6" fmla="*/ 344973 w 1740805"/>
                    <a:gd name="connsiteY6" fmla="*/ 1803180 h 2294034"/>
                    <a:gd name="connsiteX7" fmla="*/ 858554 w 1740805"/>
                    <a:gd name="connsiteY7" fmla="*/ 2293150 h 2294034"/>
                    <a:gd name="connsiteX8" fmla="*/ 1207930 w 1740805"/>
                    <a:gd name="connsiteY8" fmla="*/ 1991876 h 2294034"/>
                    <a:gd name="connsiteX9" fmla="*/ 1617854 w 1740805"/>
                    <a:gd name="connsiteY9" fmla="*/ 1029692 h 2294034"/>
                    <a:gd name="connsiteX10" fmla="*/ 1739042 w 1740805"/>
                    <a:gd name="connsiteY10" fmla="*/ 380645 h 2294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40805" h="2294034">
                      <a:moveTo>
                        <a:pt x="1739042" y="380645"/>
                      </a:moveTo>
                      <a:cubicBezTo>
                        <a:pt x="1622734" y="385525"/>
                        <a:pt x="1476507" y="381458"/>
                        <a:pt x="1378731" y="318017"/>
                      </a:cubicBezTo>
                      <a:cubicBezTo>
                        <a:pt x="1280955" y="254576"/>
                        <a:pt x="1241144" y="132739"/>
                        <a:pt x="1152387" y="0"/>
                      </a:cubicBezTo>
                      <a:cubicBezTo>
                        <a:pt x="993692" y="87064"/>
                        <a:pt x="798467" y="181353"/>
                        <a:pt x="606402" y="210965"/>
                      </a:cubicBezTo>
                      <a:cubicBezTo>
                        <a:pt x="414337" y="240577"/>
                        <a:pt x="298116" y="213385"/>
                        <a:pt x="-1" y="177675"/>
                      </a:cubicBezTo>
                      <a:cubicBezTo>
                        <a:pt x="1612" y="296828"/>
                        <a:pt x="19074" y="325263"/>
                        <a:pt x="76570" y="596180"/>
                      </a:cubicBezTo>
                      <a:cubicBezTo>
                        <a:pt x="134066" y="867098"/>
                        <a:pt x="214642" y="1520352"/>
                        <a:pt x="344973" y="1803180"/>
                      </a:cubicBezTo>
                      <a:cubicBezTo>
                        <a:pt x="475304" y="2086008"/>
                        <a:pt x="578019" y="2309929"/>
                        <a:pt x="858554" y="2293150"/>
                      </a:cubicBezTo>
                      <a:cubicBezTo>
                        <a:pt x="982850" y="2285716"/>
                        <a:pt x="1081380" y="2202452"/>
                        <a:pt x="1207930" y="1991876"/>
                      </a:cubicBezTo>
                      <a:cubicBezTo>
                        <a:pt x="1334480" y="1781300"/>
                        <a:pt x="1529335" y="1298230"/>
                        <a:pt x="1617854" y="1029692"/>
                      </a:cubicBezTo>
                      <a:cubicBezTo>
                        <a:pt x="1673975" y="819850"/>
                        <a:pt x="1753682" y="599434"/>
                        <a:pt x="1739042" y="380645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F98A594-5B6D-4214-818E-E3D40BDBAD0A}"/>
                    </a:ext>
                  </a:extLst>
                </p:cNvPr>
                <p:cNvSpPr/>
                <p:nvPr/>
              </p:nvSpPr>
              <p:spPr>
                <a:xfrm>
                  <a:off x="4608357" y="3882576"/>
                  <a:ext cx="1125534" cy="1212507"/>
                </a:xfrm>
                <a:custGeom>
                  <a:avLst/>
                  <a:gdLst>
                    <a:gd name="connsiteX0" fmla="*/ 1789894 w 1789352"/>
                    <a:gd name="connsiteY0" fmla="*/ 287110 h 1927621"/>
                    <a:gd name="connsiteX1" fmla="*/ 1651626 w 1789352"/>
                    <a:gd name="connsiteY1" fmla="*/ 14640 h 1927621"/>
                    <a:gd name="connsiteX2" fmla="*/ 1647559 w 1789352"/>
                    <a:gd name="connsiteY2" fmla="*/ 0 h 1927621"/>
                    <a:gd name="connsiteX3" fmla="*/ 952151 w 1789352"/>
                    <a:gd name="connsiteY3" fmla="*/ 91908 h 1927621"/>
                    <a:gd name="connsiteX4" fmla="*/ 94889 w 1789352"/>
                    <a:gd name="connsiteY4" fmla="*/ 93534 h 1927621"/>
                    <a:gd name="connsiteX5" fmla="*/ 43648 w 1789352"/>
                    <a:gd name="connsiteY5" fmla="*/ 208216 h 1927621"/>
                    <a:gd name="connsiteX6" fmla="*/ 26568 w 1789352"/>
                    <a:gd name="connsiteY6" fmla="*/ 662061 h 1927621"/>
                    <a:gd name="connsiteX7" fmla="*/ 177850 w 1789352"/>
                    <a:gd name="connsiteY7" fmla="*/ 1137052 h 1927621"/>
                    <a:gd name="connsiteX8" fmla="*/ 808190 w 1789352"/>
                    <a:gd name="connsiteY8" fmla="*/ 1906475 h 1927621"/>
                    <a:gd name="connsiteX9" fmla="*/ 1175007 w 1789352"/>
                    <a:gd name="connsiteY9" fmla="*/ 1772273 h 1927621"/>
                    <a:gd name="connsiteX10" fmla="*/ 1468624 w 1789352"/>
                    <a:gd name="connsiteY10" fmla="*/ 1348521 h 1927621"/>
                    <a:gd name="connsiteX11" fmla="*/ 1703680 w 1789352"/>
                    <a:gd name="connsiteY11" fmla="*/ 887356 h 1927621"/>
                    <a:gd name="connsiteX12" fmla="*/ 1776881 w 1789352"/>
                    <a:gd name="connsiteY12" fmla="*/ 565273 h 1927621"/>
                    <a:gd name="connsiteX13" fmla="*/ 1789894 w 1789352"/>
                    <a:gd name="connsiteY13" fmla="*/ 287110 h 1927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89352" h="1927621">
                      <a:moveTo>
                        <a:pt x="1789894" y="287110"/>
                      </a:moveTo>
                      <a:cubicBezTo>
                        <a:pt x="1776881" y="183002"/>
                        <a:pt x="1721573" y="91908"/>
                        <a:pt x="1651626" y="14640"/>
                      </a:cubicBezTo>
                      <a:cubicBezTo>
                        <a:pt x="1648372" y="11387"/>
                        <a:pt x="1649186" y="4880"/>
                        <a:pt x="1647559" y="0"/>
                      </a:cubicBezTo>
                      <a:cubicBezTo>
                        <a:pt x="1424703" y="82148"/>
                        <a:pt x="1186394" y="88654"/>
                        <a:pt x="952151" y="91908"/>
                      </a:cubicBezTo>
                      <a:cubicBezTo>
                        <a:pt x="666669" y="95974"/>
                        <a:pt x="381185" y="94348"/>
                        <a:pt x="94889" y="93534"/>
                      </a:cubicBezTo>
                      <a:cubicBezTo>
                        <a:pt x="94075" y="93534"/>
                        <a:pt x="46902" y="200082"/>
                        <a:pt x="43648" y="208216"/>
                      </a:cubicBezTo>
                      <a:cubicBezTo>
                        <a:pt x="-17353" y="354617"/>
                        <a:pt x="-5966" y="510779"/>
                        <a:pt x="26568" y="662061"/>
                      </a:cubicBezTo>
                      <a:cubicBezTo>
                        <a:pt x="61542" y="825542"/>
                        <a:pt x="111969" y="983331"/>
                        <a:pt x="177850" y="1137052"/>
                      </a:cubicBezTo>
                      <a:cubicBezTo>
                        <a:pt x="310424" y="1446123"/>
                        <a:pt x="493426" y="1754379"/>
                        <a:pt x="808190" y="1906475"/>
                      </a:cubicBezTo>
                      <a:cubicBezTo>
                        <a:pt x="949712" y="1974795"/>
                        <a:pt x="1083913" y="1875567"/>
                        <a:pt x="1175007" y="1772273"/>
                      </a:cubicBezTo>
                      <a:cubicBezTo>
                        <a:pt x="1288875" y="1644578"/>
                        <a:pt x="1376716" y="1492483"/>
                        <a:pt x="1468624" y="1348521"/>
                      </a:cubicBezTo>
                      <a:cubicBezTo>
                        <a:pt x="1562158" y="1202933"/>
                        <a:pt x="1646746" y="1050838"/>
                        <a:pt x="1703680" y="887356"/>
                      </a:cubicBezTo>
                      <a:cubicBezTo>
                        <a:pt x="1740280" y="783249"/>
                        <a:pt x="1763867" y="674261"/>
                        <a:pt x="1776881" y="565273"/>
                      </a:cubicBezTo>
                      <a:cubicBezTo>
                        <a:pt x="1788267" y="477432"/>
                        <a:pt x="1801281" y="377391"/>
                        <a:pt x="1789894" y="287110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06C3AE8-541B-4094-8035-126F7412D56E}"/>
                    </a:ext>
                  </a:extLst>
                </p:cNvPr>
                <p:cNvSpPr/>
                <p:nvPr/>
              </p:nvSpPr>
              <p:spPr>
                <a:xfrm>
                  <a:off x="4267475" y="2052010"/>
                  <a:ext cx="1493891" cy="1949221"/>
                </a:xfrm>
                <a:custGeom>
                  <a:avLst/>
                  <a:gdLst>
                    <a:gd name="connsiteX0" fmla="*/ 2376043 w 2374959"/>
                    <a:gd name="connsiteY0" fmla="*/ 2668646 h 3098834"/>
                    <a:gd name="connsiteX1" fmla="*/ 2374416 w 2374959"/>
                    <a:gd name="connsiteY1" fmla="*/ 2056199 h 3098834"/>
                    <a:gd name="connsiteX2" fmla="*/ 2295522 w 2374959"/>
                    <a:gd name="connsiteY2" fmla="*/ 1418539 h 3098834"/>
                    <a:gd name="connsiteX3" fmla="*/ 2128787 w 2374959"/>
                    <a:gd name="connsiteY3" fmla="*/ 853266 h 3098834"/>
                    <a:gd name="connsiteX4" fmla="*/ 1880717 w 2374959"/>
                    <a:gd name="connsiteY4" fmla="*/ 390474 h 3098834"/>
                    <a:gd name="connsiteX5" fmla="*/ 1485433 w 2374959"/>
                    <a:gd name="connsiteY5" fmla="*/ 68391 h 3098834"/>
                    <a:gd name="connsiteX6" fmla="*/ 1175550 w 2374959"/>
                    <a:gd name="connsiteY6" fmla="*/ 70 h 3098834"/>
                    <a:gd name="connsiteX7" fmla="*/ 870546 w 2374959"/>
                    <a:gd name="connsiteY7" fmla="*/ 80591 h 3098834"/>
                    <a:gd name="connsiteX8" fmla="*/ 648504 w 2374959"/>
                    <a:gd name="connsiteY8" fmla="*/ 239193 h 3098834"/>
                    <a:gd name="connsiteX9" fmla="*/ 89738 w 2374959"/>
                    <a:gd name="connsiteY9" fmla="*/ 1201377 h 3098834"/>
                    <a:gd name="connsiteX10" fmla="*/ 19790 w 2374959"/>
                    <a:gd name="connsiteY10" fmla="*/ 2472631 h 3098834"/>
                    <a:gd name="connsiteX11" fmla="*/ 36057 w 2374959"/>
                    <a:gd name="connsiteY11" fmla="*/ 2679220 h 3098834"/>
                    <a:gd name="connsiteX12" fmla="*/ 88111 w 2374959"/>
                    <a:gd name="connsiteY12" fmla="*/ 2871982 h 3098834"/>
                    <a:gd name="connsiteX13" fmla="*/ 576930 w 2374959"/>
                    <a:gd name="connsiteY13" fmla="*/ 3066370 h 3098834"/>
                    <a:gd name="connsiteX14" fmla="*/ 1239804 w 2374959"/>
                    <a:gd name="connsiteY14" fmla="*/ 3102971 h 3098834"/>
                    <a:gd name="connsiteX15" fmla="*/ 1727809 w 2374959"/>
                    <a:gd name="connsiteY15" fmla="*/ 3087517 h 3098834"/>
                    <a:gd name="connsiteX16" fmla="*/ 2204428 w 2374959"/>
                    <a:gd name="connsiteY16" fmla="*/ 3023263 h 3098834"/>
                    <a:gd name="connsiteX17" fmla="*/ 2367909 w 2374959"/>
                    <a:gd name="connsiteY17" fmla="*/ 2809354 h 3098834"/>
                    <a:gd name="connsiteX18" fmla="*/ 2376043 w 2374959"/>
                    <a:gd name="connsiteY18" fmla="*/ 2668646 h 309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74959" h="3098834">
                      <a:moveTo>
                        <a:pt x="2376043" y="2668646"/>
                      </a:moveTo>
                      <a:cubicBezTo>
                        <a:pt x="2374416" y="2465311"/>
                        <a:pt x="2384990" y="2260348"/>
                        <a:pt x="2374416" y="2056199"/>
                      </a:cubicBezTo>
                      <a:cubicBezTo>
                        <a:pt x="2363843" y="1842290"/>
                        <a:pt x="2337002" y="1628381"/>
                        <a:pt x="2295522" y="1418539"/>
                      </a:cubicBezTo>
                      <a:cubicBezTo>
                        <a:pt x="2257295" y="1223337"/>
                        <a:pt x="2207681" y="1035455"/>
                        <a:pt x="2128787" y="853266"/>
                      </a:cubicBezTo>
                      <a:cubicBezTo>
                        <a:pt x="2059653" y="692224"/>
                        <a:pt x="1983198" y="534436"/>
                        <a:pt x="1880717" y="390474"/>
                      </a:cubicBezTo>
                      <a:cubicBezTo>
                        <a:pt x="1778236" y="245699"/>
                        <a:pt x="1647288" y="138338"/>
                        <a:pt x="1485433" y="68391"/>
                      </a:cubicBezTo>
                      <a:cubicBezTo>
                        <a:pt x="1386205" y="25284"/>
                        <a:pt x="1283724" y="-1557"/>
                        <a:pt x="1175550" y="70"/>
                      </a:cubicBezTo>
                      <a:cubicBezTo>
                        <a:pt x="1068188" y="2510"/>
                        <a:pt x="966521" y="34230"/>
                        <a:pt x="870546" y="80591"/>
                      </a:cubicBezTo>
                      <a:cubicBezTo>
                        <a:pt x="787585" y="120445"/>
                        <a:pt x="716824" y="178192"/>
                        <a:pt x="648504" y="239193"/>
                      </a:cubicBezTo>
                      <a:cubicBezTo>
                        <a:pt x="364647" y="492955"/>
                        <a:pt x="187339" y="838626"/>
                        <a:pt x="89738" y="1201377"/>
                      </a:cubicBezTo>
                      <a:cubicBezTo>
                        <a:pt x="-21690" y="1615368"/>
                        <a:pt x="-8677" y="2048879"/>
                        <a:pt x="19790" y="2472631"/>
                      </a:cubicBezTo>
                      <a:cubicBezTo>
                        <a:pt x="24670" y="2541765"/>
                        <a:pt x="27110" y="2610899"/>
                        <a:pt x="36057" y="2679220"/>
                      </a:cubicBezTo>
                      <a:cubicBezTo>
                        <a:pt x="45004" y="2748354"/>
                        <a:pt x="66964" y="2806914"/>
                        <a:pt x="88111" y="2871982"/>
                      </a:cubicBezTo>
                      <a:cubicBezTo>
                        <a:pt x="175952" y="3054984"/>
                        <a:pt x="402874" y="3047664"/>
                        <a:pt x="576930" y="3066370"/>
                      </a:cubicBezTo>
                      <a:cubicBezTo>
                        <a:pt x="797345" y="3089957"/>
                        <a:pt x="1018575" y="3102157"/>
                        <a:pt x="1239804" y="3102971"/>
                      </a:cubicBezTo>
                      <a:cubicBezTo>
                        <a:pt x="1402472" y="3103784"/>
                        <a:pt x="1565141" y="3098904"/>
                        <a:pt x="1727809" y="3087517"/>
                      </a:cubicBezTo>
                      <a:cubicBezTo>
                        <a:pt x="1885597" y="3076944"/>
                        <a:pt x="2053146" y="3072877"/>
                        <a:pt x="2204428" y="3023263"/>
                      </a:cubicBezTo>
                      <a:cubicBezTo>
                        <a:pt x="2310162" y="2988290"/>
                        <a:pt x="2352456" y="2907769"/>
                        <a:pt x="2367909" y="2809354"/>
                      </a:cubicBezTo>
                      <a:cubicBezTo>
                        <a:pt x="2374416" y="2763807"/>
                        <a:pt x="2376856" y="2716633"/>
                        <a:pt x="2376043" y="2668646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34A23A2C-783C-4B26-A7E1-14413C0E97A2}"/>
                    </a:ext>
                  </a:extLst>
                </p:cNvPr>
                <p:cNvSpPr/>
                <p:nvPr/>
              </p:nvSpPr>
              <p:spPr>
                <a:xfrm>
                  <a:off x="5741107" y="3882576"/>
                  <a:ext cx="1125534" cy="1212507"/>
                </a:xfrm>
                <a:custGeom>
                  <a:avLst/>
                  <a:gdLst>
                    <a:gd name="connsiteX0" fmla="*/ 4400 w 1789352"/>
                    <a:gd name="connsiteY0" fmla="*/ 287110 h 1927621"/>
                    <a:gd name="connsiteX1" fmla="*/ 142668 w 1789352"/>
                    <a:gd name="connsiteY1" fmla="*/ 14640 h 1927621"/>
                    <a:gd name="connsiteX2" fmla="*/ 146735 w 1789352"/>
                    <a:gd name="connsiteY2" fmla="*/ 0 h 1927621"/>
                    <a:gd name="connsiteX3" fmla="*/ 842142 w 1789352"/>
                    <a:gd name="connsiteY3" fmla="*/ 91908 h 1927621"/>
                    <a:gd name="connsiteX4" fmla="*/ 1699405 w 1789352"/>
                    <a:gd name="connsiteY4" fmla="*/ 93534 h 1927621"/>
                    <a:gd name="connsiteX5" fmla="*/ 1750645 w 1789352"/>
                    <a:gd name="connsiteY5" fmla="*/ 208216 h 1927621"/>
                    <a:gd name="connsiteX6" fmla="*/ 1767726 w 1789352"/>
                    <a:gd name="connsiteY6" fmla="*/ 662061 h 1927621"/>
                    <a:gd name="connsiteX7" fmla="*/ 1616444 w 1789352"/>
                    <a:gd name="connsiteY7" fmla="*/ 1137052 h 1927621"/>
                    <a:gd name="connsiteX8" fmla="*/ 986104 w 1789352"/>
                    <a:gd name="connsiteY8" fmla="*/ 1906475 h 1927621"/>
                    <a:gd name="connsiteX9" fmla="*/ 619286 w 1789352"/>
                    <a:gd name="connsiteY9" fmla="*/ 1772273 h 1927621"/>
                    <a:gd name="connsiteX10" fmla="*/ 325670 w 1789352"/>
                    <a:gd name="connsiteY10" fmla="*/ 1348521 h 1927621"/>
                    <a:gd name="connsiteX11" fmla="*/ 90614 w 1789352"/>
                    <a:gd name="connsiteY11" fmla="*/ 887356 h 1927621"/>
                    <a:gd name="connsiteX12" fmla="*/ 17413 w 1789352"/>
                    <a:gd name="connsiteY12" fmla="*/ 565273 h 1927621"/>
                    <a:gd name="connsiteX13" fmla="*/ 4400 w 1789352"/>
                    <a:gd name="connsiteY13" fmla="*/ 287110 h 1927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89352" h="1927621">
                      <a:moveTo>
                        <a:pt x="4400" y="287110"/>
                      </a:moveTo>
                      <a:cubicBezTo>
                        <a:pt x="17413" y="183002"/>
                        <a:pt x="72720" y="91908"/>
                        <a:pt x="142668" y="14640"/>
                      </a:cubicBezTo>
                      <a:cubicBezTo>
                        <a:pt x="145921" y="11387"/>
                        <a:pt x="145108" y="4880"/>
                        <a:pt x="146735" y="0"/>
                      </a:cubicBezTo>
                      <a:cubicBezTo>
                        <a:pt x="369590" y="82148"/>
                        <a:pt x="607899" y="88654"/>
                        <a:pt x="842142" y="91908"/>
                      </a:cubicBezTo>
                      <a:cubicBezTo>
                        <a:pt x="1127625" y="95974"/>
                        <a:pt x="1413108" y="94348"/>
                        <a:pt x="1699405" y="93534"/>
                      </a:cubicBezTo>
                      <a:cubicBezTo>
                        <a:pt x="1700219" y="93534"/>
                        <a:pt x="1747392" y="200082"/>
                        <a:pt x="1750645" y="208216"/>
                      </a:cubicBezTo>
                      <a:cubicBezTo>
                        <a:pt x="1811646" y="354617"/>
                        <a:pt x="1800260" y="510779"/>
                        <a:pt x="1767726" y="662061"/>
                      </a:cubicBezTo>
                      <a:cubicBezTo>
                        <a:pt x="1732752" y="825542"/>
                        <a:pt x="1682325" y="983331"/>
                        <a:pt x="1616444" y="1137052"/>
                      </a:cubicBezTo>
                      <a:cubicBezTo>
                        <a:pt x="1483869" y="1446123"/>
                        <a:pt x="1300867" y="1754379"/>
                        <a:pt x="986104" y="1906475"/>
                      </a:cubicBezTo>
                      <a:cubicBezTo>
                        <a:pt x="844582" y="1974795"/>
                        <a:pt x="710381" y="1875567"/>
                        <a:pt x="619286" y="1772273"/>
                      </a:cubicBezTo>
                      <a:cubicBezTo>
                        <a:pt x="505419" y="1644578"/>
                        <a:pt x="417578" y="1492483"/>
                        <a:pt x="325670" y="1348521"/>
                      </a:cubicBezTo>
                      <a:cubicBezTo>
                        <a:pt x="232136" y="1202933"/>
                        <a:pt x="147548" y="1050838"/>
                        <a:pt x="90614" y="887356"/>
                      </a:cubicBezTo>
                      <a:cubicBezTo>
                        <a:pt x="54014" y="783249"/>
                        <a:pt x="30426" y="674261"/>
                        <a:pt x="17413" y="565273"/>
                      </a:cubicBezTo>
                      <a:cubicBezTo>
                        <a:pt x="6026" y="477432"/>
                        <a:pt x="-6987" y="377391"/>
                        <a:pt x="4400" y="287110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2158C99F-10A9-47BF-929B-59191084BDAD}"/>
                    </a:ext>
                  </a:extLst>
                </p:cNvPr>
                <p:cNvSpPr/>
                <p:nvPr/>
              </p:nvSpPr>
              <p:spPr>
                <a:xfrm>
                  <a:off x="5751725" y="2044380"/>
                  <a:ext cx="1493891" cy="1949221"/>
                </a:xfrm>
                <a:custGeom>
                  <a:avLst/>
                  <a:gdLst>
                    <a:gd name="connsiteX0" fmla="*/ 3135 w 2374959"/>
                    <a:gd name="connsiteY0" fmla="*/ 2668646 h 3098834"/>
                    <a:gd name="connsiteX1" fmla="*/ 4762 w 2374959"/>
                    <a:gd name="connsiteY1" fmla="*/ 2056199 h 3098834"/>
                    <a:gd name="connsiteX2" fmla="*/ 83656 w 2374959"/>
                    <a:gd name="connsiteY2" fmla="*/ 1418539 h 3098834"/>
                    <a:gd name="connsiteX3" fmla="*/ 250391 w 2374959"/>
                    <a:gd name="connsiteY3" fmla="*/ 853266 h 3098834"/>
                    <a:gd name="connsiteX4" fmla="*/ 498461 w 2374959"/>
                    <a:gd name="connsiteY4" fmla="*/ 390474 h 3098834"/>
                    <a:gd name="connsiteX5" fmla="*/ 893745 w 2374959"/>
                    <a:gd name="connsiteY5" fmla="*/ 68391 h 3098834"/>
                    <a:gd name="connsiteX6" fmla="*/ 1203629 w 2374959"/>
                    <a:gd name="connsiteY6" fmla="*/ 70 h 3098834"/>
                    <a:gd name="connsiteX7" fmla="*/ 1508632 w 2374959"/>
                    <a:gd name="connsiteY7" fmla="*/ 80591 h 3098834"/>
                    <a:gd name="connsiteX8" fmla="*/ 1730674 w 2374959"/>
                    <a:gd name="connsiteY8" fmla="*/ 239193 h 3098834"/>
                    <a:gd name="connsiteX9" fmla="*/ 2289441 w 2374959"/>
                    <a:gd name="connsiteY9" fmla="*/ 1201377 h 3098834"/>
                    <a:gd name="connsiteX10" fmla="*/ 2359388 w 2374959"/>
                    <a:gd name="connsiteY10" fmla="*/ 2472631 h 3098834"/>
                    <a:gd name="connsiteX11" fmla="*/ 2343121 w 2374959"/>
                    <a:gd name="connsiteY11" fmla="*/ 2679220 h 3098834"/>
                    <a:gd name="connsiteX12" fmla="*/ 2291067 w 2374959"/>
                    <a:gd name="connsiteY12" fmla="*/ 2871982 h 3098834"/>
                    <a:gd name="connsiteX13" fmla="*/ 1802248 w 2374959"/>
                    <a:gd name="connsiteY13" fmla="*/ 3066370 h 3098834"/>
                    <a:gd name="connsiteX14" fmla="*/ 1139374 w 2374959"/>
                    <a:gd name="connsiteY14" fmla="*/ 3102971 h 3098834"/>
                    <a:gd name="connsiteX15" fmla="*/ 651369 w 2374959"/>
                    <a:gd name="connsiteY15" fmla="*/ 3087517 h 3098834"/>
                    <a:gd name="connsiteX16" fmla="*/ 174751 w 2374959"/>
                    <a:gd name="connsiteY16" fmla="*/ 3023263 h 3098834"/>
                    <a:gd name="connsiteX17" fmla="*/ 11269 w 2374959"/>
                    <a:gd name="connsiteY17" fmla="*/ 2809354 h 3098834"/>
                    <a:gd name="connsiteX18" fmla="*/ 3135 w 2374959"/>
                    <a:gd name="connsiteY18" fmla="*/ 2668646 h 309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74959" h="3098834">
                      <a:moveTo>
                        <a:pt x="3135" y="2668646"/>
                      </a:moveTo>
                      <a:cubicBezTo>
                        <a:pt x="4762" y="2465311"/>
                        <a:pt x="-5811" y="2260348"/>
                        <a:pt x="4762" y="2056199"/>
                      </a:cubicBezTo>
                      <a:cubicBezTo>
                        <a:pt x="15335" y="1842290"/>
                        <a:pt x="42176" y="1628381"/>
                        <a:pt x="83656" y="1418539"/>
                      </a:cubicBezTo>
                      <a:cubicBezTo>
                        <a:pt x="121883" y="1223337"/>
                        <a:pt x="171497" y="1035455"/>
                        <a:pt x="250391" y="853266"/>
                      </a:cubicBezTo>
                      <a:cubicBezTo>
                        <a:pt x="319526" y="692224"/>
                        <a:pt x="395979" y="534436"/>
                        <a:pt x="498461" y="390474"/>
                      </a:cubicBezTo>
                      <a:cubicBezTo>
                        <a:pt x="600942" y="245699"/>
                        <a:pt x="731890" y="138338"/>
                        <a:pt x="893745" y="68391"/>
                      </a:cubicBezTo>
                      <a:cubicBezTo>
                        <a:pt x="992973" y="25284"/>
                        <a:pt x="1095454" y="-1557"/>
                        <a:pt x="1203629" y="70"/>
                      </a:cubicBezTo>
                      <a:cubicBezTo>
                        <a:pt x="1310989" y="2510"/>
                        <a:pt x="1412657" y="34230"/>
                        <a:pt x="1508632" y="80591"/>
                      </a:cubicBezTo>
                      <a:cubicBezTo>
                        <a:pt x="1591593" y="120445"/>
                        <a:pt x="1662353" y="178192"/>
                        <a:pt x="1730674" y="239193"/>
                      </a:cubicBezTo>
                      <a:cubicBezTo>
                        <a:pt x="2014530" y="492955"/>
                        <a:pt x="2191840" y="838626"/>
                        <a:pt x="2289441" y="1201377"/>
                      </a:cubicBezTo>
                      <a:cubicBezTo>
                        <a:pt x="2400868" y="1615368"/>
                        <a:pt x="2387855" y="2048879"/>
                        <a:pt x="2359388" y="2472631"/>
                      </a:cubicBezTo>
                      <a:cubicBezTo>
                        <a:pt x="2354508" y="2541765"/>
                        <a:pt x="2352068" y="2610899"/>
                        <a:pt x="2343121" y="2679220"/>
                      </a:cubicBezTo>
                      <a:cubicBezTo>
                        <a:pt x="2334174" y="2748354"/>
                        <a:pt x="2312214" y="2806914"/>
                        <a:pt x="2291067" y="2871982"/>
                      </a:cubicBezTo>
                      <a:cubicBezTo>
                        <a:pt x="2203227" y="3054984"/>
                        <a:pt x="1976304" y="3047664"/>
                        <a:pt x="1802248" y="3066370"/>
                      </a:cubicBezTo>
                      <a:cubicBezTo>
                        <a:pt x="1581833" y="3089957"/>
                        <a:pt x="1360604" y="3102157"/>
                        <a:pt x="1139374" y="3102971"/>
                      </a:cubicBezTo>
                      <a:cubicBezTo>
                        <a:pt x="976706" y="3103784"/>
                        <a:pt x="814038" y="3098904"/>
                        <a:pt x="651369" y="3087517"/>
                      </a:cubicBezTo>
                      <a:cubicBezTo>
                        <a:pt x="493580" y="3076944"/>
                        <a:pt x="326032" y="3072877"/>
                        <a:pt x="174751" y="3023263"/>
                      </a:cubicBezTo>
                      <a:cubicBezTo>
                        <a:pt x="69016" y="2988290"/>
                        <a:pt x="26722" y="2907769"/>
                        <a:pt x="11269" y="2809354"/>
                      </a:cubicBezTo>
                      <a:cubicBezTo>
                        <a:pt x="4762" y="2763807"/>
                        <a:pt x="2322" y="2716633"/>
                        <a:pt x="3135" y="2668646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2189F9-FDE9-4408-B71A-7A3D4A6760CB}"/>
                </a:ext>
              </a:extLst>
            </p:cNvPr>
            <p:cNvGrpSpPr/>
            <p:nvPr/>
          </p:nvGrpSpPr>
          <p:grpSpPr>
            <a:xfrm>
              <a:off x="7553325" y="4022196"/>
              <a:ext cx="4189500" cy="2561532"/>
              <a:chOff x="6110127" y="3035457"/>
              <a:chExt cx="5270303" cy="3222356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08DC0B1-83F9-45FC-B9F7-48CFB0B5C784}"/>
                  </a:ext>
                </a:extLst>
              </p:cNvPr>
              <p:cNvSpPr/>
              <p:nvPr/>
            </p:nvSpPr>
            <p:spPr>
              <a:xfrm>
                <a:off x="6200064" y="3844841"/>
                <a:ext cx="3521510" cy="587898"/>
              </a:xfrm>
              <a:custGeom>
                <a:avLst/>
                <a:gdLst>
                  <a:gd name="connsiteX0" fmla="*/ 1834663 w 1870887"/>
                  <a:gd name="connsiteY0" fmla="*/ 191518 h 312335"/>
                  <a:gd name="connsiteX1" fmla="*/ 1529824 w 1870887"/>
                  <a:gd name="connsiteY1" fmla="*/ 64398 h 312335"/>
                  <a:gd name="connsiteX2" fmla="*/ 1359601 w 1870887"/>
                  <a:gd name="connsiteY2" fmla="*/ 44096 h 312335"/>
                  <a:gd name="connsiteX3" fmla="*/ 1212492 w 1870887"/>
                  <a:gd name="connsiteY3" fmla="*/ 24731 h 312335"/>
                  <a:gd name="connsiteX4" fmla="*/ 174602 w 1870887"/>
                  <a:gd name="connsiteY4" fmla="*/ 165282 h 312335"/>
                  <a:gd name="connsiteX5" fmla="*/ 7503 w 1870887"/>
                  <a:gd name="connsiteY5" fmla="*/ 264293 h 312335"/>
                  <a:gd name="connsiteX6" fmla="*/ 175851 w 1870887"/>
                  <a:gd name="connsiteY6" fmla="*/ 299899 h 312335"/>
                  <a:gd name="connsiteX7" fmla="*/ 1021030 w 1870887"/>
                  <a:gd name="connsiteY7" fmla="*/ 181211 h 312335"/>
                  <a:gd name="connsiteX8" fmla="*/ 1159395 w 1870887"/>
                  <a:gd name="connsiteY8" fmla="*/ 197453 h 312335"/>
                  <a:gd name="connsiteX9" fmla="*/ 1834975 w 1870887"/>
                  <a:gd name="connsiteY9" fmla="*/ 313641 h 312335"/>
                  <a:gd name="connsiteX10" fmla="*/ 1834663 w 1870887"/>
                  <a:gd name="connsiteY10" fmla="*/ 191518 h 312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0887" h="312335">
                    <a:moveTo>
                      <a:pt x="1834663" y="191518"/>
                    </a:moveTo>
                    <a:cubicBezTo>
                      <a:pt x="1745023" y="125616"/>
                      <a:pt x="1638204" y="86262"/>
                      <a:pt x="1529824" y="64398"/>
                    </a:cubicBezTo>
                    <a:cubicBezTo>
                      <a:pt x="1473604" y="53154"/>
                      <a:pt x="1416759" y="46595"/>
                      <a:pt x="1359601" y="44096"/>
                    </a:cubicBezTo>
                    <a:cubicBezTo>
                      <a:pt x="1305567" y="41598"/>
                      <a:pt x="1264339" y="36600"/>
                      <a:pt x="1212492" y="24731"/>
                    </a:cubicBezTo>
                    <a:cubicBezTo>
                      <a:pt x="865175" y="-53977"/>
                      <a:pt x="506302" y="72206"/>
                      <a:pt x="174602" y="165282"/>
                    </a:cubicBezTo>
                    <a:cubicBezTo>
                      <a:pt x="113697" y="182461"/>
                      <a:pt x="45295" y="211820"/>
                      <a:pt x="7503" y="264293"/>
                    </a:cubicBezTo>
                    <a:cubicBezTo>
                      <a:pt x="-39660" y="329883"/>
                      <a:pt x="149927" y="303334"/>
                      <a:pt x="175851" y="299899"/>
                    </a:cubicBezTo>
                    <a:cubicBezTo>
                      <a:pt x="175851" y="299899"/>
                      <a:pt x="1021030" y="181211"/>
                      <a:pt x="1021030" y="181211"/>
                    </a:cubicBezTo>
                    <a:cubicBezTo>
                      <a:pt x="1067256" y="171841"/>
                      <a:pt x="1114731" y="188083"/>
                      <a:pt x="1159395" y="197453"/>
                    </a:cubicBezTo>
                    <a:cubicBezTo>
                      <a:pt x="1274334" y="221503"/>
                      <a:pt x="1726595" y="295526"/>
                      <a:pt x="1834975" y="313641"/>
                    </a:cubicBezTo>
                    <a:cubicBezTo>
                      <a:pt x="1899004" y="303959"/>
                      <a:pt x="1868395" y="216505"/>
                      <a:pt x="1834663" y="1915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DE5E234-A898-4D46-B1E5-C878DAE15633}"/>
                  </a:ext>
                </a:extLst>
              </p:cNvPr>
              <p:cNvSpPr/>
              <p:nvPr/>
            </p:nvSpPr>
            <p:spPr>
              <a:xfrm>
                <a:off x="8327969" y="3598685"/>
                <a:ext cx="975910" cy="252796"/>
              </a:xfrm>
              <a:custGeom>
                <a:avLst/>
                <a:gdLst>
                  <a:gd name="connsiteX0" fmla="*/ 407755 w 518476"/>
                  <a:gd name="connsiteY0" fmla="*/ 9648 h 134304"/>
                  <a:gd name="connsiteX1" fmla="*/ 506766 w 518476"/>
                  <a:gd name="connsiteY1" fmla="*/ 43380 h 134304"/>
                  <a:gd name="connsiteX2" fmla="*/ 513637 w 518476"/>
                  <a:gd name="connsiteY2" fmla="*/ 73052 h 134304"/>
                  <a:gd name="connsiteX3" fmla="*/ 448984 w 518476"/>
                  <a:gd name="connsiteY3" fmla="*/ 76488 h 134304"/>
                  <a:gd name="connsiteX4" fmla="*/ 358094 w 518476"/>
                  <a:gd name="connsiteY4" fmla="*/ 54937 h 134304"/>
                  <a:gd name="connsiteX5" fmla="*/ 207861 w 518476"/>
                  <a:gd name="connsiteY5" fmla="*/ 49939 h 134304"/>
                  <a:gd name="connsiteX6" fmla="*/ 96982 w 518476"/>
                  <a:gd name="connsiteY6" fmla="*/ 109595 h 134304"/>
                  <a:gd name="connsiteX7" fmla="*/ 79491 w 518476"/>
                  <a:gd name="connsiteY7" fmla="*/ 131147 h 134304"/>
                  <a:gd name="connsiteX8" fmla="*/ 2969 w 518476"/>
                  <a:gd name="connsiteY8" fmla="*/ 131147 h 134304"/>
                  <a:gd name="connsiteX9" fmla="*/ 22334 w 518476"/>
                  <a:gd name="connsiteY9" fmla="*/ 83047 h 134304"/>
                  <a:gd name="connsiteX10" fmla="*/ 72307 w 518476"/>
                  <a:gd name="connsiteY10" fmla="*/ 24328 h 134304"/>
                  <a:gd name="connsiteX11" fmla="*/ 135087 w 518476"/>
                  <a:gd name="connsiteY11" fmla="*/ 2777 h 134304"/>
                  <a:gd name="connsiteX12" fmla="*/ 407755 w 518476"/>
                  <a:gd name="connsiteY12" fmla="*/ 9648 h 13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8476" h="134304">
                    <a:moveTo>
                      <a:pt x="407755" y="9648"/>
                    </a:moveTo>
                    <a:cubicBezTo>
                      <a:pt x="439926" y="18706"/>
                      <a:pt x="477094" y="27764"/>
                      <a:pt x="506766" y="43380"/>
                    </a:cubicBezTo>
                    <a:cubicBezTo>
                      <a:pt x="521445" y="51189"/>
                      <a:pt x="523007" y="58685"/>
                      <a:pt x="513637" y="73052"/>
                    </a:cubicBezTo>
                    <a:cubicBezTo>
                      <a:pt x="498020" y="87732"/>
                      <a:pt x="474595" y="83984"/>
                      <a:pt x="448984" y="76488"/>
                    </a:cubicBezTo>
                    <a:cubicBezTo>
                      <a:pt x="418062" y="67118"/>
                      <a:pt x="394013" y="59310"/>
                      <a:pt x="358094" y="54937"/>
                    </a:cubicBezTo>
                    <a:cubicBezTo>
                      <a:pt x="313430" y="49627"/>
                      <a:pt x="252837" y="50252"/>
                      <a:pt x="207861" y="49939"/>
                    </a:cubicBezTo>
                    <a:cubicBezTo>
                      <a:pt x="151328" y="49627"/>
                      <a:pt x="123218" y="69304"/>
                      <a:pt x="96982" y="109595"/>
                    </a:cubicBezTo>
                    <a:cubicBezTo>
                      <a:pt x="91985" y="117404"/>
                      <a:pt x="87924" y="126149"/>
                      <a:pt x="79491" y="131147"/>
                    </a:cubicBezTo>
                    <a:cubicBezTo>
                      <a:pt x="66685" y="137081"/>
                      <a:pt x="7029" y="136456"/>
                      <a:pt x="2969" y="131147"/>
                    </a:cubicBezTo>
                    <a:cubicBezTo>
                      <a:pt x="-7963" y="117091"/>
                      <a:pt x="14213" y="93354"/>
                      <a:pt x="22334" y="83047"/>
                    </a:cubicBezTo>
                    <a:cubicBezTo>
                      <a:pt x="37951" y="63057"/>
                      <a:pt x="53567" y="41506"/>
                      <a:pt x="72307" y="24328"/>
                    </a:cubicBezTo>
                    <a:cubicBezTo>
                      <a:pt x="91048" y="6837"/>
                      <a:pt x="111349" y="4026"/>
                      <a:pt x="135087" y="2777"/>
                    </a:cubicBezTo>
                    <a:cubicBezTo>
                      <a:pt x="144457" y="1840"/>
                      <a:pt x="351847" y="-5969"/>
                      <a:pt x="407755" y="964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C557E20-C2AF-4DED-848B-84DA1696CF1D}"/>
                  </a:ext>
                </a:extLst>
              </p:cNvPr>
              <p:cNvSpPr/>
              <p:nvPr/>
            </p:nvSpPr>
            <p:spPr>
              <a:xfrm>
                <a:off x="9411744" y="4792503"/>
                <a:ext cx="76429" cy="76429"/>
              </a:xfrm>
              <a:custGeom>
                <a:avLst/>
                <a:gdLst>
                  <a:gd name="connsiteX0" fmla="*/ 40926 w 40603"/>
                  <a:gd name="connsiteY0" fmla="*/ 16939 h 40603"/>
                  <a:gd name="connsiteX1" fmla="*/ 19687 w 40603"/>
                  <a:gd name="connsiteY1" fmla="*/ 40677 h 40603"/>
                  <a:gd name="connsiteX2" fmla="*/ 10 w 40603"/>
                  <a:gd name="connsiteY2" fmla="*/ 19750 h 40603"/>
                  <a:gd name="connsiteX3" fmla="*/ 22810 w 40603"/>
                  <a:gd name="connsiteY3" fmla="*/ 73 h 40603"/>
                  <a:gd name="connsiteX4" fmla="*/ 40926 w 40603"/>
                  <a:gd name="connsiteY4" fmla="*/ 16939 h 40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03" h="40603">
                    <a:moveTo>
                      <a:pt x="40926" y="16939"/>
                    </a:moveTo>
                    <a:cubicBezTo>
                      <a:pt x="40613" y="33806"/>
                      <a:pt x="32805" y="40989"/>
                      <a:pt x="19687" y="40677"/>
                    </a:cubicBezTo>
                    <a:cubicBezTo>
                      <a:pt x="6881" y="40364"/>
                      <a:pt x="-302" y="32869"/>
                      <a:pt x="10" y="19750"/>
                    </a:cubicBezTo>
                    <a:cubicBezTo>
                      <a:pt x="322" y="7257"/>
                      <a:pt x="9692" y="-864"/>
                      <a:pt x="22810" y="73"/>
                    </a:cubicBezTo>
                    <a:cubicBezTo>
                      <a:pt x="35616" y="1010"/>
                      <a:pt x="40926" y="9131"/>
                      <a:pt x="40926" y="16939"/>
                    </a:cubicBezTo>
                    <a:close/>
                  </a:path>
                </a:pathLst>
              </a:custGeom>
              <a:solidFill>
                <a:srgbClr val="0096B9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62D1C06-6ADA-4254-B43E-CABCC8ABF64C}"/>
                  </a:ext>
                </a:extLst>
              </p:cNvPr>
              <p:cNvSpPr/>
              <p:nvPr/>
            </p:nvSpPr>
            <p:spPr>
              <a:xfrm>
                <a:off x="9653377" y="5034814"/>
                <a:ext cx="70547" cy="76429"/>
              </a:xfrm>
              <a:custGeom>
                <a:avLst/>
                <a:gdLst>
                  <a:gd name="connsiteX0" fmla="*/ 18747 w 37480"/>
                  <a:gd name="connsiteY0" fmla="*/ 42813 h 40603"/>
                  <a:gd name="connsiteX1" fmla="*/ 7 w 37480"/>
                  <a:gd name="connsiteY1" fmla="*/ 22199 h 40603"/>
                  <a:gd name="connsiteX2" fmla="*/ 19372 w 37480"/>
                  <a:gd name="connsiteY2" fmla="*/ 23 h 40603"/>
                  <a:gd name="connsiteX3" fmla="*/ 40298 w 37480"/>
                  <a:gd name="connsiteY3" fmla="*/ 22199 h 40603"/>
                  <a:gd name="connsiteX4" fmla="*/ 18747 w 37480"/>
                  <a:gd name="connsiteY4" fmla="*/ 42813 h 40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80" h="40603">
                    <a:moveTo>
                      <a:pt x="18747" y="42813"/>
                    </a:moveTo>
                    <a:cubicBezTo>
                      <a:pt x="7503" y="41564"/>
                      <a:pt x="319" y="35004"/>
                      <a:pt x="7" y="22199"/>
                    </a:cubicBezTo>
                    <a:cubicBezTo>
                      <a:pt x="-305" y="11892"/>
                      <a:pt x="9689" y="335"/>
                      <a:pt x="19372" y="23"/>
                    </a:cubicBezTo>
                    <a:cubicBezTo>
                      <a:pt x="29367" y="-602"/>
                      <a:pt x="40923" y="11579"/>
                      <a:pt x="40298" y="22199"/>
                    </a:cubicBezTo>
                    <a:cubicBezTo>
                      <a:pt x="39986" y="34380"/>
                      <a:pt x="31865" y="42813"/>
                      <a:pt x="18747" y="42813"/>
                    </a:cubicBezTo>
                    <a:close/>
                  </a:path>
                </a:pathLst>
              </a:custGeom>
              <a:solidFill>
                <a:srgbClr val="0096B9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F0A9790-051F-48DE-B0D5-634BD2D9B427}"/>
                  </a:ext>
                </a:extLst>
              </p:cNvPr>
              <p:cNvSpPr/>
              <p:nvPr/>
            </p:nvSpPr>
            <p:spPr>
              <a:xfrm>
                <a:off x="8288877" y="4281154"/>
                <a:ext cx="76429" cy="76429"/>
              </a:xfrm>
              <a:custGeom>
                <a:avLst/>
                <a:gdLst>
                  <a:gd name="connsiteX0" fmla="*/ 40604 w 40603"/>
                  <a:gd name="connsiteY0" fmla="*/ 20310 h 40603"/>
                  <a:gd name="connsiteX1" fmla="*/ 20302 w 40603"/>
                  <a:gd name="connsiteY1" fmla="*/ 40611 h 40603"/>
                  <a:gd name="connsiteX2" fmla="*/ 0 w 40603"/>
                  <a:gd name="connsiteY2" fmla="*/ 20934 h 40603"/>
                  <a:gd name="connsiteX3" fmla="*/ 19989 w 40603"/>
                  <a:gd name="connsiteY3" fmla="*/ 8 h 40603"/>
                  <a:gd name="connsiteX4" fmla="*/ 40604 w 40603"/>
                  <a:gd name="connsiteY4" fmla="*/ 20310 h 40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03" h="40603">
                    <a:moveTo>
                      <a:pt x="40604" y="20310"/>
                    </a:moveTo>
                    <a:cubicBezTo>
                      <a:pt x="40604" y="32178"/>
                      <a:pt x="32170" y="40611"/>
                      <a:pt x="20302" y="40611"/>
                    </a:cubicBezTo>
                    <a:cubicBezTo>
                      <a:pt x="6871" y="40611"/>
                      <a:pt x="312" y="34365"/>
                      <a:pt x="0" y="20934"/>
                    </a:cubicBezTo>
                    <a:cubicBezTo>
                      <a:pt x="0" y="8753"/>
                      <a:pt x="7808" y="320"/>
                      <a:pt x="19989" y="8"/>
                    </a:cubicBezTo>
                    <a:cubicBezTo>
                      <a:pt x="31546" y="-305"/>
                      <a:pt x="40604" y="8753"/>
                      <a:pt x="40604" y="20310"/>
                    </a:cubicBezTo>
                    <a:close/>
                  </a:path>
                </a:pathLst>
              </a:custGeom>
              <a:solidFill>
                <a:srgbClr val="0096B9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9639F31-26B4-494B-8575-8FED21547AD2}"/>
                  </a:ext>
                </a:extLst>
              </p:cNvPr>
              <p:cNvSpPr/>
              <p:nvPr/>
            </p:nvSpPr>
            <p:spPr>
              <a:xfrm>
                <a:off x="9794507" y="3418528"/>
                <a:ext cx="1099370" cy="846574"/>
              </a:xfrm>
              <a:custGeom>
                <a:avLst/>
                <a:gdLst>
                  <a:gd name="connsiteX0" fmla="*/ 29036 w 584066"/>
                  <a:gd name="connsiteY0" fmla="*/ 438622 h 449762"/>
                  <a:gd name="connsiteX1" fmla="*/ 1238 w 584066"/>
                  <a:gd name="connsiteY1" fmla="*/ 324307 h 449762"/>
                  <a:gd name="connsiteX2" fmla="*/ 171773 w 584066"/>
                  <a:gd name="connsiteY2" fmla="*/ 95053 h 449762"/>
                  <a:gd name="connsiteX3" fmla="*/ 457247 w 584066"/>
                  <a:gd name="connsiteY3" fmla="*/ 1665 h 449762"/>
                  <a:gd name="connsiteX4" fmla="*/ 578121 w 584066"/>
                  <a:gd name="connsiteY4" fmla="*/ 49140 h 449762"/>
                  <a:gd name="connsiteX5" fmla="*/ 534082 w 584066"/>
                  <a:gd name="connsiteY5" fmla="*/ 103798 h 449762"/>
                  <a:gd name="connsiteX6" fmla="*/ 85256 w 584066"/>
                  <a:gd name="connsiteY6" fmla="*/ 433624 h 449762"/>
                  <a:gd name="connsiteX7" fmla="*/ 29036 w 584066"/>
                  <a:gd name="connsiteY7" fmla="*/ 438622 h 449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4066" h="449762">
                    <a:moveTo>
                      <a:pt x="29036" y="438622"/>
                    </a:moveTo>
                    <a:cubicBezTo>
                      <a:pt x="6547" y="410824"/>
                      <a:pt x="-3760" y="350231"/>
                      <a:pt x="1238" y="324307"/>
                    </a:cubicBezTo>
                    <a:cubicBezTo>
                      <a:pt x="20290" y="230919"/>
                      <a:pt x="95251" y="147213"/>
                      <a:pt x="171773" y="95053"/>
                    </a:cubicBezTo>
                    <a:cubicBezTo>
                      <a:pt x="247670" y="43518"/>
                      <a:pt x="362922" y="-10204"/>
                      <a:pt x="457247" y="1665"/>
                    </a:cubicBezTo>
                    <a:cubicBezTo>
                      <a:pt x="490979" y="5725"/>
                      <a:pt x="549698" y="25402"/>
                      <a:pt x="578121" y="49140"/>
                    </a:cubicBezTo>
                    <a:cubicBezTo>
                      <a:pt x="600921" y="69442"/>
                      <a:pt x="557819" y="86620"/>
                      <a:pt x="534082" y="103798"/>
                    </a:cubicBezTo>
                    <a:cubicBezTo>
                      <a:pt x="417893" y="189066"/>
                      <a:pt x="225495" y="322121"/>
                      <a:pt x="85256" y="433624"/>
                    </a:cubicBezTo>
                    <a:cubicBezTo>
                      <a:pt x="57771" y="455488"/>
                      <a:pt x="43403" y="456112"/>
                      <a:pt x="29036" y="438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A39BBB0-0450-4B6C-A27C-8B53F5627364}"/>
                  </a:ext>
                </a:extLst>
              </p:cNvPr>
              <p:cNvSpPr/>
              <p:nvPr/>
            </p:nvSpPr>
            <p:spPr>
              <a:xfrm>
                <a:off x="10877933" y="3035457"/>
                <a:ext cx="417407" cy="435045"/>
              </a:xfrm>
              <a:custGeom>
                <a:avLst/>
                <a:gdLst>
                  <a:gd name="connsiteX0" fmla="*/ 215537 w 221757"/>
                  <a:gd name="connsiteY0" fmla="*/ 42767 h 231127"/>
                  <a:gd name="connsiteX1" fmla="*/ 42504 w 221757"/>
                  <a:gd name="connsiteY1" fmla="*/ 233292 h 231127"/>
                  <a:gd name="connsiteX2" fmla="*/ 24076 w 221757"/>
                  <a:gd name="connsiteY2" fmla="*/ 106484 h 231127"/>
                  <a:gd name="connsiteX3" fmla="*/ 204293 w 221757"/>
                  <a:gd name="connsiteY3" fmla="*/ 914 h 231127"/>
                  <a:gd name="connsiteX4" fmla="*/ 215537 w 221757"/>
                  <a:gd name="connsiteY4" fmla="*/ 42767 h 23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757" h="231127">
                    <a:moveTo>
                      <a:pt x="215537" y="42767"/>
                    </a:moveTo>
                    <a:cubicBezTo>
                      <a:pt x="192112" y="74625"/>
                      <a:pt x="100286" y="178321"/>
                      <a:pt x="42504" y="233292"/>
                    </a:cubicBezTo>
                    <a:cubicBezTo>
                      <a:pt x="-22774" y="220486"/>
                      <a:pt x="651" y="144276"/>
                      <a:pt x="24076" y="106484"/>
                    </a:cubicBezTo>
                    <a:cubicBezTo>
                      <a:pt x="65304" y="39644"/>
                      <a:pt x="124335" y="-7206"/>
                      <a:pt x="204293" y="914"/>
                    </a:cubicBezTo>
                    <a:cubicBezTo>
                      <a:pt x="228343" y="3413"/>
                      <a:pt x="226469" y="21528"/>
                      <a:pt x="215537" y="4276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EE2CD48-0FF7-4B25-9850-7D91666426E6}"/>
                  </a:ext>
                </a:extLst>
              </p:cNvPr>
              <p:cNvSpPr/>
              <p:nvPr/>
            </p:nvSpPr>
            <p:spPr>
              <a:xfrm>
                <a:off x="8223416" y="3148289"/>
                <a:ext cx="3157014" cy="2663180"/>
              </a:xfrm>
              <a:custGeom>
                <a:avLst/>
                <a:gdLst>
                  <a:gd name="connsiteX0" fmla="*/ 1656422 w 1677239"/>
                  <a:gd name="connsiteY0" fmla="*/ 0 h 1414877"/>
                  <a:gd name="connsiteX1" fmla="*/ 1648926 w 1677239"/>
                  <a:gd name="connsiteY1" fmla="*/ 937 h 1414877"/>
                  <a:gd name="connsiteX2" fmla="*/ 1578338 w 1677239"/>
                  <a:gd name="connsiteY2" fmla="*/ 71212 h 1414877"/>
                  <a:gd name="connsiteX3" fmla="*/ 1485574 w 1677239"/>
                  <a:gd name="connsiteY3" fmla="*/ 173346 h 1414877"/>
                  <a:gd name="connsiteX4" fmla="*/ 1222276 w 1677239"/>
                  <a:gd name="connsiteY4" fmla="*/ 370429 h 1414877"/>
                  <a:gd name="connsiteX5" fmla="*/ 1019570 w 1677239"/>
                  <a:gd name="connsiteY5" fmla="*/ 521287 h 1414877"/>
                  <a:gd name="connsiteX6" fmla="*/ 882143 w 1677239"/>
                  <a:gd name="connsiteY6" fmla="*/ 632479 h 1414877"/>
                  <a:gd name="connsiteX7" fmla="*/ 802810 w 1677239"/>
                  <a:gd name="connsiteY7" fmla="*/ 681515 h 1414877"/>
                  <a:gd name="connsiteX8" fmla="*/ 714106 w 1677239"/>
                  <a:gd name="connsiteY8" fmla="*/ 689948 h 1414877"/>
                  <a:gd name="connsiteX9" fmla="*/ 335556 w 1677239"/>
                  <a:gd name="connsiteY9" fmla="*/ 620922 h 1414877"/>
                  <a:gd name="connsiteX10" fmla="*/ 145969 w 1677239"/>
                  <a:gd name="connsiteY10" fmla="*/ 588439 h 1414877"/>
                  <a:gd name="connsiteX11" fmla="*/ 237483 w 1677239"/>
                  <a:gd name="connsiteY11" fmla="*/ 446952 h 1414877"/>
                  <a:gd name="connsiteX12" fmla="*/ 325874 w 1677239"/>
                  <a:gd name="connsiteY12" fmla="*/ 440705 h 1414877"/>
                  <a:gd name="connsiteX13" fmla="*/ 415514 w 1677239"/>
                  <a:gd name="connsiteY13" fmla="*/ 446014 h 1414877"/>
                  <a:gd name="connsiteX14" fmla="*/ 689432 w 1677239"/>
                  <a:gd name="connsiteY14" fmla="*/ 476623 h 1414877"/>
                  <a:gd name="connsiteX15" fmla="*/ 747214 w 1677239"/>
                  <a:gd name="connsiteY15" fmla="*/ 457259 h 1414877"/>
                  <a:gd name="connsiteX16" fmla="*/ 756584 w 1677239"/>
                  <a:gd name="connsiteY16" fmla="*/ 411033 h 1414877"/>
                  <a:gd name="connsiteX17" fmla="*/ 651327 w 1677239"/>
                  <a:gd name="connsiteY17" fmla="*/ 394479 h 1414877"/>
                  <a:gd name="connsiteX18" fmla="*/ 314942 w 1677239"/>
                  <a:gd name="connsiteY18" fmla="*/ 363870 h 1414877"/>
                  <a:gd name="connsiteX19" fmla="*/ 157838 w 1677239"/>
                  <a:gd name="connsiteY19" fmla="*/ 382923 h 1414877"/>
                  <a:gd name="connsiteX20" fmla="*/ 65699 w 1677239"/>
                  <a:gd name="connsiteY20" fmla="*/ 467253 h 1414877"/>
                  <a:gd name="connsiteX21" fmla="*/ 733 w 1677239"/>
                  <a:gd name="connsiteY21" fmla="*/ 580631 h 1414877"/>
                  <a:gd name="connsiteX22" fmla="*/ 56641 w 1677239"/>
                  <a:gd name="connsiteY22" fmla="*/ 694321 h 1414877"/>
                  <a:gd name="connsiteX23" fmla="*/ 154090 w 1677239"/>
                  <a:gd name="connsiteY23" fmla="*/ 784273 h 1414877"/>
                  <a:gd name="connsiteX24" fmla="*/ 197192 w 1677239"/>
                  <a:gd name="connsiteY24" fmla="*/ 811447 h 1414877"/>
                  <a:gd name="connsiteX25" fmla="*/ 252163 w 1677239"/>
                  <a:gd name="connsiteY25" fmla="*/ 823315 h 1414877"/>
                  <a:gd name="connsiteX26" fmla="*/ 523270 w 1677239"/>
                  <a:gd name="connsiteY26" fmla="*/ 892029 h 1414877"/>
                  <a:gd name="connsiteX27" fmla="*/ 575117 w 1677239"/>
                  <a:gd name="connsiteY27" fmla="*/ 935756 h 1414877"/>
                  <a:gd name="connsiteX28" fmla="*/ 583238 w 1677239"/>
                  <a:gd name="connsiteY28" fmla="*/ 987604 h 1414877"/>
                  <a:gd name="connsiteX29" fmla="*/ 73195 w 1677239"/>
                  <a:gd name="connsiteY29" fmla="*/ 1232162 h 1414877"/>
                  <a:gd name="connsiteX30" fmla="*/ 67885 w 1677239"/>
                  <a:gd name="connsiteY30" fmla="*/ 1263083 h 1414877"/>
                  <a:gd name="connsiteX31" fmla="*/ 160649 w 1677239"/>
                  <a:gd name="connsiteY31" fmla="*/ 1388954 h 1414877"/>
                  <a:gd name="connsiteX32" fmla="*/ 208436 w 1677239"/>
                  <a:gd name="connsiteY32" fmla="*/ 1409881 h 1414877"/>
                  <a:gd name="connsiteX33" fmla="*/ 754398 w 1677239"/>
                  <a:gd name="connsiteY33" fmla="*/ 1168133 h 1414877"/>
                  <a:gd name="connsiteX34" fmla="*/ 815928 w 1677239"/>
                  <a:gd name="connsiteY34" fmla="*/ 1170320 h 1414877"/>
                  <a:gd name="connsiteX35" fmla="*/ 870899 w 1677239"/>
                  <a:gd name="connsiteY35" fmla="*/ 1131903 h 1414877"/>
                  <a:gd name="connsiteX36" fmla="*/ 920560 w 1677239"/>
                  <a:gd name="connsiteY36" fmla="*/ 1052882 h 1414877"/>
                  <a:gd name="connsiteX37" fmla="*/ 850597 w 1677239"/>
                  <a:gd name="connsiteY37" fmla="*/ 764284 h 1414877"/>
                  <a:gd name="connsiteX38" fmla="*/ 953355 w 1677239"/>
                  <a:gd name="connsiteY38" fmla="*/ 661213 h 1414877"/>
                  <a:gd name="connsiteX39" fmla="*/ 1374695 w 1677239"/>
                  <a:gd name="connsiteY39" fmla="*/ 329826 h 1414877"/>
                  <a:gd name="connsiteX40" fmla="*/ 1594892 w 1677239"/>
                  <a:gd name="connsiteY40" fmla="*/ 135241 h 1414877"/>
                  <a:gd name="connsiteX41" fmla="*/ 1678285 w 1677239"/>
                  <a:gd name="connsiteY41" fmla="*/ 24362 h 1414877"/>
                  <a:gd name="connsiteX42" fmla="*/ 1656422 w 1677239"/>
                  <a:gd name="connsiteY42" fmla="*/ 0 h 1414877"/>
                  <a:gd name="connsiteX43" fmla="*/ 341491 w 1677239"/>
                  <a:gd name="connsiteY43" fmla="*/ 827063 h 1414877"/>
                  <a:gd name="connsiteX44" fmla="*/ 341178 w 1677239"/>
                  <a:gd name="connsiteY44" fmla="*/ 826751 h 1414877"/>
                  <a:gd name="connsiteX45" fmla="*/ 341491 w 1677239"/>
                  <a:gd name="connsiteY45" fmla="*/ 827063 h 1414877"/>
                  <a:gd name="connsiteX46" fmla="*/ 341491 w 1677239"/>
                  <a:gd name="connsiteY46" fmla="*/ 827063 h 141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677239" h="1414877">
                    <a:moveTo>
                      <a:pt x="1656422" y="0"/>
                    </a:moveTo>
                    <a:cubicBezTo>
                      <a:pt x="1654860" y="0"/>
                      <a:pt x="1650487" y="312"/>
                      <a:pt x="1648926" y="937"/>
                    </a:cubicBezTo>
                    <a:cubicBezTo>
                      <a:pt x="1629873" y="10307"/>
                      <a:pt x="1601138" y="45601"/>
                      <a:pt x="1578338" y="71212"/>
                    </a:cubicBezTo>
                    <a:cubicBezTo>
                      <a:pt x="1546480" y="107131"/>
                      <a:pt x="1517745" y="137740"/>
                      <a:pt x="1485574" y="173346"/>
                    </a:cubicBezTo>
                    <a:cubicBezTo>
                      <a:pt x="1419359" y="246745"/>
                      <a:pt x="1321598" y="307650"/>
                      <a:pt x="1222276" y="370429"/>
                    </a:cubicBezTo>
                    <a:cubicBezTo>
                      <a:pt x="1157622" y="411345"/>
                      <a:pt x="1078602" y="472563"/>
                      <a:pt x="1019570" y="521287"/>
                    </a:cubicBezTo>
                    <a:cubicBezTo>
                      <a:pt x="974906" y="558143"/>
                      <a:pt x="929930" y="598122"/>
                      <a:pt x="882143" y="632479"/>
                    </a:cubicBezTo>
                    <a:cubicBezTo>
                      <a:pt x="856844" y="650594"/>
                      <a:pt x="830608" y="667148"/>
                      <a:pt x="802810" y="681515"/>
                    </a:cubicBezTo>
                    <a:cubicBezTo>
                      <a:pt x="769390" y="698694"/>
                      <a:pt x="750650" y="697444"/>
                      <a:pt x="714106" y="689948"/>
                    </a:cubicBezTo>
                    <a:cubicBezTo>
                      <a:pt x="588548" y="664024"/>
                      <a:pt x="462052" y="642161"/>
                      <a:pt x="335556" y="620922"/>
                    </a:cubicBezTo>
                    <a:cubicBezTo>
                      <a:pt x="272465" y="610303"/>
                      <a:pt x="208748" y="600933"/>
                      <a:pt x="145969" y="588439"/>
                    </a:cubicBezTo>
                    <a:cubicBezTo>
                      <a:pt x="91310" y="577508"/>
                      <a:pt x="211559" y="456634"/>
                      <a:pt x="237483" y="446952"/>
                    </a:cubicBezTo>
                    <a:cubicBezTo>
                      <a:pt x="265593" y="436644"/>
                      <a:pt x="296514" y="438518"/>
                      <a:pt x="325874" y="440705"/>
                    </a:cubicBezTo>
                    <a:cubicBezTo>
                      <a:pt x="356171" y="442891"/>
                      <a:pt x="385842" y="442579"/>
                      <a:pt x="415514" y="446014"/>
                    </a:cubicBezTo>
                    <a:cubicBezTo>
                      <a:pt x="507028" y="456322"/>
                      <a:pt x="594795" y="464130"/>
                      <a:pt x="689432" y="476623"/>
                    </a:cubicBezTo>
                    <a:cubicBezTo>
                      <a:pt x="713794" y="479747"/>
                      <a:pt x="740030" y="469752"/>
                      <a:pt x="747214" y="457259"/>
                    </a:cubicBezTo>
                    <a:cubicBezTo>
                      <a:pt x="752836" y="442579"/>
                      <a:pt x="764080" y="416967"/>
                      <a:pt x="756584" y="411033"/>
                    </a:cubicBezTo>
                    <a:cubicBezTo>
                      <a:pt x="745028" y="401663"/>
                      <a:pt x="732534" y="402600"/>
                      <a:pt x="651327" y="394479"/>
                    </a:cubicBezTo>
                    <a:cubicBezTo>
                      <a:pt x="589172" y="388232"/>
                      <a:pt x="384905" y="366057"/>
                      <a:pt x="314942" y="363870"/>
                    </a:cubicBezTo>
                    <a:cubicBezTo>
                      <a:pt x="261533" y="361996"/>
                      <a:pt x="222803" y="353563"/>
                      <a:pt x="157838" y="382923"/>
                    </a:cubicBezTo>
                    <a:cubicBezTo>
                      <a:pt x="119108" y="400414"/>
                      <a:pt x="90998" y="434771"/>
                      <a:pt x="65699" y="467253"/>
                    </a:cubicBezTo>
                    <a:cubicBezTo>
                      <a:pt x="40087" y="500361"/>
                      <a:pt x="5418" y="537216"/>
                      <a:pt x="733" y="580631"/>
                    </a:cubicBezTo>
                    <a:cubicBezTo>
                      <a:pt x="-4889" y="633728"/>
                      <a:pt x="22597" y="659964"/>
                      <a:pt x="56641" y="694321"/>
                    </a:cubicBezTo>
                    <a:cubicBezTo>
                      <a:pt x="87875" y="725554"/>
                      <a:pt x="121294" y="754289"/>
                      <a:pt x="154090" y="784273"/>
                    </a:cubicBezTo>
                    <a:cubicBezTo>
                      <a:pt x="173454" y="802077"/>
                      <a:pt x="166583" y="802701"/>
                      <a:pt x="197192" y="811447"/>
                    </a:cubicBezTo>
                    <a:cubicBezTo>
                      <a:pt x="215307" y="816444"/>
                      <a:pt x="234047" y="818943"/>
                      <a:pt x="252163" y="823315"/>
                    </a:cubicBezTo>
                    <a:cubicBezTo>
                      <a:pt x="342428" y="845803"/>
                      <a:pt x="433005" y="868292"/>
                      <a:pt x="523270" y="892029"/>
                    </a:cubicBezTo>
                    <a:cubicBezTo>
                      <a:pt x="560125" y="901711"/>
                      <a:pt x="553879" y="901087"/>
                      <a:pt x="575117" y="935756"/>
                    </a:cubicBezTo>
                    <a:cubicBezTo>
                      <a:pt x="586986" y="954808"/>
                      <a:pt x="609787" y="975110"/>
                      <a:pt x="583238" y="987604"/>
                    </a:cubicBezTo>
                    <a:cubicBezTo>
                      <a:pt x="519834" y="1017588"/>
                      <a:pt x="184699" y="1177191"/>
                      <a:pt x="73195" y="1232162"/>
                    </a:cubicBezTo>
                    <a:cubicBezTo>
                      <a:pt x="51644" y="1242781"/>
                      <a:pt x="57266" y="1249965"/>
                      <a:pt x="67885" y="1263083"/>
                    </a:cubicBezTo>
                    <a:cubicBezTo>
                      <a:pt x="100993" y="1304624"/>
                      <a:pt x="131289" y="1346789"/>
                      <a:pt x="160649" y="1388954"/>
                    </a:cubicBezTo>
                    <a:cubicBezTo>
                      <a:pt x="180326" y="1417377"/>
                      <a:pt x="181888" y="1422374"/>
                      <a:pt x="208436" y="1409881"/>
                    </a:cubicBezTo>
                    <a:cubicBezTo>
                      <a:pt x="238108" y="1395826"/>
                      <a:pt x="649453" y="1213110"/>
                      <a:pt x="754398" y="1168133"/>
                    </a:cubicBezTo>
                    <a:cubicBezTo>
                      <a:pt x="785944" y="1154703"/>
                      <a:pt x="795001" y="1166884"/>
                      <a:pt x="815928" y="1170320"/>
                    </a:cubicBezTo>
                    <a:cubicBezTo>
                      <a:pt x="833731" y="1173131"/>
                      <a:pt x="849660" y="1153141"/>
                      <a:pt x="870899" y="1131903"/>
                    </a:cubicBezTo>
                    <a:cubicBezTo>
                      <a:pt x="912127" y="1090674"/>
                      <a:pt x="931492" y="1084428"/>
                      <a:pt x="920560" y="1052882"/>
                    </a:cubicBezTo>
                    <a:cubicBezTo>
                      <a:pt x="905256" y="1008530"/>
                      <a:pt x="859030" y="816132"/>
                      <a:pt x="850597" y="764284"/>
                    </a:cubicBezTo>
                    <a:cubicBezTo>
                      <a:pt x="881518" y="736174"/>
                      <a:pt x="924933" y="694946"/>
                      <a:pt x="953355" y="661213"/>
                    </a:cubicBezTo>
                    <a:cubicBezTo>
                      <a:pt x="1072043" y="519413"/>
                      <a:pt x="1226961" y="424776"/>
                      <a:pt x="1374695" y="329826"/>
                    </a:cubicBezTo>
                    <a:cubicBezTo>
                      <a:pt x="1471519" y="267671"/>
                      <a:pt x="1514622" y="228942"/>
                      <a:pt x="1594892" y="135241"/>
                    </a:cubicBezTo>
                    <a:cubicBezTo>
                      <a:pt x="1612070" y="115252"/>
                      <a:pt x="1679222" y="51848"/>
                      <a:pt x="1678285" y="24362"/>
                    </a:cubicBezTo>
                    <a:cubicBezTo>
                      <a:pt x="1678285" y="10619"/>
                      <a:pt x="1671726" y="5622"/>
                      <a:pt x="1656422" y="0"/>
                    </a:cubicBezTo>
                    <a:close/>
                    <a:moveTo>
                      <a:pt x="341491" y="827063"/>
                    </a:moveTo>
                    <a:cubicBezTo>
                      <a:pt x="341491" y="827063"/>
                      <a:pt x="341491" y="826751"/>
                      <a:pt x="341178" y="826751"/>
                    </a:cubicBezTo>
                    <a:cubicBezTo>
                      <a:pt x="341491" y="826751"/>
                      <a:pt x="341491" y="826751"/>
                      <a:pt x="341491" y="827063"/>
                    </a:cubicBezTo>
                    <a:cubicBezTo>
                      <a:pt x="341803" y="826751"/>
                      <a:pt x="341491" y="826751"/>
                      <a:pt x="341491" y="8270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C4D9F7F-2A65-4975-BA79-4E3B9363C47E}"/>
                  </a:ext>
                </a:extLst>
              </p:cNvPr>
              <p:cNvSpPr/>
              <p:nvPr/>
            </p:nvSpPr>
            <p:spPr>
              <a:xfrm>
                <a:off x="9691014" y="4548076"/>
                <a:ext cx="82306" cy="82306"/>
              </a:xfrm>
              <a:custGeom>
                <a:avLst/>
                <a:gdLst>
                  <a:gd name="connsiteX0" fmla="*/ 45601 w 43726"/>
                  <a:gd name="connsiteY0" fmla="*/ 22800 h 43726"/>
                  <a:gd name="connsiteX1" fmla="*/ 22801 w 43726"/>
                  <a:gd name="connsiteY1" fmla="*/ 45601 h 43726"/>
                  <a:gd name="connsiteX2" fmla="*/ 0 w 43726"/>
                  <a:gd name="connsiteY2" fmla="*/ 22800 h 43726"/>
                  <a:gd name="connsiteX3" fmla="*/ 22801 w 43726"/>
                  <a:gd name="connsiteY3" fmla="*/ 0 h 43726"/>
                  <a:gd name="connsiteX4" fmla="*/ 45601 w 43726"/>
                  <a:gd name="connsiteY4" fmla="*/ 22800 h 4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26" h="43726">
                    <a:moveTo>
                      <a:pt x="45601" y="22800"/>
                    </a:moveTo>
                    <a:cubicBezTo>
                      <a:pt x="45601" y="35393"/>
                      <a:pt x="35393" y="45601"/>
                      <a:pt x="22801" y="45601"/>
                    </a:cubicBezTo>
                    <a:cubicBezTo>
                      <a:pt x="10208" y="45601"/>
                      <a:pt x="0" y="35393"/>
                      <a:pt x="0" y="22800"/>
                    </a:cubicBezTo>
                    <a:cubicBezTo>
                      <a:pt x="0" y="10208"/>
                      <a:pt x="10208" y="0"/>
                      <a:pt x="22801" y="0"/>
                    </a:cubicBezTo>
                    <a:cubicBezTo>
                      <a:pt x="35393" y="0"/>
                      <a:pt x="45601" y="10208"/>
                      <a:pt x="45601" y="228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ACD2BBA-B9BF-43EE-A73E-1917775C5A2C}"/>
                  </a:ext>
                </a:extLst>
              </p:cNvPr>
              <p:cNvSpPr/>
              <p:nvPr/>
            </p:nvSpPr>
            <p:spPr>
              <a:xfrm>
                <a:off x="6110127" y="5411239"/>
                <a:ext cx="5026529" cy="846574"/>
              </a:xfrm>
              <a:custGeom>
                <a:avLst/>
                <a:gdLst>
                  <a:gd name="connsiteX0" fmla="*/ 2629862 w 2670465"/>
                  <a:gd name="connsiteY0" fmla="*/ 316951 h 449762"/>
                  <a:gd name="connsiteX1" fmla="*/ 1349912 w 2670465"/>
                  <a:gd name="connsiteY1" fmla="*/ 316951 h 449762"/>
                  <a:gd name="connsiteX2" fmla="*/ 1130966 w 2670465"/>
                  <a:gd name="connsiteY2" fmla="*/ 18046 h 449762"/>
                  <a:gd name="connsiteX3" fmla="*/ 1110664 w 2670465"/>
                  <a:gd name="connsiteY3" fmla="*/ 1492 h 449762"/>
                  <a:gd name="connsiteX4" fmla="*/ 1057879 w 2670465"/>
                  <a:gd name="connsiteY4" fmla="*/ 4303 h 449762"/>
                  <a:gd name="connsiteX5" fmla="*/ 495988 w 2670465"/>
                  <a:gd name="connsiteY5" fmla="*/ 142355 h 449762"/>
                  <a:gd name="connsiteX6" fmla="*/ 462256 w 2670465"/>
                  <a:gd name="connsiteY6" fmla="*/ 163907 h 449762"/>
                  <a:gd name="connsiteX7" fmla="*/ 430398 w 2670465"/>
                  <a:gd name="connsiteY7" fmla="*/ 316951 h 449762"/>
                  <a:gd name="connsiteX8" fmla="*/ 42790 w 2670465"/>
                  <a:gd name="connsiteY8" fmla="*/ 316951 h 449762"/>
                  <a:gd name="connsiteX9" fmla="*/ 0 w 2670465"/>
                  <a:gd name="connsiteY9" fmla="*/ 359741 h 449762"/>
                  <a:gd name="connsiteX10" fmla="*/ 0 w 2670465"/>
                  <a:gd name="connsiteY10" fmla="*/ 407528 h 449762"/>
                  <a:gd name="connsiteX11" fmla="*/ 42790 w 2670465"/>
                  <a:gd name="connsiteY11" fmla="*/ 450318 h 449762"/>
                  <a:gd name="connsiteX12" fmla="*/ 2629862 w 2670465"/>
                  <a:gd name="connsiteY12" fmla="*/ 450318 h 449762"/>
                  <a:gd name="connsiteX13" fmla="*/ 2672652 w 2670465"/>
                  <a:gd name="connsiteY13" fmla="*/ 407528 h 449762"/>
                  <a:gd name="connsiteX14" fmla="*/ 2672652 w 2670465"/>
                  <a:gd name="connsiteY14" fmla="*/ 359741 h 449762"/>
                  <a:gd name="connsiteX15" fmla="*/ 2629862 w 2670465"/>
                  <a:gd name="connsiteY15" fmla="*/ 316951 h 449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70465" h="449762">
                    <a:moveTo>
                      <a:pt x="2629862" y="316951"/>
                    </a:moveTo>
                    <a:lnTo>
                      <a:pt x="1349912" y="316951"/>
                    </a:lnTo>
                    <a:cubicBezTo>
                      <a:pt x="1291193" y="216691"/>
                      <a:pt x="1208737" y="104250"/>
                      <a:pt x="1130966" y="18046"/>
                    </a:cubicBezTo>
                    <a:cubicBezTo>
                      <a:pt x="1125031" y="11487"/>
                      <a:pt x="1119721" y="4303"/>
                      <a:pt x="1110664" y="1492"/>
                    </a:cubicBezTo>
                    <a:cubicBezTo>
                      <a:pt x="1092861" y="-1631"/>
                      <a:pt x="1079743" y="555"/>
                      <a:pt x="1057879" y="4303"/>
                    </a:cubicBezTo>
                    <a:cubicBezTo>
                      <a:pt x="999472" y="12736"/>
                      <a:pt x="533468" y="127051"/>
                      <a:pt x="495988" y="142355"/>
                    </a:cubicBezTo>
                    <a:cubicBezTo>
                      <a:pt x="484432" y="147040"/>
                      <a:pt x="466004" y="149851"/>
                      <a:pt x="462256" y="163907"/>
                    </a:cubicBezTo>
                    <a:cubicBezTo>
                      <a:pt x="459757" y="176712"/>
                      <a:pt x="444141" y="248862"/>
                      <a:pt x="430398" y="316951"/>
                    </a:cubicBezTo>
                    <a:lnTo>
                      <a:pt x="42790" y="316951"/>
                    </a:lnTo>
                    <a:cubicBezTo>
                      <a:pt x="19365" y="316951"/>
                      <a:pt x="0" y="336315"/>
                      <a:pt x="0" y="359741"/>
                    </a:cubicBezTo>
                    <a:lnTo>
                      <a:pt x="0" y="407528"/>
                    </a:lnTo>
                    <a:cubicBezTo>
                      <a:pt x="0" y="430953"/>
                      <a:pt x="19365" y="450318"/>
                      <a:pt x="42790" y="450318"/>
                    </a:cubicBezTo>
                    <a:lnTo>
                      <a:pt x="2629862" y="450318"/>
                    </a:lnTo>
                    <a:cubicBezTo>
                      <a:pt x="2653287" y="450318"/>
                      <a:pt x="2672652" y="430953"/>
                      <a:pt x="2672652" y="407528"/>
                    </a:cubicBezTo>
                    <a:lnTo>
                      <a:pt x="2672652" y="359741"/>
                    </a:lnTo>
                    <a:cubicBezTo>
                      <a:pt x="2672339" y="336315"/>
                      <a:pt x="2653287" y="316951"/>
                      <a:pt x="2629862" y="316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2129CE9-9B2E-4898-A8BE-4610F432D0F8}"/>
              </a:ext>
            </a:extLst>
          </p:cNvPr>
          <p:cNvGrpSpPr/>
          <p:nvPr/>
        </p:nvGrpSpPr>
        <p:grpSpPr>
          <a:xfrm>
            <a:off x="6724156" y="2279291"/>
            <a:ext cx="4995827" cy="1191037"/>
            <a:chOff x="4822352" y="1916832"/>
            <a:chExt cx="3422056" cy="1191037"/>
          </a:xfrm>
        </p:grpSpPr>
        <p:sp>
          <p:nvSpPr>
            <p:cNvPr id="69" name="Text Placeholder 10">
              <a:extLst>
                <a:ext uri="{FF2B5EF4-FFF2-40B4-BE49-F238E27FC236}">
                  <a16:creationId xmlns:a16="http://schemas.microsoft.com/office/drawing/2014/main" id="{06F5455D-AC23-47AD-9FC5-FC97B21D29FB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273D0FB-6E1F-4735-B42B-57D4A1ADEE87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FFCF59D-04EE-4107-A84C-1D1A218AF40A}"/>
              </a:ext>
            </a:extLst>
          </p:cNvPr>
          <p:cNvGrpSpPr/>
          <p:nvPr/>
        </p:nvGrpSpPr>
        <p:grpSpPr>
          <a:xfrm>
            <a:off x="6724155" y="3740128"/>
            <a:ext cx="2045041" cy="1154792"/>
            <a:chOff x="395534" y="3722711"/>
            <a:chExt cx="3972999" cy="115479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5B0968-309A-4BD6-98FF-64C61CE2AB49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30609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149EA4-C4F8-4C78-AA15-789951A65542}"/>
                </a:ext>
              </a:extLst>
            </p:cNvPr>
            <p:cNvSpPr txBox="1"/>
            <p:nvPr/>
          </p:nvSpPr>
          <p:spPr>
            <a:xfrm>
              <a:off x="395536" y="4046506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2D2D475-961A-42C9-917B-32551FA91BAD}"/>
              </a:ext>
            </a:extLst>
          </p:cNvPr>
          <p:cNvGrpSpPr/>
          <p:nvPr/>
        </p:nvGrpSpPr>
        <p:grpSpPr>
          <a:xfrm>
            <a:off x="9393815" y="3740128"/>
            <a:ext cx="2045041" cy="1154792"/>
            <a:chOff x="395534" y="3722711"/>
            <a:chExt cx="3972999" cy="115479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243D9F6-FF1B-46EC-8E9C-7C91DD995A50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33398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64A8C39-157C-4EC8-A7EC-F052C5611378}"/>
                </a:ext>
              </a:extLst>
            </p:cNvPr>
            <p:cNvSpPr txBox="1"/>
            <p:nvPr/>
          </p:nvSpPr>
          <p:spPr>
            <a:xfrm>
              <a:off x="395536" y="4046506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77" name="Group 30">
            <a:extLst>
              <a:ext uri="{FF2B5EF4-FFF2-40B4-BE49-F238E27FC236}">
                <a16:creationId xmlns:a16="http://schemas.microsoft.com/office/drawing/2014/main" id="{CC4BAC57-E9B6-4598-AAB8-65E9459D8FF0}"/>
              </a:ext>
            </a:extLst>
          </p:cNvPr>
          <p:cNvGrpSpPr/>
          <p:nvPr/>
        </p:nvGrpSpPr>
        <p:grpSpPr>
          <a:xfrm>
            <a:off x="6724155" y="5114780"/>
            <a:ext cx="2045041" cy="1154792"/>
            <a:chOff x="395534" y="3722711"/>
            <a:chExt cx="3972999" cy="115479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6F1E4DA-B7D6-4327-A9FE-65F9ECFBBED2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30609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4FCBDB-6873-477E-BFEB-A84904293862}"/>
                </a:ext>
              </a:extLst>
            </p:cNvPr>
            <p:cNvSpPr txBox="1"/>
            <p:nvPr/>
          </p:nvSpPr>
          <p:spPr>
            <a:xfrm>
              <a:off x="395536" y="4046506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80" name="Group 33">
            <a:extLst>
              <a:ext uri="{FF2B5EF4-FFF2-40B4-BE49-F238E27FC236}">
                <a16:creationId xmlns:a16="http://schemas.microsoft.com/office/drawing/2014/main" id="{4DD35754-BF68-469F-9B29-DCC4D861B25F}"/>
              </a:ext>
            </a:extLst>
          </p:cNvPr>
          <p:cNvGrpSpPr/>
          <p:nvPr/>
        </p:nvGrpSpPr>
        <p:grpSpPr>
          <a:xfrm>
            <a:off x="9393815" y="5114780"/>
            <a:ext cx="2045041" cy="1154792"/>
            <a:chOff x="395534" y="3722711"/>
            <a:chExt cx="3972999" cy="115479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3602866-5A58-4705-9893-8889D1723FFC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27821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E88BB14-3C2A-4902-868C-7AD2B8B91CD0}"/>
                </a:ext>
              </a:extLst>
            </p:cNvPr>
            <p:cNvSpPr txBox="1"/>
            <p:nvPr/>
          </p:nvSpPr>
          <p:spPr>
            <a:xfrm>
              <a:off x="395536" y="4046506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A0EC328-45A7-4168-A045-3EFBE42D03F6}"/>
              </a:ext>
            </a:extLst>
          </p:cNvPr>
          <p:cNvSpPr txBox="1"/>
          <p:nvPr/>
        </p:nvSpPr>
        <p:spPr>
          <a:xfrm flipH="1">
            <a:off x="6724154" y="793091"/>
            <a:ext cx="4209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Portfolio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88E07F9-BB63-4CA9-A115-FE746FE472CA}"/>
              </a:ext>
            </a:extLst>
          </p:cNvPr>
          <p:cNvGrpSpPr/>
          <p:nvPr/>
        </p:nvGrpSpPr>
        <p:grpSpPr>
          <a:xfrm rot="16200000">
            <a:off x="-1107722" y="3146341"/>
            <a:ext cx="4547464" cy="565320"/>
            <a:chOff x="7225260" y="6297067"/>
            <a:chExt cx="1889334" cy="23487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C4F62C1-876D-45EB-B943-716837BB898C}"/>
                </a:ext>
              </a:extLst>
            </p:cNvPr>
            <p:cNvSpPr/>
            <p:nvPr/>
          </p:nvSpPr>
          <p:spPr>
            <a:xfrm>
              <a:off x="8247297" y="6297067"/>
              <a:ext cx="867297" cy="234874"/>
            </a:xfrm>
            <a:custGeom>
              <a:avLst/>
              <a:gdLst>
                <a:gd name="connsiteX0" fmla="*/ 622508 w 867297"/>
                <a:gd name="connsiteY0" fmla="*/ 66466 h 234874"/>
                <a:gd name="connsiteX1" fmla="*/ 666043 w 867297"/>
                <a:gd name="connsiteY1" fmla="*/ 66466 h 234874"/>
                <a:gd name="connsiteX2" fmla="*/ 666043 w 867297"/>
                <a:gd name="connsiteY2" fmla="*/ 231001 h 234874"/>
                <a:gd name="connsiteX3" fmla="*/ 622508 w 867297"/>
                <a:gd name="connsiteY3" fmla="*/ 231001 h 234874"/>
                <a:gd name="connsiteX4" fmla="*/ 334959 w 867297"/>
                <a:gd name="connsiteY4" fmla="*/ 66466 h 234874"/>
                <a:gd name="connsiteX5" fmla="*/ 378493 w 867297"/>
                <a:gd name="connsiteY5" fmla="*/ 66466 h 234874"/>
                <a:gd name="connsiteX6" fmla="*/ 378493 w 867297"/>
                <a:gd name="connsiteY6" fmla="*/ 231001 h 234874"/>
                <a:gd name="connsiteX7" fmla="*/ 334959 w 867297"/>
                <a:gd name="connsiteY7" fmla="*/ 231001 h 234874"/>
                <a:gd name="connsiteX8" fmla="*/ 791847 w 867297"/>
                <a:gd name="connsiteY8" fmla="*/ 62747 h 234874"/>
                <a:gd name="connsiteX9" fmla="*/ 839642 w 867297"/>
                <a:gd name="connsiteY9" fmla="*/ 75684 h 234874"/>
                <a:gd name="connsiteX10" fmla="*/ 865128 w 867297"/>
                <a:gd name="connsiteY10" fmla="*/ 115114 h 234874"/>
                <a:gd name="connsiteX11" fmla="*/ 822212 w 867297"/>
                <a:gd name="connsiteY11" fmla="*/ 122860 h 234874"/>
                <a:gd name="connsiteX12" fmla="*/ 812375 w 867297"/>
                <a:gd name="connsiteY12" fmla="*/ 103494 h 234874"/>
                <a:gd name="connsiteX13" fmla="*/ 792466 w 867297"/>
                <a:gd name="connsiteY13" fmla="*/ 96987 h 234874"/>
                <a:gd name="connsiteX14" fmla="*/ 766515 w 867297"/>
                <a:gd name="connsiteY14" fmla="*/ 108219 h 234874"/>
                <a:gd name="connsiteX15" fmla="*/ 756833 w 867297"/>
                <a:gd name="connsiteY15" fmla="*/ 145790 h 234874"/>
                <a:gd name="connsiteX16" fmla="*/ 766670 w 867297"/>
                <a:gd name="connsiteY16" fmla="*/ 187156 h 234874"/>
                <a:gd name="connsiteX17" fmla="*/ 793086 w 867297"/>
                <a:gd name="connsiteY17" fmla="*/ 199240 h 234874"/>
                <a:gd name="connsiteX18" fmla="*/ 813382 w 867297"/>
                <a:gd name="connsiteY18" fmla="*/ 192191 h 234874"/>
                <a:gd name="connsiteX19" fmla="*/ 824537 w 867297"/>
                <a:gd name="connsiteY19" fmla="*/ 167944 h 234874"/>
                <a:gd name="connsiteX20" fmla="*/ 867297 w 867297"/>
                <a:gd name="connsiteY20" fmla="*/ 175226 h 234874"/>
                <a:gd name="connsiteX21" fmla="*/ 841734 w 867297"/>
                <a:gd name="connsiteY21" fmla="*/ 219691 h 234874"/>
                <a:gd name="connsiteX22" fmla="*/ 791072 w 867297"/>
                <a:gd name="connsiteY22" fmla="*/ 234719 h 234874"/>
                <a:gd name="connsiteX23" fmla="*/ 733515 w 867297"/>
                <a:gd name="connsiteY23" fmla="*/ 211944 h 234874"/>
                <a:gd name="connsiteX24" fmla="*/ 712057 w 867297"/>
                <a:gd name="connsiteY24" fmla="*/ 148888 h 234874"/>
                <a:gd name="connsiteX25" fmla="*/ 733593 w 867297"/>
                <a:gd name="connsiteY25" fmla="*/ 85444 h 234874"/>
                <a:gd name="connsiteX26" fmla="*/ 791847 w 867297"/>
                <a:gd name="connsiteY26" fmla="*/ 62747 h 234874"/>
                <a:gd name="connsiteX27" fmla="*/ 528466 w 867297"/>
                <a:gd name="connsiteY27" fmla="*/ 62747 h 234874"/>
                <a:gd name="connsiteX28" fmla="*/ 554804 w 867297"/>
                <a:gd name="connsiteY28" fmla="*/ 67938 h 234874"/>
                <a:gd name="connsiteX29" fmla="*/ 572853 w 867297"/>
                <a:gd name="connsiteY29" fmla="*/ 81183 h 234874"/>
                <a:gd name="connsiteX30" fmla="*/ 581375 w 867297"/>
                <a:gd name="connsiteY30" fmla="*/ 99465 h 234874"/>
                <a:gd name="connsiteX31" fmla="*/ 583776 w 867297"/>
                <a:gd name="connsiteY31" fmla="*/ 128748 h 234874"/>
                <a:gd name="connsiteX32" fmla="*/ 583776 w 867297"/>
                <a:gd name="connsiteY32" fmla="*/ 231001 h 234874"/>
                <a:gd name="connsiteX33" fmla="*/ 540241 w 867297"/>
                <a:gd name="connsiteY33" fmla="*/ 231001 h 234874"/>
                <a:gd name="connsiteX34" fmla="*/ 540241 w 867297"/>
                <a:gd name="connsiteY34" fmla="*/ 147029 h 234874"/>
                <a:gd name="connsiteX35" fmla="*/ 537452 w 867297"/>
                <a:gd name="connsiteY35" fmla="*/ 112557 h 234874"/>
                <a:gd name="connsiteX36" fmla="*/ 528389 w 867297"/>
                <a:gd name="connsiteY36" fmla="*/ 100395 h 234874"/>
                <a:gd name="connsiteX37" fmla="*/ 513283 w 867297"/>
                <a:gd name="connsiteY37" fmla="*/ 96057 h 234874"/>
                <a:gd name="connsiteX38" fmla="*/ 492987 w 867297"/>
                <a:gd name="connsiteY38" fmla="*/ 102254 h 234874"/>
                <a:gd name="connsiteX39" fmla="*/ 480670 w 867297"/>
                <a:gd name="connsiteY39" fmla="*/ 118677 h 234874"/>
                <a:gd name="connsiteX40" fmla="*/ 477339 w 867297"/>
                <a:gd name="connsiteY40" fmla="*/ 156480 h 234874"/>
                <a:gd name="connsiteX41" fmla="*/ 477339 w 867297"/>
                <a:gd name="connsiteY41" fmla="*/ 231001 h 234874"/>
                <a:gd name="connsiteX42" fmla="*/ 433804 w 867297"/>
                <a:gd name="connsiteY42" fmla="*/ 231001 h 234874"/>
                <a:gd name="connsiteX43" fmla="*/ 433804 w 867297"/>
                <a:gd name="connsiteY43" fmla="*/ 66466 h 234874"/>
                <a:gd name="connsiteX44" fmla="*/ 474240 w 867297"/>
                <a:gd name="connsiteY44" fmla="*/ 66466 h 234874"/>
                <a:gd name="connsiteX45" fmla="*/ 474240 w 867297"/>
                <a:gd name="connsiteY45" fmla="*/ 90635 h 234874"/>
                <a:gd name="connsiteX46" fmla="*/ 528466 w 867297"/>
                <a:gd name="connsiteY46" fmla="*/ 62747 h 234874"/>
                <a:gd name="connsiteX47" fmla="*/ 622508 w 867297"/>
                <a:gd name="connsiteY47" fmla="*/ 3874 h 234874"/>
                <a:gd name="connsiteX48" fmla="*/ 666043 w 867297"/>
                <a:gd name="connsiteY48" fmla="*/ 3874 h 234874"/>
                <a:gd name="connsiteX49" fmla="*/ 666043 w 867297"/>
                <a:gd name="connsiteY49" fmla="*/ 44156 h 234874"/>
                <a:gd name="connsiteX50" fmla="*/ 622508 w 867297"/>
                <a:gd name="connsiteY50" fmla="*/ 44156 h 234874"/>
                <a:gd name="connsiteX51" fmla="*/ 334959 w 867297"/>
                <a:gd name="connsiteY51" fmla="*/ 3874 h 234874"/>
                <a:gd name="connsiteX52" fmla="*/ 378493 w 867297"/>
                <a:gd name="connsiteY52" fmla="*/ 3874 h 234874"/>
                <a:gd name="connsiteX53" fmla="*/ 378493 w 867297"/>
                <a:gd name="connsiteY53" fmla="*/ 44156 h 234874"/>
                <a:gd name="connsiteX54" fmla="*/ 334959 w 867297"/>
                <a:gd name="connsiteY54" fmla="*/ 44156 h 234874"/>
                <a:gd name="connsiteX55" fmla="*/ 235804 w 867297"/>
                <a:gd name="connsiteY55" fmla="*/ 3874 h 234874"/>
                <a:gd name="connsiteX56" fmla="*/ 279338 w 867297"/>
                <a:gd name="connsiteY56" fmla="*/ 3874 h 234874"/>
                <a:gd name="connsiteX57" fmla="*/ 279338 w 867297"/>
                <a:gd name="connsiteY57" fmla="*/ 231001 h 234874"/>
                <a:gd name="connsiteX58" fmla="*/ 235804 w 867297"/>
                <a:gd name="connsiteY58" fmla="*/ 231001 h 234874"/>
                <a:gd name="connsiteX59" fmla="*/ 106282 w 867297"/>
                <a:gd name="connsiteY59" fmla="*/ 0 h 234874"/>
                <a:gd name="connsiteX60" fmla="*/ 173986 w 867297"/>
                <a:gd name="connsiteY60" fmla="*/ 24634 h 234874"/>
                <a:gd name="connsiteX61" fmla="*/ 197227 w 867297"/>
                <a:gd name="connsiteY61" fmla="*/ 66466 h 234874"/>
                <a:gd name="connsiteX62" fmla="*/ 151832 w 867297"/>
                <a:gd name="connsiteY62" fmla="*/ 77311 h 234874"/>
                <a:gd name="connsiteX63" fmla="*/ 135022 w 867297"/>
                <a:gd name="connsiteY63" fmla="*/ 49424 h 234874"/>
                <a:gd name="connsiteX64" fmla="*/ 103958 w 867297"/>
                <a:gd name="connsiteY64" fmla="*/ 39198 h 234874"/>
                <a:gd name="connsiteX65" fmla="*/ 62980 w 867297"/>
                <a:gd name="connsiteY65" fmla="*/ 57325 h 234874"/>
                <a:gd name="connsiteX66" fmla="*/ 47254 w 867297"/>
                <a:gd name="connsiteY66" fmla="*/ 116043 h 234874"/>
                <a:gd name="connsiteX67" fmla="*/ 62747 w 867297"/>
                <a:gd name="connsiteY67" fmla="*/ 177396 h 234874"/>
                <a:gd name="connsiteX68" fmla="*/ 103029 w 867297"/>
                <a:gd name="connsiteY68" fmla="*/ 195676 h 234874"/>
                <a:gd name="connsiteX69" fmla="*/ 134479 w 867297"/>
                <a:gd name="connsiteY69" fmla="*/ 184057 h 234874"/>
                <a:gd name="connsiteX70" fmla="*/ 153381 w 867297"/>
                <a:gd name="connsiteY70" fmla="*/ 147494 h 234874"/>
                <a:gd name="connsiteX71" fmla="*/ 197846 w 867297"/>
                <a:gd name="connsiteY71" fmla="*/ 161592 h 234874"/>
                <a:gd name="connsiteX72" fmla="*/ 163839 w 867297"/>
                <a:gd name="connsiteY72" fmla="*/ 216824 h 234874"/>
                <a:gd name="connsiteX73" fmla="*/ 103494 w 867297"/>
                <a:gd name="connsiteY73" fmla="*/ 234874 h 234874"/>
                <a:gd name="connsiteX74" fmla="*/ 29127 w 867297"/>
                <a:gd name="connsiteY74" fmla="*/ 203966 h 234874"/>
                <a:gd name="connsiteX75" fmla="*/ 0 w 867297"/>
                <a:gd name="connsiteY75" fmla="*/ 119452 h 234874"/>
                <a:gd name="connsiteX76" fmla="*/ 29283 w 867297"/>
                <a:gd name="connsiteY76" fmla="*/ 31374 h 234874"/>
                <a:gd name="connsiteX77" fmla="*/ 106282 w 867297"/>
                <a:gd name="connsiteY77" fmla="*/ 0 h 23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867297" h="234874">
                  <a:moveTo>
                    <a:pt x="622508" y="66466"/>
                  </a:moveTo>
                  <a:lnTo>
                    <a:pt x="666043" y="66466"/>
                  </a:lnTo>
                  <a:lnTo>
                    <a:pt x="666043" y="231001"/>
                  </a:lnTo>
                  <a:lnTo>
                    <a:pt x="622508" y="231001"/>
                  </a:lnTo>
                  <a:close/>
                  <a:moveTo>
                    <a:pt x="334959" y="66466"/>
                  </a:moveTo>
                  <a:lnTo>
                    <a:pt x="378493" y="66466"/>
                  </a:lnTo>
                  <a:lnTo>
                    <a:pt x="378493" y="231001"/>
                  </a:lnTo>
                  <a:lnTo>
                    <a:pt x="334959" y="231001"/>
                  </a:lnTo>
                  <a:close/>
                  <a:moveTo>
                    <a:pt x="791847" y="62747"/>
                  </a:moveTo>
                  <a:cubicBezTo>
                    <a:pt x="811884" y="62747"/>
                    <a:pt x="827816" y="67059"/>
                    <a:pt x="839642" y="75684"/>
                  </a:cubicBezTo>
                  <a:cubicBezTo>
                    <a:pt x="851469" y="84309"/>
                    <a:pt x="859964" y="97451"/>
                    <a:pt x="865128" y="115114"/>
                  </a:cubicBezTo>
                  <a:lnTo>
                    <a:pt x="822212" y="122860"/>
                  </a:lnTo>
                  <a:cubicBezTo>
                    <a:pt x="820766" y="114287"/>
                    <a:pt x="817487" y="107832"/>
                    <a:pt x="812375" y="103494"/>
                  </a:cubicBezTo>
                  <a:cubicBezTo>
                    <a:pt x="807262" y="99155"/>
                    <a:pt x="800625" y="96987"/>
                    <a:pt x="792466" y="96987"/>
                  </a:cubicBezTo>
                  <a:cubicBezTo>
                    <a:pt x="781621" y="96987"/>
                    <a:pt x="772971" y="100731"/>
                    <a:pt x="766515" y="108219"/>
                  </a:cubicBezTo>
                  <a:cubicBezTo>
                    <a:pt x="760060" y="115707"/>
                    <a:pt x="756833" y="128231"/>
                    <a:pt x="756833" y="145790"/>
                  </a:cubicBezTo>
                  <a:cubicBezTo>
                    <a:pt x="756833" y="165311"/>
                    <a:pt x="760112" y="179100"/>
                    <a:pt x="766670" y="187156"/>
                  </a:cubicBezTo>
                  <a:cubicBezTo>
                    <a:pt x="773229" y="195212"/>
                    <a:pt x="782034" y="199240"/>
                    <a:pt x="793086" y="199240"/>
                  </a:cubicBezTo>
                  <a:cubicBezTo>
                    <a:pt x="801349" y="199240"/>
                    <a:pt x="808114" y="196890"/>
                    <a:pt x="813382" y="192191"/>
                  </a:cubicBezTo>
                  <a:cubicBezTo>
                    <a:pt x="818649" y="187491"/>
                    <a:pt x="822368" y="179409"/>
                    <a:pt x="824537" y="167944"/>
                  </a:cubicBezTo>
                  <a:lnTo>
                    <a:pt x="867297" y="175226"/>
                  </a:lnTo>
                  <a:cubicBezTo>
                    <a:pt x="862856" y="194851"/>
                    <a:pt x="854334" y="209673"/>
                    <a:pt x="841734" y="219691"/>
                  </a:cubicBezTo>
                  <a:cubicBezTo>
                    <a:pt x="829133" y="229710"/>
                    <a:pt x="812245" y="234719"/>
                    <a:pt x="791072" y="234719"/>
                  </a:cubicBezTo>
                  <a:cubicBezTo>
                    <a:pt x="767006" y="234719"/>
                    <a:pt x="747821" y="227128"/>
                    <a:pt x="733515" y="211944"/>
                  </a:cubicBezTo>
                  <a:cubicBezTo>
                    <a:pt x="719210" y="196761"/>
                    <a:pt x="712057" y="175742"/>
                    <a:pt x="712057" y="148888"/>
                  </a:cubicBezTo>
                  <a:cubicBezTo>
                    <a:pt x="712057" y="121724"/>
                    <a:pt x="719236" y="100576"/>
                    <a:pt x="733593" y="85444"/>
                  </a:cubicBezTo>
                  <a:cubicBezTo>
                    <a:pt x="747950" y="70313"/>
                    <a:pt x="767368" y="62747"/>
                    <a:pt x="791847" y="62747"/>
                  </a:cubicBezTo>
                  <a:close/>
                  <a:moveTo>
                    <a:pt x="528466" y="62747"/>
                  </a:moveTo>
                  <a:cubicBezTo>
                    <a:pt x="538071" y="62747"/>
                    <a:pt x="546851" y="64478"/>
                    <a:pt x="554804" y="67938"/>
                  </a:cubicBezTo>
                  <a:cubicBezTo>
                    <a:pt x="562757" y="71397"/>
                    <a:pt x="568773" y="75813"/>
                    <a:pt x="572853" y="81183"/>
                  </a:cubicBezTo>
                  <a:cubicBezTo>
                    <a:pt x="576933" y="86555"/>
                    <a:pt x="579774" y="92649"/>
                    <a:pt x="581375" y="99465"/>
                  </a:cubicBezTo>
                  <a:cubicBezTo>
                    <a:pt x="582976" y="106283"/>
                    <a:pt x="583776" y="116043"/>
                    <a:pt x="583776" y="128748"/>
                  </a:cubicBezTo>
                  <a:lnTo>
                    <a:pt x="583776" y="231001"/>
                  </a:lnTo>
                  <a:lnTo>
                    <a:pt x="540241" y="231001"/>
                  </a:lnTo>
                  <a:lnTo>
                    <a:pt x="540241" y="147029"/>
                  </a:lnTo>
                  <a:cubicBezTo>
                    <a:pt x="540241" y="129264"/>
                    <a:pt x="539311" y="117773"/>
                    <a:pt x="537452" y="112557"/>
                  </a:cubicBezTo>
                  <a:cubicBezTo>
                    <a:pt x="535592" y="107342"/>
                    <a:pt x="532572" y="103287"/>
                    <a:pt x="528389" y="100395"/>
                  </a:cubicBezTo>
                  <a:cubicBezTo>
                    <a:pt x="524205" y="97503"/>
                    <a:pt x="519170" y="96057"/>
                    <a:pt x="513283" y="96057"/>
                  </a:cubicBezTo>
                  <a:cubicBezTo>
                    <a:pt x="505743" y="96057"/>
                    <a:pt x="498978" y="98123"/>
                    <a:pt x="492987" y="102254"/>
                  </a:cubicBezTo>
                  <a:cubicBezTo>
                    <a:pt x="486997" y="106386"/>
                    <a:pt x="482891" y="111860"/>
                    <a:pt x="480670" y="118677"/>
                  </a:cubicBezTo>
                  <a:cubicBezTo>
                    <a:pt x="478449" y="125494"/>
                    <a:pt x="477339" y="138095"/>
                    <a:pt x="477339" y="156480"/>
                  </a:cubicBezTo>
                  <a:lnTo>
                    <a:pt x="477339" y="231001"/>
                  </a:lnTo>
                  <a:lnTo>
                    <a:pt x="433804" y="231001"/>
                  </a:lnTo>
                  <a:lnTo>
                    <a:pt x="433804" y="66466"/>
                  </a:lnTo>
                  <a:lnTo>
                    <a:pt x="474240" y="66466"/>
                  </a:lnTo>
                  <a:lnTo>
                    <a:pt x="474240" y="90635"/>
                  </a:lnTo>
                  <a:cubicBezTo>
                    <a:pt x="488598" y="72043"/>
                    <a:pt x="506673" y="62747"/>
                    <a:pt x="528466" y="62747"/>
                  </a:cubicBezTo>
                  <a:close/>
                  <a:moveTo>
                    <a:pt x="622508" y="3874"/>
                  </a:moveTo>
                  <a:lnTo>
                    <a:pt x="666043" y="3874"/>
                  </a:lnTo>
                  <a:lnTo>
                    <a:pt x="666043" y="44156"/>
                  </a:lnTo>
                  <a:lnTo>
                    <a:pt x="622508" y="44156"/>
                  </a:lnTo>
                  <a:close/>
                  <a:moveTo>
                    <a:pt x="334959" y="3874"/>
                  </a:moveTo>
                  <a:lnTo>
                    <a:pt x="378493" y="3874"/>
                  </a:lnTo>
                  <a:lnTo>
                    <a:pt x="378493" y="44156"/>
                  </a:lnTo>
                  <a:lnTo>
                    <a:pt x="334959" y="44156"/>
                  </a:lnTo>
                  <a:close/>
                  <a:moveTo>
                    <a:pt x="235804" y="3874"/>
                  </a:moveTo>
                  <a:lnTo>
                    <a:pt x="279338" y="3874"/>
                  </a:lnTo>
                  <a:lnTo>
                    <a:pt x="279338" y="231001"/>
                  </a:lnTo>
                  <a:lnTo>
                    <a:pt x="235804" y="231001"/>
                  </a:lnTo>
                  <a:close/>
                  <a:moveTo>
                    <a:pt x="106282" y="0"/>
                  </a:moveTo>
                  <a:cubicBezTo>
                    <a:pt x="134066" y="0"/>
                    <a:pt x="156635" y="8212"/>
                    <a:pt x="173986" y="24634"/>
                  </a:cubicBezTo>
                  <a:cubicBezTo>
                    <a:pt x="184315" y="34344"/>
                    <a:pt x="192062" y="48287"/>
                    <a:pt x="197227" y="66466"/>
                  </a:cubicBezTo>
                  <a:lnTo>
                    <a:pt x="151832" y="77311"/>
                  </a:lnTo>
                  <a:cubicBezTo>
                    <a:pt x="149146" y="65536"/>
                    <a:pt x="143543" y="56240"/>
                    <a:pt x="135022" y="49424"/>
                  </a:cubicBezTo>
                  <a:cubicBezTo>
                    <a:pt x="126500" y="42606"/>
                    <a:pt x="116146" y="39198"/>
                    <a:pt x="103958" y="39198"/>
                  </a:cubicBezTo>
                  <a:cubicBezTo>
                    <a:pt x="87122" y="39198"/>
                    <a:pt x="73464" y="45240"/>
                    <a:pt x="62980" y="57325"/>
                  </a:cubicBezTo>
                  <a:cubicBezTo>
                    <a:pt x="52496" y="69409"/>
                    <a:pt x="47254" y="88982"/>
                    <a:pt x="47254" y="116043"/>
                  </a:cubicBezTo>
                  <a:cubicBezTo>
                    <a:pt x="47254" y="144757"/>
                    <a:pt x="52419" y="165208"/>
                    <a:pt x="62747" y="177396"/>
                  </a:cubicBezTo>
                  <a:cubicBezTo>
                    <a:pt x="73076" y="189583"/>
                    <a:pt x="86503" y="195676"/>
                    <a:pt x="103029" y="195676"/>
                  </a:cubicBezTo>
                  <a:cubicBezTo>
                    <a:pt x="115217" y="195676"/>
                    <a:pt x="125701" y="191804"/>
                    <a:pt x="134479" y="184057"/>
                  </a:cubicBezTo>
                  <a:cubicBezTo>
                    <a:pt x="143259" y="176311"/>
                    <a:pt x="149559" y="164123"/>
                    <a:pt x="153381" y="147494"/>
                  </a:cubicBezTo>
                  <a:lnTo>
                    <a:pt x="197846" y="161592"/>
                  </a:lnTo>
                  <a:cubicBezTo>
                    <a:pt x="191029" y="186381"/>
                    <a:pt x="179693" y="204791"/>
                    <a:pt x="163839" y="216824"/>
                  </a:cubicBezTo>
                  <a:cubicBezTo>
                    <a:pt x="147984" y="228857"/>
                    <a:pt x="127869" y="234874"/>
                    <a:pt x="103494" y="234874"/>
                  </a:cubicBezTo>
                  <a:cubicBezTo>
                    <a:pt x="73334" y="234874"/>
                    <a:pt x="48545" y="224571"/>
                    <a:pt x="29127" y="203966"/>
                  </a:cubicBezTo>
                  <a:cubicBezTo>
                    <a:pt x="9710" y="183360"/>
                    <a:pt x="0" y="155189"/>
                    <a:pt x="0" y="119452"/>
                  </a:cubicBezTo>
                  <a:cubicBezTo>
                    <a:pt x="0" y="81649"/>
                    <a:pt x="9761" y="52290"/>
                    <a:pt x="29283" y="31374"/>
                  </a:cubicBezTo>
                  <a:cubicBezTo>
                    <a:pt x="48803" y="10458"/>
                    <a:pt x="74470" y="0"/>
                    <a:pt x="1062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7E367A4-331B-463A-940E-F12EDE228331}"/>
                </a:ext>
              </a:extLst>
            </p:cNvPr>
            <p:cNvSpPr/>
            <p:nvPr/>
          </p:nvSpPr>
          <p:spPr>
            <a:xfrm>
              <a:off x="7225260" y="6297067"/>
              <a:ext cx="925859" cy="230846"/>
            </a:xfrm>
            <a:custGeom>
              <a:avLst/>
              <a:gdLst>
                <a:gd name="connsiteX0" fmla="*/ 794634 w 925859"/>
                <a:gd name="connsiteY0" fmla="*/ 148113 h 230846"/>
                <a:gd name="connsiteX1" fmla="*/ 768141 w 925859"/>
                <a:gd name="connsiteY1" fmla="*/ 154775 h 230846"/>
                <a:gd name="connsiteX2" fmla="*/ 744437 w 925859"/>
                <a:gd name="connsiteY2" fmla="*/ 162367 h 230846"/>
                <a:gd name="connsiteX3" fmla="*/ 735915 w 925859"/>
                <a:gd name="connsiteY3" fmla="*/ 177705 h 230846"/>
                <a:gd name="connsiteX4" fmla="*/ 742733 w 925859"/>
                <a:gd name="connsiteY4" fmla="*/ 193507 h 230846"/>
                <a:gd name="connsiteX5" fmla="*/ 760084 w 925859"/>
                <a:gd name="connsiteY5" fmla="*/ 200169 h 230846"/>
                <a:gd name="connsiteX6" fmla="*/ 782549 w 925859"/>
                <a:gd name="connsiteY6" fmla="*/ 192423 h 230846"/>
                <a:gd name="connsiteX7" fmla="*/ 792930 w 925859"/>
                <a:gd name="connsiteY7" fmla="*/ 178015 h 230846"/>
                <a:gd name="connsiteX8" fmla="*/ 794634 w 925859"/>
                <a:gd name="connsiteY8" fmla="*/ 156789 h 230846"/>
                <a:gd name="connsiteX9" fmla="*/ 293281 w 925859"/>
                <a:gd name="connsiteY9" fmla="*/ 92184 h 230846"/>
                <a:gd name="connsiteX10" fmla="*/ 269732 w 925859"/>
                <a:gd name="connsiteY10" fmla="*/ 102563 h 230846"/>
                <a:gd name="connsiteX11" fmla="*/ 260591 w 925859"/>
                <a:gd name="connsiteY11" fmla="*/ 130761 h 230846"/>
                <a:gd name="connsiteX12" fmla="*/ 325661 w 925859"/>
                <a:gd name="connsiteY12" fmla="*/ 130761 h 230846"/>
                <a:gd name="connsiteX13" fmla="*/ 315901 w 925859"/>
                <a:gd name="connsiteY13" fmla="*/ 102021 h 230846"/>
                <a:gd name="connsiteX14" fmla="*/ 293281 w 925859"/>
                <a:gd name="connsiteY14" fmla="*/ 92184 h 230846"/>
                <a:gd name="connsiteX15" fmla="*/ 768141 w 925859"/>
                <a:gd name="connsiteY15" fmla="*/ 58874 h 230846"/>
                <a:gd name="connsiteX16" fmla="*/ 811521 w 925859"/>
                <a:gd name="connsiteY16" fmla="*/ 65768 h 230846"/>
                <a:gd name="connsiteX17" fmla="*/ 831584 w 925859"/>
                <a:gd name="connsiteY17" fmla="*/ 83275 h 230846"/>
                <a:gd name="connsiteX18" fmla="*/ 837395 w 925859"/>
                <a:gd name="connsiteY18" fmla="*/ 122239 h 230846"/>
                <a:gd name="connsiteX19" fmla="*/ 836930 w 925859"/>
                <a:gd name="connsiteY19" fmla="*/ 173057 h 230846"/>
                <a:gd name="connsiteX20" fmla="*/ 839021 w 925859"/>
                <a:gd name="connsiteY20" fmla="*/ 205050 h 230846"/>
                <a:gd name="connsiteX21" fmla="*/ 846845 w 925859"/>
                <a:gd name="connsiteY21" fmla="*/ 227127 h 230846"/>
                <a:gd name="connsiteX22" fmla="*/ 803775 w 925859"/>
                <a:gd name="connsiteY22" fmla="*/ 227127 h 230846"/>
                <a:gd name="connsiteX23" fmla="*/ 799592 w 925859"/>
                <a:gd name="connsiteY23" fmla="*/ 214268 h 230846"/>
                <a:gd name="connsiteX24" fmla="*/ 798042 w 925859"/>
                <a:gd name="connsiteY24" fmla="*/ 209155 h 230846"/>
                <a:gd name="connsiteX25" fmla="*/ 774184 w 925859"/>
                <a:gd name="connsiteY25" fmla="*/ 225423 h 230846"/>
                <a:gd name="connsiteX26" fmla="*/ 747071 w 925859"/>
                <a:gd name="connsiteY26" fmla="*/ 230846 h 230846"/>
                <a:gd name="connsiteX27" fmla="*/ 707022 w 925859"/>
                <a:gd name="connsiteY27" fmla="*/ 217057 h 230846"/>
                <a:gd name="connsiteX28" fmla="*/ 692380 w 925859"/>
                <a:gd name="connsiteY28" fmla="*/ 182198 h 230846"/>
                <a:gd name="connsiteX29" fmla="*/ 699042 w 925859"/>
                <a:gd name="connsiteY29" fmla="*/ 157331 h 230846"/>
                <a:gd name="connsiteX30" fmla="*/ 717712 w 925859"/>
                <a:gd name="connsiteY30" fmla="*/ 140599 h 230846"/>
                <a:gd name="connsiteX31" fmla="*/ 752338 w 925859"/>
                <a:gd name="connsiteY31" fmla="*/ 130451 h 230846"/>
                <a:gd name="connsiteX32" fmla="*/ 794634 w 925859"/>
                <a:gd name="connsiteY32" fmla="*/ 119761 h 230846"/>
                <a:gd name="connsiteX33" fmla="*/ 794634 w 925859"/>
                <a:gd name="connsiteY33" fmla="*/ 115423 h 230846"/>
                <a:gd name="connsiteX34" fmla="*/ 788437 w 925859"/>
                <a:gd name="connsiteY34" fmla="*/ 97528 h 230846"/>
                <a:gd name="connsiteX35" fmla="*/ 765043 w 925859"/>
                <a:gd name="connsiteY35" fmla="*/ 92184 h 230846"/>
                <a:gd name="connsiteX36" fmla="*/ 746916 w 925859"/>
                <a:gd name="connsiteY36" fmla="*/ 96754 h 230846"/>
                <a:gd name="connsiteX37" fmla="*/ 736381 w 925859"/>
                <a:gd name="connsiteY37" fmla="*/ 112789 h 230846"/>
                <a:gd name="connsiteX38" fmla="*/ 696873 w 925859"/>
                <a:gd name="connsiteY38" fmla="*/ 105663 h 230846"/>
                <a:gd name="connsiteX39" fmla="*/ 719803 w 925859"/>
                <a:gd name="connsiteY39" fmla="*/ 70338 h 230846"/>
                <a:gd name="connsiteX40" fmla="*/ 768141 w 925859"/>
                <a:gd name="connsiteY40" fmla="*/ 58874 h 230846"/>
                <a:gd name="connsiteX41" fmla="*/ 500732 w 925859"/>
                <a:gd name="connsiteY41" fmla="*/ 58874 h 230846"/>
                <a:gd name="connsiteX42" fmla="*/ 527071 w 925859"/>
                <a:gd name="connsiteY42" fmla="*/ 64064 h 230846"/>
                <a:gd name="connsiteX43" fmla="*/ 545119 w 925859"/>
                <a:gd name="connsiteY43" fmla="*/ 77310 h 230846"/>
                <a:gd name="connsiteX44" fmla="*/ 553641 w 925859"/>
                <a:gd name="connsiteY44" fmla="*/ 95592 h 230846"/>
                <a:gd name="connsiteX45" fmla="*/ 556043 w 925859"/>
                <a:gd name="connsiteY45" fmla="*/ 124874 h 230846"/>
                <a:gd name="connsiteX46" fmla="*/ 556043 w 925859"/>
                <a:gd name="connsiteY46" fmla="*/ 227127 h 230846"/>
                <a:gd name="connsiteX47" fmla="*/ 512507 w 925859"/>
                <a:gd name="connsiteY47" fmla="*/ 227127 h 230846"/>
                <a:gd name="connsiteX48" fmla="*/ 512507 w 925859"/>
                <a:gd name="connsiteY48" fmla="*/ 143155 h 230846"/>
                <a:gd name="connsiteX49" fmla="*/ 509718 w 925859"/>
                <a:gd name="connsiteY49" fmla="*/ 108684 h 230846"/>
                <a:gd name="connsiteX50" fmla="*/ 500655 w 925859"/>
                <a:gd name="connsiteY50" fmla="*/ 96522 h 230846"/>
                <a:gd name="connsiteX51" fmla="*/ 485549 w 925859"/>
                <a:gd name="connsiteY51" fmla="*/ 92184 h 230846"/>
                <a:gd name="connsiteX52" fmla="*/ 465253 w 925859"/>
                <a:gd name="connsiteY52" fmla="*/ 98381 h 230846"/>
                <a:gd name="connsiteX53" fmla="*/ 452937 w 925859"/>
                <a:gd name="connsiteY53" fmla="*/ 114804 h 230846"/>
                <a:gd name="connsiteX54" fmla="*/ 449606 w 925859"/>
                <a:gd name="connsiteY54" fmla="*/ 152606 h 230846"/>
                <a:gd name="connsiteX55" fmla="*/ 449606 w 925859"/>
                <a:gd name="connsiteY55" fmla="*/ 227127 h 230846"/>
                <a:gd name="connsiteX56" fmla="*/ 406070 w 925859"/>
                <a:gd name="connsiteY56" fmla="*/ 227127 h 230846"/>
                <a:gd name="connsiteX57" fmla="*/ 406070 w 925859"/>
                <a:gd name="connsiteY57" fmla="*/ 62592 h 230846"/>
                <a:gd name="connsiteX58" fmla="*/ 446507 w 925859"/>
                <a:gd name="connsiteY58" fmla="*/ 62592 h 230846"/>
                <a:gd name="connsiteX59" fmla="*/ 446507 w 925859"/>
                <a:gd name="connsiteY59" fmla="*/ 86761 h 230846"/>
                <a:gd name="connsiteX60" fmla="*/ 500732 w 925859"/>
                <a:gd name="connsiteY60" fmla="*/ 58874 h 230846"/>
                <a:gd name="connsiteX61" fmla="*/ 290648 w 925859"/>
                <a:gd name="connsiteY61" fmla="*/ 58874 h 230846"/>
                <a:gd name="connsiteX62" fmla="*/ 348592 w 925859"/>
                <a:gd name="connsiteY62" fmla="*/ 83120 h 230846"/>
                <a:gd name="connsiteX63" fmla="*/ 368887 w 925859"/>
                <a:gd name="connsiteY63" fmla="*/ 157408 h 230846"/>
                <a:gd name="connsiteX64" fmla="*/ 259816 w 925859"/>
                <a:gd name="connsiteY64" fmla="*/ 157408 h 230846"/>
                <a:gd name="connsiteX65" fmla="*/ 270352 w 925859"/>
                <a:gd name="connsiteY65" fmla="*/ 187543 h 230846"/>
                <a:gd name="connsiteX66" fmla="*/ 295451 w 925859"/>
                <a:gd name="connsiteY66" fmla="*/ 198310 h 230846"/>
                <a:gd name="connsiteX67" fmla="*/ 312648 w 925859"/>
                <a:gd name="connsiteY67" fmla="*/ 192733 h 230846"/>
                <a:gd name="connsiteX68" fmla="*/ 323183 w 925859"/>
                <a:gd name="connsiteY68" fmla="*/ 174761 h 230846"/>
                <a:gd name="connsiteX69" fmla="*/ 366563 w 925859"/>
                <a:gd name="connsiteY69" fmla="*/ 182043 h 230846"/>
                <a:gd name="connsiteX70" fmla="*/ 340148 w 925859"/>
                <a:gd name="connsiteY70" fmla="*/ 218373 h 230846"/>
                <a:gd name="connsiteX71" fmla="*/ 294985 w 925859"/>
                <a:gd name="connsiteY71" fmla="*/ 230846 h 230846"/>
                <a:gd name="connsiteX72" fmla="*/ 231465 w 925859"/>
                <a:gd name="connsiteY72" fmla="*/ 202803 h 230846"/>
                <a:gd name="connsiteX73" fmla="*/ 215197 w 925859"/>
                <a:gd name="connsiteY73" fmla="*/ 146099 h 230846"/>
                <a:gd name="connsiteX74" fmla="*/ 236577 w 925859"/>
                <a:gd name="connsiteY74" fmla="*/ 82036 h 230846"/>
                <a:gd name="connsiteX75" fmla="*/ 290648 w 925859"/>
                <a:gd name="connsiteY75" fmla="*/ 58874 h 230846"/>
                <a:gd name="connsiteX76" fmla="*/ 45859 w 925859"/>
                <a:gd name="connsiteY76" fmla="*/ 38422 h 230846"/>
                <a:gd name="connsiteX77" fmla="*/ 45859 w 925859"/>
                <a:gd name="connsiteY77" fmla="*/ 188860 h 230846"/>
                <a:gd name="connsiteX78" fmla="*/ 80099 w 925859"/>
                <a:gd name="connsiteY78" fmla="*/ 188860 h 230846"/>
                <a:gd name="connsiteX79" fmla="*/ 107831 w 925859"/>
                <a:gd name="connsiteY79" fmla="*/ 186691 h 230846"/>
                <a:gd name="connsiteX80" fmla="*/ 126345 w 925859"/>
                <a:gd name="connsiteY80" fmla="*/ 177239 h 230846"/>
                <a:gd name="connsiteX81" fmla="*/ 138352 w 925859"/>
                <a:gd name="connsiteY81" fmla="*/ 155317 h 230846"/>
                <a:gd name="connsiteX82" fmla="*/ 143000 w 925859"/>
                <a:gd name="connsiteY82" fmla="*/ 113719 h 230846"/>
                <a:gd name="connsiteX83" fmla="*/ 138352 w 925859"/>
                <a:gd name="connsiteY83" fmla="*/ 73282 h 230846"/>
                <a:gd name="connsiteX84" fmla="*/ 125338 w 925859"/>
                <a:gd name="connsiteY84" fmla="*/ 51282 h 230846"/>
                <a:gd name="connsiteX85" fmla="*/ 104112 w 925859"/>
                <a:gd name="connsiteY85" fmla="*/ 40592 h 230846"/>
                <a:gd name="connsiteX86" fmla="*/ 66465 w 925859"/>
                <a:gd name="connsiteY86" fmla="*/ 38422 h 230846"/>
                <a:gd name="connsiteX87" fmla="*/ 640479 w 925859"/>
                <a:gd name="connsiteY87" fmla="*/ 4493 h 230846"/>
                <a:gd name="connsiteX88" fmla="*/ 640479 w 925859"/>
                <a:gd name="connsiteY88" fmla="*/ 62592 h 230846"/>
                <a:gd name="connsiteX89" fmla="*/ 670225 w 925859"/>
                <a:gd name="connsiteY89" fmla="*/ 62592 h 230846"/>
                <a:gd name="connsiteX90" fmla="*/ 670225 w 925859"/>
                <a:gd name="connsiteY90" fmla="*/ 97296 h 230846"/>
                <a:gd name="connsiteX91" fmla="*/ 640479 w 925859"/>
                <a:gd name="connsiteY91" fmla="*/ 97296 h 230846"/>
                <a:gd name="connsiteX92" fmla="*/ 640479 w 925859"/>
                <a:gd name="connsiteY92" fmla="*/ 163607 h 230846"/>
                <a:gd name="connsiteX93" fmla="*/ 641331 w 925859"/>
                <a:gd name="connsiteY93" fmla="*/ 187078 h 230846"/>
                <a:gd name="connsiteX94" fmla="*/ 645204 w 925859"/>
                <a:gd name="connsiteY94" fmla="*/ 192577 h 230846"/>
                <a:gd name="connsiteX95" fmla="*/ 652564 w 925859"/>
                <a:gd name="connsiteY95" fmla="*/ 194747 h 230846"/>
                <a:gd name="connsiteX96" fmla="*/ 670070 w 925859"/>
                <a:gd name="connsiteY96" fmla="*/ 190564 h 230846"/>
                <a:gd name="connsiteX97" fmla="*/ 673789 w 925859"/>
                <a:gd name="connsiteY97" fmla="*/ 224338 h 230846"/>
                <a:gd name="connsiteX98" fmla="*/ 639394 w 925859"/>
                <a:gd name="connsiteY98" fmla="*/ 230846 h 230846"/>
                <a:gd name="connsiteX99" fmla="*/ 618169 w 925859"/>
                <a:gd name="connsiteY99" fmla="*/ 226895 h 230846"/>
                <a:gd name="connsiteX100" fmla="*/ 604303 w 925859"/>
                <a:gd name="connsiteY100" fmla="*/ 216669 h 230846"/>
                <a:gd name="connsiteX101" fmla="*/ 598183 w 925859"/>
                <a:gd name="connsiteY101" fmla="*/ 199705 h 230846"/>
                <a:gd name="connsiteX102" fmla="*/ 596789 w 925859"/>
                <a:gd name="connsiteY102" fmla="*/ 169029 h 230846"/>
                <a:gd name="connsiteX103" fmla="*/ 596789 w 925859"/>
                <a:gd name="connsiteY103" fmla="*/ 97296 h 230846"/>
                <a:gd name="connsiteX104" fmla="*/ 576803 w 925859"/>
                <a:gd name="connsiteY104" fmla="*/ 97296 h 230846"/>
                <a:gd name="connsiteX105" fmla="*/ 576803 w 925859"/>
                <a:gd name="connsiteY105" fmla="*/ 62592 h 230846"/>
                <a:gd name="connsiteX106" fmla="*/ 596789 w 925859"/>
                <a:gd name="connsiteY106" fmla="*/ 62592 h 230846"/>
                <a:gd name="connsiteX107" fmla="*/ 596789 w 925859"/>
                <a:gd name="connsiteY107" fmla="*/ 29902 h 230846"/>
                <a:gd name="connsiteX108" fmla="*/ 882325 w 925859"/>
                <a:gd name="connsiteY108" fmla="*/ 0 h 230846"/>
                <a:gd name="connsiteX109" fmla="*/ 925859 w 925859"/>
                <a:gd name="connsiteY109" fmla="*/ 0 h 230846"/>
                <a:gd name="connsiteX110" fmla="*/ 925859 w 925859"/>
                <a:gd name="connsiteY110" fmla="*/ 227127 h 230846"/>
                <a:gd name="connsiteX111" fmla="*/ 882325 w 925859"/>
                <a:gd name="connsiteY111" fmla="*/ 227127 h 230846"/>
                <a:gd name="connsiteX112" fmla="*/ 0 w 925859"/>
                <a:gd name="connsiteY112" fmla="*/ 0 h 230846"/>
                <a:gd name="connsiteX113" fmla="*/ 83817 w 925859"/>
                <a:gd name="connsiteY113" fmla="*/ 0 h 230846"/>
                <a:gd name="connsiteX114" fmla="*/ 127042 w 925859"/>
                <a:gd name="connsiteY114" fmla="*/ 4338 h 230846"/>
                <a:gd name="connsiteX115" fmla="*/ 161282 w 925859"/>
                <a:gd name="connsiteY115" fmla="*/ 25254 h 230846"/>
                <a:gd name="connsiteX116" fmla="*/ 182972 w 925859"/>
                <a:gd name="connsiteY116" fmla="*/ 62050 h 230846"/>
                <a:gd name="connsiteX117" fmla="*/ 190408 w 925859"/>
                <a:gd name="connsiteY117" fmla="*/ 115733 h 230846"/>
                <a:gd name="connsiteX118" fmla="*/ 183436 w 925859"/>
                <a:gd name="connsiteY118" fmla="*/ 164071 h 230846"/>
                <a:gd name="connsiteX119" fmla="*/ 159112 w 925859"/>
                <a:gd name="connsiteY119" fmla="*/ 204198 h 230846"/>
                <a:gd name="connsiteX120" fmla="*/ 126887 w 925859"/>
                <a:gd name="connsiteY120" fmla="*/ 222325 h 230846"/>
                <a:gd name="connsiteX121" fmla="*/ 86296 w 925859"/>
                <a:gd name="connsiteY121" fmla="*/ 227127 h 230846"/>
                <a:gd name="connsiteX122" fmla="*/ 0 w 925859"/>
                <a:gd name="connsiteY122" fmla="*/ 227127 h 23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25859" h="230846">
                  <a:moveTo>
                    <a:pt x="794634" y="148113"/>
                  </a:moveTo>
                  <a:cubicBezTo>
                    <a:pt x="789056" y="149973"/>
                    <a:pt x="780226" y="152193"/>
                    <a:pt x="768141" y="154775"/>
                  </a:cubicBezTo>
                  <a:cubicBezTo>
                    <a:pt x="756057" y="157357"/>
                    <a:pt x="748156" y="159888"/>
                    <a:pt x="744437" y="162367"/>
                  </a:cubicBezTo>
                  <a:cubicBezTo>
                    <a:pt x="738756" y="166395"/>
                    <a:pt x="735915" y="171508"/>
                    <a:pt x="735915" y="177705"/>
                  </a:cubicBezTo>
                  <a:cubicBezTo>
                    <a:pt x="735915" y="183799"/>
                    <a:pt x="738188" y="189066"/>
                    <a:pt x="742733" y="193507"/>
                  </a:cubicBezTo>
                  <a:cubicBezTo>
                    <a:pt x="747277" y="197949"/>
                    <a:pt x="753061" y="200169"/>
                    <a:pt x="760084" y="200169"/>
                  </a:cubicBezTo>
                  <a:cubicBezTo>
                    <a:pt x="767935" y="200169"/>
                    <a:pt x="775422" y="197588"/>
                    <a:pt x="782549" y="192423"/>
                  </a:cubicBezTo>
                  <a:cubicBezTo>
                    <a:pt x="787818" y="188498"/>
                    <a:pt x="791277" y="183696"/>
                    <a:pt x="792930" y="178015"/>
                  </a:cubicBezTo>
                  <a:cubicBezTo>
                    <a:pt x="794066" y="174297"/>
                    <a:pt x="794634" y="167221"/>
                    <a:pt x="794634" y="156789"/>
                  </a:cubicBezTo>
                  <a:close/>
                  <a:moveTo>
                    <a:pt x="293281" y="92184"/>
                  </a:moveTo>
                  <a:cubicBezTo>
                    <a:pt x="283779" y="92184"/>
                    <a:pt x="275929" y="95644"/>
                    <a:pt x="269732" y="102563"/>
                  </a:cubicBezTo>
                  <a:cubicBezTo>
                    <a:pt x="263535" y="109484"/>
                    <a:pt x="260488" y="118883"/>
                    <a:pt x="260591" y="130761"/>
                  </a:cubicBezTo>
                  <a:lnTo>
                    <a:pt x="325661" y="130761"/>
                  </a:lnTo>
                  <a:cubicBezTo>
                    <a:pt x="325352" y="118160"/>
                    <a:pt x="322098" y="108580"/>
                    <a:pt x="315901" y="102021"/>
                  </a:cubicBezTo>
                  <a:cubicBezTo>
                    <a:pt x="309704" y="95463"/>
                    <a:pt x="302164" y="92184"/>
                    <a:pt x="293281" y="92184"/>
                  </a:cubicBezTo>
                  <a:close/>
                  <a:moveTo>
                    <a:pt x="768141" y="58874"/>
                  </a:moveTo>
                  <a:cubicBezTo>
                    <a:pt x="787559" y="58874"/>
                    <a:pt x="802019" y="61171"/>
                    <a:pt x="811521" y="65768"/>
                  </a:cubicBezTo>
                  <a:cubicBezTo>
                    <a:pt x="821023" y="70364"/>
                    <a:pt x="827712" y="76200"/>
                    <a:pt x="831584" y="83275"/>
                  </a:cubicBezTo>
                  <a:cubicBezTo>
                    <a:pt x="835458" y="90350"/>
                    <a:pt x="837395" y="103338"/>
                    <a:pt x="837395" y="122239"/>
                  </a:cubicBezTo>
                  <a:lnTo>
                    <a:pt x="836930" y="173057"/>
                  </a:lnTo>
                  <a:cubicBezTo>
                    <a:pt x="836930" y="187517"/>
                    <a:pt x="837627" y="198181"/>
                    <a:pt x="839021" y="205050"/>
                  </a:cubicBezTo>
                  <a:cubicBezTo>
                    <a:pt x="840416" y="211918"/>
                    <a:pt x="843024" y="219278"/>
                    <a:pt x="846845" y="227127"/>
                  </a:cubicBezTo>
                  <a:lnTo>
                    <a:pt x="803775" y="227127"/>
                  </a:lnTo>
                  <a:cubicBezTo>
                    <a:pt x="802638" y="224235"/>
                    <a:pt x="801244" y="219949"/>
                    <a:pt x="799592" y="214268"/>
                  </a:cubicBezTo>
                  <a:cubicBezTo>
                    <a:pt x="798869" y="211686"/>
                    <a:pt x="798353" y="209982"/>
                    <a:pt x="798042" y="209155"/>
                  </a:cubicBezTo>
                  <a:cubicBezTo>
                    <a:pt x="790605" y="216385"/>
                    <a:pt x="782653" y="221808"/>
                    <a:pt x="774184" y="225423"/>
                  </a:cubicBezTo>
                  <a:cubicBezTo>
                    <a:pt x="765714" y="229038"/>
                    <a:pt x="756676" y="230846"/>
                    <a:pt x="747071" y="230846"/>
                  </a:cubicBezTo>
                  <a:cubicBezTo>
                    <a:pt x="730132" y="230846"/>
                    <a:pt x="716782" y="226250"/>
                    <a:pt x="707022" y="217057"/>
                  </a:cubicBezTo>
                  <a:cubicBezTo>
                    <a:pt x="697260" y="207865"/>
                    <a:pt x="692380" y="196245"/>
                    <a:pt x="692380" y="182198"/>
                  </a:cubicBezTo>
                  <a:cubicBezTo>
                    <a:pt x="692380" y="172902"/>
                    <a:pt x="694601" y="164613"/>
                    <a:pt x="699042" y="157331"/>
                  </a:cubicBezTo>
                  <a:cubicBezTo>
                    <a:pt x="703483" y="150050"/>
                    <a:pt x="709706" y="144472"/>
                    <a:pt x="717712" y="140599"/>
                  </a:cubicBezTo>
                  <a:cubicBezTo>
                    <a:pt x="725716" y="136726"/>
                    <a:pt x="737258" y="133344"/>
                    <a:pt x="752338" y="130451"/>
                  </a:cubicBezTo>
                  <a:cubicBezTo>
                    <a:pt x="772686" y="126629"/>
                    <a:pt x="786784" y="123066"/>
                    <a:pt x="794634" y="119761"/>
                  </a:cubicBezTo>
                  <a:lnTo>
                    <a:pt x="794634" y="115423"/>
                  </a:lnTo>
                  <a:cubicBezTo>
                    <a:pt x="794634" y="107056"/>
                    <a:pt x="792569" y="101092"/>
                    <a:pt x="788437" y="97528"/>
                  </a:cubicBezTo>
                  <a:cubicBezTo>
                    <a:pt x="784305" y="93965"/>
                    <a:pt x="776507" y="92184"/>
                    <a:pt x="765043" y="92184"/>
                  </a:cubicBezTo>
                  <a:cubicBezTo>
                    <a:pt x="757295" y="92184"/>
                    <a:pt x="751254" y="93707"/>
                    <a:pt x="746916" y="96754"/>
                  </a:cubicBezTo>
                  <a:cubicBezTo>
                    <a:pt x="742578" y="99801"/>
                    <a:pt x="739066" y="105146"/>
                    <a:pt x="736381" y="112789"/>
                  </a:cubicBezTo>
                  <a:lnTo>
                    <a:pt x="696873" y="105663"/>
                  </a:lnTo>
                  <a:cubicBezTo>
                    <a:pt x="701315" y="89756"/>
                    <a:pt x="708958" y="77981"/>
                    <a:pt x="719803" y="70338"/>
                  </a:cubicBezTo>
                  <a:cubicBezTo>
                    <a:pt x="730648" y="62695"/>
                    <a:pt x="746761" y="58874"/>
                    <a:pt x="768141" y="58874"/>
                  </a:cubicBezTo>
                  <a:close/>
                  <a:moveTo>
                    <a:pt x="500732" y="58874"/>
                  </a:moveTo>
                  <a:cubicBezTo>
                    <a:pt x="510338" y="58874"/>
                    <a:pt x="519117" y="60604"/>
                    <a:pt x="527071" y="64064"/>
                  </a:cubicBezTo>
                  <a:cubicBezTo>
                    <a:pt x="535024" y="67524"/>
                    <a:pt x="541040" y="71939"/>
                    <a:pt x="545119" y="77310"/>
                  </a:cubicBezTo>
                  <a:cubicBezTo>
                    <a:pt x="549199" y="82681"/>
                    <a:pt x="552040" y="88775"/>
                    <a:pt x="553641" y="95592"/>
                  </a:cubicBezTo>
                  <a:cubicBezTo>
                    <a:pt x="555242" y="102408"/>
                    <a:pt x="556043" y="112170"/>
                    <a:pt x="556043" y="124874"/>
                  </a:cubicBezTo>
                  <a:lnTo>
                    <a:pt x="556043" y="227127"/>
                  </a:lnTo>
                  <a:lnTo>
                    <a:pt x="512507" y="227127"/>
                  </a:lnTo>
                  <a:lnTo>
                    <a:pt x="512507" y="143155"/>
                  </a:lnTo>
                  <a:cubicBezTo>
                    <a:pt x="512507" y="125390"/>
                    <a:pt x="511577" y="113900"/>
                    <a:pt x="509718" y="108684"/>
                  </a:cubicBezTo>
                  <a:cubicBezTo>
                    <a:pt x="507859" y="103467"/>
                    <a:pt x="504838" y="99413"/>
                    <a:pt x="500655" y="96522"/>
                  </a:cubicBezTo>
                  <a:cubicBezTo>
                    <a:pt x="496471" y="93630"/>
                    <a:pt x="491436" y="92184"/>
                    <a:pt x="485549" y="92184"/>
                  </a:cubicBezTo>
                  <a:cubicBezTo>
                    <a:pt x="478009" y="92184"/>
                    <a:pt x="471244" y="94249"/>
                    <a:pt x="465253" y="98381"/>
                  </a:cubicBezTo>
                  <a:cubicBezTo>
                    <a:pt x="459263" y="102512"/>
                    <a:pt x="455157" y="107986"/>
                    <a:pt x="452937" y="114804"/>
                  </a:cubicBezTo>
                  <a:cubicBezTo>
                    <a:pt x="450715" y="121620"/>
                    <a:pt x="449606" y="134221"/>
                    <a:pt x="449606" y="152606"/>
                  </a:cubicBezTo>
                  <a:lnTo>
                    <a:pt x="449606" y="227127"/>
                  </a:lnTo>
                  <a:lnTo>
                    <a:pt x="406070" y="227127"/>
                  </a:lnTo>
                  <a:lnTo>
                    <a:pt x="406070" y="62592"/>
                  </a:lnTo>
                  <a:lnTo>
                    <a:pt x="446507" y="62592"/>
                  </a:lnTo>
                  <a:lnTo>
                    <a:pt x="446507" y="86761"/>
                  </a:lnTo>
                  <a:cubicBezTo>
                    <a:pt x="460864" y="68169"/>
                    <a:pt x="478939" y="58874"/>
                    <a:pt x="500732" y="58874"/>
                  </a:cubicBezTo>
                  <a:close/>
                  <a:moveTo>
                    <a:pt x="290648" y="58874"/>
                  </a:moveTo>
                  <a:cubicBezTo>
                    <a:pt x="315127" y="58874"/>
                    <a:pt x="334441" y="66956"/>
                    <a:pt x="348592" y="83120"/>
                  </a:cubicBezTo>
                  <a:cubicBezTo>
                    <a:pt x="362742" y="99284"/>
                    <a:pt x="369507" y="124048"/>
                    <a:pt x="368887" y="157408"/>
                  </a:cubicBezTo>
                  <a:lnTo>
                    <a:pt x="259816" y="157408"/>
                  </a:lnTo>
                  <a:cubicBezTo>
                    <a:pt x="260127" y="170320"/>
                    <a:pt x="263638" y="180365"/>
                    <a:pt x="270352" y="187543"/>
                  </a:cubicBezTo>
                  <a:cubicBezTo>
                    <a:pt x="277066" y="194721"/>
                    <a:pt x="285432" y="198310"/>
                    <a:pt x="295451" y="198310"/>
                  </a:cubicBezTo>
                  <a:cubicBezTo>
                    <a:pt x="302267" y="198310"/>
                    <a:pt x="308000" y="196451"/>
                    <a:pt x="312648" y="192733"/>
                  </a:cubicBezTo>
                  <a:cubicBezTo>
                    <a:pt x="317296" y="189014"/>
                    <a:pt x="320807" y="183024"/>
                    <a:pt x="323183" y="174761"/>
                  </a:cubicBezTo>
                  <a:lnTo>
                    <a:pt x="366563" y="182043"/>
                  </a:lnTo>
                  <a:cubicBezTo>
                    <a:pt x="360986" y="197949"/>
                    <a:pt x="352181" y="210059"/>
                    <a:pt x="340148" y="218373"/>
                  </a:cubicBezTo>
                  <a:cubicBezTo>
                    <a:pt x="328115" y="226689"/>
                    <a:pt x="313061" y="230846"/>
                    <a:pt x="294985" y="230846"/>
                  </a:cubicBezTo>
                  <a:cubicBezTo>
                    <a:pt x="266376" y="230846"/>
                    <a:pt x="245202" y="221498"/>
                    <a:pt x="231465" y="202803"/>
                  </a:cubicBezTo>
                  <a:cubicBezTo>
                    <a:pt x="220620" y="187826"/>
                    <a:pt x="215197" y="168925"/>
                    <a:pt x="215197" y="146099"/>
                  </a:cubicBezTo>
                  <a:cubicBezTo>
                    <a:pt x="215197" y="118831"/>
                    <a:pt x="222324" y="97477"/>
                    <a:pt x="236577" y="82036"/>
                  </a:cubicBezTo>
                  <a:cubicBezTo>
                    <a:pt x="250830" y="66594"/>
                    <a:pt x="268854" y="58874"/>
                    <a:pt x="290648" y="58874"/>
                  </a:cubicBezTo>
                  <a:close/>
                  <a:moveTo>
                    <a:pt x="45859" y="38422"/>
                  </a:moveTo>
                  <a:lnTo>
                    <a:pt x="45859" y="188860"/>
                  </a:lnTo>
                  <a:lnTo>
                    <a:pt x="80099" y="188860"/>
                  </a:lnTo>
                  <a:cubicBezTo>
                    <a:pt x="92906" y="188860"/>
                    <a:pt x="102150" y="188137"/>
                    <a:pt x="107831" y="186691"/>
                  </a:cubicBezTo>
                  <a:cubicBezTo>
                    <a:pt x="115268" y="184831"/>
                    <a:pt x="121439" y="181681"/>
                    <a:pt x="126345" y="177239"/>
                  </a:cubicBezTo>
                  <a:cubicBezTo>
                    <a:pt x="131251" y="172799"/>
                    <a:pt x="135254" y="165491"/>
                    <a:pt x="138352" y="155317"/>
                  </a:cubicBezTo>
                  <a:cubicBezTo>
                    <a:pt x="141451" y="145143"/>
                    <a:pt x="143000" y="131277"/>
                    <a:pt x="143000" y="113719"/>
                  </a:cubicBezTo>
                  <a:cubicBezTo>
                    <a:pt x="143000" y="96160"/>
                    <a:pt x="141451" y="82681"/>
                    <a:pt x="138352" y="73282"/>
                  </a:cubicBezTo>
                  <a:cubicBezTo>
                    <a:pt x="135254" y="63883"/>
                    <a:pt x="130915" y="56549"/>
                    <a:pt x="125338" y="51282"/>
                  </a:cubicBezTo>
                  <a:cubicBezTo>
                    <a:pt x="119761" y="46014"/>
                    <a:pt x="112685" y="42451"/>
                    <a:pt x="104112" y="40592"/>
                  </a:cubicBezTo>
                  <a:cubicBezTo>
                    <a:pt x="97709" y="39146"/>
                    <a:pt x="85159" y="38422"/>
                    <a:pt x="66465" y="38422"/>
                  </a:cubicBezTo>
                  <a:close/>
                  <a:moveTo>
                    <a:pt x="640479" y="4493"/>
                  </a:moveTo>
                  <a:lnTo>
                    <a:pt x="640479" y="62592"/>
                  </a:lnTo>
                  <a:lnTo>
                    <a:pt x="670225" y="62592"/>
                  </a:lnTo>
                  <a:lnTo>
                    <a:pt x="670225" y="97296"/>
                  </a:lnTo>
                  <a:lnTo>
                    <a:pt x="640479" y="97296"/>
                  </a:lnTo>
                  <a:lnTo>
                    <a:pt x="640479" y="163607"/>
                  </a:lnTo>
                  <a:cubicBezTo>
                    <a:pt x="640479" y="177033"/>
                    <a:pt x="640763" y="184857"/>
                    <a:pt x="641331" y="187078"/>
                  </a:cubicBezTo>
                  <a:cubicBezTo>
                    <a:pt x="641899" y="189298"/>
                    <a:pt x="643191" y="191132"/>
                    <a:pt x="645204" y="192577"/>
                  </a:cubicBezTo>
                  <a:cubicBezTo>
                    <a:pt x="647218" y="194024"/>
                    <a:pt x="649672" y="194747"/>
                    <a:pt x="652564" y="194747"/>
                  </a:cubicBezTo>
                  <a:cubicBezTo>
                    <a:pt x="656591" y="194747"/>
                    <a:pt x="662427" y="193353"/>
                    <a:pt x="670070" y="190564"/>
                  </a:cubicBezTo>
                  <a:lnTo>
                    <a:pt x="673789" y="224338"/>
                  </a:lnTo>
                  <a:cubicBezTo>
                    <a:pt x="663667" y="228677"/>
                    <a:pt x="652202" y="230846"/>
                    <a:pt x="639394" y="230846"/>
                  </a:cubicBezTo>
                  <a:cubicBezTo>
                    <a:pt x="631545" y="230846"/>
                    <a:pt x="624469" y="229529"/>
                    <a:pt x="618169" y="226895"/>
                  </a:cubicBezTo>
                  <a:cubicBezTo>
                    <a:pt x="611868" y="224261"/>
                    <a:pt x="607246" y="220853"/>
                    <a:pt x="604303" y="216669"/>
                  </a:cubicBezTo>
                  <a:cubicBezTo>
                    <a:pt x="601359" y="212487"/>
                    <a:pt x="599319" y="206832"/>
                    <a:pt x="598183" y="199705"/>
                  </a:cubicBezTo>
                  <a:cubicBezTo>
                    <a:pt x="597254" y="194644"/>
                    <a:pt x="596789" y="184418"/>
                    <a:pt x="596789" y="169029"/>
                  </a:cubicBezTo>
                  <a:lnTo>
                    <a:pt x="596789" y="97296"/>
                  </a:lnTo>
                  <a:lnTo>
                    <a:pt x="576803" y="97296"/>
                  </a:lnTo>
                  <a:lnTo>
                    <a:pt x="576803" y="62592"/>
                  </a:lnTo>
                  <a:lnTo>
                    <a:pt x="596789" y="62592"/>
                  </a:lnTo>
                  <a:lnTo>
                    <a:pt x="596789" y="29902"/>
                  </a:lnTo>
                  <a:close/>
                  <a:moveTo>
                    <a:pt x="882325" y="0"/>
                  </a:moveTo>
                  <a:lnTo>
                    <a:pt x="925859" y="0"/>
                  </a:lnTo>
                  <a:lnTo>
                    <a:pt x="925859" y="227127"/>
                  </a:lnTo>
                  <a:lnTo>
                    <a:pt x="882325" y="227127"/>
                  </a:lnTo>
                  <a:close/>
                  <a:moveTo>
                    <a:pt x="0" y="0"/>
                  </a:moveTo>
                  <a:lnTo>
                    <a:pt x="83817" y="0"/>
                  </a:lnTo>
                  <a:cubicBezTo>
                    <a:pt x="102718" y="0"/>
                    <a:pt x="117127" y="1446"/>
                    <a:pt x="127042" y="4338"/>
                  </a:cubicBezTo>
                  <a:cubicBezTo>
                    <a:pt x="140366" y="8264"/>
                    <a:pt x="151780" y="15235"/>
                    <a:pt x="161282" y="25254"/>
                  </a:cubicBezTo>
                  <a:cubicBezTo>
                    <a:pt x="170784" y="35272"/>
                    <a:pt x="178014" y="47538"/>
                    <a:pt x="182972" y="62050"/>
                  </a:cubicBezTo>
                  <a:cubicBezTo>
                    <a:pt x="187929" y="76561"/>
                    <a:pt x="190408" y="94456"/>
                    <a:pt x="190408" y="115733"/>
                  </a:cubicBezTo>
                  <a:cubicBezTo>
                    <a:pt x="190408" y="134427"/>
                    <a:pt x="188084" y="150540"/>
                    <a:pt x="183436" y="164071"/>
                  </a:cubicBezTo>
                  <a:cubicBezTo>
                    <a:pt x="177756" y="180597"/>
                    <a:pt x="169647" y="193972"/>
                    <a:pt x="159112" y="204198"/>
                  </a:cubicBezTo>
                  <a:cubicBezTo>
                    <a:pt x="151159" y="211944"/>
                    <a:pt x="140418" y="217986"/>
                    <a:pt x="126887" y="222325"/>
                  </a:cubicBezTo>
                  <a:cubicBezTo>
                    <a:pt x="116765" y="225526"/>
                    <a:pt x="103235" y="227127"/>
                    <a:pt x="86296" y="227127"/>
                  </a:cubicBezTo>
                  <a:lnTo>
                    <a:pt x="0" y="2271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674146-E1A5-4A80-84A5-CC0EC0097655}"/>
              </a:ext>
            </a:extLst>
          </p:cNvPr>
          <p:cNvGrpSpPr/>
          <p:nvPr/>
        </p:nvGrpSpPr>
        <p:grpSpPr>
          <a:xfrm>
            <a:off x="6096000" y="1659156"/>
            <a:ext cx="4949228" cy="3539688"/>
            <a:chOff x="6096000" y="1951005"/>
            <a:chExt cx="4949228" cy="353968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C505ED-5417-4167-BDF0-3705B9A50A3B}"/>
                </a:ext>
              </a:extLst>
            </p:cNvPr>
            <p:cNvSpPr txBox="1"/>
            <p:nvPr/>
          </p:nvSpPr>
          <p:spPr>
            <a:xfrm>
              <a:off x="6096000" y="2289688"/>
              <a:ext cx="4425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NO.1 </a:t>
              </a:r>
              <a:r>
                <a:rPr lang="en-US" altLang="ko-KR" sz="2800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en-US" altLang="ko-KR" sz="2800" dirty="0">
                <a:solidFill>
                  <a:schemeClr val="accent4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302B99-A0E5-4224-B208-C8DF047478ED}"/>
                </a:ext>
              </a:extLst>
            </p:cNvPr>
            <p:cNvSpPr txBox="1"/>
            <p:nvPr/>
          </p:nvSpPr>
          <p:spPr>
            <a:xfrm>
              <a:off x="6096000" y="1951005"/>
              <a:ext cx="4425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600" b="1" dirty="0">
                <a:solidFill>
                  <a:srgbClr val="C00000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7BABE8-C1F4-4590-BE58-456D7A9A8CD7}"/>
                </a:ext>
              </a:extLst>
            </p:cNvPr>
            <p:cNvSpPr txBox="1"/>
            <p:nvPr/>
          </p:nvSpPr>
          <p:spPr>
            <a:xfrm>
              <a:off x="6096000" y="2813037"/>
              <a:ext cx="494922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Easy to change colors, photos and Text. 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</a:t>
              </a:r>
            </a:p>
          </p:txBody>
        </p: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27DF863-676B-4F26-A44E-F832BBEE8E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037772-F4A9-4A4E-8674-E4B3482E627E}"/>
              </a:ext>
            </a:extLst>
          </p:cNvPr>
          <p:cNvSpPr txBox="1"/>
          <p:nvPr/>
        </p:nvSpPr>
        <p:spPr>
          <a:xfrm>
            <a:off x="602255" y="668491"/>
            <a:ext cx="4326335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altLang="ko-KR" sz="3600" dirty="0">
                <a:solidFill>
                  <a:schemeClr val="accent4"/>
                </a:solidFill>
              </a:rPr>
              <a:t>Create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altLang="ko-KR" sz="3600" dirty="0">
                <a:solidFill>
                  <a:schemeClr val="accent3"/>
                </a:solidFill>
              </a:rPr>
              <a:t>Professional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PPT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0118A1-5407-4D88-838B-5B02C69393D5}"/>
              </a:ext>
            </a:extLst>
          </p:cNvPr>
          <p:cNvGrpSpPr/>
          <p:nvPr/>
        </p:nvGrpSpPr>
        <p:grpSpPr>
          <a:xfrm>
            <a:off x="4774516" y="5531298"/>
            <a:ext cx="2640552" cy="871879"/>
            <a:chOff x="-475010" y="1114178"/>
            <a:chExt cx="4241713" cy="8718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0F6583-CC49-42E2-9506-DB3B8C1C89D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00F20F-3D36-45F3-82CF-FF80CE805A5B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132B0C-5D9D-4CBC-AA19-671192A62B8F}"/>
              </a:ext>
            </a:extLst>
          </p:cNvPr>
          <p:cNvGrpSpPr/>
          <p:nvPr/>
        </p:nvGrpSpPr>
        <p:grpSpPr>
          <a:xfrm>
            <a:off x="870972" y="4608456"/>
            <a:ext cx="2640552" cy="1056545"/>
            <a:chOff x="-475010" y="1114178"/>
            <a:chExt cx="4241713" cy="1056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52070E-C0B3-476D-99B0-943C185BE7D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7EF83-DD15-4491-A892-296ABB8AD9AA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79FD7A-618B-42CA-A4CA-D8594588AAD4}"/>
              </a:ext>
            </a:extLst>
          </p:cNvPr>
          <p:cNvGrpSpPr/>
          <p:nvPr/>
        </p:nvGrpSpPr>
        <p:grpSpPr>
          <a:xfrm>
            <a:off x="8590089" y="4608456"/>
            <a:ext cx="2702143" cy="1056545"/>
            <a:chOff x="-475010" y="1114178"/>
            <a:chExt cx="4241713" cy="10565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2248E1-55F9-467F-96B0-054C56B54C79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DBEDA7-8197-44B4-A3B3-A13700AE5DF7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0454FB0-7D00-4C1D-9C2A-9F542544CC85}"/>
              </a:ext>
            </a:extLst>
          </p:cNvPr>
          <p:cNvSpPr txBox="1"/>
          <p:nvPr/>
        </p:nvSpPr>
        <p:spPr>
          <a:xfrm>
            <a:off x="7925670" y="658072"/>
            <a:ext cx="3513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Modern  PowerPoint  Presentation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4FF0D7-61D2-46EA-B78D-8391F8CB31B2}"/>
              </a:ext>
            </a:extLst>
          </p:cNvPr>
          <p:cNvSpPr txBox="1"/>
          <p:nvPr/>
        </p:nvSpPr>
        <p:spPr>
          <a:xfrm>
            <a:off x="7925670" y="1411365"/>
            <a:ext cx="351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1AC912D-97A5-4513-A64F-DDE44DD59353}"/>
              </a:ext>
            </a:extLst>
          </p:cNvPr>
          <p:cNvSpPr/>
          <p:nvPr/>
        </p:nvSpPr>
        <p:spPr>
          <a:xfrm>
            <a:off x="1364095" y="2855403"/>
            <a:ext cx="3193581" cy="5202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8A77596-9215-4513-8A5F-FF2B6257844B}"/>
              </a:ext>
            </a:extLst>
          </p:cNvPr>
          <p:cNvSpPr/>
          <p:nvPr/>
        </p:nvSpPr>
        <p:spPr>
          <a:xfrm>
            <a:off x="1393810" y="2887842"/>
            <a:ext cx="3121639" cy="4441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026F647-9E3C-4FC6-B78F-F8F17A514ECA}"/>
              </a:ext>
            </a:extLst>
          </p:cNvPr>
          <p:cNvSpPr/>
          <p:nvPr/>
        </p:nvSpPr>
        <p:spPr>
          <a:xfrm rot="9900000">
            <a:off x="4078186" y="3090855"/>
            <a:ext cx="431649" cy="737981"/>
          </a:xfrm>
          <a:prstGeom prst="downArrow">
            <a:avLst>
              <a:gd name="adj1" fmla="val 55600"/>
              <a:gd name="adj2" fmla="val 83536"/>
            </a:avLst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61BABB-9A18-46A4-BFE9-570DEEA158C8}"/>
              </a:ext>
            </a:extLst>
          </p:cNvPr>
          <p:cNvGrpSpPr/>
          <p:nvPr/>
        </p:nvGrpSpPr>
        <p:grpSpPr>
          <a:xfrm>
            <a:off x="2446431" y="3006508"/>
            <a:ext cx="1565219" cy="194581"/>
            <a:chOff x="3709890" y="3325752"/>
            <a:chExt cx="1238140" cy="15392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C8511AA-06D0-4D6E-A036-5D19118F4602}"/>
                </a:ext>
              </a:extLst>
            </p:cNvPr>
            <p:cNvSpPr/>
            <p:nvPr/>
          </p:nvSpPr>
          <p:spPr>
            <a:xfrm>
              <a:off x="4379663" y="3325752"/>
              <a:ext cx="568367" cy="153920"/>
            </a:xfrm>
            <a:custGeom>
              <a:avLst/>
              <a:gdLst>
                <a:gd name="connsiteX0" fmla="*/ 622508 w 867297"/>
                <a:gd name="connsiteY0" fmla="*/ 66466 h 234874"/>
                <a:gd name="connsiteX1" fmla="*/ 666043 w 867297"/>
                <a:gd name="connsiteY1" fmla="*/ 66466 h 234874"/>
                <a:gd name="connsiteX2" fmla="*/ 666043 w 867297"/>
                <a:gd name="connsiteY2" fmla="*/ 231001 h 234874"/>
                <a:gd name="connsiteX3" fmla="*/ 622508 w 867297"/>
                <a:gd name="connsiteY3" fmla="*/ 231001 h 234874"/>
                <a:gd name="connsiteX4" fmla="*/ 334959 w 867297"/>
                <a:gd name="connsiteY4" fmla="*/ 66466 h 234874"/>
                <a:gd name="connsiteX5" fmla="*/ 378493 w 867297"/>
                <a:gd name="connsiteY5" fmla="*/ 66466 h 234874"/>
                <a:gd name="connsiteX6" fmla="*/ 378493 w 867297"/>
                <a:gd name="connsiteY6" fmla="*/ 231001 h 234874"/>
                <a:gd name="connsiteX7" fmla="*/ 334959 w 867297"/>
                <a:gd name="connsiteY7" fmla="*/ 231001 h 234874"/>
                <a:gd name="connsiteX8" fmla="*/ 791847 w 867297"/>
                <a:gd name="connsiteY8" fmla="*/ 62747 h 234874"/>
                <a:gd name="connsiteX9" fmla="*/ 839642 w 867297"/>
                <a:gd name="connsiteY9" fmla="*/ 75684 h 234874"/>
                <a:gd name="connsiteX10" fmla="*/ 865128 w 867297"/>
                <a:gd name="connsiteY10" fmla="*/ 115114 h 234874"/>
                <a:gd name="connsiteX11" fmla="*/ 822212 w 867297"/>
                <a:gd name="connsiteY11" fmla="*/ 122860 h 234874"/>
                <a:gd name="connsiteX12" fmla="*/ 812375 w 867297"/>
                <a:gd name="connsiteY12" fmla="*/ 103494 h 234874"/>
                <a:gd name="connsiteX13" fmla="*/ 792466 w 867297"/>
                <a:gd name="connsiteY13" fmla="*/ 96987 h 234874"/>
                <a:gd name="connsiteX14" fmla="*/ 766515 w 867297"/>
                <a:gd name="connsiteY14" fmla="*/ 108219 h 234874"/>
                <a:gd name="connsiteX15" fmla="*/ 756833 w 867297"/>
                <a:gd name="connsiteY15" fmla="*/ 145790 h 234874"/>
                <a:gd name="connsiteX16" fmla="*/ 766670 w 867297"/>
                <a:gd name="connsiteY16" fmla="*/ 187156 h 234874"/>
                <a:gd name="connsiteX17" fmla="*/ 793086 w 867297"/>
                <a:gd name="connsiteY17" fmla="*/ 199240 h 234874"/>
                <a:gd name="connsiteX18" fmla="*/ 813382 w 867297"/>
                <a:gd name="connsiteY18" fmla="*/ 192191 h 234874"/>
                <a:gd name="connsiteX19" fmla="*/ 824537 w 867297"/>
                <a:gd name="connsiteY19" fmla="*/ 167944 h 234874"/>
                <a:gd name="connsiteX20" fmla="*/ 867297 w 867297"/>
                <a:gd name="connsiteY20" fmla="*/ 175226 h 234874"/>
                <a:gd name="connsiteX21" fmla="*/ 841734 w 867297"/>
                <a:gd name="connsiteY21" fmla="*/ 219691 h 234874"/>
                <a:gd name="connsiteX22" fmla="*/ 791072 w 867297"/>
                <a:gd name="connsiteY22" fmla="*/ 234719 h 234874"/>
                <a:gd name="connsiteX23" fmla="*/ 733515 w 867297"/>
                <a:gd name="connsiteY23" fmla="*/ 211944 h 234874"/>
                <a:gd name="connsiteX24" fmla="*/ 712057 w 867297"/>
                <a:gd name="connsiteY24" fmla="*/ 148888 h 234874"/>
                <a:gd name="connsiteX25" fmla="*/ 733593 w 867297"/>
                <a:gd name="connsiteY25" fmla="*/ 85444 h 234874"/>
                <a:gd name="connsiteX26" fmla="*/ 791847 w 867297"/>
                <a:gd name="connsiteY26" fmla="*/ 62747 h 234874"/>
                <a:gd name="connsiteX27" fmla="*/ 528466 w 867297"/>
                <a:gd name="connsiteY27" fmla="*/ 62747 h 234874"/>
                <a:gd name="connsiteX28" fmla="*/ 554804 w 867297"/>
                <a:gd name="connsiteY28" fmla="*/ 67938 h 234874"/>
                <a:gd name="connsiteX29" fmla="*/ 572853 w 867297"/>
                <a:gd name="connsiteY29" fmla="*/ 81183 h 234874"/>
                <a:gd name="connsiteX30" fmla="*/ 581375 w 867297"/>
                <a:gd name="connsiteY30" fmla="*/ 99465 h 234874"/>
                <a:gd name="connsiteX31" fmla="*/ 583776 w 867297"/>
                <a:gd name="connsiteY31" fmla="*/ 128748 h 234874"/>
                <a:gd name="connsiteX32" fmla="*/ 583776 w 867297"/>
                <a:gd name="connsiteY32" fmla="*/ 231001 h 234874"/>
                <a:gd name="connsiteX33" fmla="*/ 540241 w 867297"/>
                <a:gd name="connsiteY33" fmla="*/ 231001 h 234874"/>
                <a:gd name="connsiteX34" fmla="*/ 540241 w 867297"/>
                <a:gd name="connsiteY34" fmla="*/ 147029 h 234874"/>
                <a:gd name="connsiteX35" fmla="*/ 537452 w 867297"/>
                <a:gd name="connsiteY35" fmla="*/ 112557 h 234874"/>
                <a:gd name="connsiteX36" fmla="*/ 528389 w 867297"/>
                <a:gd name="connsiteY36" fmla="*/ 100395 h 234874"/>
                <a:gd name="connsiteX37" fmla="*/ 513283 w 867297"/>
                <a:gd name="connsiteY37" fmla="*/ 96057 h 234874"/>
                <a:gd name="connsiteX38" fmla="*/ 492987 w 867297"/>
                <a:gd name="connsiteY38" fmla="*/ 102254 h 234874"/>
                <a:gd name="connsiteX39" fmla="*/ 480670 w 867297"/>
                <a:gd name="connsiteY39" fmla="*/ 118677 h 234874"/>
                <a:gd name="connsiteX40" fmla="*/ 477339 w 867297"/>
                <a:gd name="connsiteY40" fmla="*/ 156480 h 234874"/>
                <a:gd name="connsiteX41" fmla="*/ 477339 w 867297"/>
                <a:gd name="connsiteY41" fmla="*/ 231001 h 234874"/>
                <a:gd name="connsiteX42" fmla="*/ 433804 w 867297"/>
                <a:gd name="connsiteY42" fmla="*/ 231001 h 234874"/>
                <a:gd name="connsiteX43" fmla="*/ 433804 w 867297"/>
                <a:gd name="connsiteY43" fmla="*/ 66466 h 234874"/>
                <a:gd name="connsiteX44" fmla="*/ 474240 w 867297"/>
                <a:gd name="connsiteY44" fmla="*/ 66466 h 234874"/>
                <a:gd name="connsiteX45" fmla="*/ 474240 w 867297"/>
                <a:gd name="connsiteY45" fmla="*/ 90635 h 234874"/>
                <a:gd name="connsiteX46" fmla="*/ 528466 w 867297"/>
                <a:gd name="connsiteY46" fmla="*/ 62747 h 234874"/>
                <a:gd name="connsiteX47" fmla="*/ 622508 w 867297"/>
                <a:gd name="connsiteY47" fmla="*/ 3874 h 234874"/>
                <a:gd name="connsiteX48" fmla="*/ 666043 w 867297"/>
                <a:gd name="connsiteY48" fmla="*/ 3874 h 234874"/>
                <a:gd name="connsiteX49" fmla="*/ 666043 w 867297"/>
                <a:gd name="connsiteY49" fmla="*/ 44156 h 234874"/>
                <a:gd name="connsiteX50" fmla="*/ 622508 w 867297"/>
                <a:gd name="connsiteY50" fmla="*/ 44156 h 234874"/>
                <a:gd name="connsiteX51" fmla="*/ 334959 w 867297"/>
                <a:gd name="connsiteY51" fmla="*/ 3874 h 234874"/>
                <a:gd name="connsiteX52" fmla="*/ 378493 w 867297"/>
                <a:gd name="connsiteY52" fmla="*/ 3874 h 234874"/>
                <a:gd name="connsiteX53" fmla="*/ 378493 w 867297"/>
                <a:gd name="connsiteY53" fmla="*/ 44156 h 234874"/>
                <a:gd name="connsiteX54" fmla="*/ 334959 w 867297"/>
                <a:gd name="connsiteY54" fmla="*/ 44156 h 234874"/>
                <a:gd name="connsiteX55" fmla="*/ 235804 w 867297"/>
                <a:gd name="connsiteY55" fmla="*/ 3874 h 234874"/>
                <a:gd name="connsiteX56" fmla="*/ 279338 w 867297"/>
                <a:gd name="connsiteY56" fmla="*/ 3874 h 234874"/>
                <a:gd name="connsiteX57" fmla="*/ 279338 w 867297"/>
                <a:gd name="connsiteY57" fmla="*/ 231001 h 234874"/>
                <a:gd name="connsiteX58" fmla="*/ 235804 w 867297"/>
                <a:gd name="connsiteY58" fmla="*/ 231001 h 234874"/>
                <a:gd name="connsiteX59" fmla="*/ 106282 w 867297"/>
                <a:gd name="connsiteY59" fmla="*/ 0 h 234874"/>
                <a:gd name="connsiteX60" fmla="*/ 173986 w 867297"/>
                <a:gd name="connsiteY60" fmla="*/ 24634 h 234874"/>
                <a:gd name="connsiteX61" fmla="*/ 197227 w 867297"/>
                <a:gd name="connsiteY61" fmla="*/ 66466 h 234874"/>
                <a:gd name="connsiteX62" fmla="*/ 151832 w 867297"/>
                <a:gd name="connsiteY62" fmla="*/ 77311 h 234874"/>
                <a:gd name="connsiteX63" fmla="*/ 135022 w 867297"/>
                <a:gd name="connsiteY63" fmla="*/ 49424 h 234874"/>
                <a:gd name="connsiteX64" fmla="*/ 103958 w 867297"/>
                <a:gd name="connsiteY64" fmla="*/ 39198 h 234874"/>
                <a:gd name="connsiteX65" fmla="*/ 62980 w 867297"/>
                <a:gd name="connsiteY65" fmla="*/ 57325 h 234874"/>
                <a:gd name="connsiteX66" fmla="*/ 47254 w 867297"/>
                <a:gd name="connsiteY66" fmla="*/ 116043 h 234874"/>
                <a:gd name="connsiteX67" fmla="*/ 62747 w 867297"/>
                <a:gd name="connsiteY67" fmla="*/ 177396 h 234874"/>
                <a:gd name="connsiteX68" fmla="*/ 103029 w 867297"/>
                <a:gd name="connsiteY68" fmla="*/ 195676 h 234874"/>
                <a:gd name="connsiteX69" fmla="*/ 134479 w 867297"/>
                <a:gd name="connsiteY69" fmla="*/ 184057 h 234874"/>
                <a:gd name="connsiteX70" fmla="*/ 153381 w 867297"/>
                <a:gd name="connsiteY70" fmla="*/ 147494 h 234874"/>
                <a:gd name="connsiteX71" fmla="*/ 197846 w 867297"/>
                <a:gd name="connsiteY71" fmla="*/ 161592 h 234874"/>
                <a:gd name="connsiteX72" fmla="*/ 163839 w 867297"/>
                <a:gd name="connsiteY72" fmla="*/ 216824 h 234874"/>
                <a:gd name="connsiteX73" fmla="*/ 103494 w 867297"/>
                <a:gd name="connsiteY73" fmla="*/ 234874 h 234874"/>
                <a:gd name="connsiteX74" fmla="*/ 29127 w 867297"/>
                <a:gd name="connsiteY74" fmla="*/ 203966 h 234874"/>
                <a:gd name="connsiteX75" fmla="*/ 0 w 867297"/>
                <a:gd name="connsiteY75" fmla="*/ 119452 h 234874"/>
                <a:gd name="connsiteX76" fmla="*/ 29283 w 867297"/>
                <a:gd name="connsiteY76" fmla="*/ 31374 h 234874"/>
                <a:gd name="connsiteX77" fmla="*/ 106282 w 867297"/>
                <a:gd name="connsiteY77" fmla="*/ 0 h 23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867297" h="234874">
                  <a:moveTo>
                    <a:pt x="622508" y="66466"/>
                  </a:moveTo>
                  <a:lnTo>
                    <a:pt x="666043" y="66466"/>
                  </a:lnTo>
                  <a:lnTo>
                    <a:pt x="666043" y="231001"/>
                  </a:lnTo>
                  <a:lnTo>
                    <a:pt x="622508" y="231001"/>
                  </a:lnTo>
                  <a:close/>
                  <a:moveTo>
                    <a:pt x="334959" y="66466"/>
                  </a:moveTo>
                  <a:lnTo>
                    <a:pt x="378493" y="66466"/>
                  </a:lnTo>
                  <a:lnTo>
                    <a:pt x="378493" y="231001"/>
                  </a:lnTo>
                  <a:lnTo>
                    <a:pt x="334959" y="231001"/>
                  </a:lnTo>
                  <a:close/>
                  <a:moveTo>
                    <a:pt x="791847" y="62747"/>
                  </a:moveTo>
                  <a:cubicBezTo>
                    <a:pt x="811884" y="62747"/>
                    <a:pt x="827816" y="67059"/>
                    <a:pt x="839642" y="75684"/>
                  </a:cubicBezTo>
                  <a:cubicBezTo>
                    <a:pt x="851469" y="84309"/>
                    <a:pt x="859964" y="97451"/>
                    <a:pt x="865128" y="115114"/>
                  </a:cubicBezTo>
                  <a:lnTo>
                    <a:pt x="822212" y="122860"/>
                  </a:lnTo>
                  <a:cubicBezTo>
                    <a:pt x="820766" y="114287"/>
                    <a:pt x="817487" y="107832"/>
                    <a:pt x="812375" y="103494"/>
                  </a:cubicBezTo>
                  <a:cubicBezTo>
                    <a:pt x="807262" y="99155"/>
                    <a:pt x="800625" y="96987"/>
                    <a:pt x="792466" y="96987"/>
                  </a:cubicBezTo>
                  <a:cubicBezTo>
                    <a:pt x="781621" y="96987"/>
                    <a:pt x="772971" y="100731"/>
                    <a:pt x="766515" y="108219"/>
                  </a:cubicBezTo>
                  <a:cubicBezTo>
                    <a:pt x="760060" y="115707"/>
                    <a:pt x="756833" y="128231"/>
                    <a:pt x="756833" y="145790"/>
                  </a:cubicBezTo>
                  <a:cubicBezTo>
                    <a:pt x="756833" y="165311"/>
                    <a:pt x="760112" y="179100"/>
                    <a:pt x="766670" y="187156"/>
                  </a:cubicBezTo>
                  <a:cubicBezTo>
                    <a:pt x="773229" y="195212"/>
                    <a:pt x="782034" y="199240"/>
                    <a:pt x="793086" y="199240"/>
                  </a:cubicBezTo>
                  <a:cubicBezTo>
                    <a:pt x="801349" y="199240"/>
                    <a:pt x="808114" y="196890"/>
                    <a:pt x="813382" y="192191"/>
                  </a:cubicBezTo>
                  <a:cubicBezTo>
                    <a:pt x="818649" y="187491"/>
                    <a:pt x="822368" y="179409"/>
                    <a:pt x="824537" y="167944"/>
                  </a:cubicBezTo>
                  <a:lnTo>
                    <a:pt x="867297" y="175226"/>
                  </a:lnTo>
                  <a:cubicBezTo>
                    <a:pt x="862856" y="194851"/>
                    <a:pt x="854334" y="209673"/>
                    <a:pt x="841734" y="219691"/>
                  </a:cubicBezTo>
                  <a:cubicBezTo>
                    <a:pt x="829133" y="229710"/>
                    <a:pt x="812245" y="234719"/>
                    <a:pt x="791072" y="234719"/>
                  </a:cubicBezTo>
                  <a:cubicBezTo>
                    <a:pt x="767006" y="234719"/>
                    <a:pt x="747821" y="227128"/>
                    <a:pt x="733515" y="211944"/>
                  </a:cubicBezTo>
                  <a:cubicBezTo>
                    <a:pt x="719210" y="196761"/>
                    <a:pt x="712057" y="175742"/>
                    <a:pt x="712057" y="148888"/>
                  </a:cubicBezTo>
                  <a:cubicBezTo>
                    <a:pt x="712057" y="121724"/>
                    <a:pt x="719236" y="100576"/>
                    <a:pt x="733593" y="85444"/>
                  </a:cubicBezTo>
                  <a:cubicBezTo>
                    <a:pt x="747950" y="70313"/>
                    <a:pt x="767368" y="62747"/>
                    <a:pt x="791847" y="62747"/>
                  </a:cubicBezTo>
                  <a:close/>
                  <a:moveTo>
                    <a:pt x="528466" y="62747"/>
                  </a:moveTo>
                  <a:cubicBezTo>
                    <a:pt x="538071" y="62747"/>
                    <a:pt x="546851" y="64478"/>
                    <a:pt x="554804" y="67938"/>
                  </a:cubicBezTo>
                  <a:cubicBezTo>
                    <a:pt x="562757" y="71397"/>
                    <a:pt x="568773" y="75813"/>
                    <a:pt x="572853" y="81183"/>
                  </a:cubicBezTo>
                  <a:cubicBezTo>
                    <a:pt x="576933" y="86555"/>
                    <a:pt x="579774" y="92649"/>
                    <a:pt x="581375" y="99465"/>
                  </a:cubicBezTo>
                  <a:cubicBezTo>
                    <a:pt x="582976" y="106283"/>
                    <a:pt x="583776" y="116043"/>
                    <a:pt x="583776" y="128748"/>
                  </a:cubicBezTo>
                  <a:lnTo>
                    <a:pt x="583776" y="231001"/>
                  </a:lnTo>
                  <a:lnTo>
                    <a:pt x="540241" y="231001"/>
                  </a:lnTo>
                  <a:lnTo>
                    <a:pt x="540241" y="147029"/>
                  </a:lnTo>
                  <a:cubicBezTo>
                    <a:pt x="540241" y="129264"/>
                    <a:pt x="539311" y="117773"/>
                    <a:pt x="537452" y="112557"/>
                  </a:cubicBezTo>
                  <a:cubicBezTo>
                    <a:pt x="535592" y="107342"/>
                    <a:pt x="532572" y="103287"/>
                    <a:pt x="528389" y="100395"/>
                  </a:cubicBezTo>
                  <a:cubicBezTo>
                    <a:pt x="524205" y="97503"/>
                    <a:pt x="519170" y="96057"/>
                    <a:pt x="513283" y="96057"/>
                  </a:cubicBezTo>
                  <a:cubicBezTo>
                    <a:pt x="505743" y="96057"/>
                    <a:pt x="498978" y="98123"/>
                    <a:pt x="492987" y="102254"/>
                  </a:cubicBezTo>
                  <a:cubicBezTo>
                    <a:pt x="486997" y="106386"/>
                    <a:pt x="482891" y="111860"/>
                    <a:pt x="480670" y="118677"/>
                  </a:cubicBezTo>
                  <a:cubicBezTo>
                    <a:pt x="478449" y="125494"/>
                    <a:pt x="477339" y="138095"/>
                    <a:pt x="477339" y="156480"/>
                  </a:cubicBezTo>
                  <a:lnTo>
                    <a:pt x="477339" y="231001"/>
                  </a:lnTo>
                  <a:lnTo>
                    <a:pt x="433804" y="231001"/>
                  </a:lnTo>
                  <a:lnTo>
                    <a:pt x="433804" y="66466"/>
                  </a:lnTo>
                  <a:lnTo>
                    <a:pt x="474240" y="66466"/>
                  </a:lnTo>
                  <a:lnTo>
                    <a:pt x="474240" y="90635"/>
                  </a:lnTo>
                  <a:cubicBezTo>
                    <a:pt x="488598" y="72043"/>
                    <a:pt x="506673" y="62747"/>
                    <a:pt x="528466" y="62747"/>
                  </a:cubicBezTo>
                  <a:close/>
                  <a:moveTo>
                    <a:pt x="622508" y="3874"/>
                  </a:moveTo>
                  <a:lnTo>
                    <a:pt x="666043" y="3874"/>
                  </a:lnTo>
                  <a:lnTo>
                    <a:pt x="666043" y="44156"/>
                  </a:lnTo>
                  <a:lnTo>
                    <a:pt x="622508" y="44156"/>
                  </a:lnTo>
                  <a:close/>
                  <a:moveTo>
                    <a:pt x="334959" y="3874"/>
                  </a:moveTo>
                  <a:lnTo>
                    <a:pt x="378493" y="3874"/>
                  </a:lnTo>
                  <a:lnTo>
                    <a:pt x="378493" y="44156"/>
                  </a:lnTo>
                  <a:lnTo>
                    <a:pt x="334959" y="44156"/>
                  </a:lnTo>
                  <a:close/>
                  <a:moveTo>
                    <a:pt x="235804" y="3874"/>
                  </a:moveTo>
                  <a:lnTo>
                    <a:pt x="279338" y="3874"/>
                  </a:lnTo>
                  <a:lnTo>
                    <a:pt x="279338" y="231001"/>
                  </a:lnTo>
                  <a:lnTo>
                    <a:pt x="235804" y="231001"/>
                  </a:lnTo>
                  <a:close/>
                  <a:moveTo>
                    <a:pt x="106282" y="0"/>
                  </a:moveTo>
                  <a:cubicBezTo>
                    <a:pt x="134066" y="0"/>
                    <a:pt x="156635" y="8212"/>
                    <a:pt x="173986" y="24634"/>
                  </a:cubicBezTo>
                  <a:cubicBezTo>
                    <a:pt x="184315" y="34344"/>
                    <a:pt x="192062" y="48287"/>
                    <a:pt x="197227" y="66466"/>
                  </a:cubicBezTo>
                  <a:lnTo>
                    <a:pt x="151832" y="77311"/>
                  </a:lnTo>
                  <a:cubicBezTo>
                    <a:pt x="149146" y="65536"/>
                    <a:pt x="143543" y="56240"/>
                    <a:pt x="135022" y="49424"/>
                  </a:cubicBezTo>
                  <a:cubicBezTo>
                    <a:pt x="126500" y="42606"/>
                    <a:pt x="116146" y="39198"/>
                    <a:pt x="103958" y="39198"/>
                  </a:cubicBezTo>
                  <a:cubicBezTo>
                    <a:pt x="87122" y="39198"/>
                    <a:pt x="73464" y="45240"/>
                    <a:pt x="62980" y="57325"/>
                  </a:cubicBezTo>
                  <a:cubicBezTo>
                    <a:pt x="52496" y="69409"/>
                    <a:pt x="47254" y="88982"/>
                    <a:pt x="47254" y="116043"/>
                  </a:cubicBezTo>
                  <a:cubicBezTo>
                    <a:pt x="47254" y="144757"/>
                    <a:pt x="52419" y="165208"/>
                    <a:pt x="62747" y="177396"/>
                  </a:cubicBezTo>
                  <a:cubicBezTo>
                    <a:pt x="73076" y="189583"/>
                    <a:pt x="86503" y="195676"/>
                    <a:pt x="103029" y="195676"/>
                  </a:cubicBezTo>
                  <a:cubicBezTo>
                    <a:pt x="115217" y="195676"/>
                    <a:pt x="125701" y="191804"/>
                    <a:pt x="134479" y="184057"/>
                  </a:cubicBezTo>
                  <a:cubicBezTo>
                    <a:pt x="143259" y="176311"/>
                    <a:pt x="149559" y="164123"/>
                    <a:pt x="153381" y="147494"/>
                  </a:cubicBezTo>
                  <a:lnTo>
                    <a:pt x="197846" y="161592"/>
                  </a:lnTo>
                  <a:cubicBezTo>
                    <a:pt x="191029" y="186381"/>
                    <a:pt x="179693" y="204791"/>
                    <a:pt x="163839" y="216824"/>
                  </a:cubicBezTo>
                  <a:cubicBezTo>
                    <a:pt x="147984" y="228857"/>
                    <a:pt x="127869" y="234874"/>
                    <a:pt x="103494" y="234874"/>
                  </a:cubicBezTo>
                  <a:cubicBezTo>
                    <a:pt x="73334" y="234874"/>
                    <a:pt x="48545" y="224571"/>
                    <a:pt x="29127" y="203966"/>
                  </a:cubicBezTo>
                  <a:cubicBezTo>
                    <a:pt x="9710" y="183360"/>
                    <a:pt x="0" y="155189"/>
                    <a:pt x="0" y="119452"/>
                  </a:cubicBezTo>
                  <a:cubicBezTo>
                    <a:pt x="0" y="81649"/>
                    <a:pt x="9761" y="52290"/>
                    <a:pt x="29283" y="31374"/>
                  </a:cubicBezTo>
                  <a:cubicBezTo>
                    <a:pt x="48803" y="10458"/>
                    <a:pt x="74470" y="0"/>
                    <a:pt x="1062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BC0B67-C38E-45F8-A526-BAE63157712E}"/>
                </a:ext>
              </a:extLst>
            </p:cNvPr>
            <p:cNvSpPr/>
            <p:nvPr/>
          </p:nvSpPr>
          <p:spPr>
            <a:xfrm>
              <a:off x="3709890" y="3325752"/>
              <a:ext cx="606745" cy="151280"/>
            </a:xfrm>
            <a:custGeom>
              <a:avLst/>
              <a:gdLst>
                <a:gd name="connsiteX0" fmla="*/ 794634 w 925859"/>
                <a:gd name="connsiteY0" fmla="*/ 148113 h 230846"/>
                <a:gd name="connsiteX1" fmla="*/ 768141 w 925859"/>
                <a:gd name="connsiteY1" fmla="*/ 154775 h 230846"/>
                <a:gd name="connsiteX2" fmla="*/ 744437 w 925859"/>
                <a:gd name="connsiteY2" fmla="*/ 162367 h 230846"/>
                <a:gd name="connsiteX3" fmla="*/ 735915 w 925859"/>
                <a:gd name="connsiteY3" fmla="*/ 177705 h 230846"/>
                <a:gd name="connsiteX4" fmla="*/ 742733 w 925859"/>
                <a:gd name="connsiteY4" fmla="*/ 193507 h 230846"/>
                <a:gd name="connsiteX5" fmla="*/ 760084 w 925859"/>
                <a:gd name="connsiteY5" fmla="*/ 200169 h 230846"/>
                <a:gd name="connsiteX6" fmla="*/ 782549 w 925859"/>
                <a:gd name="connsiteY6" fmla="*/ 192423 h 230846"/>
                <a:gd name="connsiteX7" fmla="*/ 792930 w 925859"/>
                <a:gd name="connsiteY7" fmla="*/ 178015 h 230846"/>
                <a:gd name="connsiteX8" fmla="*/ 794634 w 925859"/>
                <a:gd name="connsiteY8" fmla="*/ 156789 h 230846"/>
                <a:gd name="connsiteX9" fmla="*/ 293281 w 925859"/>
                <a:gd name="connsiteY9" fmla="*/ 92184 h 230846"/>
                <a:gd name="connsiteX10" fmla="*/ 269732 w 925859"/>
                <a:gd name="connsiteY10" fmla="*/ 102563 h 230846"/>
                <a:gd name="connsiteX11" fmla="*/ 260591 w 925859"/>
                <a:gd name="connsiteY11" fmla="*/ 130761 h 230846"/>
                <a:gd name="connsiteX12" fmla="*/ 325661 w 925859"/>
                <a:gd name="connsiteY12" fmla="*/ 130761 h 230846"/>
                <a:gd name="connsiteX13" fmla="*/ 315901 w 925859"/>
                <a:gd name="connsiteY13" fmla="*/ 102021 h 230846"/>
                <a:gd name="connsiteX14" fmla="*/ 293281 w 925859"/>
                <a:gd name="connsiteY14" fmla="*/ 92184 h 230846"/>
                <a:gd name="connsiteX15" fmla="*/ 768141 w 925859"/>
                <a:gd name="connsiteY15" fmla="*/ 58874 h 230846"/>
                <a:gd name="connsiteX16" fmla="*/ 811521 w 925859"/>
                <a:gd name="connsiteY16" fmla="*/ 65768 h 230846"/>
                <a:gd name="connsiteX17" fmla="*/ 831584 w 925859"/>
                <a:gd name="connsiteY17" fmla="*/ 83275 h 230846"/>
                <a:gd name="connsiteX18" fmla="*/ 837395 w 925859"/>
                <a:gd name="connsiteY18" fmla="*/ 122239 h 230846"/>
                <a:gd name="connsiteX19" fmla="*/ 836930 w 925859"/>
                <a:gd name="connsiteY19" fmla="*/ 173057 h 230846"/>
                <a:gd name="connsiteX20" fmla="*/ 839021 w 925859"/>
                <a:gd name="connsiteY20" fmla="*/ 205050 h 230846"/>
                <a:gd name="connsiteX21" fmla="*/ 846845 w 925859"/>
                <a:gd name="connsiteY21" fmla="*/ 227127 h 230846"/>
                <a:gd name="connsiteX22" fmla="*/ 803775 w 925859"/>
                <a:gd name="connsiteY22" fmla="*/ 227127 h 230846"/>
                <a:gd name="connsiteX23" fmla="*/ 799592 w 925859"/>
                <a:gd name="connsiteY23" fmla="*/ 214268 h 230846"/>
                <a:gd name="connsiteX24" fmla="*/ 798042 w 925859"/>
                <a:gd name="connsiteY24" fmla="*/ 209155 h 230846"/>
                <a:gd name="connsiteX25" fmla="*/ 774184 w 925859"/>
                <a:gd name="connsiteY25" fmla="*/ 225423 h 230846"/>
                <a:gd name="connsiteX26" fmla="*/ 747071 w 925859"/>
                <a:gd name="connsiteY26" fmla="*/ 230846 h 230846"/>
                <a:gd name="connsiteX27" fmla="*/ 707022 w 925859"/>
                <a:gd name="connsiteY27" fmla="*/ 217057 h 230846"/>
                <a:gd name="connsiteX28" fmla="*/ 692380 w 925859"/>
                <a:gd name="connsiteY28" fmla="*/ 182198 h 230846"/>
                <a:gd name="connsiteX29" fmla="*/ 699042 w 925859"/>
                <a:gd name="connsiteY29" fmla="*/ 157331 h 230846"/>
                <a:gd name="connsiteX30" fmla="*/ 717712 w 925859"/>
                <a:gd name="connsiteY30" fmla="*/ 140599 h 230846"/>
                <a:gd name="connsiteX31" fmla="*/ 752338 w 925859"/>
                <a:gd name="connsiteY31" fmla="*/ 130451 h 230846"/>
                <a:gd name="connsiteX32" fmla="*/ 794634 w 925859"/>
                <a:gd name="connsiteY32" fmla="*/ 119761 h 230846"/>
                <a:gd name="connsiteX33" fmla="*/ 794634 w 925859"/>
                <a:gd name="connsiteY33" fmla="*/ 115423 h 230846"/>
                <a:gd name="connsiteX34" fmla="*/ 788437 w 925859"/>
                <a:gd name="connsiteY34" fmla="*/ 97528 h 230846"/>
                <a:gd name="connsiteX35" fmla="*/ 765043 w 925859"/>
                <a:gd name="connsiteY35" fmla="*/ 92184 h 230846"/>
                <a:gd name="connsiteX36" fmla="*/ 746916 w 925859"/>
                <a:gd name="connsiteY36" fmla="*/ 96754 h 230846"/>
                <a:gd name="connsiteX37" fmla="*/ 736381 w 925859"/>
                <a:gd name="connsiteY37" fmla="*/ 112789 h 230846"/>
                <a:gd name="connsiteX38" fmla="*/ 696873 w 925859"/>
                <a:gd name="connsiteY38" fmla="*/ 105663 h 230846"/>
                <a:gd name="connsiteX39" fmla="*/ 719803 w 925859"/>
                <a:gd name="connsiteY39" fmla="*/ 70338 h 230846"/>
                <a:gd name="connsiteX40" fmla="*/ 768141 w 925859"/>
                <a:gd name="connsiteY40" fmla="*/ 58874 h 230846"/>
                <a:gd name="connsiteX41" fmla="*/ 500732 w 925859"/>
                <a:gd name="connsiteY41" fmla="*/ 58874 h 230846"/>
                <a:gd name="connsiteX42" fmla="*/ 527071 w 925859"/>
                <a:gd name="connsiteY42" fmla="*/ 64064 h 230846"/>
                <a:gd name="connsiteX43" fmla="*/ 545119 w 925859"/>
                <a:gd name="connsiteY43" fmla="*/ 77310 h 230846"/>
                <a:gd name="connsiteX44" fmla="*/ 553641 w 925859"/>
                <a:gd name="connsiteY44" fmla="*/ 95592 h 230846"/>
                <a:gd name="connsiteX45" fmla="*/ 556043 w 925859"/>
                <a:gd name="connsiteY45" fmla="*/ 124874 h 230846"/>
                <a:gd name="connsiteX46" fmla="*/ 556043 w 925859"/>
                <a:gd name="connsiteY46" fmla="*/ 227127 h 230846"/>
                <a:gd name="connsiteX47" fmla="*/ 512507 w 925859"/>
                <a:gd name="connsiteY47" fmla="*/ 227127 h 230846"/>
                <a:gd name="connsiteX48" fmla="*/ 512507 w 925859"/>
                <a:gd name="connsiteY48" fmla="*/ 143155 h 230846"/>
                <a:gd name="connsiteX49" fmla="*/ 509718 w 925859"/>
                <a:gd name="connsiteY49" fmla="*/ 108684 h 230846"/>
                <a:gd name="connsiteX50" fmla="*/ 500655 w 925859"/>
                <a:gd name="connsiteY50" fmla="*/ 96522 h 230846"/>
                <a:gd name="connsiteX51" fmla="*/ 485549 w 925859"/>
                <a:gd name="connsiteY51" fmla="*/ 92184 h 230846"/>
                <a:gd name="connsiteX52" fmla="*/ 465253 w 925859"/>
                <a:gd name="connsiteY52" fmla="*/ 98381 h 230846"/>
                <a:gd name="connsiteX53" fmla="*/ 452937 w 925859"/>
                <a:gd name="connsiteY53" fmla="*/ 114804 h 230846"/>
                <a:gd name="connsiteX54" fmla="*/ 449606 w 925859"/>
                <a:gd name="connsiteY54" fmla="*/ 152606 h 230846"/>
                <a:gd name="connsiteX55" fmla="*/ 449606 w 925859"/>
                <a:gd name="connsiteY55" fmla="*/ 227127 h 230846"/>
                <a:gd name="connsiteX56" fmla="*/ 406070 w 925859"/>
                <a:gd name="connsiteY56" fmla="*/ 227127 h 230846"/>
                <a:gd name="connsiteX57" fmla="*/ 406070 w 925859"/>
                <a:gd name="connsiteY57" fmla="*/ 62592 h 230846"/>
                <a:gd name="connsiteX58" fmla="*/ 446507 w 925859"/>
                <a:gd name="connsiteY58" fmla="*/ 62592 h 230846"/>
                <a:gd name="connsiteX59" fmla="*/ 446507 w 925859"/>
                <a:gd name="connsiteY59" fmla="*/ 86761 h 230846"/>
                <a:gd name="connsiteX60" fmla="*/ 500732 w 925859"/>
                <a:gd name="connsiteY60" fmla="*/ 58874 h 230846"/>
                <a:gd name="connsiteX61" fmla="*/ 290648 w 925859"/>
                <a:gd name="connsiteY61" fmla="*/ 58874 h 230846"/>
                <a:gd name="connsiteX62" fmla="*/ 348592 w 925859"/>
                <a:gd name="connsiteY62" fmla="*/ 83120 h 230846"/>
                <a:gd name="connsiteX63" fmla="*/ 368887 w 925859"/>
                <a:gd name="connsiteY63" fmla="*/ 157408 h 230846"/>
                <a:gd name="connsiteX64" fmla="*/ 259816 w 925859"/>
                <a:gd name="connsiteY64" fmla="*/ 157408 h 230846"/>
                <a:gd name="connsiteX65" fmla="*/ 270352 w 925859"/>
                <a:gd name="connsiteY65" fmla="*/ 187543 h 230846"/>
                <a:gd name="connsiteX66" fmla="*/ 295451 w 925859"/>
                <a:gd name="connsiteY66" fmla="*/ 198310 h 230846"/>
                <a:gd name="connsiteX67" fmla="*/ 312648 w 925859"/>
                <a:gd name="connsiteY67" fmla="*/ 192733 h 230846"/>
                <a:gd name="connsiteX68" fmla="*/ 323183 w 925859"/>
                <a:gd name="connsiteY68" fmla="*/ 174761 h 230846"/>
                <a:gd name="connsiteX69" fmla="*/ 366563 w 925859"/>
                <a:gd name="connsiteY69" fmla="*/ 182043 h 230846"/>
                <a:gd name="connsiteX70" fmla="*/ 340148 w 925859"/>
                <a:gd name="connsiteY70" fmla="*/ 218373 h 230846"/>
                <a:gd name="connsiteX71" fmla="*/ 294985 w 925859"/>
                <a:gd name="connsiteY71" fmla="*/ 230846 h 230846"/>
                <a:gd name="connsiteX72" fmla="*/ 231465 w 925859"/>
                <a:gd name="connsiteY72" fmla="*/ 202803 h 230846"/>
                <a:gd name="connsiteX73" fmla="*/ 215197 w 925859"/>
                <a:gd name="connsiteY73" fmla="*/ 146099 h 230846"/>
                <a:gd name="connsiteX74" fmla="*/ 236577 w 925859"/>
                <a:gd name="connsiteY74" fmla="*/ 82036 h 230846"/>
                <a:gd name="connsiteX75" fmla="*/ 290648 w 925859"/>
                <a:gd name="connsiteY75" fmla="*/ 58874 h 230846"/>
                <a:gd name="connsiteX76" fmla="*/ 45859 w 925859"/>
                <a:gd name="connsiteY76" fmla="*/ 38422 h 230846"/>
                <a:gd name="connsiteX77" fmla="*/ 45859 w 925859"/>
                <a:gd name="connsiteY77" fmla="*/ 188860 h 230846"/>
                <a:gd name="connsiteX78" fmla="*/ 80099 w 925859"/>
                <a:gd name="connsiteY78" fmla="*/ 188860 h 230846"/>
                <a:gd name="connsiteX79" fmla="*/ 107831 w 925859"/>
                <a:gd name="connsiteY79" fmla="*/ 186691 h 230846"/>
                <a:gd name="connsiteX80" fmla="*/ 126345 w 925859"/>
                <a:gd name="connsiteY80" fmla="*/ 177239 h 230846"/>
                <a:gd name="connsiteX81" fmla="*/ 138352 w 925859"/>
                <a:gd name="connsiteY81" fmla="*/ 155317 h 230846"/>
                <a:gd name="connsiteX82" fmla="*/ 143000 w 925859"/>
                <a:gd name="connsiteY82" fmla="*/ 113719 h 230846"/>
                <a:gd name="connsiteX83" fmla="*/ 138352 w 925859"/>
                <a:gd name="connsiteY83" fmla="*/ 73282 h 230846"/>
                <a:gd name="connsiteX84" fmla="*/ 125338 w 925859"/>
                <a:gd name="connsiteY84" fmla="*/ 51282 h 230846"/>
                <a:gd name="connsiteX85" fmla="*/ 104112 w 925859"/>
                <a:gd name="connsiteY85" fmla="*/ 40592 h 230846"/>
                <a:gd name="connsiteX86" fmla="*/ 66465 w 925859"/>
                <a:gd name="connsiteY86" fmla="*/ 38422 h 230846"/>
                <a:gd name="connsiteX87" fmla="*/ 640479 w 925859"/>
                <a:gd name="connsiteY87" fmla="*/ 4493 h 230846"/>
                <a:gd name="connsiteX88" fmla="*/ 640479 w 925859"/>
                <a:gd name="connsiteY88" fmla="*/ 62592 h 230846"/>
                <a:gd name="connsiteX89" fmla="*/ 670225 w 925859"/>
                <a:gd name="connsiteY89" fmla="*/ 62592 h 230846"/>
                <a:gd name="connsiteX90" fmla="*/ 670225 w 925859"/>
                <a:gd name="connsiteY90" fmla="*/ 97296 h 230846"/>
                <a:gd name="connsiteX91" fmla="*/ 640479 w 925859"/>
                <a:gd name="connsiteY91" fmla="*/ 97296 h 230846"/>
                <a:gd name="connsiteX92" fmla="*/ 640479 w 925859"/>
                <a:gd name="connsiteY92" fmla="*/ 163607 h 230846"/>
                <a:gd name="connsiteX93" fmla="*/ 641331 w 925859"/>
                <a:gd name="connsiteY93" fmla="*/ 187078 h 230846"/>
                <a:gd name="connsiteX94" fmla="*/ 645204 w 925859"/>
                <a:gd name="connsiteY94" fmla="*/ 192577 h 230846"/>
                <a:gd name="connsiteX95" fmla="*/ 652564 w 925859"/>
                <a:gd name="connsiteY95" fmla="*/ 194747 h 230846"/>
                <a:gd name="connsiteX96" fmla="*/ 670070 w 925859"/>
                <a:gd name="connsiteY96" fmla="*/ 190564 h 230846"/>
                <a:gd name="connsiteX97" fmla="*/ 673789 w 925859"/>
                <a:gd name="connsiteY97" fmla="*/ 224338 h 230846"/>
                <a:gd name="connsiteX98" fmla="*/ 639394 w 925859"/>
                <a:gd name="connsiteY98" fmla="*/ 230846 h 230846"/>
                <a:gd name="connsiteX99" fmla="*/ 618169 w 925859"/>
                <a:gd name="connsiteY99" fmla="*/ 226895 h 230846"/>
                <a:gd name="connsiteX100" fmla="*/ 604303 w 925859"/>
                <a:gd name="connsiteY100" fmla="*/ 216669 h 230846"/>
                <a:gd name="connsiteX101" fmla="*/ 598183 w 925859"/>
                <a:gd name="connsiteY101" fmla="*/ 199705 h 230846"/>
                <a:gd name="connsiteX102" fmla="*/ 596789 w 925859"/>
                <a:gd name="connsiteY102" fmla="*/ 169029 h 230846"/>
                <a:gd name="connsiteX103" fmla="*/ 596789 w 925859"/>
                <a:gd name="connsiteY103" fmla="*/ 97296 h 230846"/>
                <a:gd name="connsiteX104" fmla="*/ 576803 w 925859"/>
                <a:gd name="connsiteY104" fmla="*/ 97296 h 230846"/>
                <a:gd name="connsiteX105" fmla="*/ 576803 w 925859"/>
                <a:gd name="connsiteY105" fmla="*/ 62592 h 230846"/>
                <a:gd name="connsiteX106" fmla="*/ 596789 w 925859"/>
                <a:gd name="connsiteY106" fmla="*/ 62592 h 230846"/>
                <a:gd name="connsiteX107" fmla="*/ 596789 w 925859"/>
                <a:gd name="connsiteY107" fmla="*/ 29902 h 230846"/>
                <a:gd name="connsiteX108" fmla="*/ 882325 w 925859"/>
                <a:gd name="connsiteY108" fmla="*/ 0 h 230846"/>
                <a:gd name="connsiteX109" fmla="*/ 925859 w 925859"/>
                <a:gd name="connsiteY109" fmla="*/ 0 h 230846"/>
                <a:gd name="connsiteX110" fmla="*/ 925859 w 925859"/>
                <a:gd name="connsiteY110" fmla="*/ 227127 h 230846"/>
                <a:gd name="connsiteX111" fmla="*/ 882325 w 925859"/>
                <a:gd name="connsiteY111" fmla="*/ 227127 h 230846"/>
                <a:gd name="connsiteX112" fmla="*/ 0 w 925859"/>
                <a:gd name="connsiteY112" fmla="*/ 0 h 230846"/>
                <a:gd name="connsiteX113" fmla="*/ 83817 w 925859"/>
                <a:gd name="connsiteY113" fmla="*/ 0 h 230846"/>
                <a:gd name="connsiteX114" fmla="*/ 127042 w 925859"/>
                <a:gd name="connsiteY114" fmla="*/ 4338 h 230846"/>
                <a:gd name="connsiteX115" fmla="*/ 161282 w 925859"/>
                <a:gd name="connsiteY115" fmla="*/ 25254 h 230846"/>
                <a:gd name="connsiteX116" fmla="*/ 182972 w 925859"/>
                <a:gd name="connsiteY116" fmla="*/ 62050 h 230846"/>
                <a:gd name="connsiteX117" fmla="*/ 190408 w 925859"/>
                <a:gd name="connsiteY117" fmla="*/ 115733 h 230846"/>
                <a:gd name="connsiteX118" fmla="*/ 183436 w 925859"/>
                <a:gd name="connsiteY118" fmla="*/ 164071 h 230846"/>
                <a:gd name="connsiteX119" fmla="*/ 159112 w 925859"/>
                <a:gd name="connsiteY119" fmla="*/ 204198 h 230846"/>
                <a:gd name="connsiteX120" fmla="*/ 126887 w 925859"/>
                <a:gd name="connsiteY120" fmla="*/ 222325 h 230846"/>
                <a:gd name="connsiteX121" fmla="*/ 86296 w 925859"/>
                <a:gd name="connsiteY121" fmla="*/ 227127 h 230846"/>
                <a:gd name="connsiteX122" fmla="*/ 0 w 925859"/>
                <a:gd name="connsiteY122" fmla="*/ 227127 h 23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25859" h="230846">
                  <a:moveTo>
                    <a:pt x="794634" y="148113"/>
                  </a:moveTo>
                  <a:cubicBezTo>
                    <a:pt x="789056" y="149973"/>
                    <a:pt x="780226" y="152193"/>
                    <a:pt x="768141" y="154775"/>
                  </a:cubicBezTo>
                  <a:cubicBezTo>
                    <a:pt x="756057" y="157357"/>
                    <a:pt x="748156" y="159888"/>
                    <a:pt x="744437" y="162367"/>
                  </a:cubicBezTo>
                  <a:cubicBezTo>
                    <a:pt x="738756" y="166395"/>
                    <a:pt x="735915" y="171508"/>
                    <a:pt x="735915" y="177705"/>
                  </a:cubicBezTo>
                  <a:cubicBezTo>
                    <a:pt x="735915" y="183799"/>
                    <a:pt x="738188" y="189066"/>
                    <a:pt x="742733" y="193507"/>
                  </a:cubicBezTo>
                  <a:cubicBezTo>
                    <a:pt x="747277" y="197949"/>
                    <a:pt x="753061" y="200169"/>
                    <a:pt x="760084" y="200169"/>
                  </a:cubicBezTo>
                  <a:cubicBezTo>
                    <a:pt x="767935" y="200169"/>
                    <a:pt x="775422" y="197588"/>
                    <a:pt x="782549" y="192423"/>
                  </a:cubicBezTo>
                  <a:cubicBezTo>
                    <a:pt x="787818" y="188498"/>
                    <a:pt x="791277" y="183696"/>
                    <a:pt x="792930" y="178015"/>
                  </a:cubicBezTo>
                  <a:cubicBezTo>
                    <a:pt x="794066" y="174297"/>
                    <a:pt x="794634" y="167221"/>
                    <a:pt x="794634" y="156789"/>
                  </a:cubicBezTo>
                  <a:close/>
                  <a:moveTo>
                    <a:pt x="293281" y="92184"/>
                  </a:moveTo>
                  <a:cubicBezTo>
                    <a:pt x="283779" y="92184"/>
                    <a:pt x="275929" y="95644"/>
                    <a:pt x="269732" y="102563"/>
                  </a:cubicBezTo>
                  <a:cubicBezTo>
                    <a:pt x="263535" y="109484"/>
                    <a:pt x="260488" y="118883"/>
                    <a:pt x="260591" y="130761"/>
                  </a:cubicBezTo>
                  <a:lnTo>
                    <a:pt x="325661" y="130761"/>
                  </a:lnTo>
                  <a:cubicBezTo>
                    <a:pt x="325352" y="118160"/>
                    <a:pt x="322098" y="108580"/>
                    <a:pt x="315901" y="102021"/>
                  </a:cubicBezTo>
                  <a:cubicBezTo>
                    <a:pt x="309704" y="95463"/>
                    <a:pt x="302164" y="92184"/>
                    <a:pt x="293281" y="92184"/>
                  </a:cubicBezTo>
                  <a:close/>
                  <a:moveTo>
                    <a:pt x="768141" y="58874"/>
                  </a:moveTo>
                  <a:cubicBezTo>
                    <a:pt x="787559" y="58874"/>
                    <a:pt x="802019" y="61171"/>
                    <a:pt x="811521" y="65768"/>
                  </a:cubicBezTo>
                  <a:cubicBezTo>
                    <a:pt x="821023" y="70364"/>
                    <a:pt x="827712" y="76200"/>
                    <a:pt x="831584" y="83275"/>
                  </a:cubicBezTo>
                  <a:cubicBezTo>
                    <a:pt x="835458" y="90350"/>
                    <a:pt x="837395" y="103338"/>
                    <a:pt x="837395" y="122239"/>
                  </a:cubicBezTo>
                  <a:lnTo>
                    <a:pt x="836930" y="173057"/>
                  </a:lnTo>
                  <a:cubicBezTo>
                    <a:pt x="836930" y="187517"/>
                    <a:pt x="837627" y="198181"/>
                    <a:pt x="839021" y="205050"/>
                  </a:cubicBezTo>
                  <a:cubicBezTo>
                    <a:pt x="840416" y="211918"/>
                    <a:pt x="843024" y="219278"/>
                    <a:pt x="846845" y="227127"/>
                  </a:cubicBezTo>
                  <a:lnTo>
                    <a:pt x="803775" y="227127"/>
                  </a:lnTo>
                  <a:cubicBezTo>
                    <a:pt x="802638" y="224235"/>
                    <a:pt x="801244" y="219949"/>
                    <a:pt x="799592" y="214268"/>
                  </a:cubicBezTo>
                  <a:cubicBezTo>
                    <a:pt x="798869" y="211686"/>
                    <a:pt x="798353" y="209982"/>
                    <a:pt x="798042" y="209155"/>
                  </a:cubicBezTo>
                  <a:cubicBezTo>
                    <a:pt x="790605" y="216385"/>
                    <a:pt x="782653" y="221808"/>
                    <a:pt x="774184" y="225423"/>
                  </a:cubicBezTo>
                  <a:cubicBezTo>
                    <a:pt x="765714" y="229038"/>
                    <a:pt x="756676" y="230846"/>
                    <a:pt x="747071" y="230846"/>
                  </a:cubicBezTo>
                  <a:cubicBezTo>
                    <a:pt x="730132" y="230846"/>
                    <a:pt x="716782" y="226250"/>
                    <a:pt x="707022" y="217057"/>
                  </a:cubicBezTo>
                  <a:cubicBezTo>
                    <a:pt x="697260" y="207865"/>
                    <a:pt x="692380" y="196245"/>
                    <a:pt x="692380" y="182198"/>
                  </a:cubicBezTo>
                  <a:cubicBezTo>
                    <a:pt x="692380" y="172902"/>
                    <a:pt x="694601" y="164613"/>
                    <a:pt x="699042" y="157331"/>
                  </a:cubicBezTo>
                  <a:cubicBezTo>
                    <a:pt x="703483" y="150050"/>
                    <a:pt x="709706" y="144472"/>
                    <a:pt x="717712" y="140599"/>
                  </a:cubicBezTo>
                  <a:cubicBezTo>
                    <a:pt x="725716" y="136726"/>
                    <a:pt x="737258" y="133344"/>
                    <a:pt x="752338" y="130451"/>
                  </a:cubicBezTo>
                  <a:cubicBezTo>
                    <a:pt x="772686" y="126629"/>
                    <a:pt x="786784" y="123066"/>
                    <a:pt x="794634" y="119761"/>
                  </a:cubicBezTo>
                  <a:lnTo>
                    <a:pt x="794634" y="115423"/>
                  </a:lnTo>
                  <a:cubicBezTo>
                    <a:pt x="794634" y="107056"/>
                    <a:pt x="792569" y="101092"/>
                    <a:pt x="788437" y="97528"/>
                  </a:cubicBezTo>
                  <a:cubicBezTo>
                    <a:pt x="784305" y="93965"/>
                    <a:pt x="776507" y="92184"/>
                    <a:pt x="765043" y="92184"/>
                  </a:cubicBezTo>
                  <a:cubicBezTo>
                    <a:pt x="757295" y="92184"/>
                    <a:pt x="751254" y="93707"/>
                    <a:pt x="746916" y="96754"/>
                  </a:cubicBezTo>
                  <a:cubicBezTo>
                    <a:pt x="742578" y="99801"/>
                    <a:pt x="739066" y="105146"/>
                    <a:pt x="736381" y="112789"/>
                  </a:cubicBezTo>
                  <a:lnTo>
                    <a:pt x="696873" y="105663"/>
                  </a:lnTo>
                  <a:cubicBezTo>
                    <a:pt x="701315" y="89756"/>
                    <a:pt x="708958" y="77981"/>
                    <a:pt x="719803" y="70338"/>
                  </a:cubicBezTo>
                  <a:cubicBezTo>
                    <a:pt x="730648" y="62695"/>
                    <a:pt x="746761" y="58874"/>
                    <a:pt x="768141" y="58874"/>
                  </a:cubicBezTo>
                  <a:close/>
                  <a:moveTo>
                    <a:pt x="500732" y="58874"/>
                  </a:moveTo>
                  <a:cubicBezTo>
                    <a:pt x="510338" y="58874"/>
                    <a:pt x="519117" y="60604"/>
                    <a:pt x="527071" y="64064"/>
                  </a:cubicBezTo>
                  <a:cubicBezTo>
                    <a:pt x="535024" y="67524"/>
                    <a:pt x="541040" y="71939"/>
                    <a:pt x="545119" y="77310"/>
                  </a:cubicBezTo>
                  <a:cubicBezTo>
                    <a:pt x="549199" y="82681"/>
                    <a:pt x="552040" y="88775"/>
                    <a:pt x="553641" y="95592"/>
                  </a:cubicBezTo>
                  <a:cubicBezTo>
                    <a:pt x="555242" y="102408"/>
                    <a:pt x="556043" y="112170"/>
                    <a:pt x="556043" y="124874"/>
                  </a:cubicBezTo>
                  <a:lnTo>
                    <a:pt x="556043" y="227127"/>
                  </a:lnTo>
                  <a:lnTo>
                    <a:pt x="512507" y="227127"/>
                  </a:lnTo>
                  <a:lnTo>
                    <a:pt x="512507" y="143155"/>
                  </a:lnTo>
                  <a:cubicBezTo>
                    <a:pt x="512507" y="125390"/>
                    <a:pt x="511577" y="113900"/>
                    <a:pt x="509718" y="108684"/>
                  </a:cubicBezTo>
                  <a:cubicBezTo>
                    <a:pt x="507859" y="103467"/>
                    <a:pt x="504838" y="99413"/>
                    <a:pt x="500655" y="96522"/>
                  </a:cubicBezTo>
                  <a:cubicBezTo>
                    <a:pt x="496471" y="93630"/>
                    <a:pt x="491436" y="92184"/>
                    <a:pt x="485549" y="92184"/>
                  </a:cubicBezTo>
                  <a:cubicBezTo>
                    <a:pt x="478009" y="92184"/>
                    <a:pt x="471244" y="94249"/>
                    <a:pt x="465253" y="98381"/>
                  </a:cubicBezTo>
                  <a:cubicBezTo>
                    <a:pt x="459263" y="102512"/>
                    <a:pt x="455157" y="107986"/>
                    <a:pt x="452937" y="114804"/>
                  </a:cubicBezTo>
                  <a:cubicBezTo>
                    <a:pt x="450715" y="121620"/>
                    <a:pt x="449606" y="134221"/>
                    <a:pt x="449606" y="152606"/>
                  </a:cubicBezTo>
                  <a:lnTo>
                    <a:pt x="449606" y="227127"/>
                  </a:lnTo>
                  <a:lnTo>
                    <a:pt x="406070" y="227127"/>
                  </a:lnTo>
                  <a:lnTo>
                    <a:pt x="406070" y="62592"/>
                  </a:lnTo>
                  <a:lnTo>
                    <a:pt x="446507" y="62592"/>
                  </a:lnTo>
                  <a:lnTo>
                    <a:pt x="446507" y="86761"/>
                  </a:lnTo>
                  <a:cubicBezTo>
                    <a:pt x="460864" y="68169"/>
                    <a:pt x="478939" y="58874"/>
                    <a:pt x="500732" y="58874"/>
                  </a:cubicBezTo>
                  <a:close/>
                  <a:moveTo>
                    <a:pt x="290648" y="58874"/>
                  </a:moveTo>
                  <a:cubicBezTo>
                    <a:pt x="315127" y="58874"/>
                    <a:pt x="334441" y="66956"/>
                    <a:pt x="348592" y="83120"/>
                  </a:cubicBezTo>
                  <a:cubicBezTo>
                    <a:pt x="362742" y="99284"/>
                    <a:pt x="369507" y="124048"/>
                    <a:pt x="368887" y="157408"/>
                  </a:cubicBezTo>
                  <a:lnTo>
                    <a:pt x="259816" y="157408"/>
                  </a:lnTo>
                  <a:cubicBezTo>
                    <a:pt x="260127" y="170320"/>
                    <a:pt x="263638" y="180365"/>
                    <a:pt x="270352" y="187543"/>
                  </a:cubicBezTo>
                  <a:cubicBezTo>
                    <a:pt x="277066" y="194721"/>
                    <a:pt x="285432" y="198310"/>
                    <a:pt x="295451" y="198310"/>
                  </a:cubicBezTo>
                  <a:cubicBezTo>
                    <a:pt x="302267" y="198310"/>
                    <a:pt x="308000" y="196451"/>
                    <a:pt x="312648" y="192733"/>
                  </a:cubicBezTo>
                  <a:cubicBezTo>
                    <a:pt x="317296" y="189014"/>
                    <a:pt x="320807" y="183024"/>
                    <a:pt x="323183" y="174761"/>
                  </a:cubicBezTo>
                  <a:lnTo>
                    <a:pt x="366563" y="182043"/>
                  </a:lnTo>
                  <a:cubicBezTo>
                    <a:pt x="360986" y="197949"/>
                    <a:pt x="352181" y="210059"/>
                    <a:pt x="340148" y="218373"/>
                  </a:cubicBezTo>
                  <a:cubicBezTo>
                    <a:pt x="328115" y="226689"/>
                    <a:pt x="313061" y="230846"/>
                    <a:pt x="294985" y="230846"/>
                  </a:cubicBezTo>
                  <a:cubicBezTo>
                    <a:pt x="266376" y="230846"/>
                    <a:pt x="245202" y="221498"/>
                    <a:pt x="231465" y="202803"/>
                  </a:cubicBezTo>
                  <a:cubicBezTo>
                    <a:pt x="220620" y="187826"/>
                    <a:pt x="215197" y="168925"/>
                    <a:pt x="215197" y="146099"/>
                  </a:cubicBezTo>
                  <a:cubicBezTo>
                    <a:pt x="215197" y="118831"/>
                    <a:pt x="222324" y="97477"/>
                    <a:pt x="236577" y="82036"/>
                  </a:cubicBezTo>
                  <a:cubicBezTo>
                    <a:pt x="250830" y="66594"/>
                    <a:pt x="268854" y="58874"/>
                    <a:pt x="290648" y="58874"/>
                  </a:cubicBezTo>
                  <a:close/>
                  <a:moveTo>
                    <a:pt x="45859" y="38422"/>
                  </a:moveTo>
                  <a:lnTo>
                    <a:pt x="45859" y="188860"/>
                  </a:lnTo>
                  <a:lnTo>
                    <a:pt x="80099" y="188860"/>
                  </a:lnTo>
                  <a:cubicBezTo>
                    <a:pt x="92906" y="188860"/>
                    <a:pt x="102150" y="188137"/>
                    <a:pt x="107831" y="186691"/>
                  </a:cubicBezTo>
                  <a:cubicBezTo>
                    <a:pt x="115268" y="184831"/>
                    <a:pt x="121439" y="181681"/>
                    <a:pt x="126345" y="177239"/>
                  </a:cubicBezTo>
                  <a:cubicBezTo>
                    <a:pt x="131251" y="172799"/>
                    <a:pt x="135254" y="165491"/>
                    <a:pt x="138352" y="155317"/>
                  </a:cubicBezTo>
                  <a:cubicBezTo>
                    <a:pt x="141451" y="145143"/>
                    <a:pt x="143000" y="131277"/>
                    <a:pt x="143000" y="113719"/>
                  </a:cubicBezTo>
                  <a:cubicBezTo>
                    <a:pt x="143000" y="96160"/>
                    <a:pt x="141451" y="82681"/>
                    <a:pt x="138352" y="73282"/>
                  </a:cubicBezTo>
                  <a:cubicBezTo>
                    <a:pt x="135254" y="63883"/>
                    <a:pt x="130915" y="56549"/>
                    <a:pt x="125338" y="51282"/>
                  </a:cubicBezTo>
                  <a:cubicBezTo>
                    <a:pt x="119761" y="46014"/>
                    <a:pt x="112685" y="42451"/>
                    <a:pt x="104112" y="40592"/>
                  </a:cubicBezTo>
                  <a:cubicBezTo>
                    <a:pt x="97709" y="39146"/>
                    <a:pt x="85159" y="38422"/>
                    <a:pt x="66465" y="38422"/>
                  </a:cubicBezTo>
                  <a:close/>
                  <a:moveTo>
                    <a:pt x="640479" y="4493"/>
                  </a:moveTo>
                  <a:lnTo>
                    <a:pt x="640479" y="62592"/>
                  </a:lnTo>
                  <a:lnTo>
                    <a:pt x="670225" y="62592"/>
                  </a:lnTo>
                  <a:lnTo>
                    <a:pt x="670225" y="97296"/>
                  </a:lnTo>
                  <a:lnTo>
                    <a:pt x="640479" y="97296"/>
                  </a:lnTo>
                  <a:lnTo>
                    <a:pt x="640479" y="163607"/>
                  </a:lnTo>
                  <a:cubicBezTo>
                    <a:pt x="640479" y="177033"/>
                    <a:pt x="640763" y="184857"/>
                    <a:pt x="641331" y="187078"/>
                  </a:cubicBezTo>
                  <a:cubicBezTo>
                    <a:pt x="641899" y="189298"/>
                    <a:pt x="643191" y="191132"/>
                    <a:pt x="645204" y="192577"/>
                  </a:cubicBezTo>
                  <a:cubicBezTo>
                    <a:pt x="647218" y="194024"/>
                    <a:pt x="649672" y="194747"/>
                    <a:pt x="652564" y="194747"/>
                  </a:cubicBezTo>
                  <a:cubicBezTo>
                    <a:pt x="656591" y="194747"/>
                    <a:pt x="662427" y="193353"/>
                    <a:pt x="670070" y="190564"/>
                  </a:cubicBezTo>
                  <a:lnTo>
                    <a:pt x="673789" y="224338"/>
                  </a:lnTo>
                  <a:cubicBezTo>
                    <a:pt x="663667" y="228677"/>
                    <a:pt x="652202" y="230846"/>
                    <a:pt x="639394" y="230846"/>
                  </a:cubicBezTo>
                  <a:cubicBezTo>
                    <a:pt x="631545" y="230846"/>
                    <a:pt x="624469" y="229529"/>
                    <a:pt x="618169" y="226895"/>
                  </a:cubicBezTo>
                  <a:cubicBezTo>
                    <a:pt x="611868" y="224261"/>
                    <a:pt x="607246" y="220853"/>
                    <a:pt x="604303" y="216669"/>
                  </a:cubicBezTo>
                  <a:cubicBezTo>
                    <a:pt x="601359" y="212487"/>
                    <a:pt x="599319" y="206832"/>
                    <a:pt x="598183" y="199705"/>
                  </a:cubicBezTo>
                  <a:cubicBezTo>
                    <a:pt x="597254" y="194644"/>
                    <a:pt x="596789" y="184418"/>
                    <a:pt x="596789" y="169029"/>
                  </a:cubicBezTo>
                  <a:lnTo>
                    <a:pt x="596789" y="97296"/>
                  </a:lnTo>
                  <a:lnTo>
                    <a:pt x="576803" y="97296"/>
                  </a:lnTo>
                  <a:lnTo>
                    <a:pt x="576803" y="62592"/>
                  </a:lnTo>
                  <a:lnTo>
                    <a:pt x="596789" y="62592"/>
                  </a:lnTo>
                  <a:lnTo>
                    <a:pt x="596789" y="29902"/>
                  </a:lnTo>
                  <a:close/>
                  <a:moveTo>
                    <a:pt x="882325" y="0"/>
                  </a:moveTo>
                  <a:lnTo>
                    <a:pt x="925859" y="0"/>
                  </a:lnTo>
                  <a:lnTo>
                    <a:pt x="925859" y="227127"/>
                  </a:lnTo>
                  <a:lnTo>
                    <a:pt x="882325" y="227127"/>
                  </a:lnTo>
                  <a:close/>
                  <a:moveTo>
                    <a:pt x="0" y="0"/>
                  </a:moveTo>
                  <a:lnTo>
                    <a:pt x="83817" y="0"/>
                  </a:lnTo>
                  <a:cubicBezTo>
                    <a:pt x="102718" y="0"/>
                    <a:pt x="117127" y="1446"/>
                    <a:pt x="127042" y="4338"/>
                  </a:cubicBezTo>
                  <a:cubicBezTo>
                    <a:pt x="140366" y="8264"/>
                    <a:pt x="151780" y="15235"/>
                    <a:pt x="161282" y="25254"/>
                  </a:cubicBezTo>
                  <a:cubicBezTo>
                    <a:pt x="170784" y="35272"/>
                    <a:pt x="178014" y="47538"/>
                    <a:pt x="182972" y="62050"/>
                  </a:cubicBezTo>
                  <a:cubicBezTo>
                    <a:pt x="187929" y="76561"/>
                    <a:pt x="190408" y="94456"/>
                    <a:pt x="190408" y="115733"/>
                  </a:cubicBezTo>
                  <a:cubicBezTo>
                    <a:pt x="190408" y="134427"/>
                    <a:pt x="188084" y="150540"/>
                    <a:pt x="183436" y="164071"/>
                  </a:cubicBezTo>
                  <a:cubicBezTo>
                    <a:pt x="177756" y="180597"/>
                    <a:pt x="169647" y="193972"/>
                    <a:pt x="159112" y="204198"/>
                  </a:cubicBezTo>
                  <a:cubicBezTo>
                    <a:pt x="151159" y="211944"/>
                    <a:pt x="140418" y="217986"/>
                    <a:pt x="126887" y="222325"/>
                  </a:cubicBezTo>
                  <a:cubicBezTo>
                    <a:pt x="116765" y="225526"/>
                    <a:pt x="103235" y="227127"/>
                    <a:pt x="86296" y="227127"/>
                  </a:cubicBezTo>
                  <a:lnTo>
                    <a:pt x="0" y="2271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DA00EB-3D9E-4FC6-A29F-1BDA62B9C1BE}"/>
              </a:ext>
            </a:extLst>
          </p:cNvPr>
          <p:cNvGrpSpPr/>
          <p:nvPr/>
        </p:nvGrpSpPr>
        <p:grpSpPr>
          <a:xfrm>
            <a:off x="5845876" y="2851598"/>
            <a:ext cx="2367320" cy="2303090"/>
            <a:chOff x="6588576" y="2418039"/>
            <a:chExt cx="981868" cy="95522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03D310-9107-4702-A904-0214E385A05F}"/>
                </a:ext>
              </a:extLst>
            </p:cNvPr>
            <p:cNvSpPr/>
            <p:nvPr/>
          </p:nvSpPr>
          <p:spPr>
            <a:xfrm>
              <a:off x="6588576" y="2418039"/>
              <a:ext cx="981868" cy="955228"/>
            </a:xfrm>
            <a:custGeom>
              <a:avLst/>
              <a:gdLst>
                <a:gd name="connsiteX0" fmla="*/ 983608 w 981868"/>
                <a:gd name="connsiteY0" fmla="*/ 262658 h 955227"/>
                <a:gd name="connsiteX1" fmla="*/ 858401 w 981868"/>
                <a:gd name="connsiteY1" fmla="*/ 36220 h 955227"/>
                <a:gd name="connsiteX2" fmla="*/ 627396 w 981868"/>
                <a:gd name="connsiteY2" fmla="*/ 9960 h 955227"/>
                <a:gd name="connsiteX3" fmla="*/ 410852 w 981868"/>
                <a:gd name="connsiteY3" fmla="*/ 24422 h 955227"/>
                <a:gd name="connsiteX4" fmla="*/ 190883 w 981868"/>
                <a:gd name="connsiteY4" fmla="*/ 11863 h 955227"/>
                <a:gd name="connsiteX5" fmla="*/ 52736 w 981868"/>
                <a:gd name="connsiteY5" fmla="*/ 103580 h 955227"/>
                <a:gd name="connsiteX6" fmla="*/ 55400 w 981868"/>
                <a:gd name="connsiteY6" fmla="*/ 543137 h 955227"/>
                <a:gd name="connsiteX7" fmla="*/ 165765 w 981868"/>
                <a:gd name="connsiteY7" fmla="*/ 784418 h 955227"/>
                <a:gd name="connsiteX8" fmla="*/ 302009 w 981868"/>
                <a:gd name="connsiteY8" fmla="*/ 957957 h 955227"/>
                <a:gd name="connsiteX9" fmla="*/ 497241 w 981868"/>
                <a:gd name="connsiteY9" fmla="*/ 879180 h 955227"/>
                <a:gd name="connsiteX10" fmla="*/ 669258 w 981868"/>
                <a:gd name="connsiteY10" fmla="*/ 956055 h 955227"/>
                <a:gd name="connsiteX11" fmla="*/ 872482 w 981868"/>
                <a:gd name="connsiteY11" fmla="*/ 696126 h 955227"/>
                <a:gd name="connsiteX12" fmla="*/ 983608 w 981868"/>
                <a:gd name="connsiteY12" fmla="*/ 262658 h 95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1868" h="955227">
                  <a:moveTo>
                    <a:pt x="983608" y="262658"/>
                  </a:moveTo>
                  <a:cubicBezTo>
                    <a:pt x="975616" y="174366"/>
                    <a:pt x="942887" y="78843"/>
                    <a:pt x="858401" y="36220"/>
                  </a:cubicBezTo>
                  <a:cubicBezTo>
                    <a:pt x="784571" y="-1076"/>
                    <a:pt x="707315" y="-8307"/>
                    <a:pt x="627396" y="9960"/>
                  </a:cubicBezTo>
                  <a:cubicBezTo>
                    <a:pt x="552043" y="27086"/>
                    <a:pt x="488488" y="51442"/>
                    <a:pt x="410852" y="24422"/>
                  </a:cubicBezTo>
                  <a:cubicBezTo>
                    <a:pt x="338924" y="-696"/>
                    <a:pt x="265474" y="-9068"/>
                    <a:pt x="190883" y="11863"/>
                  </a:cubicBezTo>
                  <a:cubicBezTo>
                    <a:pt x="142931" y="25183"/>
                    <a:pt x="81660" y="58673"/>
                    <a:pt x="52736" y="103580"/>
                  </a:cubicBezTo>
                  <a:cubicBezTo>
                    <a:pt x="-28705" y="229929"/>
                    <a:pt x="-6252" y="413744"/>
                    <a:pt x="55400" y="543137"/>
                  </a:cubicBezTo>
                  <a:cubicBezTo>
                    <a:pt x="93457" y="623057"/>
                    <a:pt x="128850" y="703737"/>
                    <a:pt x="165765" y="784418"/>
                  </a:cubicBezTo>
                  <a:cubicBezTo>
                    <a:pt x="193547" y="845309"/>
                    <a:pt x="218284" y="959099"/>
                    <a:pt x="302009" y="957957"/>
                  </a:cubicBezTo>
                  <a:cubicBezTo>
                    <a:pt x="376981" y="956816"/>
                    <a:pt x="427597" y="880321"/>
                    <a:pt x="497241" y="879180"/>
                  </a:cubicBezTo>
                  <a:cubicBezTo>
                    <a:pt x="561938" y="878038"/>
                    <a:pt x="607225" y="946160"/>
                    <a:pt x="669258" y="956055"/>
                  </a:cubicBezTo>
                  <a:cubicBezTo>
                    <a:pt x="787615" y="975083"/>
                    <a:pt x="835186" y="777948"/>
                    <a:pt x="872482" y="696126"/>
                  </a:cubicBezTo>
                  <a:cubicBezTo>
                    <a:pt x="934134" y="560644"/>
                    <a:pt x="997308" y="414886"/>
                    <a:pt x="983608" y="26265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9200000" scaled="0"/>
            </a:gradFill>
            <a:ln w="3801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5A1BA23-901C-4825-9A50-9FC8C33EA73F}"/>
                </a:ext>
              </a:extLst>
            </p:cNvPr>
            <p:cNvSpPr/>
            <p:nvPr/>
          </p:nvSpPr>
          <p:spPr>
            <a:xfrm>
              <a:off x="7035559" y="2579466"/>
              <a:ext cx="91337" cy="11417"/>
            </a:xfrm>
            <a:custGeom>
              <a:avLst/>
              <a:gdLst>
                <a:gd name="connsiteX0" fmla="*/ 44549 w 91336"/>
                <a:gd name="connsiteY0" fmla="*/ 13320 h 11417"/>
                <a:gd name="connsiteX1" fmla="*/ 7253 w 91336"/>
                <a:gd name="connsiteY1" fmla="*/ 10656 h 11417"/>
                <a:gd name="connsiteX2" fmla="*/ 22 w 91336"/>
                <a:gd name="connsiteY2" fmla="*/ 4947 h 11417"/>
                <a:gd name="connsiteX3" fmla="*/ 7634 w 91336"/>
                <a:gd name="connsiteY3" fmla="*/ 0 h 11417"/>
                <a:gd name="connsiteX4" fmla="*/ 84889 w 91336"/>
                <a:gd name="connsiteY4" fmla="*/ 0 h 11417"/>
                <a:gd name="connsiteX5" fmla="*/ 92501 w 91336"/>
                <a:gd name="connsiteY5" fmla="*/ 4947 h 11417"/>
                <a:gd name="connsiteX6" fmla="*/ 84889 w 91336"/>
                <a:gd name="connsiteY6" fmla="*/ 9895 h 11417"/>
                <a:gd name="connsiteX7" fmla="*/ 44549 w 91336"/>
                <a:gd name="connsiteY7" fmla="*/ 13320 h 1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36" h="11417">
                  <a:moveTo>
                    <a:pt x="44549" y="13320"/>
                  </a:moveTo>
                  <a:cubicBezTo>
                    <a:pt x="31990" y="14462"/>
                    <a:pt x="19812" y="12178"/>
                    <a:pt x="7253" y="10656"/>
                  </a:cubicBezTo>
                  <a:cubicBezTo>
                    <a:pt x="4208" y="10275"/>
                    <a:pt x="-358" y="9895"/>
                    <a:pt x="22" y="4947"/>
                  </a:cubicBezTo>
                  <a:cubicBezTo>
                    <a:pt x="403" y="761"/>
                    <a:pt x="4208" y="0"/>
                    <a:pt x="7634" y="0"/>
                  </a:cubicBezTo>
                  <a:cubicBezTo>
                    <a:pt x="33512" y="0"/>
                    <a:pt x="59011" y="0"/>
                    <a:pt x="84889" y="0"/>
                  </a:cubicBezTo>
                  <a:cubicBezTo>
                    <a:pt x="88314" y="0"/>
                    <a:pt x="92501" y="761"/>
                    <a:pt x="92501" y="4947"/>
                  </a:cubicBezTo>
                  <a:cubicBezTo>
                    <a:pt x="92501" y="9895"/>
                    <a:pt x="87934" y="9514"/>
                    <a:pt x="84889" y="9895"/>
                  </a:cubicBezTo>
                  <a:cubicBezTo>
                    <a:pt x="71569" y="12178"/>
                    <a:pt x="58249" y="14462"/>
                    <a:pt x="44549" y="13320"/>
                  </a:cubicBezTo>
                  <a:close/>
                </a:path>
              </a:pathLst>
            </a:custGeom>
            <a:solidFill>
              <a:srgbClr val="F2F2F2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BD69F4D-CBE2-4DDE-90CC-AFE6CA5ECE73}"/>
                </a:ext>
              </a:extLst>
            </p:cNvPr>
            <p:cNvSpPr/>
            <p:nvPr/>
          </p:nvSpPr>
          <p:spPr>
            <a:xfrm rot="10800000">
              <a:off x="6986090" y="2960796"/>
              <a:ext cx="190284" cy="72308"/>
            </a:xfrm>
            <a:custGeom>
              <a:avLst/>
              <a:gdLst>
                <a:gd name="connsiteX0" fmla="*/ 174699 w 190284"/>
                <a:gd name="connsiteY0" fmla="*/ 66980 h 72308"/>
                <a:gd name="connsiteX1" fmla="*/ 137784 w 190284"/>
                <a:gd name="connsiteY1" fmla="*/ 27020 h 72308"/>
                <a:gd name="connsiteX2" fmla="*/ 54439 w 190284"/>
                <a:gd name="connsiteY2" fmla="*/ 27401 h 72308"/>
                <a:gd name="connsiteX3" fmla="*/ 21330 w 190284"/>
                <a:gd name="connsiteY3" fmla="*/ 59369 h 72308"/>
                <a:gd name="connsiteX4" fmla="*/ 6488 w 190284"/>
                <a:gd name="connsiteY4" fmla="*/ 69264 h 72308"/>
                <a:gd name="connsiteX5" fmla="*/ 2682 w 190284"/>
                <a:gd name="connsiteY5" fmla="*/ 50996 h 72308"/>
                <a:gd name="connsiteX6" fmla="*/ 49873 w 190284"/>
                <a:gd name="connsiteY6" fmla="*/ 7992 h 72308"/>
                <a:gd name="connsiteX7" fmla="*/ 143493 w 190284"/>
                <a:gd name="connsiteY7" fmla="*/ 7992 h 72308"/>
                <a:gd name="connsiteX8" fmla="*/ 191825 w 190284"/>
                <a:gd name="connsiteY8" fmla="*/ 54421 h 72308"/>
                <a:gd name="connsiteX9" fmla="*/ 190303 w 190284"/>
                <a:gd name="connsiteY9" fmla="*/ 70025 h 72308"/>
                <a:gd name="connsiteX10" fmla="*/ 174699 w 190284"/>
                <a:gd name="connsiteY10" fmla="*/ 66980 h 7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284" h="72308">
                  <a:moveTo>
                    <a:pt x="174699" y="66980"/>
                  </a:moveTo>
                  <a:cubicBezTo>
                    <a:pt x="170133" y="46429"/>
                    <a:pt x="156432" y="34251"/>
                    <a:pt x="137784" y="27020"/>
                  </a:cubicBezTo>
                  <a:cubicBezTo>
                    <a:pt x="110003" y="16745"/>
                    <a:pt x="82221" y="17126"/>
                    <a:pt x="54439" y="27401"/>
                  </a:cubicBezTo>
                  <a:cubicBezTo>
                    <a:pt x="39217" y="33110"/>
                    <a:pt x="26658" y="43004"/>
                    <a:pt x="21330" y="59369"/>
                  </a:cubicBezTo>
                  <a:cubicBezTo>
                    <a:pt x="18285" y="65458"/>
                    <a:pt x="15241" y="73069"/>
                    <a:pt x="6488" y="69264"/>
                  </a:cubicBezTo>
                  <a:cubicBezTo>
                    <a:pt x="-2646" y="65458"/>
                    <a:pt x="-362" y="57847"/>
                    <a:pt x="2682" y="50996"/>
                  </a:cubicBezTo>
                  <a:cubicBezTo>
                    <a:pt x="11816" y="29684"/>
                    <a:pt x="28180" y="15603"/>
                    <a:pt x="49873" y="7992"/>
                  </a:cubicBezTo>
                  <a:cubicBezTo>
                    <a:pt x="81079" y="-2664"/>
                    <a:pt x="112286" y="-2664"/>
                    <a:pt x="143493" y="7992"/>
                  </a:cubicBezTo>
                  <a:cubicBezTo>
                    <a:pt x="166327" y="15984"/>
                    <a:pt x="183072" y="31207"/>
                    <a:pt x="191825" y="54421"/>
                  </a:cubicBezTo>
                  <a:cubicBezTo>
                    <a:pt x="193728" y="59749"/>
                    <a:pt x="196011" y="65458"/>
                    <a:pt x="190303" y="70025"/>
                  </a:cubicBezTo>
                  <a:cubicBezTo>
                    <a:pt x="184214" y="74972"/>
                    <a:pt x="179266" y="71547"/>
                    <a:pt x="174699" y="66980"/>
                  </a:cubicBezTo>
                  <a:close/>
                </a:path>
              </a:pathLst>
            </a:custGeom>
            <a:solidFill>
              <a:schemeClr val="accent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7E2B450-DC4C-4973-8174-9CAE3F8B682C}"/>
                </a:ext>
              </a:extLst>
            </p:cNvPr>
            <p:cNvSpPr/>
            <p:nvPr/>
          </p:nvSpPr>
          <p:spPr>
            <a:xfrm>
              <a:off x="7256312" y="2850050"/>
              <a:ext cx="178867" cy="178867"/>
            </a:xfrm>
            <a:custGeom>
              <a:avLst/>
              <a:gdLst>
                <a:gd name="connsiteX0" fmla="*/ 181151 w 178867"/>
                <a:gd name="connsiteY0" fmla="*/ 90575 h 178867"/>
                <a:gd name="connsiteX1" fmla="*/ 90575 w 178867"/>
                <a:gd name="connsiteY1" fmla="*/ 181151 h 178867"/>
                <a:gd name="connsiteX2" fmla="*/ 0 w 178867"/>
                <a:gd name="connsiteY2" fmla="*/ 90575 h 178867"/>
                <a:gd name="connsiteX3" fmla="*/ 90575 w 178867"/>
                <a:gd name="connsiteY3" fmla="*/ 0 h 178867"/>
                <a:gd name="connsiteX4" fmla="*/ 181151 w 178867"/>
                <a:gd name="connsiteY4" fmla="*/ 90575 h 17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7" h="178867">
                  <a:moveTo>
                    <a:pt x="181151" y="90575"/>
                  </a:moveTo>
                  <a:cubicBezTo>
                    <a:pt x="181151" y="140599"/>
                    <a:pt x="140599" y="181151"/>
                    <a:pt x="90575" y="181151"/>
                  </a:cubicBezTo>
                  <a:cubicBezTo>
                    <a:pt x="40552" y="181151"/>
                    <a:pt x="0" y="140599"/>
                    <a:pt x="0" y="90575"/>
                  </a:cubicBezTo>
                  <a:cubicBezTo>
                    <a:pt x="0" y="40552"/>
                    <a:pt x="40552" y="0"/>
                    <a:pt x="90575" y="0"/>
                  </a:cubicBezTo>
                  <a:cubicBezTo>
                    <a:pt x="140599" y="0"/>
                    <a:pt x="181151" y="40552"/>
                    <a:pt x="181151" y="9057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1DB409-D691-42FE-B8E5-ED01E5D3CD6B}"/>
                </a:ext>
              </a:extLst>
            </p:cNvPr>
            <p:cNvSpPr/>
            <p:nvPr/>
          </p:nvSpPr>
          <p:spPr>
            <a:xfrm>
              <a:off x="7200749" y="2798673"/>
              <a:ext cx="68502" cy="95142"/>
            </a:xfrm>
            <a:custGeom>
              <a:avLst/>
              <a:gdLst>
                <a:gd name="connsiteX0" fmla="*/ 70786 w 68502"/>
                <a:gd name="connsiteY0" fmla="*/ 48332 h 95142"/>
                <a:gd name="connsiteX1" fmla="*/ 35393 w 68502"/>
                <a:gd name="connsiteY1" fmla="*/ 96664 h 95142"/>
                <a:gd name="connsiteX2" fmla="*/ 0 w 68502"/>
                <a:gd name="connsiteY2" fmla="*/ 48332 h 95142"/>
                <a:gd name="connsiteX3" fmla="*/ 35393 w 68502"/>
                <a:gd name="connsiteY3" fmla="*/ 0 h 95142"/>
                <a:gd name="connsiteX4" fmla="*/ 70786 w 68502"/>
                <a:gd name="connsiteY4" fmla="*/ 48332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2" h="95142">
                  <a:moveTo>
                    <a:pt x="70786" y="48332"/>
                  </a:moveTo>
                  <a:cubicBezTo>
                    <a:pt x="70786" y="75025"/>
                    <a:pt x="54940" y="96664"/>
                    <a:pt x="35393" y="96664"/>
                  </a:cubicBezTo>
                  <a:cubicBezTo>
                    <a:pt x="15846" y="96664"/>
                    <a:pt x="0" y="75025"/>
                    <a:pt x="0" y="48332"/>
                  </a:cubicBezTo>
                  <a:cubicBezTo>
                    <a:pt x="0" y="21639"/>
                    <a:pt x="15846" y="0"/>
                    <a:pt x="35393" y="0"/>
                  </a:cubicBezTo>
                  <a:cubicBezTo>
                    <a:pt x="54940" y="0"/>
                    <a:pt x="70786" y="21639"/>
                    <a:pt x="70786" y="483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AC7AA79-BE8D-48CE-84FC-328F92EC299A}"/>
                </a:ext>
              </a:extLst>
            </p:cNvPr>
            <p:cNvSpPr/>
            <p:nvPr/>
          </p:nvSpPr>
          <p:spPr>
            <a:xfrm>
              <a:off x="6868512" y="2798673"/>
              <a:ext cx="68502" cy="95142"/>
            </a:xfrm>
            <a:custGeom>
              <a:avLst/>
              <a:gdLst>
                <a:gd name="connsiteX0" fmla="*/ 70786 w 68502"/>
                <a:gd name="connsiteY0" fmla="*/ 48332 h 95142"/>
                <a:gd name="connsiteX1" fmla="*/ 35393 w 68502"/>
                <a:gd name="connsiteY1" fmla="*/ 96664 h 95142"/>
                <a:gd name="connsiteX2" fmla="*/ 0 w 68502"/>
                <a:gd name="connsiteY2" fmla="*/ 48332 h 95142"/>
                <a:gd name="connsiteX3" fmla="*/ 35393 w 68502"/>
                <a:gd name="connsiteY3" fmla="*/ 0 h 95142"/>
                <a:gd name="connsiteX4" fmla="*/ 70786 w 68502"/>
                <a:gd name="connsiteY4" fmla="*/ 48332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2" h="95142">
                  <a:moveTo>
                    <a:pt x="70786" y="48332"/>
                  </a:moveTo>
                  <a:cubicBezTo>
                    <a:pt x="70786" y="75025"/>
                    <a:pt x="54940" y="96664"/>
                    <a:pt x="35393" y="96664"/>
                  </a:cubicBezTo>
                  <a:cubicBezTo>
                    <a:pt x="15846" y="96664"/>
                    <a:pt x="0" y="75025"/>
                    <a:pt x="0" y="48332"/>
                  </a:cubicBezTo>
                  <a:cubicBezTo>
                    <a:pt x="0" y="21639"/>
                    <a:pt x="15846" y="0"/>
                    <a:pt x="35393" y="0"/>
                  </a:cubicBezTo>
                  <a:cubicBezTo>
                    <a:pt x="54940" y="0"/>
                    <a:pt x="70786" y="21639"/>
                    <a:pt x="70786" y="483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894F3D-0583-40F8-BF78-3EE2E3D2CA80}"/>
                </a:ext>
              </a:extLst>
            </p:cNvPr>
            <p:cNvSpPr/>
            <p:nvPr/>
          </p:nvSpPr>
          <p:spPr>
            <a:xfrm>
              <a:off x="6699920" y="2850050"/>
              <a:ext cx="178867" cy="178867"/>
            </a:xfrm>
            <a:custGeom>
              <a:avLst/>
              <a:gdLst>
                <a:gd name="connsiteX0" fmla="*/ 181151 w 178867"/>
                <a:gd name="connsiteY0" fmla="*/ 90575 h 178867"/>
                <a:gd name="connsiteX1" fmla="*/ 90575 w 178867"/>
                <a:gd name="connsiteY1" fmla="*/ 181151 h 178867"/>
                <a:gd name="connsiteX2" fmla="*/ 0 w 178867"/>
                <a:gd name="connsiteY2" fmla="*/ 90575 h 178867"/>
                <a:gd name="connsiteX3" fmla="*/ 90575 w 178867"/>
                <a:gd name="connsiteY3" fmla="*/ 0 h 178867"/>
                <a:gd name="connsiteX4" fmla="*/ 181151 w 178867"/>
                <a:gd name="connsiteY4" fmla="*/ 90575 h 17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7" h="178867">
                  <a:moveTo>
                    <a:pt x="181151" y="90575"/>
                  </a:moveTo>
                  <a:cubicBezTo>
                    <a:pt x="181151" y="140599"/>
                    <a:pt x="140599" y="181151"/>
                    <a:pt x="90575" y="181151"/>
                  </a:cubicBezTo>
                  <a:cubicBezTo>
                    <a:pt x="40552" y="181151"/>
                    <a:pt x="0" y="140599"/>
                    <a:pt x="0" y="90575"/>
                  </a:cubicBezTo>
                  <a:cubicBezTo>
                    <a:pt x="0" y="40552"/>
                    <a:pt x="40552" y="0"/>
                    <a:pt x="90575" y="0"/>
                  </a:cubicBezTo>
                  <a:cubicBezTo>
                    <a:pt x="140599" y="0"/>
                    <a:pt x="181151" y="40552"/>
                    <a:pt x="181151" y="9057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57CCF9-CC77-41F3-8816-9AD5538577D7}"/>
              </a:ext>
            </a:extLst>
          </p:cNvPr>
          <p:cNvGrpSpPr/>
          <p:nvPr/>
        </p:nvGrpSpPr>
        <p:grpSpPr>
          <a:xfrm rot="8100000">
            <a:off x="3794340" y="3325310"/>
            <a:ext cx="3420757" cy="1117412"/>
            <a:chOff x="5005473" y="4141321"/>
            <a:chExt cx="6805425" cy="222303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5F974E8-D8F8-4806-9ABA-428B95718FAB}"/>
                </a:ext>
              </a:extLst>
            </p:cNvPr>
            <p:cNvGrpSpPr/>
            <p:nvPr/>
          </p:nvGrpSpPr>
          <p:grpSpPr>
            <a:xfrm>
              <a:off x="5090052" y="5237879"/>
              <a:ext cx="6720846" cy="1126476"/>
              <a:chOff x="3613677" y="4201880"/>
              <a:chExt cx="6720846" cy="1126476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12CA6CD-66BE-4708-BE0D-10D32D413668}"/>
                  </a:ext>
                </a:extLst>
              </p:cNvPr>
              <p:cNvSpPr/>
              <p:nvPr/>
            </p:nvSpPr>
            <p:spPr>
              <a:xfrm>
                <a:off x="3731164" y="4201880"/>
                <a:ext cx="1499709" cy="941610"/>
              </a:xfrm>
              <a:custGeom>
                <a:avLst/>
                <a:gdLst>
                  <a:gd name="connsiteX0" fmla="*/ 107118 w 1499709"/>
                  <a:gd name="connsiteY0" fmla="*/ 0 h 941610"/>
                  <a:gd name="connsiteX1" fmla="*/ 205763 w 1499709"/>
                  <a:gd name="connsiteY1" fmla="*/ 65599 h 941610"/>
                  <a:gd name="connsiteX2" fmla="*/ 214239 w 1499709"/>
                  <a:gd name="connsiteY2" fmla="*/ 107112 h 941610"/>
                  <a:gd name="connsiteX3" fmla="*/ 222715 w 1499709"/>
                  <a:gd name="connsiteY3" fmla="*/ 65599 h 941610"/>
                  <a:gd name="connsiteX4" fmla="*/ 321356 w 1499709"/>
                  <a:gd name="connsiteY4" fmla="*/ 0 h 941610"/>
                  <a:gd name="connsiteX5" fmla="*/ 420001 w 1499709"/>
                  <a:gd name="connsiteY5" fmla="*/ 65599 h 941610"/>
                  <a:gd name="connsiteX6" fmla="*/ 428477 w 1499709"/>
                  <a:gd name="connsiteY6" fmla="*/ 107112 h 941610"/>
                  <a:gd name="connsiteX7" fmla="*/ 436953 w 1499709"/>
                  <a:gd name="connsiteY7" fmla="*/ 65599 h 941610"/>
                  <a:gd name="connsiteX8" fmla="*/ 535594 w 1499709"/>
                  <a:gd name="connsiteY8" fmla="*/ 0 h 941610"/>
                  <a:gd name="connsiteX9" fmla="*/ 634239 w 1499709"/>
                  <a:gd name="connsiteY9" fmla="*/ 65599 h 941610"/>
                  <a:gd name="connsiteX10" fmla="*/ 642715 w 1499709"/>
                  <a:gd name="connsiteY10" fmla="*/ 107113 h 941610"/>
                  <a:gd name="connsiteX11" fmla="*/ 651190 w 1499709"/>
                  <a:gd name="connsiteY11" fmla="*/ 65599 h 941610"/>
                  <a:gd name="connsiteX12" fmla="*/ 749832 w 1499709"/>
                  <a:gd name="connsiteY12" fmla="*/ 0 h 941610"/>
                  <a:gd name="connsiteX13" fmla="*/ 848477 w 1499709"/>
                  <a:gd name="connsiteY13" fmla="*/ 65599 h 941610"/>
                  <a:gd name="connsiteX14" fmla="*/ 856953 w 1499709"/>
                  <a:gd name="connsiteY14" fmla="*/ 107113 h 941610"/>
                  <a:gd name="connsiteX15" fmla="*/ 865428 w 1499709"/>
                  <a:gd name="connsiteY15" fmla="*/ 65599 h 941610"/>
                  <a:gd name="connsiteX16" fmla="*/ 964070 w 1499709"/>
                  <a:gd name="connsiteY16" fmla="*/ 0 h 941610"/>
                  <a:gd name="connsiteX17" fmla="*/ 1062715 w 1499709"/>
                  <a:gd name="connsiteY17" fmla="*/ 65599 h 941610"/>
                  <a:gd name="connsiteX18" fmla="*/ 1071191 w 1499709"/>
                  <a:gd name="connsiteY18" fmla="*/ 107113 h 941610"/>
                  <a:gd name="connsiteX19" fmla="*/ 1079666 w 1499709"/>
                  <a:gd name="connsiteY19" fmla="*/ 65599 h 941610"/>
                  <a:gd name="connsiteX20" fmla="*/ 1178308 w 1499709"/>
                  <a:gd name="connsiteY20" fmla="*/ 0 h 941610"/>
                  <a:gd name="connsiteX21" fmla="*/ 1276953 w 1499709"/>
                  <a:gd name="connsiteY21" fmla="*/ 65599 h 941610"/>
                  <a:gd name="connsiteX22" fmla="*/ 1285428 w 1499709"/>
                  <a:gd name="connsiteY22" fmla="*/ 107106 h 941610"/>
                  <a:gd name="connsiteX23" fmla="*/ 1293902 w 1499709"/>
                  <a:gd name="connsiteY23" fmla="*/ 65599 h 941610"/>
                  <a:gd name="connsiteX24" fmla="*/ 1392543 w 1499709"/>
                  <a:gd name="connsiteY24" fmla="*/ 0 h 941610"/>
                  <a:gd name="connsiteX25" fmla="*/ 1499665 w 1499709"/>
                  <a:gd name="connsiteY25" fmla="*/ 107118 h 941610"/>
                  <a:gd name="connsiteX26" fmla="*/ 1499665 w 1499709"/>
                  <a:gd name="connsiteY26" fmla="*/ 834492 h 941610"/>
                  <a:gd name="connsiteX27" fmla="*/ 1394273 w 1499709"/>
                  <a:gd name="connsiteY27" fmla="*/ 941610 h 941610"/>
                  <a:gd name="connsiteX28" fmla="*/ 1293929 w 1499709"/>
                  <a:gd name="connsiteY28" fmla="*/ 876011 h 941610"/>
                  <a:gd name="connsiteX29" fmla="*/ 1285428 w 1499709"/>
                  <a:gd name="connsiteY29" fmla="*/ 834505 h 941610"/>
                  <a:gd name="connsiteX30" fmla="*/ 1277951 w 1499709"/>
                  <a:gd name="connsiteY30" fmla="*/ 876011 h 941610"/>
                  <a:gd name="connsiteX31" fmla="*/ 1180037 w 1499709"/>
                  <a:gd name="connsiteY31" fmla="*/ 941610 h 941610"/>
                  <a:gd name="connsiteX32" fmla="*/ 1079693 w 1499709"/>
                  <a:gd name="connsiteY32" fmla="*/ 876011 h 941610"/>
                  <a:gd name="connsiteX33" fmla="*/ 1071191 w 1499709"/>
                  <a:gd name="connsiteY33" fmla="*/ 834497 h 941610"/>
                  <a:gd name="connsiteX34" fmla="*/ 1063713 w 1499709"/>
                  <a:gd name="connsiteY34" fmla="*/ 876011 h 941610"/>
                  <a:gd name="connsiteX35" fmla="*/ 965799 w 1499709"/>
                  <a:gd name="connsiteY35" fmla="*/ 941610 h 941610"/>
                  <a:gd name="connsiteX36" fmla="*/ 865455 w 1499709"/>
                  <a:gd name="connsiteY36" fmla="*/ 876011 h 941610"/>
                  <a:gd name="connsiteX37" fmla="*/ 856953 w 1499709"/>
                  <a:gd name="connsiteY37" fmla="*/ 834497 h 941610"/>
                  <a:gd name="connsiteX38" fmla="*/ 849475 w 1499709"/>
                  <a:gd name="connsiteY38" fmla="*/ 876011 h 941610"/>
                  <a:gd name="connsiteX39" fmla="*/ 751561 w 1499709"/>
                  <a:gd name="connsiteY39" fmla="*/ 941610 h 941610"/>
                  <a:gd name="connsiteX40" fmla="*/ 651217 w 1499709"/>
                  <a:gd name="connsiteY40" fmla="*/ 876011 h 941610"/>
                  <a:gd name="connsiteX41" fmla="*/ 642715 w 1499709"/>
                  <a:gd name="connsiteY41" fmla="*/ 834497 h 941610"/>
                  <a:gd name="connsiteX42" fmla="*/ 635237 w 1499709"/>
                  <a:gd name="connsiteY42" fmla="*/ 876011 h 941610"/>
                  <a:gd name="connsiteX43" fmla="*/ 537323 w 1499709"/>
                  <a:gd name="connsiteY43" fmla="*/ 941610 h 941610"/>
                  <a:gd name="connsiteX44" fmla="*/ 436980 w 1499709"/>
                  <a:gd name="connsiteY44" fmla="*/ 876011 h 941610"/>
                  <a:gd name="connsiteX45" fmla="*/ 428477 w 1499709"/>
                  <a:gd name="connsiteY45" fmla="*/ 834498 h 941610"/>
                  <a:gd name="connsiteX46" fmla="*/ 420999 w 1499709"/>
                  <a:gd name="connsiteY46" fmla="*/ 876011 h 941610"/>
                  <a:gd name="connsiteX47" fmla="*/ 323085 w 1499709"/>
                  <a:gd name="connsiteY47" fmla="*/ 941610 h 941610"/>
                  <a:gd name="connsiteX48" fmla="*/ 222742 w 1499709"/>
                  <a:gd name="connsiteY48" fmla="*/ 876011 h 941610"/>
                  <a:gd name="connsiteX49" fmla="*/ 214239 w 1499709"/>
                  <a:gd name="connsiteY49" fmla="*/ 834498 h 941610"/>
                  <a:gd name="connsiteX50" fmla="*/ 206761 w 1499709"/>
                  <a:gd name="connsiteY50" fmla="*/ 876011 h 941610"/>
                  <a:gd name="connsiteX51" fmla="*/ 108847 w 1499709"/>
                  <a:gd name="connsiteY51" fmla="*/ 941610 h 941610"/>
                  <a:gd name="connsiteX52" fmla="*/ 0 w 1499709"/>
                  <a:gd name="connsiteY52" fmla="*/ 834492 h 941610"/>
                  <a:gd name="connsiteX53" fmla="*/ 0 w 1499709"/>
                  <a:gd name="connsiteY53" fmla="*/ 107118 h 941610"/>
                  <a:gd name="connsiteX54" fmla="*/ 107118 w 1499709"/>
                  <a:gd name="connsiteY54" fmla="*/ 0 h 94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499709" h="941610">
                    <a:moveTo>
                      <a:pt x="107118" y="0"/>
                    </a:moveTo>
                    <a:cubicBezTo>
                      <a:pt x="151177" y="0"/>
                      <a:pt x="189404" y="27212"/>
                      <a:pt x="205763" y="65599"/>
                    </a:cubicBezTo>
                    <a:lnTo>
                      <a:pt x="214239" y="107112"/>
                    </a:lnTo>
                    <a:lnTo>
                      <a:pt x="222715" y="65599"/>
                    </a:lnTo>
                    <a:cubicBezTo>
                      <a:pt x="239074" y="27212"/>
                      <a:pt x="277300" y="0"/>
                      <a:pt x="321356" y="0"/>
                    </a:cubicBezTo>
                    <a:cubicBezTo>
                      <a:pt x="365415" y="0"/>
                      <a:pt x="403642" y="27212"/>
                      <a:pt x="420001" y="65599"/>
                    </a:cubicBezTo>
                    <a:lnTo>
                      <a:pt x="428477" y="107112"/>
                    </a:lnTo>
                    <a:lnTo>
                      <a:pt x="436953" y="65599"/>
                    </a:lnTo>
                    <a:cubicBezTo>
                      <a:pt x="453312" y="27212"/>
                      <a:pt x="491538" y="0"/>
                      <a:pt x="535594" y="0"/>
                    </a:cubicBezTo>
                    <a:cubicBezTo>
                      <a:pt x="579653" y="0"/>
                      <a:pt x="617879" y="27212"/>
                      <a:pt x="634239" y="65599"/>
                    </a:cubicBezTo>
                    <a:lnTo>
                      <a:pt x="642715" y="107113"/>
                    </a:lnTo>
                    <a:lnTo>
                      <a:pt x="651190" y="65599"/>
                    </a:lnTo>
                    <a:cubicBezTo>
                      <a:pt x="667550" y="27212"/>
                      <a:pt x="705776" y="0"/>
                      <a:pt x="749832" y="0"/>
                    </a:cubicBezTo>
                    <a:cubicBezTo>
                      <a:pt x="793891" y="0"/>
                      <a:pt x="832117" y="27212"/>
                      <a:pt x="848477" y="65599"/>
                    </a:cubicBezTo>
                    <a:lnTo>
                      <a:pt x="856953" y="107113"/>
                    </a:lnTo>
                    <a:lnTo>
                      <a:pt x="865428" y="65599"/>
                    </a:lnTo>
                    <a:cubicBezTo>
                      <a:pt x="881788" y="27212"/>
                      <a:pt x="920014" y="0"/>
                      <a:pt x="964070" y="0"/>
                    </a:cubicBezTo>
                    <a:cubicBezTo>
                      <a:pt x="1008129" y="0"/>
                      <a:pt x="1046355" y="27212"/>
                      <a:pt x="1062715" y="65599"/>
                    </a:cubicBezTo>
                    <a:lnTo>
                      <a:pt x="1071191" y="107113"/>
                    </a:lnTo>
                    <a:lnTo>
                      <a:pt x="1079666" y="65599"/>
                    </a:lnTo>
                    <a:cubicBezTo>
                      <a:pt x="1096026" y="27212"/>
                      <a:pt x="1134252" y="0"/>
                      <a:pt x="1178308" y="0"/>
                    </a:cubicBezTo>
                    <a:cubicBezTo>
                      <a:pt x="1222367" y="0"/>
                      <a:pt x="1260593" y="27212"/>
                      <a:pt x="1276953" y="65599"/>
                    </a:cubicBezTo>
                    <a:lnTo>
                      <a:pt x="1285428" y="107106"/>
                    </a:lnTo>
                    <a:lnTo>
                      <a:pt x="1293902" y="65599"/>
                    </a:lnTo>
                    <a:cubicBezTo>
                      <a:pt x="1310261" y="27212"/>
                      <a:pt x="1348487" y="0"/>
                      <a:pt x="1392543" y="0"/>
                    </a:cubicBezTo>
                    <a:cubicBezTo>
                      <a:pt x="1451289" y="0"/>
                      <a:pt x="1499665" y="48377"/>
                      <a:pt x="1499665" y="107118"/>
                    </a:cubicBezTo>
                    <a:lnTo>
                      <a:pt x="1499665" y="834492"/>
                    </a:lnTo>
                    <a:cubicBezTo>
                      <a:pt x="1501391" y="893233"/>
                      <a:pt x="1453014" y="941610"/>
                      <a:pt x="1394273" y="941610"/>
                    </a:cubicBezTo>
                    <a:cubicBezTo>
                      <a:pt x="1348919" y="941610"/>
                      <a:pt x="1310369" y="914398"/>
                      <a:pt x="1293929" y="876011"/>
                    </a:cubicBezTo>
                    <a:lnTo>
                      <a:pt x="1285428" y="834505"/>
                    </a:lnTo>
                    <a:lnTo>
                      <a:pt x="1277951" y="876011"/>
                    </a:lnTo>
                    <a:cubicBezTo>
                      <a:pt x="1262319" y="914398"/>
                      <a:pt x="1224093" y="941610"/>
                      <a:pt x="1180037" y="941610"/>
                    </a:cubicBezTo>
                    <a:cubicBezTo>
                      <a:pt x="1134684" y="941610"/>
                      <a:pt x="1096134" y="914398"/>
                      <a:pt x="1079693" y="876011"/>
                    </a:cubicBezTo>
                    <a:lnTo>
                      <a:pt x="1071191" y="834497"/>
                    </a:lnTo>
                    <a:lnTo>
                      <a:pt x="1063713" y="876011"/>
                    </a:lnTo>
                    <a:cubicBezTo>
                      <a:pt x="1048081" y="914398"/>
                      <a:pt x="1009855" y="941610"/>
                      <a:pt x="965799" y="941610"/>
                    </a:cubicBezTo>
                    <a:cubicBezTo>
                      <a:pt x="920446" y="941610"/>
                      <a:pt x="881896" y="914398"/>
                      <a:pt x="865455" y="876011"/>
                    </a:cubicBezTo>
                    <a:lnTo>
                      <a:pt x="856953" y="834497"/>
                    </a:lnTo>
                    <a:lnTo>
                      <a:pt x="849475" y="876011"/>
                    </a:lnTo>
                    <a:cubicBezTo>
                      <a:pt x="833843" y="914398"/>
                      <a:pt x="795617" y="941610"/>
                      <a:pt x="751561" y="941610"/>
                    </a:cubicBezTo>
                    <a:cubicBezTo>
                      <a:pt x="706208" y="941610"/>
                      <a:pt x="667658" y="914398"/>
                      <a:pt x="651217" y="876011"/>
                    </a:cubicBezTo>
                    <a:lnTo>
                      <a:pt x="642715" y="834497"/>
                    </a:lnTo>
                    <a:lnTo>
                      <a:pt x="635237" y="876011"/>
                    </a:lnTo>
                    <a:cubicBezTo>
                      <a:pt x="619605" y="914398"/>
                      <a:pt x="581379" y="941610"/>
                      <a:pt x="537323" y="941610"/>
                    </a:cubicBezTo>
                    <a:cubicBezTo>
                      <a:pt x="491970" y="941610"/>
                      <a:pt x="453420" y="914398"/>
                      <a:pt x="436980" y="876011"/>
                    </a:cubicBezTo>
                    <a:lnTo>
                      <a:pt x="428477" y="834498"/>
                    </a:lnTo>
                    <a:lnTo>
                      <a:pt x="420999" y="876011"/>
                    </a:lnTo>
                    <a:cubicBezTo>
                      <a:pt x="405367" y="914398"/>
                      <a:pt x="367141" y="941610"/>
                      <a:pt x="323085" y="941610"/>
                    </a:cubicBezTo>
                    <a:cubicBezTo>
                      <a:pt x="277732" y="941610"/>
                      <a:pt x="239182" y="914398"/>
                      <a:pt x="222742" y="876011"/>
                    </a:cubicBezTo>
                    <a:lnTo>
                      <a:pt x="214239" y="834498"/>
                    </a:lnTo>
                    <a:lnTo>
                      <a:pt x="206761" y="876011"/>
                    </a:lnTo>
                    <a:cubicBezTo>
                      <a:pt x="191129" y="914398"/>
                      <a:pt x="152903" y="941610"/>
                      <a:pt x="108847" y="941610"/>
                    </a:cubicBezTo>
                    <a:cubicBezTo>
                      <a:pt x="48377" y="941610"/>
                      <a:pt x="0" y="893233"/>
                      <a:pt x="0" y="834492"/>
                    </a:cubicBezTo>
                    <a:lnTo>
                      <a:pt x="0" y="107118"/>
                    </a:lnTo>
                    <a:cubicBezTo>
                      <a:pt x="0" y="48377"/>
                      <a:pt x="48377" y="0"/>
                      <a:pt x="1071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0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2D00606-0B27-4503-B9E7-53AD8979F6FB}"/>
                  </a:ext>
                </a:extLst>
              </p:cNvPr>
              <p:cNvSpPr/>
              <p:nvPr/>
            </p:nvSpPr>
            <p:spPr>
              <a:xfrm>
                <a:off x="3764877" y="4254643"/>
                <a:ext cx="1433462" cy="737743"/>
              </a:xfrm>
              <a:custGeom>
                <a:avLst/>
                <a:gdLst>
                  <a:gd name="connsiteX0" fmla="*/ 1360306 w 1433462"/>
                  <a:gd name="connsiteY0" fmla="*/ 0 h 737743"/>
                  <a:gd name="connsiteX1" fmla="*/ 1433462 w 1433462"/>
                  <a:gd name="connsiteY1" fmla="*/ 82930 h 737743"/>
                  <a:gd name="connsiteX2" fmla="*/ 1433462 w 1433462"/>
                  <a:gd name="connsiteY2" fmla="*/ 737743 h 737743"/>
                  <a:gd name="connsiteX3" fmla="*/ 1287155 w 1433462"/>
                  <a:gd name="connsiteY3" fmla="*/ 737743 h 737743"/>
                  <a:gd name="connsiteX4" fmla="*/ 1287155 w 1433462"/>
                  <a:gd name="connsiteY4" fmla="*/ 82930 h 737743"/>
                  <a:gd name="connsiteX5" fmla="*/ 1360306 w 1433462"/>
                  <a:gd name="connsiteY5" fmla="*/ 0 h 737743"/>
                  <a:gd name="connsiteX6" fmla="*/ 1145781 w 1433462"/>
                  <a:gd name="connsiteY6" fmla="*/ 0 h 737743"/>
                  <a:gd name="connsiteX7" fmla="*/ 1218937 w 1433462"/>
                  <a:gd name="connsiteY7" fmla="*/ 82930 h 737743"/>
                  <a:gd name="connsiteX8" fmla="*/ 1218937 w 1433462"/>
                  <a:gd name="connsiteY8" fmla="*/ 737743 h 737743"/>
                  <a:gd name="connsiteX9" fmla="*/ 1072630 w 1433462"/>
                  <a:gd name="connsiteY9" fmla="*/ 737743 h 737743"/>
                  <a:gd name="connsiteX10" fmla="*/ 1072630 w 1433462"/>
                  <a:gd name="connsiteY10" fmla="*/ 82930 h 737743"/>
                  <a:gd name="connsiteX11" fmla="*/ 1145781 w 1433462"/>
                  <a:gd name="connsiteY11" fmla="*/ 0 h 737743"/>
                  <a:gd name="connsiteX12" fmla="*/ 931255 w 1433462"/>
                  <a:gd name="connsiteY12" fmla="*/ 0 h 737743"/>
                  <a:gd name="connsiteX13" fmla="*/ 1004411 w 1433462"/>
                  <a:gd name="connsiteY13" fmla="*/ 82930 h 737743"/>
                  <a:gd name="connsiteX14" fmla="*/ 1004411 w 1433462"/>
                  <a:gd name="connsiteY14" fmla="*/ 737743 h 737743"/>
                  <a:gd name="connsiteX15" fmla="*/ 858104 w 1433462"/>
                  <a:gd name="connsiteY15" fmla="*/ 737743 h 737743"/>
                  <a:gd name="connsiteX16" fmla="*/ 858104 w 1433462"/>
                  <a:gd name="connsiteY16" fmla="*/ 82930 h 737743"/>
                  <a:gd name="connsiteX17" fmla="*/ 931255 w 1433462"/>
                  <a:gd name="connsiteY17" fmla="*/ 0 h 737743"/>
                  <a:gd name="connsiteX18" fmla="*/ 716729 w 1433462"/>
                  <a:gd name="connsiteY18" fmla="*/ 0 h 737743"/>
                  <a:gd name="connsiteX19" fmla="*/ 789885 w 1433462"/>
                  <a:gd name="connsiteY19" fmla="*/ 82930 h 737743"/>
                  <a:gd name="connsiteX20" fmla="*/ 789885 w 1433462"/>
                  <a:gd name="connsiteY20" fmla="*/ 737743 h 737743"/>
                  <a:gd name="connsiteX21" fmla="*/ 643578 w 1433462"/>
                  <a:gd name="connsiteY21" fmla="*/ 737743 h 737743"/>
                  <a:gd name="connsiteX22" fmla="*/ 643578 w 1433462"/>
                  <a:gd name="connsiteY22" fmla="*/ 82930 h 737743"/>
                  <a:gd name="connsiteX23" fmla="*/ 716729 w 1433462"/>
                  <a:gd name="connsiteY23" fmla="*/ 0 h 737743"/>
                  <a:gd name="connsiteX24" fmla="*/ 502203 w 1433462"/>
                  <a:gd name="connsiteY24" fmla="*/ 0 h 737743"/>
                  <a:gd name="connsiteX25" fmla="*/ 575359 w 1433462"/>
                  <a:gd name="connsiteY25" fmla="*/ 82930 h 737743"/>
                  <a:gd name="connsiteX26" fmla="*/ 575359 w 1433462"/>
                  <a:gd name="connsiteY26" fmla="*/ 737743 h 737743"/>
                  <a:gd name="connsiteX27" fmla="*/ 429052 w 1433462"/>
                  <a:gd name="connsiteY27" fmla="*/ 737743 h 737743"/>
                  <a:gd name="connsiteX28" fmla="*/ 429052 w 1433462"/>
                  <a:gd name="connsiteY28" fmla="*/ 82930 h 737743"/>
                  <a:gd name="connsiteX29" fmla="*/ 502203 w 1433462"/>
                  <a:gd name="connsiteY29" fmla="*/ 0 h 737743"/>
                  <a:gd name="connsiteX30" fmla="*/ 287677 w 1433462"/>
                  <a:gd name="connsiteY30" fmla="*/ 0 h 737743"/>
                  <a:gd name="connsiteX31" fmla="*/ 360833 w 1433462"/>
                  <a:gd name="connsiteY31" fmla="*/ 82930 h 737743"/>
                  <a:gd name="connsiteX32" fmla="*/ 360833 w 1433462"/>
                  <a:gd name="connsiteY32" fmla="*/ 737743 h 737743"/>
                  <a:gd name="connsiteX33" fmla="*/ 214526 w 1433462"/>
                  <a:gd name="connsiteY33" fmla="*/ 737743 h 737743"/>
                  <a:gd name="connsiteX34" fmla="*/ 214526 w 1433462"/>
                  <a:gd name="connsiteY34" fmla="*/ 82930 h 737743"/>
                  <a:gd name="connsiteX35" fmla="*/ 287677 w 1433462"/>
                  <a:gd name="connsiteY35" fmla="*/ 0 h 737743"/>
                  <a:gd name="connsiteX36" fmla="*/ 73151 w 1433462"/>
                  <a:gd name="connsiteY36" fmla="*/ 0 h 737743"/>
                  <a:gd name="connsiteX37" fmla="*/ 146307 w 1433462"/>
                  <a:gd name="connsiteY37" fmla="*/ 82930 h 737743"/>
                  <a:gd name="connsiteX38" fmla="*/ 146307 w 1433462"/>
                  <a:gd name="connsiteY38" fmla="*/ 737743 h 737743"/>
                  <a:gd name="connsiteX39" fmla="*/ 0 w 1433462"/>
                  <a:gd name="connsiteY39" fmla="*/ 737743 h 737743"/>
                  <a:gd name="connsiteX40" fmla="*/ 0 w 1433462"/>
                  <a:gd name="connsiteY40" fmla="*/ 82930 h 737743"/>
                  <a:gd name="connsiteX41" fmla="*/ 73151 w 1433462"/>
                  <a:gd name="connsiteY41" fmla="*/ 0 h 737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33462" h="737743">
                    <a:moveTo>
                      <a:pt x="1360306" y="0"/>
                    </a:moveTo>
                    <a:cubicBezTo>
                      <a:pt x="1401457" y="0"/>
                      <a:pt x="1433462" y="38013"/>
                      <a:pt x="1433462" y="82930"/>
                    </a:cubicBezTo>
                    <a:lnTo>
                      <a:pt x="1433462" y="737743"/>
                    </a:lnTo>
                    <a:lnTo>
                      <a:pt x="1287155" y="737743"/>
                    </a:lnTo>
                    <a:lnTo>
                      <a:pt x="1287155" y="82930"/>
                    </a:lnTo>
                    <a:cubicBezTo>
                      <a:pt x="1287155" y="36283"/>
                      <a:pt x="1320685" y="0"/>
                      <a:pt x="1360306" y="0"/>
                    </a:cubicBezTo>
                    <a:close/>
                    <a:moveTo>
                      <a:pt x="1145781" y="0"/>
                    </a:moveTo>
                    <a:cubicBezTo>
                      <a:pt x="1186932" y="0"/>
                      <a:pt x="1218937" y="38013"/>
                      <a:pt x="1218937" y="82930"/>
                    </a:cubicBezTo>
                    <a:lnTo>
                      <a:pt x="1218937" y="737743"/>
                    </a:lnTo>
                    <a:lnTo>
                      <a:pt x="1072630" y="737743"/>
                    </a:lnTo>
                    <a:lnTo>
                      <a:pt x="1072630" y="82930"/>
                    </a:lnTo>
                    <a:cubicBezTo>
                      <a:pt x="1072630" y="36283"/>
                      <a:pt x="1106160" y="0"/>
                      <a:pt x="1145781" y="0"/>
                    </a:cubicBezTo>
                    <a:close/>
                    <a:moveTo>
                      <a:pt x="931255" y="0"/>
                    </a:moveTo>
                    <a:cubicBezTo>
                      <a:pt x="972406" y="0"/>
                      <a:pt x="1004411" y="38013"/>
                      <a:pt x="1004411" y="82930"/>
                    </a:cubicBezTo>
                    <a:lnTo>
                      <a:pt x="1004411" y="737743"/>
                    </a:lnTo>
                    <a:lnTo>
                      <a:pt x="858104" y="737743"/>
                    </a:lnTo>
                    <a:lnTo>
                      <a:pt x="858104" y="82930"/>
                    </a:lnTo>
                    <a:cubicBezTo>
                      <a:pt x="858104" y="36283"/>
                      <a:pt x="891634" y="0"/>
                      <a:pt x="931255" y="0"/>
                    </a:cubicBezTo>
                    <a:close/>
                    <a:moveTo>
                      <a:pt x="716729" y="0"/>
                    </a:moveTo>
                    <a:cubicBezTo>
                      <a:pt x="757880" y="0"/>
                      <a:pt x="789885" y="38013"/>
                      <a:pt x="789885" y="82930"/>
                    </a:cubicBezTo>
                    <a:lnTo>
                      <a:pt x="789885" y="737743"/>
                    </a:lnTo>
                    <a:lnTo>
                      <a:pt x="643578" y="737743"/>
                    </a:lnTo>
                    <a:lnTo>
                      <a:pt x="643578" y="82930"/>
                    </a:lnTo>
                    <a:cubicBezTo>
                      <a:pt x="643578" y="36283"/>
                      <a:pt x="677108" y="0"/>
                      <a:pt x="716729" y="0"/>
                    </a:cubicBezTo>
                    <a:close/>
                    <a:moveTo>
                      <a:pt x="502203" y="0"/>
                    </a:moveTo>
                    <a:cubicBezTo>
                      <a:pt x="543354" y="0"/>
                      <a:pt x="575359" y="38013"/>
                      <a:pt x="575359" y="82930"/>
                    </a:cubicBezTo>
                    <a:lnTo>
                      <a:pt x="575359" y="737743"/>
                    </a:lnTo>
                    <a:lnTo>
                      <a:pt x="429052" y="737743"/>
                    </a:lnTo>
                    <a:lnTo>
                      <a:pt x="429052" y="82930"/>
                    </a:lnTo>
                    <a:cubicBezTo>
                      <a:pt x="429052" y="36283"/>
                      <a:pt x="462582" y="0"/>
                      <a:pt x="502203" y="0"/>
                    </a:cubicBezTo>
                    <a:close/>
                    <a:moveTo>
                      <a:pt x="287677" y="0"/>
                    </a:moveTo>
                    <a:cubicBezTo>
                      <a:pt x="328828" y="0"/>
                      <a:pt x="360833" y="38013"/>
                      <a:pt x="360833" y="82930"/>
                    </a:cubicBezTo>
                    <a:lnTo>
                      <a:pt x="360833" y="737743"/>
                    </a:lnTo>
                    <a:lnTo>
                      <a:pt x="214526" y="737743"/>
                    </a:lnTo>
                    <a:lnTo>
                      <a:pt x="214526" y="82930"/>
                    </a:lnTo>
                    <a:cubicBezTo>
                      <a:pt x="214526" y="36283"/>
                      <a:pt x="248056" y="0"/>
                      <a:pt x="287677" y="0"/>
                    </a:cubicBezTo>
                    <a:close/>
                    <a:moveTo>
                      <a:pt x="73151" y="0"/>
                    </a:moveTo>
                    <a:cubicBezTo>
                      <a:pt x="114302" y="0"/>
                      <a:pt x="146307" y="38013"/>
                      <a:pt x="146307" y="82930"/>
                    </a:cubicBezTo>
                    <a:lnTo>
                      <a:pt x="146307" y="737743"/>
                    </a:lnTo>
                    <a:lnTo>
                      <a:pt x="0" y="737743"/>
                    </a:lnTo>
                    <a:lnTo>
                      <a:pt x="0" y="82930"/>
                    </a:lnTo>
                    <a:cubicBezTo>
                      <a:pt x="0" y="36283"/>
                      <a:pt x="33530" y="0"/>
                      <a:pt x="731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0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846DCB3-2172-4CDA-B389-3C9A60307BC5}"/>
                  </a:ext>
                </a:extLst>
              </p:cNvPr>
              <p:cNvSpPr/>
              <p:nvPr/>
            </p:nvSpPr>
            <p:spPr>
              <a:xfrm>
                <a:off x="3613677" y="4585433"/>
                <a:ext cx="6720846" cy="742923"/>
              </a:xfrm>
              <a:custGeom>
                <a:avLst/>
                <a:gdLst>
                  <a:gd name="connsiteX0" fmla="*/ 1457199 w 1480413"/>
                  <a:gd name="connsiteY0" fmla="*/ 24737 h 163644"/>
                  <a:gd name="connsiteX1" fmla="*/ 1456438 w 1480413"/>
                  <a:gd name="connsiteY1" fmla="*/ 24357 h 163644"/>
                  <a:gd name="connsiteX2" fmla="*/ 1349498 w 1480413"/>
                  <a:gd name="connsiteY2" fmla="*/ 15603 h 163644"/>
                  <a:gd name="connsiteX3" fmla="*/ 1237991 w 1480413"/>
                  <a:gd name="connsiteY3" fmla="*/ 8753 h 163644"/>
                  <a:gd name="connsiteX4" fmla="*/ 1124962 w 1480413"/>
                  <a:gd name="connsiteY4" fmla="*/ 3806 h 163644"/>
                  <a:gd name="connsiteX5" fmla="*/ 1010030 w 1480413"/>
                  <a:gd name="connsiteY5" fmla="*/ 381 h 163644"/>
                  <a:gd name="connsiteX6" fmla="*/ 893576 w 1480413"/>
                  <a:gd name="connsiteY6" fmla="*/ 0 h 163644"/>
                  <a:gd name="connsiteX7" fmla="*/ 777122 w 1480413"/>
                  <a:gd name="connsiteY7" fmla="*/ 2283 h 163644"/>
                  <a:gd name="connsiteX8" fmla="*/ 661048 w 1480413"/>
                  <a:gd name="connsiteY8" fmla="*/ 8373 h 163644"/>
                  <a:gd name="connsiteX9" fmla="*/ 558295 w 1480413"/>
                  <a:gd name="connsiteY9" fmla="*/ 17126 h 163644"/>
                  <a:gd name="connsiteX10" fmla="*/ 537744 w 1480413"/>
                  <a:gd name="connsiteY10" fmla="*/ 22454 h 163644"/>
                  <a:gd name="connsiteX11" fmla="*/ 373338 w 1480413"/>
                  <a:gd name="connsiteY11" fmla="*/ 97806 h 163644"/>
                  <a:gd name="connsiteX12" fmla="*/ 354310 w 1480413"/>
                  <a:gd name="connsiteY12" fmla="*/ 101993 h 163644"/>
                  <a:gd name="connsiteX13" fmla="*/ 29684 w 1480413"/>
                  <a:gd name="connsiteY13" fmla="*/ 101993 h 163644"/>
                  <a:gd name="connsiteX14" fmla="*/ 0 w 1480413"/>
                  <a:gd name="connsiteY14" fmla="*/ 131677 h 163644"/>
                  <a:gd name="connsiteX15" fmla="*/ 0 w 1480413"/>
                  <a:gd name="connsiteY15" fmla="*/ 137385 h 163644"/>
                  <a:gd name="connsiteX16" fmla="*/ 29684 w 1480413"/>
                  <a:gd name="connsiteY16" fmla="*/ 167070 h 163644"/>
                  <a:gd name="connsiteX17" fmla="*/ 377524 w 1480413"/>
                  <a:gd name="connsiteY17" fmla="*/ 166689 h 163644"/>
                  <a:gd name="connsiteX18" fmla="*/ 393128 w 1480413"/>
                  <a:gd name="connsiteY18" fmla="*/ 163264 h 163644"/>
                  <a:gd name="connsiteX19" fmla="*/ 553347 w 1480413"/>
                  <a:gd name="connsiteY19" fmla="*/ 87150 h 163644"/>
                  <a:gd name="connsiteX20" fmla="*/ 570092 w 1480413"/>
                  <a:gd name="connsiteY20" fmla="*/ 82203 h 163644"/>
                  <a:gd name="connsiteX21" fmla="*/ 651915 w 1480413"/>
                  <a:gd name="connsiteY21" fmla="*/ 72689 h 163644"/>
                  <a:gd name="connsiteX22" fmla="*/ 750482 w 1480413"/>
                  <a:gd name="connsiteY22" fmla="*/ 64697 h 163644"/>
                  <a:gd name="connsiteX23" fmla="*/ 847908 w 1480413"/>
                  <a:gd name="connsiteY23" fmla="*/ 61272 h 163644"/>
                  <a:gd name="connsiteX24" fmla="*/ 946856 w 1480413"/>
                  <a:gd name="connsiteY24" fmla="*/ 60891 h 163644"/>
                  <a:gd name="connsiteX25" fmla="*/ 1046565 w 1480413"/>
                  <a:gd name="connsiteY25" fmla="*/ 62413 h 163644"/>
                  <a:gd name="connsiteX26" fmla="*/ 1147796 w 1480413"/>
                  <a:gd name="connsiteY26" fmla="*/ 65838 h 163644"/>
                  <a:gd name="connsiteX27" fmla="*/ 1250169 w 1480413"/>
                  <a:gd name="connsiteY27" fmla="*/ 72308 h 163644"/>
                  <a:gd name="connsiteX28" fmla="*/ 1354826 w 1480413"/>
                  <a:gd name="connsiteY28" fmla="*/ 77636 h 163644"/>
                  <a:gd name="connsiteX29" fmla="*/ 1452632 w 1480413"/>
                  <a:gd name="connsiteY29" fmla="*/ 84486 h 163644"/>
                  <a:gd name="connsiteX30" fmla="*/ 1482697 w 1480413"/>
                  <a:gd name="connsiteY30" fmla="*/ 54421 h 163644"/>
                  <a:gd name="connsiteX31" fmla="*/ 1457199 w 1480413"/>
                  <a:gd name="connsiteY31" fmla="*/ 24737 h 163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80413" h="163644">
                    <a:moveTo>
                      <a:pt x="1457199" y="24737"/>
                    </a:moveTo>
                    <a:lnTo>
                      <a:pt x="1456438" y="24357"/>
                    </a:lnTo>
                    <a:lnTo>
                      <a:pt x="1349498" y="15603"/>
                    </a:lnTo>
                    <a:lnTo>
                      <a:pt x="1237991" y="8753"/>
                    </a:lnTo>
                    <a:lnTo>
                      <a:pt x="1124962" y="3806"/>
                    </a:lnTo>
                    <a:lnTo>
                      <a:pt x="1010030" y="381"/>
                    </a:lnTo>
                    <a:lnTo>
                      <a:pt x="893576" y="0"/>
                    </a:lnTo>
                    <a:lnTo>
                      <a:pt x="777122" y="2283"/>
                    </a:lnTo>
                    <a:lnTo>
                      <a:pt x="661048" y="8373"/>
                    </a:lnTo>
                    <a:lnTo>
                      <a:pt x="558295" y="17126"/>
                    </a:lnTo>
                    <a:cubicBezTo>
                      <a:pt x="551064" y="17887"/>
                      <a:pt x="544214" y="19409"/>
                      <a:pt x="537744" y="22454"/>
                    </a:cubicBezTo>
                    <a:lnTo>
                      <a:pt x="373338" y="97806"/>
                    </a:lnTo>
                    <a:cubicBezTo>
                      <a:pt x="367249" y="100470"/>
                      <a:pt x="360779" y="101993"/>
                      <a:pt x="354310" y="101993"/>
                    </a:cubicBezTo>
                    <a:lnTo>
                      <a:pt x="29684" y="101993"/>
                    </a:lnTo>
                    <a:cubicBezTo>
                      <a:pt x="13320" y="101993"/>
                      <a:pt x="0" y="115312"/>
                      <a:pt x="0" y="131677"/>
                    </a:cubicBezTo>
                    <a:lnTo>
                      <a:pt x="0" y="137385"/>
                    </a:lnTo>
                    <a:cubicBezTo>
                      <a:pt x="0" y="153750"/>
                      <a:pt x="13320" y="167070"/>
                      <a:pt x="29684" y="167070"/>
                    </a:cubicBezTo>
                    <a:lnTo>
                      <a:pt x="377524" y="166689"/>
                    </a:lnTo>
                    <a:cubicBezTo>
                      <a:pt x="382852" y="166689"/>
                      <a:pt x="388180" y="165547"/>
                      <a:pt x="393128" y="163264"/>
                    </a:cubicBezTo>
                    <a:lnTo>
                      <a:pt x="553347" y="87150"/>
                    </a:lnTo>
                    <a:cubicBezTo>
                      <a:pt x="558675" y="84486"/>
                      <a:pt x="564384" y="82964"/>
                      <a:pt x="570092" y="82203"/>
                    </a:cubicBezTo>
                    <a:lnTo>
                      <a:pt x="651915" y="72689"/>
                    </a:lnTo>
                    <a:lnTo>
                      <a:pt x="750482" y="64697"/>
                    </a:lnTo>
                    <a:lnTo>
                      <a:pt x="847908" y="61272"/>
                    </a:lnTo>
                    <a:lnTo>
                      <a:pt x="946856" y="60891"/>
                    </a:lnTo>
                    <a:lnTo>
                      <a:pt x="1046565" y="62413"/>
                    </a:lnTo>
                    <a:lnTo>
                      <a:pt x="1147796" y="65838"/>
                    </a:lnTo>
                    <a:lnTo>
                      <a:pt x="1250169" y="72308"/>
                    </a:lnTo>
                    <a:lnTo>
                      <a:pt x="1354826" y="77636"/>
                    </a:lnTo>
                    <a:cubicBezTo>
                      <a:pt x="1354826" y="77636"/>
                      <a:pt x="1449207" y="84486"/>
                      <a:pt x="1452632" y="84486"/>
                    </a:cubicBezTo>
                    <a:cubicBezTo>
                      <a:pt x="1469377" y="84486"/>
                      <a:pt x="1482697" y="70786"/>
                      <a:pt x="1482697" y="54421"/>
                    </a:cubicBezTo>
                    <a:cubicBezTo>
                      <a:pt x="1482316" y="39579"/>
                      <a:pt x="1471660" y="27020"/>
                      <a:pt x="1457199" y="247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4CB66680-0C58-405D-81C2-18C74B8E0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352">
              <a:off x="5192973" y="3953821"/>
              <a:ext cx="1528840" cy="1903839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9472224-73AA-44AE-AC38-E6279BA8727A}"/>
              </a:ext>
            </a:extLst>
          </p:cNvPr>
          <p:cNvGrpSpPr/>
          <p:nvPr/>
        </p:nvGrpSpPr>
        <p:grpSpPr>
          <a:xfrm>
            <a:off x="1121363" y="2505796"/>
            <a:ext cx="1198953" cy="1171479"/>
            <a:chOff x="9372489" y="2123147"/>
            <a:chExt cx="1665405" cy="162724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27A96CB-B557-42EA-AC7D-760DA8C61DC7}"/>
                </a:ext>
              </a:extLst>
            </p:cNvPr>
            <p:cNvSpPr/>
            <p:nvPr/>
          </p:nvSpPr>
          <p:spPr>
            <a:xfrm>
              <a:off x="9372489" y="2123147"/>
              <a:ext cx="1665405" cy="1624085"/>
            </a:xfrm>
            <a:custGeom>
              <a:avLst/>
              <a:gdLst>
                <a:gd name="connsiteX0" fmla="*/ 1158866 w 1665405"/>
                <a:gd name="connsiteY0" fmla="*/ 1301 h 1624085"/>
                <a:gd name="connsiteX1" fmla="*/ 1449853 w 1665405"/>
                <a:gd name="connsiteY1" fmla="*/ 60843 h 1624085"/>
                <a:gd name="connsiteX2" fmla="*/ 1662199 w 1665405"/>
                <a:gd name="connsiteY2" fmla="*/ 444872 h 1624085"/>
                <a:gd name="connsiteX3" fmla="*/ 1473734 w 1665405"/>
                <a:gd name="connsiteY3" fmla="*/ 1180016 h 1624085"/>
                <a:gd name="connsiteX4" fmla="*/ 1129075 w 1665405"/>
                <a:gd name="connsiteY4" fmla="*/ 1620845 h 1624085"/>
                <a:gd name="connsiteX5" fmla="*/ 837341 w 1665405"/>
                <a:gd name="connsiteY5" fmla="*/ 1490469 h 1624085"/>
                <a:gd name="connsiteX6" fmla="*/ 506236 w 1665405"/>
                <a:gd name="connsiteY6" fmla="*/ 1624071 h 1624085"/>
                <a:gd name="connsiteX7" fmla="*/ 275172 w 1665405"/>
                <a:gd name="connsiteY7" fmla="*/ 1329756 h 1624085"/>
                <a:gd name="connsiteX8" fmla="*/ 87998 w 1665405"/>
                <a:gd name="connsiteY8" fmla="*/ 920553 h 1624085"/>
                <a:gd name="connsiteX9" fmla="*/ 4201 w 1665405"/>
                <a:gd name="connsiteY9" fmla="*/ 644746 h 1624085"/>
                <a:gd name="connsiteX10" fmla="*/ 0 w 1665405"/>
                <a:gd name="connsiteY10" fmla="*/ 600873 h 1624085"/>
                <a:gd name="connsiteX11" fmla="*/ 35 w 1665405"/>
                <a:gd name="connsiteY11" fmla="*/ 600866 h 1624085"/>
                <a:gd name="connsiteX12" fmla="*/ 130601 w 1665405"/>
                <a:gd name="connsiteY12" fmla="*/ 511446 h 1624085"/>
                <a:gd name="connsiteX13" fmla="*/ 206659 w 1665405"/>
                <a:gd name="connsiteY13" fmla="*/ 371664 h 1624085"/>
                <a:gd name="connsiteX14" fmla="*/ 390981 w 1665405"/>
                <a:gd name="connsiteY14" fmla="*/ 217491 h 1624085"/>
                <a:gd name="connsiteX15" fmla="*/ 451964 w 1665405"/>
                <a:gd name="connsiteY15" fmla="*/ 116765 h 1624085"/>
                <a:gd name="connsiteX16" fmla="*/ 569821 w 1665405"/>
                <a:gd name="connsiteY16" fmla="*/ 72226 h 1624085"/>
                <a:gd name="connsiteX17" fmla="*/ 584896 w 1665405"/>
                <a:gd name="connsiteY17" fmla="*/ 43073 h 1624085"/>
                <a:gd name="connsiteX18" fmla="*/ 583260 w 1665405"/>
                <a:gd name="connsiteY18" fmla="*/ 12250 h 1624085"/>
                <a:gd name="connsiteX19" fmla="*/ 598865 w 1665405"/>
                <a:gd name="connsiteY19" fmla="*/ 14542 h 1624085"/>
                <a:gd name="connsiteX20" fmla="*/ 690829 w 1665405"/>
                <a:gd name="connsiteY20" fmla="*/ 40834 h 1624085"/>
                <a:gd name="connsiteX21" fmla="*/ 1058079 w 1665405"/>
                <a:gd name="connsiteY21" fmla="*/ 16307 h 1624085"/>
                <a:gd name="connsiteX22" fmla="*/ 1158866 w 1665405"/>
                <a:gd name="connsiteY22" fmla="*/ 1301 h 162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65405" h="1624085">
                  <a:moveTo>
                    <a:pt x="1158866" y="1301"/>
                  </a:moveTo>
                  <a:cubicBezTo>
                    <a:pt x="1258766" y="-5355"/>
                    <a:pt x="1355944" y="13404"/>
                    <a:pt x="1449853" y="60843"/>
                  </a:cubicBezTo>
                  <a:cubicBezTo>
                    <a:pt x="1593138" y="133130"/>
                    <a:pt x="1648645" y="295133"/>
                    <a:pt x="1662199" y="444872"/>
                  </a:cubicBezTo>
                  <a:cubicBezTo>
                    <a:pt x="1685434" y="703045"/>
                    <a:pt x="1578293" y="950244"/>
                    <a:pt x="1473734" y="1180016"/>
                  </a:cubicBezTo>
                  <a:cubicBezTo>
                    <a:pt x="1410482" y="1318783"/>
                    <a:pt x="1329803" y="1653116"/>
                    <a:pt x="1129075" y="1620845"/>
                  </a:cubicBezTo>
                  <a:cubicBezTo>
                    <a:pt x="1023870" y="1604064"/>
                    <a:pt x="947065" y="1488532"/>
                    <a:pt x="837341" y="1490469"/>
                  </a:cubicBezTo>
                  <a:cubicBezTo>
                    <a:pt x="719228" y="1492404"/>
                    <a:pt x="633386" y="1622136"/>
                    <a:pt x="506236" y="1624071"/>
                  </a:cubicBezTo>
                  <a:cubicBezTo>
                    <a:pt x="364242" y="1626008"/>
                    <a:pt x="322289" y="1433025"/>
                    <a:pt x="275172" y="1329756"/>
                  </a:cubicBezTo>
                  <a:cubicBezTo>
                    <a:pt x="212566" y="1192924"/>
                    <a:pt x="152541" y="1056094"/>
                    <a:pt x="87998" y="920553"/>
                  </a:cubicBezTo>
                  <a:cubicBezTo>
                    <a:pt x="48788" y="838261"/>
                    <a:pt x="18928" y="742990"/>
                    <a:pt x="4201" y="644746"/>
                  </a:cubicBezTo>
                  <a:lnTo>
                    <a:pt x="0" y="600873"/>
                  </a:lnTo>
                  <a:lnTo>
                    <a:pt x="35" y="600866"/>
                  </a:lnTo>
                  <a:cubicBezTo>
                    <a:pt x="41052" y="585320"/>
                    <a:pt x="123406" y="525836"/>
                    <a:pt x="130601" y="511446"/>
                  </a:cubicBezTo>
                  <a:cubicBezTo>
                    <a:pt x="157324" y="457315"/>
                    <a:pt x="134711" y="395646"/>
                    <a:pt x="206659" y="371664"/>
                  </a:cubicBezTo>
                  <a:cubicBezTo>
                    <a:pt x="289570" y="344255"/>
                    <a:pt x="345072" y="290123"/>
                    <a:pt x="390981" y="217491"/>
                  </a:cubicBezTo>
                  <a:cubicBezTo>
                    <a:pt x="410167" y="187342"/>
                    <a:pt x="423871" y="140063"/>
                    <a:pt x="451964" y="116765"/>
                  </a:cubicBezTo>
                  <a:cubicBezTo>
                    <a:pt x="486226" y="88672"/>
                    <a:pt x="537617" y="103061"/>
                    <a:pt x="569821" y="72226"/>
                  </a:cubicBezTo>
                  <a:cubicBezTo>
                    <a:pt x="577872" y="64689"/>
                    <a:pt x="582797" y="54411"/>
                    <a:pt x="584896" y="43073"/>
                  </a:cubicBezTo>
                  <a:lnTo>
                    <a:pt x="583260" y="12250"/>
                  </a:lnTo>
                  <a:lnTo>
                    <a:pt x="598865" y="14542"/>
                  </a:lnTo>
                  <a:cubicBezTo>
                    <a:pt x="629675" y="21309"/>
                    <a:pt x="660333" y="30184"/>
                    <a:pt x="690829" y="40834"/>
                  </a:cubicBezTo>
                  <a:cubicBezTo>
                    <a:pt x="822497" y="86659"/>
                    <a:pt x="930283" y="45352"/>
                    <a:pt x="1058079" y="16307"/>
                  </a:cubicBezTo>
                  <a:cubicBezTo>
                    <a:pt x="1091964" y="8562"/>
                    <a:pt x="1125566" y="3520"/>
                    <a:pt x="1158866" y="130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9200000" scaled="0"/>
            </a:gradFill>
            <a:ln w="3801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ADBE3A3-B981-4F72-9891-DA4AD3D11173}"/>
                </a:ext>
              </a:extLst>
            </p:cNvPr>
            <p:cNvSpPr/>
            <p:nvPr/>
          </p:nvSpPr>
          <p:spPr>
            <a:xfrm>
              <a:off x="10124595" y="2396335"/>
              <a:ext cx="154904" cy="19363"/>
            </a:xfrm>
            <a:custGeom>
              <a:avLst/>
              <a:gdLst>
                <a:gd name="connsiteX0" fmla="*/ 44549 w 91336"/>
                <a:gd name="connsiteY0" fmla="*/ 13320 h 11417"/>
                <a:gd name="connsiteX1" fmla="*/ 7253 w 91336"/>
                <a:gd name="connsiteY1" fmla="*/ 10656 h 11417"/>
                <a:gd name="connsiteX2" fmla="*/ 22 w 91336"/>
                <a:gd name="connsiteY2" fmla="*/ 4947 h 11417"/>
                <a:gd name="connsiteX3" fmla="*/ 7634 w 91336"/>
                <a:gd name="connsiteY3" fmla="*/ 0 h 11417"/>
                <a:gd name="connsiteX4" fmla="*/ 84889 w 91336"/>
                <a:gd name="connsiteY4" fmla="*/ 0 h 11417"/>
                <a:gd name="connsiteX5" fmla="*/ 92501 w 91336"/>
                <a:gd name="connsiteY5" fmla="*/ 4947 h 11417"/>
                <a:gd name="connsiteX6" fmla="*/ 84889 w 91336"/>
                <a:gd name="connsiteY6" fmla="*/ 9895 h 11417"/>
                <a:gd name="connsiteX7" fmla="*/ 44549 w 91336"/>
                <a:gd name="connsiteY7" fmla="*/ 13320 h 1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36" h="11417">
                  <a:moveTo>
                    <a:pt x="44549" y="13320"/>
                  </a:moveTo>
                  <a:cubicBezTo>
                    <a:pt x="31990" y="14462"/>
                    <a:pt x="19812" y="12178"/>
                    <a:pt x="7253" y="10656"/>
                  </a:cubicBezTo>
                  <a:cubicBezTo>
                    <a:pt x="4208" y="10275"/>
                    <a:pt x="-358" y="9895"/>
                    <a:pt x="22" y="4947"/>
                  </a:cubicBezTo>
                  <a:cubicBezTo>
                    <a:pt x="403" y="761"/>
                    <a:pt x="4208" y="0"/>
                    <a:pt x="7634" y="0"/>
                  </a:cubicBezTo>
                  <a:cubicBezTo>
                    <a:pt x="33512" y="0"/>
                    <a:pt x="59011" y="0"/>
                    <a:pt x="84889" y="0"/>
                  </a:cubicBezTo>
                  <a:cubicBezTo>
                    <a:pt x="88314" y="0"/>
                    <a:pt x="92501" y="761"/>
                    <a:pt x="92501" y="4947"/>
                  </a:cubicBezTo>
                  <a:cubicBezTo>
                    <a:pt x="92501" y="9895"/>
                    <a:pt x="87934" y="9514"/>
                    <a:pt x="84889" y="9895"/>
                  </a:cubicBezTo>
                  <a:cubicBezTo>
                    <a:pt x="71569" y="12178"/>
                    <a:pt x="58249" y="14462"/>
                    <a:pt x="44549" y="13320"/>
                  </a:cubicBezTo>
                  <a:close/>
                </a:path>
              </a:pathLst>
            </a:custGeom>
            <a:solidFill>
              <a:srgbClr val="F2F2F2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9B3823E-529F-4C86-8266-3C9A09AAE09F}"/>
                </a:ext>
              </a:extLst>
            </p:cNvPr>
            <p:cNvSpPr/>
            <p:nvPr/>
          </p:nvSpPr>
          <p:spPr>
            <a:xfrm>
              <a:off x="10342583" y="2564483"/>
              <a:ext cx="277535" cy="116176"/>
            </a:xfrm>
            <a:custGeom>
              <a:avLst/>
              <a:gdLst>
                <a:gd name="connsiteX0" fmla="*/ 163086 w 163644"/>
                <a:gd name="connsiteY0" fmla="*/ 54802 h 68502"/>
                <a:gd name="connsiteX1" fmla="*/ 152811 w 163644"/>
                <a:gd name="connsiteY1" fmla="*/ 50235 h 68502"/>
                <a:gd name="connsiteX2" fmla="*/ 121604 w 163644"/>
                <a:gd name="connsiteY2" fmla="*/ 55563 h 68502"/>
                <a:gd name="connsiteX3" fmla="*/ 91539 w 163644"/>
                <a:gd name="connsiteY3" fmla="*/ 50616 h 68502"/>
                <a:gd name="connsiteX4" fmla="*/ 98770 w 163644"/>
                <a:gd name="connsiteY4" fmla="*/ 46429 h 68502"/>
                <a:gd name="connsiteX5" fmla="*/ 112090 w 163644"/>
                <a:gd name="connsiteY5" fmla="*/ 19409 h 68502"/>
                <a:gd name="connsiteX6" fmla="*/ 86211 w 163644"/>
                <a:gd name="connsiteY6" fmla="*/ 0 h 68502"/>
                <a:gd name="connsiteX7" fmla="*/ 63758 w 163644"/>
                <a:gd name="connsiteY7" fmla="*/ 20551 h 68502"/>
                <a:gd name="connsiteX8" fmla="*/ 62616 w 163644"/>
                <a:gd name="connsiteY8" fmla="*/ 31968 h 68502"/>
                <a:gd name="connsiteX9" fmla="*/ 51960 w 163644"/>
                <a:gd name="connsiteY9" fmla="*/ 40340 h 68502"/>
                <a:gd name="connsiteX10" fmla="*/ 22276 w 163644"/>
                <a:gd name="connsiteY10" fmla="*/ 20931 h 68502"/>
                <a:gd name="connsiteX11" fmla="*/ 13903 w 163644"/>
                <a:gd name="connsiteY11" fmla="*/ 7611 h 68502"/>
                <a:gd name="connsiteX12" fmla="*/ 4389 w 163644"/>
                <a:gd name="connsiteY12" fmla="*/ 3806 h 68502"/>
                <a:gd name="connsiteX13" fmla="*/ 583 w 163644"/>
                <a:gd name="connsiteY13" fmla="*/ 13320 h 68502"/>
                <a:gd name="connsiteX14" fmla="*/ 3247 w 163644"/>
                <a:gd name="connsiteY14" fmla="*/ 20551 h 68502"/>
                <a:gd name="connsiteX15" fmla="*/ 27223 w 163644"/>
                <a:gd name="connsiteY15" fmla="*/ 47571 h 68502"/>
                <a:gd name="connsiteX16" fmla="*/ 42827 w 163644"/>
                <a:gd name="connsiteY16" fmla="*/ 54421 h 68502"/>
                <a:gd name="connsiteX17" fmla="*/ 72130 w 163644"/>
                <a:gd name="connsiteY17" fmla="*/ 57085 h 68502"/>
                <a:gd name="connsiteX18" fmla="*/ 158139 w 163644"/>
                <a:gd name="connsiteY18" fmla="*/ 64697 h 68502"/>
                <a:gd name="connsiteX19" fmla="*/ 163086 w 163644"/>
                <a:gd name="connsiteY19" fmla="*/ 54802 h 68502"/>
                <a:gd name="connsiteX20" fmla="*/ 81264 w 163644"/>
                <a:gd name="connsiteY20" fmla="*/ 36915 h 68502"/>
                <a:gd name="connsiteX21" fmla="*/ 77078 w 163644"/>
                <a:gd name="connsiteY21" fmla="*/ 28923 h 68502"/>
                <a:gd name="connsiteX22" fmla="*/ 87734 w 163644"/>
                <a:gd name="connsiteY22" fmla="*/ 15603 h 68502"/>
                <a:gd name="connsiteX23" fmla="*/ 97248 w 163644"/>
                <a:gd name="connsiteY23" fmla="*/ 25118 h 68502"/>
                <a:gd name="connsiteX24" fmla="*/ 81264 w 163644"/>
                <a:gd name="connsiteY24" fmla="*/ 36915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644" h="68502">
                  <a:moveTo>
                    <a:pt x="163086" y="54802"/>
                  </a:moveTo>
                  <a:cubicBezTo>
                    <a:pt x="161564" y="49855"/>
                    <a:pt x="157378" y="49474"/>
                    <a:pt x="152811" y="50235"/>
                  </a:cubicBezTo>
                  <a:cubicBezTo>
                    <a:pt x="142536" y="52138"/>
                    <a:pt x="131880" y="54041"/>
                    <a:pt x="121604" y="55563"/>
                  </a:cubicBezTo>
                  <a:cubicBezTo>
                    <a:pt x="111709" y="56705"/>
                    <a:pt x="101815" y="55944"/>
                    <a:pt x="91539" y="50616"/>
                  </a:cubicBezTo>
                  <a:cubicBezTo>
                    <a:pt x="94965" y="48713"/>
                    <a:pt x="96867" y="47571"/>
                    <a:pt x="98770" y="46429"/>
                  </a:cubicBezTo>
                  <a:cubicBezTo>
                    <a:pt x="110568" y="39199"/>
                    <a:pt x="115135" y="30065"/>
                    <a:pt x="112090" y="19409"/>
                  </a:cubicBezTo>
                  <a:cubicBezTo>
                    <a:pt x="109045" y="9134"/>
                    <a:pt x="96867" y="0"/>
                    <a:pt x="86211" y="0"/>
                  </a:cubicBezTo>
                  <a:cubicBezTo>
                    <a:pt x="75175" y="0"/>
                    <a:pt x="67183" y="7231"/>
                    <a:pt x="63758" y="20551"/>
                  </a:cubicBezTo>
                  <a:cubicBezTo>
                    <a:pt x="62997" y="24356"/>
                    <a:pt x="62236" y="28162"/>
                    <a:pt x="62616" y="31968"/>
                  </a:cubicBezTo>
                  <a:cubicBezTo>
                    <a:pt x="62997" y="39960"/>
                    <a:pt x="58811" y="41863"/>
                    <a:pt x="51960" y="40340"/>
                  </a:cubicBezTo>
                  <a:cubicBezTo>
                    <a:pt x="39401" y="37676"/>
                    <a:pt x="29507" y="31207"/>
                    <a:pt x="22276" y="20931"/>
                  </a:cubicBezTo>
                  <a:cubicBezTo>
                    <a:pt x="19231" y="16745"/>
                    <a:pt x="16948" y="11798"/>
                    <a:pt x="13903" y="7611"/>
                  </a:cubicBezTo>
                  <a:cubicBezTo>
                    <a:pt x="11620" y="4186"/>
                    <a:pt x="8575" y="1903"/>
                    <a:pt x="4389" y="3806"/>
                  </a:cubicBezTo>
                  <a:cubicBezTo>
                    <a:pt x="583" y="5709"/>
                    <a:pt x="-939" y="9134"/>
                    <a:pt x="583" y="13320"/>
                  </a:cubicBezTo>
                  <a:cubicBezTo>
                    <a:pt x="1344" y="15984"/>
                    <a:pt x="2486" y="18267"/>
                    <a:pt x="3247" y="20551"/>
                  </a:cubicBezTo>
                  <a:cubicBezTo>
                    <a:pt x="7814" y="32729"/>
                    <a:pt x="16948" y="40340"/>
                    <a:pt x="27223" y="47571"/>
                  </a:cubicBezTo>
                  <a:cubicBezTo>
                    <a:pt x="31029" y="52518"/>
                    <a:pt x="37879" y="51377"/>
                    <a:pt x="42827" y="54421"/>
                  </a:cubicBezTo>
                  <a:cubicBezTo>
                    <a:pt x="52341" y="59369"/>
                    <a:pt x="62236" y="58988"/>
                    <a:pt x="72130" y="57085"/>
                  </a:cubicBezTo>
                  <a:cubicBezTo>
                    <a:pt x="99151" y="77636"/>
                    <a:pt x="128455" y="71928"/>
                    <a:pt x="158139" y="64697"/>
                  </a:cubicBezTo>
                  <a:cubicBezTo>
                    <a:pt x="161945" y="63174"/>
                    <a:pt x="164989" y="59749"/>
                    <a:pt x="163086" y="54802"/>
                  </a:cubicBezTo>
                  <a:close/>
                  <a:moveTo>
                    <a:pt x="81264" y="36915"/>
                  </a:moveTo>
                  <a:cubicBezTo>
                    <a:pt x="76317" y="36154"/>
                    <a:pt x="77078" y="32348"/>
                    <a:pt x="77078" y="28923"/>
                  </a:cubicBezTo>
                  <a:cubicBezTo>
                    <a:pt x="79361" y="23595"/>
                    <a:pt x="78219" y="15223"/>
                    <a:pt x="87734" y="15603"/>
                  </a:cubicBezTo>
                  <a:cubicBezTo>
                    <a:pt x="93062" y="15984"/>
                    <a:pt x="96867" y="19409"/>
                    <a:pt x="97248" y="25118"/>
                  </a:cubicBezTo>
                  <a:cubicBezTo>
                    <a:pt x="97628" y="30065"/>
                    <a:pt x="86972" y="38057"/>
                    <a:pt x="81264" y="36915"/>
                  </a:cubicBezTo>
                  <a:close/>
                </a:path>
              </a:pathLst>
            </a:custGeom>
            <a:solidFill>
              <a:srgbClr val="8E8E8E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98F1FC1-023C-4FF0-8900-5A3CC5199B9F}"/>
                </a:ext>
              </a:extLst>
            </p:cNvPr>
            <p:cNvSpPr/>
            <p:nvPr/>
          </p:nvSpPr>
          <p:spPr>
            <a:xfrm>
              <a:off x="10040697" y="3043055"/>
              <a:ext cx="322714" cy="122631"/>
            </a:xfrm>
            <a:custGeom>
              <a:avLst/>
              <a:gdLst>
                <a:gd name="connsiteX0" fmla="*/ 174699 w 190284"/>
                <a:gd name="connsiteY0" fmla="*/ 66980 h 72308"/>
                <a:gd name="connsiteX1" fmla="*/ 137784 w 190284"/>
                <a:gd name="connsiteY1" fmla="*/ 27020 h 72308"/>
                <a:gd name="connsiteX2" fmla="*/ 54439 w 190284"/>
                <a:gd name="connsiteY2" fmla="*/ 27401 h 72308"/>
                <a:gd name="connsiteX3" fmla="*/ 21330 w 190284"/>
                <a:gd name="connsiteY3" fmla="*/ 59369 h 72308"/>
                <a:gd name="connsiteX4" fmla="*/ 6488 w 190284"/>
                <a:gd name="connsiteY4" fmla="*/ 69264 h 72308"/>
                <a:gd name="connsiteX5" fmla="*/ 2682 w 190284"/>
                <a:gd name="connsiteY5" fmla="*/ 50996 h 72308"/>
                <a:gd name="connsiteX6" fmla="*/ 49873 w 190284"/>
                <a:gd name="connsiteY6" fmla="*/ 7992 h 72308"/>
                <a:gd name="connsiteX7" fmla="*/ 143493 w 190284"/>
                <a:gd name="connsiteY7" fmla="*/ 7992 h 72308"/>
                <a:gd name="connsiteX8" fmla="*/ 191825 w 190284"/>
                <a:gd name="connsiteY8" fmla="*/ 54421 h 72308"/>
                <a:gd name="connsiteX9" fmla="*/ 190303 w 190284"/>
                <a:gd name="connsiteY9" fmla="*/ 70025 h 72308"/>
                <a:gd name="connsiteX10" fmla="*/ 174699 w 190284"/>
                <a:gd name="connsiteY10" fmla="*/ 66980 h 7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284" h="72308">
                  <a:moveTo>
                    <a:pt x="174699" y="66980"/>
                  </a:moveTo>
                  <a:cubicBezTo>
                    <a:pt x="170133" y="46429"/>
                    <a:pt x="156432" y="34251"/>
                    <a:pt x="137784" y="27020"/>
                  </a:cubicBezTo>
                  <a:cubicBezTo>
                    <a:pt x="110003" y="16745"/>
                    <a:pt x="82221" y="17126"/>
                    <a:pt x="54439" y="27401"/>
                  </a:cubicBezTo>
                  <a:cubicBezTo>
                    <a:pt x="39217" y="33110"/>
                    <a:pt x="26658" y="43004"/>
                    <a:pt x="21330" y="59369"/>
                  </a:cubicBezTo>
                  <a:cubicBezTo>
                    <a:pt x="18285" y="65458"/>
                    <a:pt x="15241" y="73069"/>
                    <a:pt x="6488" y="69264"/>
                  </a:cubicBezTo>
                  <a:cubicBezTo>
                    <a:pt x="-2646" y="65458"/>
                    <a:pt x="-362" y="57847"/>
                    <a:pt x="2682" y="50996"/>
                  </a:cubicBezTo>
                  <a:cubicBezTo>
                    <a:pt x="11816" y="29684"/>
                    <a:pt x="28180" y="15603"/>
                    <a:pt x="49873" y="7992"/>
                  </a:cubicBezTo>
                  <a:cubicBezTo>
                    <a:pt x="81079" y="-2664"/>
                    <a:pt x="112286" y="-2664"/>
                    <a:pt x="143493" y="7992"/>
                  </a:cubicBezTo>
                  <a:cubicBezTo>
                    <a:pt x="166327" y="15984"/>
                    <a:pt x="183072" y="31207"/>
                    <a:pt x="191825" y="54421"/>
                  </a:cubicBezTo>
                  <a:cubicBezTo>
                    <a:pt x="193728" y="59749"/>
                    <a:pt x="196011" y="65458"/>
                    <a:pt x="190303" y="70025"/>
                  </a:cubicBezTo>
                  <a:cubicBezTo>
                    <a:pt x="184214" y="74972"/>
                    <a:pt x="179266" y="71547"/>
                    <a:pt x="174699" y="66980"/>
                  </a:cubicBezTo>
                  <a:close/>
                </a:path>
              </a:pathLst>
            </a:custGeom>
            <a:solidFill>
              <a:schemeClr val="accent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AA10355-7816-466F-9892-B80A99EC5191}"/>
                </a:ext>
              </a:extLst>
            </p:cNvPr>
            <p:cNvSpPr/>
            <p:nvPr/>
          </p:nvSpPr>
          <p:spPr>
            <a:xfrm>
              <a:off x="10498982" y="2855234"/>
              <a:ext cx="303351" cy="303351"/>
            </a:xfrm>
            <a:custGeom>
              <a:avLst/>
              <a:gdLst>
                <a:gd name="connsiteX0" fmla="*/ 181151 w 178867"/>
                <a:gd name="connsiteY0" fmla="*/ 90575 h 178867"/>
                <a:gd name="connsiteX1" fmla="*/ 90575 w 178867"/>
                <a:gd name="connsiteY1" fmla="*/ 181151 h 178867"/>
                <a:gd name="connsiteX2" fmla="*/ 0 w 178867"/>
                <a:gd name="connsiteY2" fmla="*/ 90575 h 178867"/>
                <a:gd name="connsiteX3" fmla="*/ 90575 w 178867"/>
                <a:gd name="connsiteY3" fmla="*/ 0 h 178867"/>
                <a:gd name="connsiteX4" fmla="*/ 181151 w 178867"/>
                <a:gd name="connsiteY4" fmla="*/ 90575 h 17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7" h="178867">
                  <a:moveTo>
                    <a:pt x="181151" y="90575"/>
                  </a:moveTo>
                  <a:cubicBezTo>
                    <a:pt x="181151" y="140599"/>
                    <a:pt x="140599" y="181151"/>
                    <a:pt x="90575" y="181151"/>
                  </a:cubicBezTo>
                  <a:cubicBezTo>
                    <a:pt x="40552" y="181151"/>
                    <a:pt x="0" y="140599"/>
                    <a:pt x="0" y="90575"/>
                  </a:cubicBezTo>
                  <a:cubicBezTo>
                    <a:pt x="0" y="40552"/>
                    <a:pt x="40552" y="0"/>
                    <a:pt x="90575" y="0"/>
                  </a:cubicBezTo>
                  <a:cubicBezTo>
                    <a:pt x="140599" y="0"/>
                    <a:pt x="181151" y="40552"/>
                    <a:pt x="181151" y="9057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97DBAA6-F391-4981-8509-E63E8F274D11}"/>
                </a:ext>
              </a:extLst>
            </p:cNvPr>
            <p:cNvSpPr/>
            <p:nvPr/>
          </p:nvSpPr>
          <p:spPr>
            <a:xfrm>
              <a:off x="10404750" y="2768101"/>
              <a:ext cx="116176" cy="161357"/>
            </a:xfrm>
            <a:custGeom>
              <a:avLst/>
              <a:gdLst>
                <a:gd name="connsiteX0" fmla="*/ 70786 w 68502"/>
                <a:gd name="connsiteY0" fmla="*/ 48332 h 95142"/>
                <a:gd name="connsiteX1" fmla="*/ 35393 w 68502"/>
                <a:gd name="connsiteY1" fmla="*/ 96664 h 95142"/>
                <a:gd name="connsiteX2" fmla="*/ 0 w 68502"/>
                <a:gd name="connsiteY2" fmla="*/ 48332 h 95142"/>
                <a:gd name="connsiteX3" fmla="*/ 35393 w 68502"/>
                <a:gd name="connsiteY3" fmla="*/ 0 h 95142"/>
                <a:gd name="connsiteX4" fmla="*/ 70786 w 68502"/>
                <a:gd name="connsiteY4" fmla="*/ 48332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2" h="95142">
                  <a:moveTo>
                    <a:pt x="70786" y="48332"/>
                  </a:moveTo>
                  <a:cubicBezTo>
                    <a:pt x="70786" y="75025"/>
                    <a:pt x="54940" y="96664"/>
                    <a:pt x="35393" y="96664"/>
                  </a:cubicBezTo>
                  <a:cubicBezTo>
                    <a:pt x="15846" y="96664"/>
                    <a:pt x="0" y="75025"/>
                    <a:pt x="0" y="48332"/>
                  </a:cubicBezTo>
                  <a:cubicBezTo>
                    <a:pt x="0" y="21639"/>
                    <a:pt x="15846" y="0"/>
                    <a:pt x="35393" y="0"/>
                  </a:cubicBezTo>
                  <a:cubicBezTo>
                    <a:pt x="54940" y="0"/>
                    <a:pt x="70786" y="21639"/>
                    <a:pt x="70786" y="483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CDD8A6-493B-41FE-A731-005E2364A66A}"/>
                </a:ext>
              </a:extLst>
            </p:cNvPr>
            <p:cNvSpPr/>
            <p:nvPr/>
          </p:nvSpPr>
          <p:spPr>
            <a:xfrm>
              <a:off x="9841290" y="2768101"/>
              <a:ext cx="116176" cy="161357"/>
            </a:xfrm>
            <a:custGeom>
              <a:avLst/>
              <a:gdLst>
                <a:gd name="connsiteX0" fmla="*/ 70786 w 68502"/>
                <a:gd name="connsiteY0" fmla="*/ 48332 h 95142"/>
                <a:gd name="connsiteX1" fmla="*/ 35393 w 68502"/>
                <a:gd name="connsiteY1" fmla="*/ 96664 h 95142"/>
                <a:gd name="connsiteX2" fmla="*/ 0 w 68502"/>
                <a:gd name="connsiteY2" fmla="*/ 48332 h 95142"/>
                <a:gd name="connsiteX3" fmla="*/ 35393 w 68502"/>
                <a:gd name="connsiteY3" fmla="*/ 0 h 95142"/>
                <a:gd name="connsiteX4" fmla="*/ 70786 w 68502"/>
                <a:gd name="connsiteY4" fmla="*/ 48332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2" h="95142">
                  <a:moveTo>
                    <a:pt x="70786" y="48332"/>
                  </a:moveTo>
                  <a:cubicBezTo>
                    <a:pt x="70786" y="75025"/>
                    <a:pt x="54940" y="96664"/>
                    <a:pt x="35393" y="96664"/>
                  </a:cubicBezTo>
                  <a:cubicBezTo>
                    <a:pt x="15846" y="96664"/>
                    <a:pt x="0" y="75025"/>
                    <a:pt x="0" y="48332"/>
                  </a:cubicBezTo>
                  <a:cubicBezTo>
                    <a:pt x="0" y="21639"/>
                    <a:pt x="15846" y="0"/>
                    <a:pt x="35393" y="0"/>
                  </a:cubicBezTo>
                  <a:cubicBezTo>
                    <a:pt x="54940" y="0"/>
                    <a:pt x="70786" y="21639"/>
                    <a:pt x="70786" y="483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7F2A92C-45C6-4C42-9E78-208CD2B3AEC9}"/>
                </a:ext>
              </a:extLst>
            </p:cNvPr>
            <p:cNvSpPr/>
            <p:nvPr/>
          </p:nvSpPr>
          <p:spPr>
            <a:xfrm>
              <a:off x="9555365" y="2855234"/>
              <a:ext cx="303351" cy="303351"/>
            </a:xfrm>
            <a:custGeom>
              <a:avLst/>
              <a:gdLst>
                <a:gd name="connsiteX0" fmla="*/ 181151 w 178867"/>
                <a:gd name="connsiteY0" fmla="*/ 90575 h 178867"/>
                <a:gd name="connsiteX1" fmla="*/ 90575 w 178867"/>
                <a:gd name="connsiteY1" fmla="*/ 181151 h 178867"/>
                <a:gd name="connsiteX2" fmla="*/ 0 w 178867"/>
                <a:gd name="connsiteY2" fmla="*/ 90575 h 178867"/>
                <a:gd name="connsiteX3" fmla="*/ 90575 w 178867"/>
                <a:gd name="connsiteY3" fmla="*/ 0 h 178867"/>
                <a:gd name="connsiteX4" fmla="*/ 181151 w 178867"/>
                <a:gd name="connsiteY4" fmla="*/ 90575 h 17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7" h="178867">
                  <a:moveTo>
                    <a:pt x="181151" y="90575"/>
                  </a:moveTo>
                  <a:cubicBezTo>
                    <a:pt x="181151" y="140599"/>
                    <a:pt x="140599" y="181151"/>
                    <a:pt x="90575" y="181151"/>
                  </a:cubicBezTo>
                  <a:cubicBezTo>
                    <a:pt x="40552" y="181151"/>
                    <a:pt x="0" y="140599"/>
                    <a:pt x="0" y="90575"/>
                  </a:cubicBezTo>
                  <a:cubicBezTo>
                    <a:pt x="0" y="40552"/>
                    <a:pt x="40552" y="0"/>
                    <a:pt x="90575" y="0"/>
                  </a:cubicBezTo>
                  <a:cubicBezTo>
                    <a:pt x="140599" y="0"/>
                    <a:pt x="181151" y="40552"/>
                    <a:pt x="181151" y="9057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312A43A-E087-49CF-8B69-729C08D82E1B}"/>
                </a:ext>
              </a:extLst>
            </p:cNvPr>
            <p:cNvSpPr/>
            <p:nvPr/>
          </p:nvSpPr>
          <p:spPr>
            <a:xfrm>
              <a:off x="9545400" y="3209419"/>
              <a:ext cx="1353799" cy="540971"/>
            </a:xfrm>
            <a:custGeom>
              <a:avLst/>
              <a:gdLst>
                <a:gd name="connsiteX0" fmla="*/ 0 w 1353799"/>
                <a:gd name="connsiteY0" fmla="*/ 0 h 540971"/>
                <a:gd name="connsiteX1" fmla="*/ 1353799 w 1353799"/>
                <a:gd name="connsiteY1" fmla="*/ 0 h 540971"/>
                <a:gd name="connsiteX2" fmla="*/ 1311379 w 1353799"/>
                <a:gd name="connsiteY2" fmla="*/ 96902 h 540971"/>
                <a:gd name="connsiteX3" fmla="*/ 966720 w 1353799"/>
                <a:gd name="connsiteY3" fmla="*/ 537731 h 540971"/>
                <a:gd name="connsiteX4" fmla="*/ 674986 w 1353799"/>
                <a:gd name="connsiteY4" fmla="*/ 407355 h 540971"/>
                <a:gd name="connsiteX5" fmla="*/ 343881 w 1353799"/>
                <a:gd name="connsiteY5" fmla="*/ 540957 h 540971"/>
                <a:gd name="connsiteX6" fmla="*/ 112817 w 1353799"/>
                <a:gd name="connsiteY6" fmla="*/ 246642 h 5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3799" h="540971">
                  <a:moveTo>
                    <a:pt x="0" y="0"/>
                  </a:moveTo>
                  <a:lnTo>
                    <a:pt x="1353799" y="0"/>
                  </a:lnTo>
                  <a:lnTo>
                    <a:pt x="1311379" y="96902"/>
                  </a:lnTo>
                  <a:cubicBezTo>
                    <a:pt x="1248127" y="235669"/>
                    <a:pt x="1167448" y="570002"/>
                    <a:pt x="966720" y="537731"/>
                  </a:cubicBezTo>
                  <a:cubicBezTo>
                    <a:pt x="861515" y="520950"/>
                    <a:pt x="784710" y="405418"/>
                    <a:pt x="674986" y="407355"/>
                  </a:cubicBezTo>
                  <a:cubicBezTo>
                    <a:pt x="556873" y="409290"/>
                    <a:pt x="471031" y="539022"/>
                    <a:pt x="343881" y="540957"/>
                  </a:cubicBezTo>
                  <a:cubicBezTo>
                    <a:pt x="201887" y="542894"/>
                    <a:pt x="159934" y="349911"/>
                    <a:pt x="112817" y="24664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ln w="38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6317BD8-0D09-4350-B079-9D227F8F8291}"/>
                </a:ext>
              </a:extLst>
            </p:cNvPr>
            <p:cNvSpPr/>
            <p:nvPr/>
          </p:nvSpPr>
          <p:spPr>
            <a:xfrm>
              <a:off x="9375104" y="2132440"/>
              <a:ext cx="665593" cy="681587"/>
            </a:xfrm>
            <a:custGeom>
              <a:avLst/>
              <a:gdLst>
                <a:gd name="connsiteX0" fmla="*/ 583260 w 665593"/>
                <a:gd name="connsiteY0" fmla="*/ 0 h 681587"/>
                <a:gd name="connsiteX1" fmla="*/ 598865 w 665593"/>
                <a:gd name="connsiteY1" fmla="*/ 2292 h 681587"/>
                <a:gd name="connsiteX2" fmla="*/ 665593 w 665593"/>
                <a:gd name="connsiteY2" fmla="*/ 21369 h 681587"/>
                <a:gd name="connsiteX3" fmla="*/ 663059 w 665593"/>
                <a:gd name="connsiteY3" fmla="*/ 21965 h 681587"/>
                <a:gd name="connsiteX4" fmla="*/ 582681 w 665593"/>
                <a:gd name="connsiteY4" fmla="*/ 50563 h 681587"/>
                <a:gd name="connsiteX5" fmla="*/ 500575 w 665593"/>
                <a:gd name="connsiteY5" fmla="*/ 186177 h 681587"/>
                <a:gd name="connsiteX6" fmla="*/ 252411 w 665593"/>
                <a:gd name="connsiteY6" fmla="*/ 393750 h 681587"/>
                <a:gd name="connsiteX7" fmla="*/ 150010 w 665593"/>
                <a:gd name="connsiteY7" fmla="*/ 581947 h 681587"/>
                <a:gd name="connsiteX8" fmla="*/ 23623 w 665593"/>
                <a:gd name="connsiteY8" fmla="*/ 677422 h 681587"/>
                <a:gd name="connsiteX9" fmla="*/ 15364 w 665593"/>
                <a:gd name="connsiteY9" fmla="*/ 681587 h 681587"/>
                <a:gd name="connsiteX10" fmla="*/ 4201 w 665593"/>
                <a:gd name="connsiteY10" fmla="*/ 632496 h 681587"/>
                <a:gd name="connsiteX11" fmla="*/ 0 w 665593"/>
                <a:gd name="connsiteY11" fmla="*/ 588623 h 681587"/>
                <a:gd name="connsiteX12" fmla="*/ 35 w 665593"/>
                <a:gd name="connsiteY12" fmla="*/ 588616 h 681587"/>
                <a:gd name="connsiteX13" fmla="*/ 130601 w 665593"/>
                <a:gd name="connsiteY13" fmla="*/ 499196 h 681587"/>
                <a:gd name="connsiteX14" fmla="*/ 206659 w 665593"/>
                <a:gd name="connsiteY14" fmla="*/ 359414 h 681587"/>
                <a:gd name="connsiteX15" fmla="*/ 390981 w 665593"/>
                <a:gd name="connsiteY15" fmla="*/ 205241 h 681587"/>
                <a:gd name="connsiteX16" fmla="*/ 451964 w 665593"/>
                <a:gd name="connsiteY16" fmla="*/ 104515 h 681587"/>
                <a:gd name="connsiteX17" fmla="*/ 569821 w 665593"/>
                <a:gd name="connsiteY17" fmla="*/ 59976 h 681587"/>
                <a:gd name="connsiteX18" fmla="*/ 584896 w 665593"/>
                <a:gd name="connsiteY18" fmla="*/ 30823 h 6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5593" h="681587">
                  <a:moveTo>
                    <a:pt x="583260" y="0"/>
                  </a:moveTo>
                  <a:lnTo>
                    <a:pt x="598865" y="2292"/>
                  </a:lnTo>
                  <a:lnTo>
                    <a:pt x="665593" y="21369"/>
                  </a:lnTo>
                  <a:lnTo>
                    <a:pt x="663059" y="21965"/>
                  </a:lnTo>
                  <a:cubicBezTo>
                    <a:pt x="634575" y="27039"/>
                    <a:pt x="605745" y="31652"/>
                    <a:pt x="582681" y="50563"/>
                  </a:cubicBezTo>
                  <a:cubicBezTo>
                    <a:pt x="544857" y="81931"/>
                    <a:pt x="526407" y="145585"/>
                    <a:pt x="500575" y="186177"/>
                  </a:cubicBezTo>
                  <a:cubicBezTo>
                    <a:pt x="438765" y="283966"/>
                    <a:pt x="364039" y="356847"/>
                    <a:pt x="252411" y="393750"/>
                  </a:cubicBezTo>
                  <a:cubicBezTo>
                    <a:pt x="155543" y="426038"/>
                    <a:pt x="185988" y="509067"/>
                    <a:pt x="150010" y="581947"/>
                  </a:cubicBezTo>
                  <a:cubicBezTo>
                    <a:pt x="142744" y="596478"/>
                    <a:pt x="78559" y="645159"/>
                    <a:pt x="23623" y="677422"/>
                  </a:cubicBezTo>
                  <a:lnTo>
                    <a:pt x="15364" y="681587"/>
                  </a:lnTo>
                  <a:lnTo>
                    <a:pt x="4201" y="632496"/>
                  </a:lnTo>
                  <a:lnTo>
                    <a:pt x="0" y="588623"/>
                  </a:lnTo>
                  <a:lnTo>
                    <a:pt x="35" y="588616"/>
                  </a:lnTo>
                  <a:cubicBezTo>
                    <a:pt x="41052" y="573070"/>
                    <a:pt x="123406" y="513586"/>
                    <a:pt x="130601" y="499196"/>
                  </a:cubicBezTo>
                  <a:cubicBezTo>
                    <a:pt x="157324" y="445065"/>
                    <a:pt x="134711" y="383396"/>
                    <a:pt x="206659" y="359414"/>
                  </a:cubicBezTo>
                  <a:cubicBezTo>
                    <a:pt x="289570" y="332005"/>
                    <a:pt x="345072" y="277873"/>
                    <a:pt x="390981" y="205241"/>
                  </a:cubicBezTo>
                  <a:cubicBezTo>
                    <a:pt x="410167" y="175092"/>
                    <a:pt x="423871" y="127813"/>
                    <a:pt x="451964" y="104515"/>
                  </a:cubicBezTo>
                  <a:cubicBezTo>
                    <a:pt x="486226" y="76422"/>
                    <a:pt x="537617" y="90811"/>
                    <a:pt x="569821" y="59976"/>
                  </a:cubicBezTo>
                  <a:cubicBezTo>
                    <a:pt x="577872" y="52439"/>
                    <a:pt x="582797" y="42161"/>
                    <a:pt x="584896" y="30823"/>
                  </a:cubicBezTo>
                  <a:close/>
                </a:path>
              </a:pathLst>
            </a:custGeom>
            <a:solidFill>
              <a:schemeClr val="tx1"/>
            </a:solidFill>
            <a:ln w="3801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5D4B66D-B6B7-4B4C-8FE4-222F4C901B4D}"/>
              </a:ext>
            </a:extLst>
          </p:cNvPr>
          <p:cNvGrpSpPr/>
          <p:nvPr/>
        </p:nvGrpSpPr>
        <p:grpSpPr>
          <a:xfrm>
            <a:off x="7298251" y="2588562"/>
            <a:ext cx="642465" cy="642465"/>
            <a:chOff x="2869059" y="1399451"/>
            <a:chExt cx="140104" cy="140104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ACE6D6F-7BEA-4899-ACD0-53C41AC229EB}"/>
                </a:ext>
              </a:extLst>
            </p:cNvPr>
            <p:cNvSpPr/>
            <p:nvPr/>
          </p:nvSpPr>
          <p:spPr>
            <a:xfrm>
              <a:off x="2869059" y="1399451"/>
              <a:ext cx="140104" cy="140104"/>
            </a:xfrm>
            <a:custGeom>
              <a:avLst/>
              <a:gdLst>
                <a:gd name="connsiteX0" fmla="*/ 296617 w 296616"/>
                <a:gd name="connsiteY0" fmla="*/ 144506 h 296616"/>
                <a:gd name="connsiteX1" fmla="*/ 202308 w 296616"/>
                <a:gd name="connsiteY1" fmla="*/ 199266 h 296616"/>
                <a:gd name="connsiteX2" fmla="*/ 152111 w 296616"/>
                <a:gd name="connsiteY2" fmla="*/ 296617 h 296616"/>
                <a:gd name="connsiteX3" fmla="*/ 97351 w 296616"/>
                <a:gd name="connsiteY3" fmla="*/ 201928 h 296616"/>
                <a:gd name="connsiteX4" fmla="*/ 0 w 296616"/>
                <a:gd name="connsiteY4" fmla="*/ 152111 h 296616"/>
                <a:gd name="connsiteX5" fmla="*/ 94689 w 296616"/>
                <a:gd name="connsiteY5" fmla="*/ 97351 h 296616"/>
                <a:gd name="connsiteX6" fmla="*/ 144506 w 296616"/>
                <a:gd name="connsiteY6" fmla="*/ 0 h 296616"/>
                <a:gd name="connsiteX7" fmla="*/ 199646 w 296616"/>
                <a:gd name="connsiteY7" fmla="*/ 94689 h 29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616" h="296616">
                  <a:moveTo>
                    <a:pt x="296617" y="144506"/>
                  </a:moveTo>
                  <a:lnTo>
                    <a:pt x="202308" y="199266"/>
                  </a:lnTo>
                  <a:lnTo>
                    <a:pt x="152111" y="296617"/>
                  </a:lnTo>
                  <a:lnTo>
                    <a:pt x="97351" y="201928"/>
                  </a:lnTo>
                  <a:lnTo>
                    <a:pt x="0" y="152111"/>
                  </a:lnTo>
                  <a:lnTo>
                    <a:pt x="94689" y="97351"/>
                  </a:lnTo>
                  <a:lnTo>
                    <a:pt x="144506" y="0"/>
                  </a:lnTo>
                  <a:lnTo>
                    <a:pt x="199646" y="94689"/>
                  </a:lnTo>
                  <a:close/>
                </a:path>
              </a:pathLst>
            </a:custGeom>
            <a:solidFill>
              <a:srgbClr val="000000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7A1E2D6-893D-468E-87F6-6562BA2703C4}"/>
                </a:ext>
              </a:extLst>
            </p:cNvPr>
            <p:cNvSpPr/>
            <p:nvPr/>
          </p:nvSpPr>
          <p:spPr>
            <a:xfrm>
              <a:off x="2882890" y="1413282"/>
              <a:ext cx="111364" cy="111364"/>
            </a:xfrm>
            <a:custGeom>
              <a:avLst/>
              <a:gdLst>
                <a:gd name="connsiteX0" fmla="*/ 238054 w 235772"/>
                <a:gd name="connsiteY0" fmla="*/ 115985 h 235772"/>
                <a:gd name="connsiteX1" fmla="*/ 162379 w 235772"/>
                <a:gd name="connsiteY1" fmla="*/ 160097 h 235772"/>
                <a:gd name="connsiteX2" fmla="*/ 122069 w 235772"/>
                <a:gd name="connsiteY2" fmla="*/ 238054 h 235772"/>
                <a:gd name="connsiteX3" fmla="*/ 77957 w 235772"/>
                <a:gd name="connsiteY3" fmla="*/ 162379 h 235772"/>
                <a:gd name="connsiteX4" fmla="*/ 0 w 235772"/>
                <a:gd name="connsiteY4" fmla="*/ 122069 h 235772"/>
                <a:gd name="connsiteX5" fmla="*/ 76056 w 235772"/>
                <a:gd name="connsiteY5" fmla="*/ 77957 h 235772"/>
                <a:gd name="connsiteX6" fmla="*/ 115985 w 235772"/>
                <a:gd name="connsiteY6" fmla="*/ 0 h 235772"/>
                <a:gd name="connsiteX7" fmla="*/ 160097 w 235772"/>
                <a:gd name="connsiteY7" fmla="*/ 75675 h 23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772" h="235772">
                  <a:moveTo>
                    <a:pt x="238054" y="115985"/>
                  </a:moveTo>
                  <a:lnTo>
                    <a:pt x="162379" y="160097"/>
                  </a:lnTo>
                  <a:lnTo>
                    <a:pt x="122069" y="238054"/>
                  </a:lnTo>
                  <a:lnTo>
                    <a:pt x="77957" y="162379"/>
                  </a:lnTo>
                  <a:lnTo>
                    <a:pt x="0" y="122069"/>
                  </a:lnTo>
                  <a:lnTo>
                    <a:pt x="76056" y="77957"/>
                  </a:lnTo>
                  <a:lnTo>
                    <a:pt x="115985" y="0"/>
                  </a:lnTo>
                  <a:lnTo>
                    <a:pt x="160097" y="75675"/>
                  </a:lnTo>
                  <a:close/>
                </a:path>
              </a:pathLst>
            </a:custGeom>
            <a:solidFill>
              <a:srgbClr val="F2F2F2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9ECE5"/>
      </a:accent1>
      <a:accent2>
        <a:srgbClr val="F29034"/>
      </a:accent2>
      <a:accent3>
        <a:srgbClr val="FDD321"/>
      </a:accent3>
      <a:accent4>
        <a:srgbClr val="FB6B97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9ECE5"/>
      </a:accent1>
      <a:accent2>
        <a:srgbClr val="F29034"/>
      </a:accent2>
      <a:accent3>
        <a:srgbClr val="FDD321"/>
      </a:accent3>
      <a:accent4>
        <a:srgbClr val="FB6B97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3897</TotalTime>
  <Words>5047</Words>
  <Application>Microsoft Office PowerPoint</Application>
  <PresentationFormat>Widescreen</PresentationFormat>
  <Paragraphs>571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kim jungae</cp:lastModifiedBy>
  <cp:revision>104</cp:revision>
  <dcterms:created xsi:type="dcterms:W3CDTF">2020-01-20T05:08:25Z</dcterms:created>
  <dcterms:modified xsi:type="dcterms:W3CDTF">2021-07-01T07:59:51Z</dcterms:modified>
</cp:coreProperties>
</file>