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54" r:id="rId4"/>
    <p:sldId id="342" r:id="rId5"/>
    <p:sldId id="343" r:id="rId6"/>
    <p:sldId id="259" r:id="rId7"/>
    <p:sldId id="260" r:id="rId8"/>
    <p:sldId id="316" r:id="rId9"/>
    <p:sldId id="307" r:id="rId10"/>
    <p:sldId id="349" r:id="rId11"/>
    <p:sldId id="309" r:id="rId12"/>
    <p:sldId id="310" r:id="rId13"/>
    <p:sldId id="311" r:id="rId14"/>
    <p:sldId id="321" r:id="rId15"/>
    <p:sldId id="313" r:id="rId16"/>
    <p:sldId id="350" r:id="rId17"/>
    <p:sldId id="353" r:id="rId18"/>
    <p:sldId id="298" r:id="rId19"/>
    <p:sldId id="317" r:id="rId20"/>
    <p:sldId id="318" r:id="rId21"/>
    <p:sldId id="319" r:id="rId22"/>
    <p:sldId id="320" r:id="rId23"/>
    <p:sldId id="315" r:id="rId24"/>
    <p:sldId id="322" r:id="rId25"/>
    <p:sldId id="323" r:id="rId26"/>
    <p:sldId id="324" r:id="rId27"/>
    <p:sldId id="325" r:id="rId28"/>
    <p:sldId id="351" r:id="rId29"/>
    <p:sldId id="327" r:id="rId30"/>
    <p:sldId id="328" r:id="rId31"/>
    <p:sldId id="329" r:id="rId32"/>
    <p:sldId id="330" r:id="rId33"/>
    <p:sldId id="312" r:id="rId34"/>
    <p:sldId id="352" r:id="rId35"/>
    <p:sldId id="333" r:id="rId36"/>
    <p:sldId id="334" r:id="rId37"/>
    <p:sldId id="335" r:id="rId38"/>
    <p:sldId id="336" r:id="rId39"/>
    <p:sldId id="337" r:id="rId40"/>
    <p:sldId id="301" r:id="rId41"/>
    <p:sldId id="339" r:id="rId42"/>
    <p:sldId id="331" r:id="rId43"/>
    <p:sldId id="300" r:id="rId44"/>
    <p:sldId id="299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2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254" y="10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CCC1-4142-AEAE-3A9229BDD82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CCC1-4142-AEAE-3A9229BDD82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CCC1-4142-AEAE-3A9229BDD82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CCC1-4142-AEAE-3A9229BDD82C}"/>
              </c:ext>
            </c:extLst>
          </c:dPt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</c:v>
                </c:pt>
                <c:pt idx="1">
                  <c:v>35</c:v>
                </c:pt>
                <c:pt idx="2">
                  <c:v>50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CC1-4142-AEAE-3A9229BDD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10981248"/>
        <c:axId val="510982784"/>
      </c:barChart>
      <c:catAx>
        <c:axId val="51098124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510982784"/>
        <c:crosses val="autoZero"/>
        <c:auto val="1"/>
        <c:lblAlgn val="ctr"/>
        <c:lblOffset val="100"/>
        <c:noMultiLvlLbl val="0"/>
      </c:catAx>
      <c:valAx>
        <c:axId val="510982784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510981248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circle"/>
            <c:size val="5"/>
            <c:spPr>
              <a:solidFill>
                <a:schemeClr val="accent4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Option 1</c:v>
                </c:pt>
                <c:pt idx="1">
                  <c:v>Option 2</c:v>
                </c:pt>
                <c:pt idx="2">
                  <c:v>Option 3</c:v>
                </c:pt>
                <c:pt idx="3">
                  <c:v>Option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1A-4105-8AE4-F814180D69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circle"/>
            <c:size val="5"/>
            <c:spPr>
              <a:solidFill>
                <a:schemeClr val="accent1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Option 1</c:v>
                </c:pt>
                <c:pt idx="1">
                  <c:v>Option 2</c:v>
                </c:pt>
                <c:pt idx="2">
                  <c:v>Option 3</c:v>
                </c:pt>
                <c:pt idx="3">
                  <c:v>Option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1A-4105-8AE4-F814180D695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Option 1</c:v>
                </c:pt>
                <c:pt idx="1">
                  <c:v>Option 2</c:v>
                </c:pt>
                <c:pt idx="2">
                  <c:v>Option 3</c:v>
                </c:pt>
                <c:pt idx="3">
                  <c:v>Option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C1A-4105-8AE4-F814180D69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050240"/>
        <c:axId val="165060608"/>
      </c:lineChart>
      <c:catAx>
        <c:axId val="1650502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165060608"/>
        <c:crosses val="autoZero"/>
        <c:auto val="1"/>
        <c:lblAlgn val="ctr"/>
        <c:lblOffset val="100"/>
        <c:noMultiLvlLbl val="0"/>
      </c:catAx>
      <c:valAx>
        <c:axId val="165060608"/>
        <c:scaling>
          <c:orientation val="minMax"/>
        </c:scaling>
        <c:delete val="0"/>
        <c:axPos val="l"/>
        <c:majorGridlines>
          <c:spPr>
            <a:ln w="15875">
              <a:noFill/>
              <a:prstDash val="sys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650502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E3E5-416B-A1EB-C9346AE37624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E3E5-416B-A1EB-C9346AE3762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82</c:v>
                </c:pt>
                <c:pt idx="1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3E5-416B-A1EB-C9346AE376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DB50-4129-87BE-B0C8B1E172D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DB50-4129-87BE-B0C8B1E172D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82</c:v>
                </c:pt>
                <c:pt idx="1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50-4129-87BE-B0C8B1E172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8357-4988-A856-04D7FA0D6BFE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8357-4988-A856-04D7FA0D6BF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82</c:v>
                </c:pt>
                <c:pt idx="1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357-4988-A856-04D7FA0D6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8C722-29FD-4A35-8379-A66EF14CB12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802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F400B4-5F40-4884-9A1B-60F167272722}"/>
              </a:ext>
            </a:extLst>
          </p:cNvPr>
          <p:cNvGrpSpPr/>
          <p:nvPr userDrawn="1"/>
        </p:nvGrpSpPr>
        <p:grpSpPr>
          <a:xfrm>
            <a:off x="3631988" y="3254904"/>
            <a:ext cx="4928023" cy="2707615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A8F5697-1B63-409D-B285-6CB459C00D00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A8485DD-D5CD-4390-8DBC-E570235AAF86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C194FDB-9CAB-4635-9616-6B0D7381707B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E74A6E3-6722-458F-B385-DB0D1FFEB450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EAB69B9-BF59-4EE0-9DCE-60CFCC8D66E7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9E843AB-6229-4030-8B21-D631691E7638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3796AAEF-77AA-450E-BC44-494A76667799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A135F94-7A7A-467D-BDF6-5FE6BC302D6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1925EB-767D-4C19-B5BE-67D388459916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22383CC-D94F-414C-A6EC-877672BA7279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075FD8D-4E1C-4A17-9068-F5519B333A48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54250AE-CEE1-4C76-8883-2B3E5D3B9E90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123F327B-EA3E-4120-96FD-967FE05512F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89483" y="3408906"/>
            <a:ext cx="3629566" cy="217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311AF6CF-CB79-4CCB-8772-C6545E56F5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E541B56-E562-45F7-AF65-DC212716E3B3}"/>
              </a:ext>
            </a:extLst>
          </p:cNvPr>
          <p:cNvSpPr/>
          <p:nvPr userDrawn="1"/>
        </p:nvSpPr>
        <p:spPr>
          <a:xfrm>
            <a:off x="0" y="863125"/>
            <a:ext cx="6546079" cy="5131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D487A8B-D75C-45FC-8BC1-0D4AF5ACE0C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234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857336" y="260648"/>
            <a:ext cx="5876372" cy="63367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4769" y="1196752"/>
            <a:ext cx="10849205" cy="34563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0" y="269852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697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12">
            <a:extLst>
              <a:ext uri="{FF2B5EF4-FFF2-40B4-BE49-F238E27FC236}">
                <a16:creationId xmlns:a16="http://schemas.microsoft.com/office/drawing/2014/main" id="{95EDCEF7-DD83-4CD4-BE92-A97D74011033}"/>
              </a:ext>
            </a:extLst>
          </p:cNvPr>
          <p:cNvSpPr/>
          <p:nvPr userDrawn="1"/>
        </p:nvSpPr>
        <p:spPr>
          <a:xfrm>
            <a:off x="547181" y="1761846"/>
            <a:ext cx="11097638" cy="3334311"/>
          </a:xfrm>
          <a:prstGeom prst="frame">
            <a:avLst>
              <a:gd name="adj1" fmla="val 241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2" y="569068"/>
            <a:ext cx="3661647" cy="571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826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89DE2160-BE5A-4C24-BFBE-E0046A6019C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95168" y="2767547"/>
            <a:ext cx="2160000" cy="21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3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CCEFC50A-53F6-4EF0-B1E6-1266D251F16E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4495312" y="2767547"/>
            <a:ext cx="2160000" cy="21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2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41634355-F6F0-4990-AC3C-4AE9005608AD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995455" y="2767547"/>
            <a:ext cx="2160000" cy="21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>
            <a:extLst>
              <a:ext uri="{FF2B5EF4-FFF2-40B4-BE49-F238E27FC236}">
                <a16:creationId xmlns:a16="http://schemas.microsoft.com/office/drawing/2014/main" id="{0B2EC8C8-1D31-406E-9522-F5BD9F2EE900}"/>
              </a:ext>
            </a:extLst>
          </p:cNvPr>
          <p:cNvSpPr/>
          <p:nvPr userDrawn="1"/>
        </p:nvSpPr>
        <p:spPr>
          <a:xfrm>
            <a:off x="5228064" y="0"/>
            <a:ext cx="6816002" cy="6858000"/>
          </a:xfrm>
          <a:prstGeom prst="parallelogram">
            <a:avLst>
              <a:gd name="adj" fmla="val 7160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C34E18EF-0A23-49D3-BE55-C967867B939E}"/>
              </a:ext>
            </a:extLst>
          </p:cNvPr>
          <p:cNvSpPr/>
          <p:nvPr userDrawn="1"/>
        </p:nvSpPr>
        <p:spPr>
          <a:xfrm>
            <a:off x="7331801" y="28280"/>
            <a:ext cx="4860201" cy="6829720"/>
          </a:xfrm>
          <a:custGeom>
            <a:avLst/>
            <a:gdLst>
              <a:gd name="connsiteX0" fmla="*/ 4860201 w 4860201"/>
              <a:gd name="connsiteY0" fmla="*/ 0 h 6829720"/>
              <a:gd name="connsiteX1" fmla="*/ 4860201 w 4860201"/>
              <a:gd name="connsiteY1" fmla="*/ 2720078 h 6829720"/>
              <a:gd name="connsiteX2" fmla="*/ 1935676 w 4860201"/>
              <a:gd name="connsiteY2" fmla="*/ 6829720 h 6829720"/>
              <a:gd name="connsiteX3" fmla="*/ 0 w 4860201"/>
              <a:gd name="connsiteY3" fmla="*/ 6829720 h 682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0201" h="6829720">
                <a:moveTo>
                  <a:pt x="4860201" y="0"/>
                </a:moveTo>
                <a:lnTo>
                  <a:pt x="4860201" y="2720078"/>
                </a:lnTo>
                <a:lnTo>
                  <a:pt x="1935676" y="6829720"/>
                </a:lnTo>
                <a:lnTo>
                  <a:pt x="0" y="68297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C777F669-33CB-4306-84ED-D46D2611FBDF}"/>
              </a:ext>
            </a:extLst>
          </p:cNvPr>
          <p:cNvSpPr/>
          <p:nvPr userDrawn="1"/>
        </p:nvSpPr>
        <p:spPr>
          <a:xfrm>
            <a:off x="3124328" y="0"/>
            <a:ext cx="6816002" cy="6858000"/>
          </a:xfrm>
          <a:prstGeom prst="parallelogram">
            <a:avLst>
              <a:gd name="adj" fmla="val 7160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1" name="그림 개체 틀 50">
            <a:extLst>
              <a:ext uri="{FF2B5EF4-FFF2-40B4-BE49-F238E27FC236}">
                <a16:creationId xmlns:a16="http://schemas.microsoft.com/office/drawing/2014/main" id="{C2FB80DA-3777-4D88-AD1D-ED9B0608C35B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6201592" y="1070572"/>
            <a:ext cx="4498434" cy="5174054"/>
          </a:xfrm>
          <a:custGeom>
            <a:avLst/>
            <a:gdLst>
              <a:gd name="connsiteX0" fmla="*/ 4498434 w 4498434"/>
              <a:gd name="connsiteY0" fmla="*/ 4010522 h 5174054"/>
              <a:gd name="connsiteX1" fmla="*/ 4498434 w 4498434"/>
              <a:gd name="connsiteY1" fmla="*/ 4716855 h 5174054"/>
              <a:gd name="connsiteX2" fmla="*/ 3995790 w 4498434"/>
              <a:gd name="connsiteY2" fmla="*/ 4716855 h 5174054"/>
              <a:gd name="connsiteX3" fmla="*/ 4167697 w 4498434"/>
              <a:gd name="connsiteY3" fmla="*/ 1511480 h 5174054"/>
              <a:gd name="connsiteX4" fmla="*/ 4167697 w 4498434"/>
              <a:gd name="connsiteY4" fmla="*/ 4231558 h 5174054"/>
              <a:gd name="connsiteX5" fmla="*/ 3496993 w 4498434"/>
              <a:gd name="connsiteY5" fmla="*/ 5174054 h 5174054"/>
              <a:gd name="connsiteX6" fmla="*/ 1561317 w 4498434"/>
              <a:gd name="connsiteY6" fmla="*/ 5174054 h 5174054"/>
              <a:gd name="connsiteX7" fmla="*/ 710479 w 4498434"/>
              <a:gd name="connsiteY7" fmla="*/ 457199 h 5174054"/>
              <a:gd name="connsiteX8" fmla="*/ 2646154 w 4498434"/>
              <a:gd name="connsiteY8" fmla="*/ 457199 h 5174054"/>
              <a:gd name="connsiteX9" fmla="*/ 0 w 4498434"/>
              <a:gd name="connsiteY9" fmla="*/ 4175666 h 5174054"/>
              <a:gd name="connsiteX10" fmla="*/ 0 w 4498434"/>
              <a:gd name="connsiteY10" fmla="*/ 1455589 h 5174054"/>
              <a:gd name="connsiteX11" fmla="*/ 3135223 w 4498434"/>
              <a:gd name="connsiteY11" fmla="*/ 0 h 5174054"/>
              <a:gd name="connsiteX12" fmla="*/ 4488706 w 4498434"/>
              <a:gd name="connsiteY12" fmla="*/ 0 h 5174054"/>
              <a:gd name="connsiteX13" fmla="*/ 4488706 w 4498434"/>
              <a:gd name="connsiteY13" fmla="*/ 818118 h 5174054"/>
              <a:gd name="connsiteX14" fmla="*/ 1714266 w 4498434"/>
              <a:gd name="connsiteY14" fmla="*/ 4716855 h 5174054"/>
              <a:gd name="connsiteX15" fmla="*/ 321009 w 4498434"/>
              <a:gd name="connsiteY15" fmla="*/ 4716855 h 5174054"/>
              <a:gd name="connsiteX16" fmla="*/ 321009 w 4498434"/>
              <a:gd name="connsiteY16" fmla="*/ 3954632 h 5174054"/>
              <a:gd name="connsiteX17" fmla="*/ 330737 w 4498434"/>
              <a:gd name="connsiteY17" fmla="*/ 0 h 5174054"/>
              <a:gd name="connsiteX18" fmla="*/ 873155 w 4498434"/>
              <a:gd name="connsiteY18" fmla="*/ 0 h 5174054"/>
              <a:gd name="connsiteX19" fmla="*/ 330737 w 4498434"/>
              <a:gd name="connsiteY19" fmla="*/ 762226 h 5174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498434" h="5174054">
                <a:moveTo>
                  <a:pt x="4498434" y="4010522"/>
                </a:moveTo>
                <a:lnTo>
                  <a:pt x="4498434" y="4716855"/>
                </a:lnTo>
                <a:lnTo>
                  <a:pt x="3995790" y="4716855"/>
                </a:lnTo>
                <a:close/>
                <a:moveTo>
                  <a:pt x="4167697" y="1511480"/>
                </a:moveTo>
                <a:lnTo>
                  <a:pt x="4167697" y="4231558"/>
                </a:lnTo>
                <a:lnTo>
                  <a:pt x="3496993" y="5174054"/>
                </a:lnTo>
                <a:lnTo>
                  <a:pt x="1561317" y="5174054"/>
                </a:lnTo>
                <a:close/>
                <a:moveTo>
                  <a:pt x="710479" y="457199"/>
                </a:moveTo>
                <a:lnTo>
                  <a:pt x="2646154" y="457199"/>
                </a:lnTo>
                <a:lnTo>
                  <a:pt x="0" y="4175666"/>
                </a:lnTo>
                <a:lnTo>
                  <a:pt x="0" y="1455589"/>
                </a:lnTo>
                <a:close/>
                <a:moveTo>
                  <a:pt x="3135223" y="0"/>
                </a:moveTo>
                <a:lnTo>
                  <a:pt x="4488706" y="0"/>
                </a:lnTo>
                <a:lnTo>
                  <a:pt x="4488706" y="818118"/>
                </a:lnTo>
                <a:lnTo>
                  <a:pt x="1714266" y="4716855"/>
                </a:lnTo>
                <a:lnTo>
                  <a:pt x="321009" y="4716855"/>
                </a:lnTo>
                <a:lnTo>
                  <a:pt x="321009" y="3954632"/>
                </a:lnTo>
                <a:close/>
                <a:moveTo>
                  <a:pt x="330737" y="0"/>
                </a:moveTo>
                <a:lnTo>
                  <a:pt x="873155" y="0"/>
                </a:lnTo>
                <a:lnTo>
                  <a:pt x="330737" y="76222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15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72920181-2924-4E1F-891D-E75A99509C25}"/>
              </a:ext>
            </a:extLst>
          </p:cNvPr>
          <p:cNvSpPr/>
          <p:nvPr userDrawn="1"/>
        </p:nvSpPr>
        <p:spPr>
          <a:xfrm>
            <a:off x="-1" y="0"/>
            <a:ext cx="42872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3205315" y="535021"/>
            <a:ext cx="3889913" cy="3542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7244568" y="2025072"/>
            <a:ext cx="2628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467228" y="4260714"/>
            <a:ext cx="2628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895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90" r:id="rId5"/>
    <p:sldLayoutId id="2147483678" r:id="rId6"/>
    <p:sldLayoutId id="2147483691" r:id="rId7"/>
    <p:sldLayoutId id="2147483680" r:id="rId8"/>
    <p:sldLayoutId id="2147483681" r:id="rId9"/>
    <p:sldLayoutId id="2147483682" r:id="rId10"/>
    <p:sldLayoutId id="2147483692" r:id="rId11"/>
    <p:sldLayoutId id="2147483684" r:id="rId12"/>
    <p:sldLayoutId id="2147483693" r:id="rId13"/>
    <p:sldLayoutId id="2147483686" r:id="rId14"/>
    <p:sldLayoutId id="2147483694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8.svg"/><Relationship Id="rId7" Type="http://schemas.openxmlformats.org/officeDocument/2006/relationships/image" Target="../media/image14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-1" y="6572076"/>
            <a:ext cx="12190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548640" y="1129258"/>
            <a:ext cx="4659086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>
                <a:latin typeface="+mj-lt"/>
              </a:rPr>
              <a:t>Free</a:t>
            </a:r>
          </a:p>
          <a:p>
            <a:r>
              <a:rPr lang="en-US" sz="5400" dirty="0">
                <a:latin typeface="+mj-lt"/>
              </a:rPr>
              <a:t>Home Workout </a:t>
            </a:r>
          </a:p>
          <a:p>
            <a:r>
              <a:rPr lang="en-US" sz="5400" dirty="0">
                <a:latin typeface="+mj-lt"/>
              </a:rPr>
              <a:t>PPT Templates</a:t>
            </a:r>
            <a:endParaRPr lang="ko-KR" altLang="en-US" sz="5400" dirty="0"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548718" y="3705370"/>
            <a:ext cx="465903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cs typeface="Arial" pitchFamily="34" charset="0"/>
              </a:rPr>
              <a:t>Insert the Subtitle of Your Presentation</a:t>
            </a:r>
            <a:endParaRPr lang="ko-KR" altLang="en-US" sz="1867" dirty="0">
              <a:cs typeface="Arial" pitchFamily="34" charset="0"/>
            </a:endParaRP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654B8B42-5803-41D1-913F-6C301EAD336B}"/>
              </a:ext>
            </a:extLst>
          </p:cNvPr>
          <p:cNvGrpSpPr/>
          <p:nvPr/>
        </p:nvGrpSpPr>
        <p:grpSpPr>
          <a:xfrm>
            <a:off x="609600" y="631442"/>
            <a:ext cx="1684599" cy="432917"/>
            <a:chOff x="28575" y="1871662"/>
            <a:chExt cx="12134850" cy="311848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91C43-A7C4-4450-A16A-F5658A36EA57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54B8B42-5803-41D1-913F-6C301EAD336B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956A415-B8A2-4A60-9439-DDFE21A83E2F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8" name="Graphic 1">
                <a:extLst>
                  <a:ext uri="{FF2B5EF4-FFF2-40B4-BE49-F238E27FC236}">
                    <a16:creationId xmlns:a16="http://schemas.microsoft.com/office/drawing/2014/main" id="{654B8B42-5803-41D1-913F-6C301EAD336B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4BF55E03-EA07-4906-BB8F-E8D00F3A60D3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0" name="Graphic 1">
                  <a:extLst>
                    <a:ext uri="{FF2B5EF4-FFF2-40B4-BE49-F238E27FC236}">
                      <a16:creationId xmlns:a16="http://schemas.microsoft.com/office/drawing/2014/main" id="{654B8B42-5803-41D1-913F-6C301EAD336B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91BD0B22-2415-4008-BFAE-7EE8BEC602DA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2" name="Graphic 1">
                    <a:extLst>
                      <a:ext uri="{FF2B5EF4-FFF2-40B4-BE49-F238E27FC236}">
                        <a16:creationId xmlns:a16="http://schemas.microsoft.com/office/drawing/2014/main" id="{654B8B42-5803-41D1-913F-6C301EAD336B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3B10E363-7F63-4F0C-B916-6CF34FC8F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" name="Freeform: Shape 33">
                      <a:extLst>
                        <a:ext uri="{FF2B5EF4-FFF2-40B4-BE49-F238E27FC236}">
                          <a16:creationId xmlns:a16="http://schemas.microsoft.com/office/drawing/2014/main" id="{078E0373-37EF-469E-89D2-6214E7756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61377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aphic 2">
            <a:extLst>
              <a:ext uri="{FF2B5EF4-FFF2-40B4-BE49-F238E27FC236}">
                <a16:creationId xmlns:a16="http://schemas.microsoft.com/office/drawing/2014/main" id="{93C9FA57-4D34-49D6-8578-2BFF5605F654}"/>
              </a:ext>
            </a:extLst>
          </p:cNvPr>
          <p:cNvGrpSpPr/>
          <p:nvPr/>
        </p:nvGrpSpPr>
        <p:grpSpPr>
          <a:xfrm flipH="1">
            <a:off x="548742" y="3876675"/>
            <a:ext cx="6350054" cy="2509837"/>
            <a:chOff x="1762125" y="3313324"/>
            <a:chExt cx="7124700" cy="2816013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0CE607F-01D5-46B0-82B4-99881A44D886}"/>
                </a:ext>
              </a:extLst>
            </p:cNvPr>
            <p:cNvSpPr/>
            <p:nvPr/>
          </p:nvSpPr>
          <p:spPr>
            <a:xfrm>
              <a:off x="2309508" y="5690937"/>
              <a:ext cx="6224531" cy="438650"/>
            </a:xfrm>
            <a:custGeom>
              <a:avLst/>
              <a:gdLst>
                <a:gd name="connsiteX0" fmla="*/ 6211611 w 6224531"/>
                <a:gd name="connsiteY0" fmla="*/ 428427 h 438650"/>
                <a:gd name="connsiteX1" fmla="*/ 5589831 w 6224531"/>
                <a:gd name="connsiteY1" fmla="*/ 36130 h 438650"/>
                <a:gd name="connsiteX2" fmla="*/ 5542354 w 6224531"/>
                <a:gd name="connsiteY2" fmla="*/ 24653 h 438650"/>
                <a:gd name="connsiteX3" fmla="*/ 294786 w 6224531"/>
                <a:gd name="connsiteY3" fmla="*/ 5 h 438650"/>
                <a:gd name="connsiteX4" fmla="*/ 246870 w 6224531"/>
                <a:gd name="connsiteY4" fmla="*/ 24653 h 438650"/>
                <a:gd name="connsiteX5" fmla="*/ 14 w 6224531"/>
                <a:gd name="connsiteY5" fmla="*/ 412184 h 438650"/>
                <a:gd name="connsiteX6" fmla="*/ 6224531 w 6224531"/>
                <a:gd name="connsiteY6" fmla="*/ 438650 h 438650"/>
                <a:gd name="connsiteX7" fmla="*/ 6211611 w 6224531"/>
                <a:gd name="connsiteY7" fmla="*/ 428427 h 43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24531" h="438650">
                  <a:moveTo>
                    <a:pt x="6211611" y="428427"/>
                  </a:moveTo>
                  <a:cubicBezTo>
                    <a:pt x="6004331" y="306128"/>
                    <a:pt x="5796861" y="158931"/>
                    <a:pt x="5589831" y="36130"/>
                  </a:cubicBezTo>
                  <a:cubicBezTo>
                    <a:pt x="5574528" y="27036"/>
                    <a:pt x="5559288" y="24778"/>
                    <a:pt x="5542354" y="24653"/>
                  </a:cubicBezTo>
                  <a:cubicBezTo>
                    <a:pt x="5335637" y="22834"/>
                    <a:pt x="834470" y="5210"/>
                    <a:pt x="294786" y="5"/>
                  </a:cubicBezTo>
                  <a:cubicBezTo>
                    <a:pt x="272584" y="-184"/>
                    <a:pt x="259226" y="5336"/>
                    <a:pt x="246870" y="24653"/>
                  </a:cubicBezTo>
                  <a:cubicBezTo>
                    <a:pt x="169101" y="145635"/>
                    <a:pt x="-1804" y="399640"/>
                    <a:pt x="14" y="412184"/>
                  </a:cubicBezTo>
                  <a:cubicBezTo>
                    <a:pt x="2073139" y="420964"/>
                    <a:pt x="4146013" y="429807"/>
                    <a:pt x="6224531" y="438650"/>
                  </a:cubicBezTo>
                  <a:cubicBezTo>
                    <a:pt x="6216503" y="432253"/>
                    <a:pt x="6214246" y="429995"/>
                    <a:pt x="6211611" y="428427"/>
                  </a:cubicBezTo>
                  <a:close/>
                </a:path>
              </a:pathLst>
            </a:custGeom>
            <a:solidFill>
              <a:schemeClr val="accent6"/>
            </a:solidFill>
            <a:ln w="62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87EEFD2-471D-449F-8A8A-028A5A4AAC1E}"/>
                </a:ext>
              </a:extLst>
            </p:cNvPr>
            <p:cNvSpPr/>
            <p:nvPr/>
          </p:nvSpPr>
          <p:spPr>
            <a:xfrm>
              <a:off x="2328207" y="3837429"/>
              <a:ext cx="2936039" cy="2127716"/>
            </a:xfrm>
            <a:custGeom>
              <a:avLst/>
              <a:gdLst>
                <a:gd name="connsiteX0" fmla="*/ 2927404 w 2936039"/>
                <a:gd name="connsiteY0" fmla="*/ 851476 h 2127716"/>
                <a:gd name="connsiteX1" fmla="*/ 2883815 w 2936039"/>
                <a:gd name="connsiteY1" fmla="*/ 492419 h 2127716"/>
                <a:gd name="connsiteX2" fmla="*/ 2891655 w 2936039"/>
                <a:gd name="connsiteY2" fmla="*/ 339639 h 2127716"/>
                <a:gd name="connsiteX3" fmla="*/ 2785411 w 2936039"/>
                <a:gd name="connsiteY3" fmla="*/ 336691 h 2127716"/>
                <a:gd name="connsiteX4" fmla="*/ 2454451 w 2936039"/>
                <a:gd name="connsiteY4" fmla="*/ 213013 h 2127716"/>
                <a:gd name="connsiteX5" fmla="*/ 2218320 w 2936039"/>
                <a:gd name="connsiteY5" fmla="*/ 65940 h 2127716"/>
                <a:gd name="connsiteX6" fmla="*/ 1898022 w 2936039"/>
                <a:gd name="connsiteY6" fmla="*/ 25927 h 2127716"/>
                <a:gd name="connsiteX7" fmla="*/ 1886294 w 2936039"/>
                <a:gd name="connsiteY7" fmla="*/ 29501 h 2127716"/>
                <a:gd name="connsiteX8" fmla="*/ 1084514 w 2936039"/>
                <a:gd name="connsiteY8" fmla="*/ 203417 h 2127716"/>
                <a:gd name="connsiteX9" fmla="*/ 1017093 w 2936039"/>
                <a:gd name="connsiteY9" fmla="*/ 203354 h 2127716"/>
                <a:gd name="connsiteX10" fmla="*/ 914926 w 2936039"/>
                <a:gd name="connsiteY10" fmla="*/ 203981 h 2127716"/>
                <a:gd name="connsiteX11" fmla="*/ 691402 w 2936039"/>
                <a:gd name="connsiteY11" fmla="*/ 163780 h 2127716"/>
                <a:gd name="connsiteX12" fmla="*/ 350532 w 2936039"/>
                <a:gd name="connsiteY12" fmla="*/ 192190 h 2127716"/>
                <a:gd name="connsiteX13" fmla="*/ 66987 w 2936039"/>
                <a:gd name="connsiteY13" fmla="*/ 202978 h 2127716"/>
                <a:gd name="connsiteX14" fmla="*/ 3078 w 2936039"/>
                <a:gd name="connsiteY14" fmla="*/ 211570 h 2127716"/>
                <a:gd name="connsiteX15" fmla="*/ 26409 w 2936039"/>
                <a:gd name="connsiteY15" fmla="*/ 326594 h 2127716"/>
                <a:gd name="connsiteX16" fmla="*/ 51119 w 2936039"/>
                <a:gd name="connsiteY16" fmla="*/ 340580 h 2127716"/>
                <a:gd name="connsiteX17" fmla="*/ 294400 w 2936039"/>
                <a:gd name="connsiteY17" fmla="*/ 380594 h 2127716"/>
                <a:gd name="connsiteX18" fmla="*/ 710781 w 2936039"/>
                <a:gd name="connsiteY18" fmla="*/ 421109 h 2127716"/>
                <a:gd name="connsiteX19" fmla="*/ 870334 w 2936039"/>
                <a:gd name="connsiteY19" fmla="*/ 423116 h 2127716"/>
                <a:gd name="connsiteX20" fmla="*/ 1238235 w 2936039"/>
                <a:gd name="connsiteY20" fmla="*/ 446572 h 2127716"/>
                <a:gd name="connsiteX21" fmla="*/ 1526610 w 2936039"/>
                <a:gd name="connsiteY21" fmla="*/ 400538 h 2127716"/>
                <a:gd name="connsiteX22" fmla="*/ 1560289 w 2936039"/>
                <a:gd name="connsiteY22" fmla="*/ 406182 h 2127716"/>
                <a:gd name="connsiteX23" fmla="*/ 1706734 w 2936039"/>
                <a:gd name="connsiteY23" fmla="*/ 501764 h 2127716"/>
                <a:gd name="connsiteX24" fmla="*/ 1802692 w 2936039"/>
                <a:gd name="connsiteY24" fmla="*/ 568934 h 2127716"/>
                <a:gd name="connsiteX25" fmla="*/ 1853179 w 2936039"/>
                <a:gd name="connsiteY25" fmla="*/ 651282 h 2127716"/>
                <a:gd name="connsiteX26" fmla="*/ 1861144 w 2936039"/>
                <a:gd name="connsiteY26" fmla="*/ 945991 h 2127716"/>
                <a:gd name="connsiteX27" fmla="*/ 1855374 w 2936039"/>
                <a:gd name="connsiteY27" fmla="*/ 1157851 h 2127716"/>
                <a:gd name="connsiteX28" fmla="*/ 1858761 w 2936039"/>
                <a:gd name="connsiteY28" fmla="*/ 1260331 h 2127716"/>
                <a:gd name="connsiteX29" fmla="*/ 1862587 w 2936039"/>
                <a:gd name="connsiteY29" fmla="*/ 1574107 h 2127716"/>
                <a:gd name="connsiteX30" fmla="*/ 1892503 w 2936039"/>
                <a:gd name="connsiteY30" fmla="*/ 1993624 h 2127716"/>
                <a:gd name="connsiteX31" fmla="*/ 1897395 w 2936039"/>
                <a:gd name="connsiteY31" fmla="*/ 2025359 h 2127716"/>
                <a:gd name="connsiteX32" fmla="*/ 1910816 w 2936039"/>
                <a:gd name="connsiteY32" fmla="*/ 2049191 h 2127716"/>
                <a:gd name="connsiteX33" fmla="*/ 1996426 w 2936039"/>
                <a:gd name="connsiteY33" fmla="*/ 2121254 h 2127716"/>
                <a:gd name="connsiteX34" fmla="*/ 2019255 w 2936039"/>
                <a:gd name="connsiteY34" fmla="*/ 2125330 h 2127716"/>
                <a:gd name="connsiteX35" fmla="*/ 2084669 w 2936039"/>
                <a:gd name="connsiteY35" fmla="*/ 1872140 h 2127716"/>
                <a:gd name="connsiteX36" fmla="*/ 2101415 w 2936039"/>
                <a:gd name="connsiteY36" fmla="*/ 1835764 h 2127716"/>
                <a:gd name="connsiteX37" fmla="*/ 2115150 w 2936039"/>
                <a:gd name="connsiteY37" fmla="*/ 1667681 h 2127716"/>
                <a:gd name="connsiteX38" fmla="*/ 2107122 w 2936039"/>
                <a:gd name="connsiteY38" fmla="*/ 1527319 h 2127716"/>
                <a:gd name="connsiteX39" fmla="*/ 2108376 w 2936039"/>
                <a:gd name="connsiteY39" fmla="*/ 1315209 h 2127716"/>
                <a:gd name="connsiteX40" fmla="*/ 2106558 w 2936039"/>
                <a:gd name="connsiteY40" fmla="*/ 1224959 h 2127716"/>
                <a:gd name="connsiteX41" fmla="*/ 2176049 w 2936039"/>
                <a:gd name="connsiteY41" fmla="*/ 830779 h 2127716"/>
                <a:gd name="connsiteX42" fmla="*/ 2209540 w 2936039"/>
                <a:gd name="connsiteY42" fmla="*/ 815978 h 2127716"/>
                <a:gd name="connsiteX43" fmla="*/ 2355546 w 2936039"/>
                <a:gd name="connsiteY43" fmla="*/ 877629 h 2127716"/>
                <a:gd name="connsiteX44" fmla="*/ 2899055 w 2936039"/>
                <a:gd name="connsiteY44" fmla="*/ 941350 h 2127716"/>
                <a:gd name="connsiteX45" fmla="*/ 2931543 w 2936039"/>
                <a:gd name="connsiteY45" fmla="*/ 934201 h 2127716"/>
                <a:gd name="connsiteX46" fmla="*/ 2927404 w 2936039"/>
                <a:gd name="connsiteY46" fmla="*/ 851476 h 2127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936039" h="2127716">
                  <a:moveTo>
                    <a:pt x="2927404" y="851476"/>
                  </a:moveTo>
                  <a:cubicBezTo>
                    <a:pt x="2889271" y="734571"/>
                    <a:pt x="2870958" y="615659"/>
                    <a:pt x="2883815" y="492419"/>
                  </a:cubicBezTo>
                  <a:cubicBezTo>
                    <a:pt x="2889146" y="441806"/>
                    <a:pt x="2889208" y="390629"/>
                    <a:pt x="2891655" y="339639"/>
                  </a:cubicBezTo>
                  <a:cubicBezTo>
                    <a:pt x="2856282" y="338322"/>
                    <a:pt x="2820847" y="340768"/>
                    <a:pt x="2785411" y="336691"/>
                  </a:cubicBezTo>
                  <a:cubicBezTo>
                    <a:pt x="2664806" y="322706"/>
                    <a:pt x="2557120" y="274037"/>
                    <a:pt x="2454451" y="213013"/>
                  </a:cubicBezTo>
                  <a:cubicBezTo>
                    <a:pt x="2374737" y="165598"/>
                    <a:pt x="2297344" y="114421"/>
                    <a:pt x="2218320" y="65940"/>
                  </a:cubicBezTo>
                  <a:cubicBezTo>
                    <a:pt x="2117847" y="4226"/>
                    <a:pt x="2012732" y="-24686"/>
                    <a:pt x="1898022" y="25927"/>
                  </a:cubicBezTo>
                  <a:cubicBezTo>
                    <a:pt x="1893820" y="26177"/>
                    <a:pt x="1889116" y="26428"/>
                    <a:pt x="1886294" y="29501"/>
                  </a:cubicBezTo>
                  <a:cubicBezTo>
                    <a:pt x="1869047" y="48756"/>
                    <a:pt x="1099378" y="200093"/>
                    <a:pt x="1084514" y="203417"/>
                  </a:cubicBezTo>
                  <a:cubicBezTo>
                    <a:pt x="1061873" y="208434"/>
                    <a:pt x="1039546" y="208873"/>
                    <a:pt x="1017093" y="203354"/>
                  </a:cubicBezTo>
                  <a:cubicBezTo>
                    <a:pt x="983038" y="210379"/>
                    <a:pt x="949107" y="209751"/>
                    <a:pt x="914926" y="203981"/>
                  </a:cubicBezTo>
                  <a:cubicBezTo>
                    <a:pt x="840230" y="191312"/>
                    <a:pt x="767854" y="163780"/>
                    <a:pt x="691402" y="163780"/>
                  </a:cubicBezTo>
                  <a:cubicBezTo>
                    <a:pt x="577193" y="163842"/>
                    <a:pt x="463486" y="165786"/>
                    <a:pt x="350532" y="192190"/>
                  </a:cubicBezTo>
                  <a:cubicBezTo>
                    <a:pt x="257961" y="213828"/>
                    <a:pt x="161565" y="198462"/>
                    <a:pt x="66987" y="202978"/>
                  </a:cubicBezTo>
                  <a:cubicBezTo>
                    <a:pt x="45475" y="203981"/>
                    <a:pt x="23335" y="201034"/>
                    <a:pt x="3078" y="211570"/>
                  </a:cubicBezTo>
                  <a:cubicBezTo>
                    <a:pt x="-3947" y="252901"/>
                    <a:pt x="-58" y="292037"/>
                    <a:pt x="26409" y="326594"/>
                  </a:cubicBezTo>
                  <a:cubicBezTo>
                    <a:pt x="29482" y="340455"/>
                    <a:pt x="41147" y="338887"/>
                    <a:pt x="51119" y="340580"/>
                  </a:cubicBezTo>
                  <a:cubicBezTo>
                    <a:pt x="132213" y="354001"/>
                    <a:pt x="213056" y="368866"/>
                    <a:pt x="294400" y="380594"/>
                  </a:cubicBezTo>
                  <a:cubicBezTo>
                    <a:pt x="432504" y="400475"/>
                    <a:pt x="570357" y="423931"/>
                    <a:pt x="710781" y="421109"/>
                  </a:cubicBezTo>
                  <a:cubicBezTo>
                    <a:pt x="763966" y="420043"/>
                    <a:pt x="817903" y="416405"/>
                    <a:pt x="870334" y="423116"/>
                  </a:cubicBezTo>
                  <a:cubicBezTo>
                    <a:pt x="992633" y="438733"/>
                    <a:pt x="1114870" y="447451"/>
                    <a:pt x="1238235" y="446572"/>
                  </a:cubicBezTo>
                  <a:cubicBezTo>
                    <a:pt x="1337140" y="445883"/>
                    <a:pt x="1433662" y="435221"/>
                    <a:pt x="1526610" y="400538"/>
                  </a:cubicBezTo>
                  <a:cubicBezTo>
                    <a:pt x="1539968" y="395583"/>
                    <a:pt x="1549000" y="396587"/>
                    <a:pt x="1560289" y="406182"/>
                  </a:cubicBezTo>
                  <a:cubicBezTo>
                    <a:pt x="1604944" y="444189"/>
                    <a:pt x="1655369" y="473792"/>
                    <a:pt x="1706734" y="501764"/>
                  </a:cubicBezTo>
                  <a:cubicBezTo>
                    <a:pt x="1746058" y="525346"/>
                    <a:pt x="1783061" y="555513"/>
                    <a:pt x="1802692" y="568934"/>
                  </a:cubicBezTo>
                  <a:cubicBezTo>
                    <a:pt x="1832232" y="589129"/>
                    <a:pt x="1843772" y="617916"/>
                    <a:pt x="1853179" y="651282"/>
                  </a:cubicBezTo>
                  <a:cubicBezTo>
                    <a:pt x="1880775" y="749247"/>
                    <a:pt x="1871430" y="847462"/>
                    <a:pt x="1861144" y="945991"/>
                  </a:cubicBezTo>
                  <a:cubicBezTo>
                    <a:pt x="1853744" y="1016486"/>
                    <a:pt x="1847158" y="1086667"/>
                    <a:pt x="1855374" y="1157851"/>
                  </a:cubicBezTo>
                  <a:cubicBezTo>
                    <a:pt x="1859263" y="1191530"/>
                    <a:pt x="1863653" y="1225962"/>
                    <a:pt x="1858761" y="1260331"/>
                  </a:cubicBezTo>
                  <a:cubicBezTo>
                    <a:pt x="1843897" y="1365132"/>
                    <a:pt x="1843082" y="1469243"/>
                    <a:pt x="1862587" y="1574107"/>
                  </a:cubicBezTo>
                  <a:cubicBezTo>
                    <a:pt x="1880587" y="1670942"/>
                    <a:pt x="1893193" y="1951666"/>
                    <a:pt x="1892503" y="1993624"/>
                  </a:cubicBezTo>
                  <a:cubicBezTo>
                    <a:pt x="1892315" y="2004411"/>
                    <a:pt x="1886796" y="2016202"/>
                    <a:pt x="1897395" y="2025359"/>
                  </a:cubicBezTo>
                  <a:cubicBezTo>
                    <a:pt x="1898461" y="2035205"/>
                    <a:pt x="1903604" y="2042919"/>
                    <a:pt x="1910816" y="2049191"/>
                  </a:cubicBezTo>
                  <a:cubicBezTo>
                    <a:pt x="1938977" y="2073651"/>
                    <a:pt x="1968266" y="2096794"/>
                    <a:pt x="1996426" y="2121254"/>
                  </a:cubicBezTo>
                  <a:cubicBezTo>
                    <a:pt x="2002886" y="2126835"/>
                    <a:pt x="2010537" y="2130285"/>
                    <a:pt x="2019255" y="2125330"/>
                  </a:cubicBezTo>
                  <a:cubicBezTo>
                    <a:pt x="2053248" y="2044111"/>
                    <a:pt x="2070181" y="1958439"/>
                    <a:pt x="2084669" y="1872140"/>
                  </a:cubicBezTo>
                  <a:cubicBezTo>
                    <a:pt x="2092007" y="1860851"/>
                    <a:pt x="2099784" y="1850063"/>
                    <a:pt x="2101415" y="1835764"/>
                  </a:cubicBezTo>
                  <a:cubicBezTo>
                    <a:pt x="2107812" y="1779882"/>
                    <a:pt x="2115526" y="1724252"/>
                    <a:pt x="2115150" y="1667681"/>
                  </a:cubicBezTo>
                  <a:cubicBezTo>
                    <a:pt x="2114836" y="1620706"/>
                    <a:pt x="2110133" y="1573981"/>
                    <a:pt x="2107122" y="1527319"/>
                  </a:cubicBezTo>
                  <a:cubicBezTo>
                    <a:pt x="2102607" y="1456386"/>
                    <a:pt x="2108251" y="1385892"/>
                    <a:pt x="2108376" y="1315209"/>
                  </a:cubicBezTo>
                  <a:cubicBezTo>
                    <a:pt x="2108439" y="1285167"/>
                    <a:pt x="2100913" y="1255753"/>
                    <a:pt x="2106558" y="1224959"/>
                  </a:cubicBezTo>
                  <a:cubicBezTo>
                    <a:pt x="2130578" y="1093754"/>
                    <a:pt x="2152279" y="962047"/>
                    <a:pt x="2176049" y="830779"/>
                  </a:cubicBezTo>
                  <a:cubicBezTo>
                    <a:pt x="2181317" y="801679"/>
                    <a:pt x="2184578" y="800111"/>
                    <a:pt x="2209540" y="815978"/>
                  </a:cubicBezTo>
                  <a:cubicBezTo>
                    <a:pt x="2254759" y="844828"/>
                    <a:pt x="2301797" y="869163"/>
                    <a:pt x="2355546" y="877629"/>
                  </a:cubicBezTo>
                  <a:cubicBezTo>
                    <a:pt x="2535858" y="905978"/>
                    <a:pt x="2717363" y="924605"/>
                    <a:pt x="2899055" y="941350"/>
                  </a:cubicBezTo>
                  <a:cubicBezTo>
                    <a:pt x="2910846" y="942417"/>
                    <a:pt x="2922010" y="942479"/>
                    <a:pt x="2931543" y="934201"/>
                  </a:cubicBezTo>
                  <a:cubicBezTo>
                    <a:pt x="2939508" y="906166"/>
                    <a:pt x="2936121" y="878194"/>
                    <a:pt x="2927404" y="851476"/>
                  </a:cubicBezTo>
                  <a:close/>
                </a:path>
              </a:pathLst>
            </a:custGeom>
            <a:solidFill>
              <a:schemeClr val="accent4"/>
            </a:solidFill>
            <a:ln w="62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73DFC45-E739-480F-8C77-62648D51F0C6}"/>
                </a:ext>
              </a:extLst>
            </p:cNvPr>
            <p:cNvSpPr/>
            <p:nvPr/>
          </p:nvSpPr>
          <p:spPr>
            <a:xfrm>
              <a:off x="3265081" y="3337854"/>
              <a:ext cx="976167" cy="1139128"/>
            </a:xfrm>
            <a:custGeom>
              <a:avLst/>
              <a:gdLst>
                <a:gd name="connsiteX0" fmla="*/ 972500 w 976167"/>
                <a:gd name="connsiteY0" fmla="*/ 409788 h 1139128"/>
                <a:gd name="connsiteX1" fmla="*/ 936061 w 976167"/>
                <a:gd name="connsiteY1" fmla="*/ 271935 h 1139128"/>
                <a:gd name="connsiteX2" fmla="*/ 882124 w 976167"/>
                <a:gd name="connsiteY2" fmla="*/ 113511 h 1139128"/>
                <a:gd name="connsiteX3" fmla="*/ 772306 w 976167"/>
                <a:gd name="connsiteY3" fmla="*/ 57818 h 1139128"/>
                <a:gd name="connsiteX4" fmla="*/ 663930 w 976167"/>
                <a:gd name="connsiteY4" fmla="*/ 94633 h 1139128"/>
                <a:gd name="connsiteX5" fmla="*/ 607548 w 976167"/>
                <a:gd name="connsiteY5" fmla="*/ 98082 h 1139128"/>
                <a:gd name="connsiteX6" fmla="*/ 452698 w 976167"/>
                <a:gd name="connsiteY6" fmla="*/ 18368 h 1139128"/>
                <a:gd name="connsiteX7" fmla="*/ 239271 w 976167"/>
                <a:gd name="connsiteY7" fmla="*/ 32166 h 1139128"/>
                <a:gd name="connsiteX8" fmla="*/ 27349 w 976167"/>
                <a:gd name="connsiteY8" fmla="*/ 243712 h 1139128"/>
                <a:gd name="connsiteX9" fmla="*/ 7593 w 976167"/>
                <a:gd name="connsiteY9" fmla="*/ 384826 h 1139128"/>
                <a:gd name="connsiteX10" fmla="*/ 7593 w 976167"/>
                <a:gd name="connsiteY10" fmla="*/ 384826 h 1139128"/>
                <a:gd name="connsiteX11" fmla="*/ 50428 w 976167"/>
                <a:gd name="connsiteY11" fmla="*/ 503989 h 1139128"/>
                <a:gd name="connsiteX12" fmla="*/ 82352 w 976167"/>
                <a:gd name="connsiteY12" fmla="*/ 665612 h 1139128"/>
                <a:gd name="connsiteX13" fmla="*/ 80219 w 976167"/>
                <a:gd name="connsiteY13" fmla="*/ 702804 h 1139128"/>
                <a:gd name="connsiteX14" fmla="*/ 110637 w 976167"/>
                <a:gd name="connsiteY14" fmla="*/ 720616 h 1139128"/>
                <a:gd name="connsiteX15" fmla="*/ 152721 w 976167"/>
                <a:gd name="connsiteY15" fmla="*/ 712274 h 1139128"/>
                <a:gd name="connsiteX16" fmla="*/ 182888 w 976167"/>
                <a:gd name="connsiteY16" fmla="*/ 733723 h 1139128"/>
                <a:gd name="connsiteX17" fmla="*/ 251250 w 976167"/>
                <a:gd name="connsiteY17" fmla="*/ 738176 h 1139128"/>
                <a:gd name="connsiteX18" fmla="*/ 231556 w 976167"/>
                <a:gd name="connsiteY18" fmla="*/ 789166 h 1139128"/>
                <a:gd name="connsiteX19" fmla="*/ 286685 w 976167"/>
                <a:gd name="connsiteY19" fmla="*/ 850190 h 1139128"/>
                <a:gd name="connsiteX20" fmla="*/ 318608 w 976167"/>
                <a:gd name="connsiteY20" fmla="*/ 870510 h 1139128"/>
                <a:gd name="connsiteX21" fmla="*/ 406789 w 976167"/>
                <a:gd name="connsiteY21" fmla="*/ 824162 h 1139128"/>
                <a:gd name="connsiteX22" fmla="*/ 456524 w 976167"/>
                <a:gd name="connsiteY22" fmla="*/ 779005 h 1139128"/>
                <a:gd name="connsiteX23" fmla="*/ 495660 w 976167"/>
                <a:gd name="connsiteY23" fmla="*/ 804469 h 1139128"/>
                <a:gd name="connsiteX24" fmla="*/ 518238 w 976167"/>
                <a:gd name="connsiteY24" fmla="*/ 821089 h 1139128"/>
                <a:gd name="connsiteX25" fmla="*/ 703756 w 976167"/>
                <a:gd name="connsiteY25" fmla="*/ 883179 h 1139128"/>
                <a:gd name="connsiteX26" fmla="*/ 707205 w 976167"/>
                <a:gd name="connsiteY26" fmla="*/ 886942 h 1139128"/>
                <a:gd name="connsiteX27" fmla="*/ 753428 w 976167"/>
                <a:gd name="connsiteY27" fmla="*/ 961701 h 1139128"/>
                <a:gd name="connsiteX28" fmla="*/ 769735 w 976167"/>
                <a:gd name="connsiteY28" fmla="*/ 1001276 h 1139128"/>
                <a:gd name="connsiteX29" fmla="*/ 775944 w 976167"/>
                <a:gd name="connsiteY29" fmla="*/ 1139129 h 1139128"/>
                <a:gd name="connsiteX30" fmla="*/ 809059 w 976167"/>
                <a:gd name="connsiteY30" fmla="*/ 1024858 h 1139128"/>
                <a:gd name="connsiteX31" fmla="*/ 868138 w 976167"/>
                <a:gd name="connsiteY31" fmla="*/ 799640 h 1139128"/>
                <a:gd name="connsiteX32" fmla="*/ 875163 w 976167"/>
                <a:gd name="connsiteY32" fmla="*/ 754044 h 1139128"/>
                <a:gd name="connsiteX33" fmla="*/ 924020 w 976167"/>
                <a:gd name="connsiteY33" fmla="*/ 575425 h 1139128"/>
                <a:gd name="connsiteX34" fmla="*/ 961148 w 976167"/>
                <a:gd name="connsiteY34" fmla="*/ 525376 h 1139128"/>
                <a:gd name="connsiteX35" fmla="*/ 972500 w 976167"/>
                <a:gd name="connsiteY35" fmla="*/ 409788 h 1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76167" h="1139128">
                  <a:moveTo>
                    <a:pt x="972500" y="409788"/>
                  </a:moveTo>
                  <a:cubicBezTo>
                    <a:pt x="963657" y="362750"/>
                    <a:pt x="948228" y="317844"/>
                    <a:pt x="936061" y="271935"/>
                  </a:cubicBezTo>
                  <a:cubicBezTo>
                    <a:pt x="921699" y="217873"/>
                    <a:pt x="907462" y="163747"/>
                    <a:pt x="882124" y="113511"/>
                  </a:cubicBezTo>
                  <a:cubicBezTo>
                    <a:pt x="858104" y="66034"/>
                    <a:pt x="822731" y="47846"/>
                    <a:pt x="772306" y="57818"/>
                  </a:cubicBezTo>
                  <a:cubicBezTo>
                    <a:pt x="734738" y="65281"/>
                    <a:pt x="698174" y="76821"/>
                    <a:pt x="663930" y="94633"/>
                  </a:cubicBezTo>
                  <a:cubicBezTo>
                    <a:pt x="652579" y="105483"/>
                    <a:pt x="627366" y="125552"/>
                    <a:pt x="607548" y="98082"/>
                  </a:cubicBezTo>
                  <a:cubicBezTo>
                    <a:pt x="557185" y="69107"/>
                    <a:pt x="507262" y="39253"/>
                    <a:pt x="452698" y="18368"/>
                  </a:cubicBezTo>
                  <a:cubicBezTo>
                    <a:pt x="379381" y="-9666"/>
                    <a:pt x="308511" y="-6029"/>
                    <a:pt x="239271" y="32166"/>
                  </a:cubicBezTo>
                  <a:cubicBezTo>
                    <a:pt x="148205" y="82403"/>
                    <a:pt x="79279" y="154967"/>
                    <a:pt x="27349" y="243712"/>
                  </a:cubicBezTo>
                  <a:cubicBezTo>
                    <a:pt x="2011" y="287113"/>
                    <a:pt x="-8338" y="334652"/>
                    <a:pt x="7593" y="384826"/>
                  </a:cubicBezTo>
                  <a:cubicBezTo>
                    <a:pt x="7593" y="384826"/>
                    <a:pt x="7593" y="384826"/>
                    <a:pt x="7593" y="384826"/>
                  </a:cubicBezTo>
                  <a:cubicBezTo>
                    <a:pt x="16937" y="426345"/>
                    <a:pt x="24903" y="469683"/>
                    <a:pt x="50428" y="503989"/>
                  </a:cubicBezTo>
                  <a:cubicBezTo>
                    <a:pt x="87557" y="553975"/>
                    <a:pt x="106812" y="604275"/>
                    <a:pt x="82352" y="665612"/>
                  </a:cubicBezTo>
                  <a:cubicBezTo>
                    <a:pt x="77962" y="676525"/>
                    <a:pt x="80784" y="690323"/>
                    <a:pt x="80219" y="702804"/>
                  </a:cubicBezTo>
                  <a:cubicBezTo>
                    <a:pt x="83732" y="720051"/>
                    <a:pt x="96212" y="722748"/>
                    <a:pt x="110637" y="720616"/>
                  </a:cubicBezTo>
                  <a:cubicBezTo>
                    <a:pt x="124749" y="718546"/>
                    <a:pt x="138923" y="716037"/>
                    <a:pt x="152721" y="712274"/>
                  </a:cubicBezTo>
                  <a:cubicBezTo>
                    <a:pt x="172288" y="706943"/>
                    <a:pt x="182261" y="713278"/>
                    <a:pt x="182888" y="733723"/>
                  </a:cubicBezTo>
                  <a:cubicBezTo>
                    <a:pt x="204274" y="749842"/>
                    <a:pt x="228358" y="731654"/>
                    <a:pt x="251250" y="738176"/>
                  </a:cubicBezTo>
                  <a:cubicBezTo>
                    <a:pt x="251626" y="758434"/>
                    <a:pt x="232058" y="770225"/>
                    <a:pt x="231556" y="789166"/>
                  </a:cubicBezTo>
                  <a:cubicBezTo>
                    <a:pt x="255828" y="804092"/>
                    <a:pt x="280539" y="817389"/>
                    <a:pt x="286685" y="850190"/>
                  </a:cubicBezTo>
                  <a:cubicBezTo>
                    <a:pt x="289131" y="863110"/>
                    <a:pt x="303117" y="870385"/>
                    <a:pt x="318608" y="870510"/>
                  </a:cubicBezTo>
                  <a:cubicBezTo>
                    <a:pt x="356490" y="870761"/>
                    <a:pt x="388475" y="860225"/>
                    <a:pt x="406789" y="824162"/>
                  </a:cubicBezTo>
                  <a:cubicBezTo>
                    <a:pt x="417702" y="802650"/>
                    <a:pt x="437081" y="788100"/>
                    <a:pt x="456524" y="779005"/>
                  </a:cubicBezTo>
                  <a:cubicBezTo>
                    <a:pt x="472956" y="771291"/>
                    <a:pt x="481862" y="796190"/>
                    <a:pt x="495660" y="804469"/>
                  </a:cubicBezTo>
                  <a:cubicBezTo>
                    <a:pt x="503625" y="809235"/>
                    <a:pt x="510336" y="816134"/>
                    <a:pt x="518238" y="821089"/>
                  </a:cubicBezTo>
                  <a:cubicBezTo>
                    <a:pt x="575436" y="856524"/>
                    <a:pt x="634767" y="885312"/>
                    <a:pt x="703756" y="883179"/>
                  </a:cubicBezTo>
                  <a:cubicBezTo>
                    <a:pt x="704948" y="884433"/>
                    <a:pt x="706139" y="885625"/>
                    <a:pt x="707205" y="886942"/>
                  </a:cubicBezTo>
                  <a:cubicBezTo>
                    <a:pt x="728968" y="907952"/>
                    <a:pt x="746090" y="931785"/>
                    <a:pt x="753428" y="961701"/>
                  </a:cubicBezTo>
                  <a:cubicBezTo>
                    <a:pt x="756878" y="975687"/>
                    <a:pt x="761895" y="989046"/>
                    <a:pt x="769735" y="1001276"/>
                  </a:cubicBezTo>
                  <a:cubicBezTo>
                    <a:pt x="775191" y="1046872"/>
                    <a:pt x="772933" y="1092655"/>
                    <a:pt x="775944" y="1139129"/>
                  </a:cubicBezTo>
                  <a:cubicBezTo>
                    <a:pt x="786982" y="1101060"/>
                    <a:pt x="798020" y="1062927"/>
                    <a:pt x="809059" y="1024858"/>
                  </a:cubicBezTo>
                  <a:cubicBezTo>
                    <a:pt x="828815" y="949785"/>
                    <a:pt x="848884" y="874838"/>
                    <a:pt x="868138" y="799640"/>
                  </a:cubicBezTo>
                  <a:cubicBezTo>
                    <a:pt x="871901" y="784838"/>
                    <a:pt x="878550" y="770601"/>
                    <a:pt x="875163" y="754044"/>
                  </a:cubicBezTo>
                  <a:cubicBezTo>
                    <a:pt x="861239" y="686435"/>
                    <a:pt x="875476" y="626539"/>
                    <a:pt x="924020" y="575425"/>
                  </a:cubicBezTo>
                  <a:cubicBezTo>
                    <a:pt x="938194" y="560498"/>
                    <a:pt x="948856" y="542184"/>
                    <a:pt x="961148" y="525376"/>
                  </a:cubicBezTo>
                  <a:cubicBezTo>
                    <a:pt x="975573" y="487997"/>
                    <a:pt x="980152" y="450429"/>
                    <a:pt x="972500" y="409788"/>
                  </a:cubicBezTo>
                  <a:close/>
                </a:path>
              </a:pathLst>
            </a:custGeom>
            <a:solidFill>
              <a:srgbClr val="5A2C18"/>
            </a:solidFill>
            <a:ln w="62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F540207-F477-4BA1-903A-9198C33AF63E}"/>
                </a:ext>
              </a:extLst>
            </p:cNvPr>
            <p:cNvSpPr/>
            <p:nvPr/>
          </p:nvSpPr>
          <p:spPr>
            <a:xfrm>
              <a:off x="5195702" y="3588032"/>
              <a:ext cx="2850417" cy="2303637"/>
            </a:xfrm>
            <a:custGeom>
              <a:avLst/>
              <a:gdLst>
                <a:gd name="connsiteX0" fmla="*/ 2848828 w 2850417"/>
                <a:gd name="connsiteY0" fmla="*/ 199812 h 2303637"/>
                <a:gd name="connsiteX1" fmla="*/ 2835594 w 2850417"/>
                <a:gd name="connsiteY1" fmla="*/ 214049 h 2303637"/>
                <a:gd name="connsiteX2" fmla="*/ 2327520 w 2850417"/>
                <a:gd name="connsiteY2" fmla="*/ 468807 h 2303637"/>
                <a:gd name="connsiteX3" fmla="*/ 2101800 w 2850417"/>
                <a:gd name="connsiteY3" fmla="*/ 588221 h 2303637"/>
                <a:gd name="connsiteX4" fmla="*/ 1964198 w 2850417"/>
                <a:gd name="connsiteY4" fmla="*/ 715851 h 2303637"/>
                <a:gd name="connsiteX5" fmla="*/ 1841899 w 2850417"/>
                <a:gd name="connsiteY5" fmla="*/ 812310 h 2303637"/>
                <a:gd name="connsiteX6" fmla="*/ 1608528 w 2850417"/>
                <a:gd name="connsiteY6" fmla="*/ 922379 h 2303637"/>
                <a:gd name="connsiteX7" fmla="*/ 1203875 w 2850417"/>
                <a:gd name="connsiteY7" fmla="*/ 1051703 h 2303637"/>
                <a:gd name="connsiteX8" fmla="*/ 768929 w 2850417"/>
                <a:gd name="connsiteY8" fmla="*/ 1115235 h 2303637"/>
                <a:gd name="connsiteX9" fmla="*/ 743403 w 2850417"/>
                <a:gd name="connsiteY9" fmla="*/ 1144587 h 2303637"/>
                <a:gd name="connsiteX10" fmla="*/ 706651 w 2850417"/>
                <a:gd name="connsiteY10" fmla="*/ 1674299 h 2303637"/>
                <a:gd name="connsiteX11" fmla="*/ 681752 w 2850417"/>
                <a:gd name="connsiteY11" fmla="*/ 1856242 h 2303637"/>
                <a:gd name="connsiteX12" fmla="*/ 696930 w 2850417"/>
                <a:gd name="connsiteY12" fmla="*/ 1923914 h 2303637"/>
                <a:gd name="connsiteX13" fmla="*/ 850901 w 2850417"/>
                <a:gd name="connsiteY13" fmla="*/ 1834542 h 2303637"/>
                <a:gd name="connsiteX14" fmla="*/ 1105346 w 2850417"/>
                <a:gd name="connsiteY14" fmla="*/ 1775650 h 2303637"/>
                <a:gd name="connsiteX15" fmla="*/ 1420438 w 2850417"/>
                <a:gd name="connsiteY15" fmla="*/ 1701644 h 2303637"/>
                <a:gd name="connsiteX16" fmla="*/ 1452047 w 2850417"/>
                <a:gd name="connsiteY16" fmla="*/ 1703149 h 2303637"/>
                <a:gd name="connsiteX17" fmla="*/ 1462584 w 2850417"/>
                <a:gd name="connsiteY17" fmla="*/ 1714187 h 2303637"/>
                <a:gd name="connsiteX18" fmla="*/ 1510312 w 2850417"/>
                <a:gd name="connsiteY18" fmla="*/ 1895315 h 2303637"/>
                <a:gd name="connsiteX19" fmla="*/ 1470800 w 2850417"/>
                <a:gd name="connsiteY19" fmla="*/ 1926548 h 2303637"/>
                <a:gd name="connsiteX20" fmla="*/ 1303658 w 2850417"/>
                <a:gd name="connsiteY20" fmla="*/ 1986820 h 2303637"/>
                <a:gd name="connsiteX21" fmla="*/ 1055673 w 2850417"/>
                <a:gd name="connsiteY21" fmla="*/ 2117774 h 2303637"/>
                <a:gd name="connsiteX22" fmla="*/ 1011709 w 2850417"/>
                <a:gd name="connsiteY22" fmla="*/ 2141356 h 2303637"/>
                <a:gd name="connsiteX23" fmla="*/ 943786 w 2850417"/>
                <a:gd name="connsiteY23" fmla="*/ 2173153 h 2303637"/>
                <a:gd name="connsiteX24" fmla="*/ 799661 w 2850417"/>
                <a:gd name="connsiteY24" fmla="*/ 2240637 h 2303637"/>
                <a:gd name="connsiteX25" fmla="*/ 523328 w 2850417"/>
                <a:gd name="connsiteY25" fmla="*/ 2294637 h 2303637"/>
                <a:gd name="connsiteX26" fmla="*/ 437593 w 2850417"/>
                <a:gd name="connsiteY26" fmla="*/ 2276825 h 2303637"/>
                <a:gd name="connsiteX27" fmla="*/ 302311 w 2850417"/>
                <a:gd name="connsiteY27" fmla="*/ 2127056 h 2303637"/>
                <a:gd name="connsiteX28" fmla="*/ 205288 w 2850417"/>
                <a:gd name="connsiteY28" fmla="*/ 1653414 h 2303637"/>
                <a:gd name="connsiteX29" fmla="*/ 175434 w 2850417"/>
                <a:gd name="connsiteY29" fmla="*/ 1226747 h 2303637"/>
                <a:gd name="connsiteX30" fmla="*/ 139058 w 2850417"/>
                <a:gd name="connsiteY30" fmla="*/ 1198901 h 2303637"/>
                <a:gd name="connsiteX31" fmla="*/ 86187 w 2850417"/>
                <a:gd name="connsiteY31" fmla="*/ 1204169 h 2303637"/>
                <a:gd name="connsiteX32" fmla="*/ 55393 w 2850417"/>
                <a:gd name="connsiteY32" fmla="*/ 1184664 h 2303637"/>
                <a:gd name="connsiteX33" fmla="*/ 29679 w 2850417"/>
                <a:gd name="connsiteY33" fmla="*/ 1037968 h 2303637"/>
                <a:gd name="connsiteX34" fmla="*/ 4153 w 2850417"/>
                <a:gd name="connsiteY34" fmla="*/ 750784 h 2303637"/>
                <a:gd name="connsiteX35" fmla="*/ 11554 w 2850417"/>
                <a:gd name="connsiteY35" fmla="*/ 626353 h 2303637"/>
                <a:gd name="connsiteX36" fmla="*/ 24285 w 2850417"/>
                <a:gd name="connsiteY36" fmla="*/ 588973 h 2303637"/>
                <a:gd name="connsiteX37" fmla="*/ 99797 w 2850417"/>
                <a:gd name="connsiteY37" fmla="*/ 577057 h 2303637"/>
                <a:gd name="connsiteX38" fmla="*/ 209176 w 2850417"/>
                <a:gd name="connsiteY38" fmla="*/ 520423 h 2303637"/>
                <a:gd name="connsiteX39" fmla="*/ 464687 w 2850417"/>
                <a:gd name="connsiteY39" fmla="*/ 419511 h 2303637"/>
                <a:gd name="connsiteX40" fmla="*/ 619662 w 2850417"/>
                <a:gd name="connsiteY40" fmla="*/ 453127 h 2303637"/>
                <a:gd name="connsiteX41" fmla="*/ 778713 w 2850417"/>
                <a:gd name="connsiteY41" fmla="*/ 506563 h 2303637"/>
                <a:gd name="connsiteX42" fmla="*/ 1071667 w 2850417"/>
                <a:gd name="connsiteY42" fmla="*/ 503552 h 2303637"/>
                <a:gd name="connsiteX43" fmla="*/ 1147994 w 2850417"/>
                <a:gd name="connsiteY43" fmla="*/ 489943 h 2303637"/>
                <a:gd name="connsiteX44" fmla="*/ 1451546 w 2850417"/>
                <a:gd name="connsiteY44" fmla="*/ 481288 h 2303637"/>
                <a:gd name="connsiteX45" fmla="*/ 1804707 w 2850417"/>
                <a:gd name="connsiteY45" fmla="*/ 372347 h 2303637"/>
                <a:gd name="connsiteX46" fmla="*/ 1937857 w 2850417"/>
                <a:gd name="connsiteY46" fmla="*/ 279526 h 2303637"/>
                <a:gd name="connsiteX47" fmla="*/ 2226357 w 2850417"/>
                <a:gd name="connsiteY47" fmla="*/ 147944 h 2303637"/>
                <a:gd name="connsiteX48" fmla="*/ 2725525 w 2850417"/>
                <a:gd name="connsiteY48" fmla="*/ 4886 h 2303637"/>
                <a:gd name="connsiteX49" fmla="*/ 2760772 w 2850417"/>
                <a:gd name="connsiteY49" fmla="*/ 4886 h 2303637"/>
                <a:gd name="connsiteX50" fmla="*/ 2810131 w 2850417"/>
                <a:gd name="connsiteY50" fmla="*/ 37875 h 2303637"/>
                <a:gd name="connsiteX51" fmla="*/ 2848828 w 2850417"/>
                <a:gd name="connsiteY51" fmla="*/ 199812 h 230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850417" h="2303637">
                  <a:moveTo>
                    <a:pt x="2848828" y="199812"/>
                  </a:moveTo>
                  <a:cubicBezTo>
                    <a:pt x="2848890" y="208780"/>
                    <a:pt x="2843685" y="211603"/>
                    <a:pt x="2835594" y="214049"/>
                  </a:cubicBezTo>
                  <a:cubicBezTo>
                    <a:pt x="2651832" y="270306"/>
                    <a:pt x="2492216" y="374480"/>
                    <a:pt x="2327520" y="468807"/>
                  </a:cubicBezTo>
                  <a:cubicBezTo>
                    <a:pt x="2253702" y="511078"/>
                    <a:pt x="2178065" y="550465"/>
                    <a:pt x="2101800" y="588221"/>
                  </a:cubicBezTo>
                  <a:cubicBezTo>
                    <a:pt x="2042657" y="617510"/>
                    <a:pt x="1998254" y="661161"/>
                    <a:pt x="1964198" y="715851"/>
                  </a:cubicBezTo>
                  <a:cubicBezTo>
                    <a:pt x="1934721" y="763140"/>
                    <a:pt x="1893202" y="793432"/>
                    <a:pt x="1841899" y="812310"/>
                  </a:cubicBezTo>
                  <a:cubicBezTo>
                    <a:pt x="1760868" y="842101"/>
                    <a:pt x="1684792" y="882491"/>
                    <a:pt x="1608528" y="922379"/>
                  </a:cubicBezTo>
                  <a:cubicBezTo>
                    <a:pt x="1481086" y="988985"/>
                    <a:pt x="1342982" y="1022414"/>
                    <a:pt x="1203875" y="1051703"/>
                  </a:cubicBezTo>
                  <a:cubicBezTo>
                    <a:pt x="1060315" y="1081933"/>
                    <a:pt x="915124" y="1102253"/>
                    <a:pt x="768929" y="1115235"/>
                  </a:cubicBezTo>
                  <a:cubicBezTo>
                    <a:pt x="749801" y="1116929"/>
                    <a:pt x="743654" y="1124518"/>
                    <a:pt x="743403" y="1144587"/>
                  </a:cubicBezTo>
                  <a:cubicBezTo>
                    <a:pt x="740894" y="1321827"/>
                    <a:pt x="730044" y="1498502"/>
                    <a:pt x="706651" y="1674299"/>
                  </a:cubicBezTo>
                  <a:cubicBezTo>
                    <a:pt x="698560" y="1734946"/>
                    <a:pt x="680310" y="1794215"/>
                    <a:pt x="681752" y="1856242"/>
                  </a:cubicBezTo>
                  <a:cubicBezTo>
                    <a:pt x="682317" y="1879385"/>
                    <a:pt x="687271" y="1901148"/>
                    <a:pt x="696930" y="1923914"/>
                  </a:cubicBezTo>
                  <a:cubicBezTo>
                    <a:pt x="749173" y="1893872"/>
                    <a:pt x="793766" y="1854423"/>
                    <a:pt x="850901" y="1834542"/>
                  </a:cubicBezTo>
                  <a:cubicBezTo>
                    <a:pt x="933813" y="1805692"/>
                    <a:pt x="1019548" y="1790012"/>
                    <a:pt x="1105346" y="1775650"/>
                  </a:cubicBezTo>
                  <a:cubicBezTo>
                    <a:pt x="1212153" y="1757776"/>
                    <a:pt x="1315574" y="1727107"/>
                    <a:pt x="1420438" y="1701644"/>
                  </a:cubicBezTo>
                  <a:cubicBezTo>
                    <a:pt x="1431414" y="1699009"/>
                    <a:pt x="1442013" y="1692111"/>
                    <a:pt x="1452047" y="1703149"/>
                  </a:cubicBezTo>
                  <a:cubicBezTo>
                    <a:pt x="1456124" y="1706285"/>
                    <a:pt x="1461079" y="1709295"/>
                    <a:pt x="1462584" y="1714187"/>
                  </a:cubicBezTo>
                  <a:cubicBezTo>
                    <a:pt x="1481399" y="1773769"/>
                    <a:pt x="1502723" y="1832786"/>
                    <a:pt x="1510312" y="1895315"/>
                  </a:cubicBezTo>
                  <a:cubicBezTo>
                    <a:pt x="1505044" y="1915635"/>
                    <a:pt x="1487546" y="1920841"/>
                    <a:pt x="1470800" y="1926548"/>
                  </a:cubicBezTo>
                  <a:cubicBezTo>
                    <a:pt x="1414731" y="1945677"/>
                    <a:pt x="1358410" y="1964053"/>
                    <a:pt x="1303658" y="1986820"/>
                  </a:cubicBezTo>
                  <a:cubicBezTo>
                    <a:pt x="1216920" y="2022819"/>
                    <a:pt x="1138460" y="2074373"/>
                    <a:pt x="1055673" y="2117774"/>
                  </a:cubicBezTo>
                  <a:cubicBezTo>
                    <a:pt x="1040935" y="2125488"/>
                    <a:pt x="1026196" y="2133140"/>
                    <a:pt x="1011709" y="2141356"/>
                  </a:cubicBezTo>
                  <a:cubicBezTo>
                    <a:pt x="990134" y="2154213"/>
                    <a:pt x="966803" y="2163244"/>
                    <a:pt x="943786" y="2173153"/>
                  </a:cubicBezTo>
                  <a:cubicBezTo>
                    <a:pt x="895054" y="2194226"/>
                    <a:pt x="842810" y="2208777"/>
                    <a:pt x="799661" y="2240637"/>
                  </a:cubicBezTo>
                  <a:cubicBezTo>
                    <a:pt x="715620" y="2302790"/>
                    <a:pt x="622986" y="2314832"/>
                    <a:pt x="523328" y="2294637"/>
                  </a:cubicBezTo>
                  <a:cubicBezTo>
                    <a:pt x="494729" y="2288867"/>
                    <a:pt x="466067" y="2283222"/>
                    <a:pt x="437593" y="2276825"/>
                  </a:cubicBezTo>
                  <a:cubicBezTo>
                    <a:pt x="356813" y="2258825"/>
                    <a:pt x="317175" y="2204324"/>
                    <a:pt x="302311" y="2127056"/>
                  </a:cubicBezTo>
                  <a:cubicBezTo>
                    <a:pt x="257782" y="1971642"/>
                    <a:pt x="218897" y="1815287"/>
                    <a:pt x="205288" y="1653414"/>
                  </a:cubicBezTo>
                  <a:cubicBezTo>
                    <a:pt x="193309" y="1511296"/>
                    <a:pt x="186786" y="1368865"/>
                    <a:pt x="175434" y="1226747"/>
                  </a:cubicBezTo>
                  <a:cubicBezTo>
                    <a:pt x="172863" y="1194385"/>
                    <a:pt x="171922" y="1193946"/>
                    <a:pt x="139058" y="1198901"/>
                  </a:cubicBezTo>
                  <a:cubicBezTo>
                    <a:pt x="121497" y="1201535"/>
                    <a:pt x="103811" y="1202977"/>
                    <a:pt x="86187" y="1204169"/>
                  </a:cubicBezTo>
                  <a:cubicBezTo>
                    <a:pt x="71825" y="1205110"/>
                    <a:pt x="58780" y="1202036"/>
                    <a:pt x="55393" y="1184664"/>
                  </a:cubicBezTo>
                  <a:cubicBezTo>
                    <a:pt x="60975" y="1133298"/>
                    <a:pt x="42097" y="1086072"/>
                    <a:pt x="29679" y="1037968"/>
                  </a:cubicBezTo>
                  <a:cubicBezTo>
                    <a:pt x="5282" y="943515"/>
                    <a:pt x="-7011" y="848686"/>
                    <a:pt x="4153" y="750784"/>
                  </a:cubicBezTo>
                  <a:cubicBezTo>
                    <a:pt x="8857" y="709705"/>
                    <a:pt x="6662" y="667747"/>
                    <a:pt x="11554" y="626353"/>
                  </a:cubicBezTo>
                  <a:cubicBezTo>
                    <a:pt x="13184" y="612806"/>
                    <a:pt x="13498" y="599196"/>
                    <a:pt x="24285" y="588973"/>
                  </a:cubicBezTo>
                  <a:cubicBezTo>
                    <a:pt x="47804" y="575301"/>
                    <a:pt x="74773" y="584960"/>
                    <a:pt x="99797" y="577057"/>
                  </a:cubicBezTo>
                  <a:cubicBezTo>
                    <a:pt x="139874" y="564388"/>
                    <a:pt x="178257" y="550528"/>
                    <a:pt x="209176" y="520423"/>
                  </a:cubicBezTo>
                  <a:cubicBezTo>
                    <a:pt x="280110" y="451246"/>
                    <a:pt x="362269" y="410354"/>
                    <a:pt x="464687" y="419511"/>
                  </a:cubicBezTo>
                  <a:cubicBezTo>
                    <a:pt x="517934" y="424277"/>
                    <a:pt x="569174" y="436758"/>
                    <a:pt x="619662" y="453127"/>
                  </a:cubicBezTo>
                  <a:cubicBezTo>
                    <a:pt x="672846" y="470375"/>
                    <a:pt x="725842" y="488375"/>
                    <a:pt x="778713" y="506563"/>
                  </a:cubicBezTo>
                  <a:cubicBezTo>
                    <a:pt x="876803" y="540367"/>
                    <a:pt x="974454" y="540305"/>
                    <a:pt x="1071667" y="503552"/>
                  </a:cubicBezTo>
                  <a:cubicBezTo>
                    <a:pt x="1096314" y="494207"/>
                    <a:pt x="1121652" y="490507"/>
                    <a:pt x="1147994" y="489943"/>
                  </a:cubicBezTo>
                  <a:cubicBezTo>
                    <a:pt x="1249220" y="487936"/>
                    <a:pt x="1350759" y="489002"/>
                    <a:pt x="1451546" y="481288"/>
                  </a:cubicBezTo>
                  <a:cubicBezTo>
                    <a:pt x="1576667" y="471692"/>
                    <a:pt x="1698339" y="445162"/>
                    <a:pt x="1804707" y="372347"/>
                  </a:cubicBezTo>
                  <a:cubicBezTo>
                    <a:pt x="1849363" y="341804"/>
                    <a:pt x="1896087" y="313707"/>
                    <a:pt x="1937857" y="279526"/>
                  </a:cubicBezTo>
                  <a:cubicBezTo>
                    <a:pt x="2022902" y="209972"/>
                    <a:pt x="2119298" y="170585"/>
                    <a:pt x="2226357" y="147944"/>
                  </a:cubicBezTo>
                  <a:cubicBezTo>
                    <a:pt x="2395882" y="112070"/>
                    <a:pt x="2561206" y="59826"/>
                    <a:pt x="2725525" y="4886"/>
                  </a:cubicBezTo>
                  <a:cubicBezTo>
                    <a:pt x="2738006" y="747"/>
                    <a:pt x="2748982" y="-3644"/>
                    <a:pt x="2760772" y="4886"/>
                  </a:cubicBezTo>
                  <a:cubicBezTo>
                    <a:pt x="2785295" y="3694"/>
                    <a:pt x="2798465" y="21631"/>
                    <a:pt x="2810131" y="37875"/>
                  </a:cubicBezTo>
                  <a:cubicBezTo>
                    <a:pt x="2844751" y="86293"/>
                    <a:pt x="2854723" y="141359"/>
                    <a:pt x="2848828" y="199812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62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6F151D1-2736-4C86-BEA0-B010893F974A}"/>
                </a:ext>
              </a:extLst>
            </p:cNvPr>
            <p:cNvSpPr/>
            <p:nvPr/>
          </p:nvSpPr>
          <p:spPr>
            <a:xfrm>
              <a:off x="8126626" y="3313328"/>
              <a:ext cx="758772" cy="770696"/>
            </a:xfrm>
            <a:custGeom>
              <a:avLst/>
              <a:gdLst>
                <a:gd name="connsiteX0" fmla="*/ 0 w 758772"/>
                <a:gd name="connsiteY0" fmla="*/ 211291 h 770696"/>
                <a:gd name="connsiteX1" fmla="*/ 94390 w 758772"/>
                <a:gd name="connsiteY1" fmla="*/ 58699 h 770696"/>
                <a:gd name="connsiteX2" fmla="*/ 304493 w 758772"/>
                <a:gd name="connsiteY2" fmla="*/ 35431 h 770696"/>
                <a:gd name="connsiteX3" fmla="*/ 383517 w 758772"/>
                <a:gd name="connsiteY3" fmla="*/ 105424 h 770696"/>
                <a:gd name="connsiteX4" fmla="*/ 568784 w 758772"/>
                <a:gd name="connsiteY4" fmla="*/ 280092 h 770696"/>
                <a:gd name="connsiteX5" fmla="*/ 714854 w 758772"/>
                <a:gd name="connsiteY5" fmla="*/ 440711 h 770696"/>
                <a:gd name="connsiteX6" fmla="*/ 750163 w 758772"/>
                <a:gd name="connsiteY6" fmla="*/ 651504 h 770696"/>
                <a:gd name="connsiteX7" fmla="*/ 686442 w 758772"/>
                <a:gd name="connsiteY7" fmla="*/ 745267 h 770696"/>
                <a:gd name="connsiteX8" fmla="*/ 561008 w 758772"/>
                <a:gd name="connsiteY8" fmla="*/ 723630 h 770696"/>
                <a:gd name="connsiteX9" fmla="*/ 354040 w 758772"/>
                <a:gd name="connsiteY9" fmla="*/ 560313 h 770696"/>
                <a:gd name="connsiteX10" fmla="*/ 239267 w 758772"/>
                <a:gd name="connsiteY10" fmla="*/ 512460 h 770696"/>
                <a:gd name="connsiteX11" fmla="*/ 81407 w 758772"/>
                <a:gd name="connsiteY11" fmla="*/ 457331 h 770696"/>
                <a:gd name="connsiteX12" fmla="*/ 68174 w 758772"/>
                <a:gd name="connsiteY12" fmla="*/ 444600 h 770696"/>
                <a:gd name="connsiteX13" fmla="*/ 73693 w 758772"/>
                <a:gd name="connsiteY13" fmla="*/ 405778 h 770696"/>
                <a:gd name="connsiteX14" fmla="*/ 25087 w 758772"/>
                <a:gd name="connsiteY14" fmla="*/ 241144 h 770696"/>
                <a:gd name="connsiteX15" fmla="*/ 0 w 758772"/>
                <a:gd name="connsiteY15" fmla="*/ 211291 h 77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58772" h="770696">
                  <a:moveTo>
                    <a:pt x="0" y="211291"/>
                  </a:moveTo>
                  <a:cubicBezTo>
                    <a:pt x="34307" y="162246"/>
                    <a:pt x="48920" y="101786"/>
                    <a:pt x="94390" y="58699"/>
                  </a:cubicBezTo>
                  <a:cubicBezTo>
                    <a:pt x="168585" y="-11670"/>
                    <a:pt x="215183" y="-17942"/>
                    <a:pt x="304493" y="35431"/>
                  </a:cubicBezTo>
                  <a:cubicBezTo>
                    <a:pt x="335413" y="53870"/>
                    <a:pt x="362569" y="77013"/>
                    <a:pt x="383517" y="105424"/>
                  </a:cubicBezTo>
                  <a:cubicBezTo>
                    <a:pt x="434820" y="175040"/>
                    <a:pt x="497412" y="231674"/>
                    <a:pt x="568784" y="280092"/>
                  </a:cubicBezTo>
                  <a:cubicBezTo>
                    <a:pt x="629997" y="321611"/>
                    <a:pt x="676157" y="378182"/>
                    <a:pt x="714854" y="440711"/>
                  </a:cubicBezTo>
                  <a:cubicBezTo>
                    <a:pt x="755243" y="506000"/>
                    <a:pt x="769669" y="573672"/>
                    <a:pt x="750163" y="651504"/>
                  </a:cubicBezTo>
                  <a:cubicBezTo>
                    <a:pt x="739501" y="694027"/>
                    <a:pt x="720059" y="722438"/>
                    <a:pt x="686442" y="745267"/>
                  </a:cubicBezTo>
                  <a:cubicBezTo>
                    <a:pt x="630311" y="783399"/>
                    <a:pt x="597948" y="780577"/>
                    <a:pt x="561008" y="723630"/>
                  </a:cubicBezTo>
                  <a:cubicBezTo>
                    <a:pt x="509955" y="644919"/>
                    <a:pt x="438081" y="595623"/>
                    <a:pt x="354040" y="560313"/>
                  </a:cubicBezTo>
                  <a:cubicBezTo>
                    <a:pt x="315845" y="544258"/>
                    <a:pt x="276772" y="530021"/>
                    <a:pt x="239267" y="512460"/>
                  </a:cubicBezTo>
                  <a:cubicBezTo>
                    <a:pt x="188403" y="488627"/>
                    <a:pt x="136724" y="467805"/>
                    <a:pt x="81407" y="457331"/>
                  </a:cubicBezTo>
                  <a:cubicBezTo>
                    <a:pt x="73254" y="455763"/>
                    <a:pt x="67359" y="454384"/>
                    <a:pt x="68174" y="444600"/>
                  </a:cubicBezTo>
                  <a:cubicBezTo>
                    <a:pt x="62028" y="430551"/>
                    <a:pt x="69617" y="418258"/>
                    <a:pt x="73693" y="405778"/>
                  </a:cubicBezTo>
                  <a:cubicBezTo>
                    <a:pt x="97338" y="333025"/>
                    <a:pt x="84041" y="288057"/>
                    <a:pt x="25087" y="241144"/>
                  </a:cubicBezTo>
                  <a:cubicBezTo>
                    <a:pt x="14739" y="232991"/>
                    <a:pt x="1631" y="226845"/>
                    <a:pt x="0" y="211291"/>
                  </a:cubicBezTo>
                  <a:close/>
                </a:path>
              </a:pathLst>
            </a:custGeom>
            <a:solidFill>
              <a:schemeClr val="tx1"/>
            </a:solidFill>
            <a:ln w="62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12C4553-139E-4AD5-9512-B8923D02EF3D}"/>
                </a:ext>
              </a:extLst>
            </p:cNvPr>
            <p:cNvSpPr/>
            <p:nvPr/>
          </p:nvSpPr>
          <p:spPr>
            <a:xfrm>
              <a:off x="3272737" y="3673471"/>
              <a:ext cx="702246" cy="554021"/>
            </a:xfrm>
            <a:custGeom>
              <a:avLst/>
              <a:gdLst>
                <a:gd name="connsiteX0" fmla="*/ 702247 w 702246"/>
                <a:gd name="connsiteY0" fmla="*/ 554022 h 554021"/>
                <a:gd name="connsiteX1" fmla="*/ 510645 w 702246"/>
                <a:gd name="connsiteY1" fmla="*/ 485597 h 554021"/>
                <a:gd name="connsiteX2" fmla="*/ 488067 w 702246"/>
                <a:gd name="connsiteY2" fmla="*/ 468977 h 554021"/>
                <a:gd name="connsiteX3" fmla="*/ 448931 w 702246"/>
                <a:gd name="connsiteY3" fmla="*/ 443513 h 554021"/>
                <a:gd name="connsiteX4" fmla="*/ 399197 w 702246"/>
                <a:gd name="connsiteY4" fmla="*/ 488670 h 554021"/>
                <a:gd name="connsiteX5" fmla="*/ 311016 w 702246"/>
                <a:gd name="connsiteY5" fmla="*/ 535018 h 554021"/>
                <a:gd name="connsiteX6" fmla="*/ 279092 w 702246"/>
                <a:gd name="connsiteY6" fmla="*/ 514698 h 554021"/>
                <a:gd name="connsiteX7" fmla="*/ 223964 w 702246"/>
                <a:gd name="connsiteY7" fmla="*/ 453674 h 554021"/>
                <a:gd name="connsiteX8" fmla="*/ 243657 w 702246"/>
                <a:gd name="connsiteY8" fmla="*/ 402684 h 554021"/>
                <a:gd name="connsiteX9" fmla="*/ 175295 w 702246"/>
                <a:gd name="connsiteY9" fmla="*/ 398231 h 554021"/>
                <a:gd name="connsiteX10" fmla="*/ 145128 w 702246"/>
                <a:gd name="connsiteY10" fmla="*/ 376782 h 554021"/>
                <a:gd name="connsiteX11" fmla="*/ 103045 w 702246"/>
                <a:gd name="connsiteY11" fmla="*/ 385124 h 554021"/>
                <a:gd name="connsiteX12" fmla="*/ 72627 w 702246"/>
                <a:gd name="connsiteY12" fmla="*/ 367312 h 554021"/>
                <a:gd name="connsiteX13" fmla="*/ 74759 w 702246"/>
                <a:gd name="connsiteY13" fmla="*/ 330120 h 554021"/>
                <a:gd name="connsiteX14" fmla="*/ 42836 w 702246"/>
                <a:gd name="connsiteY14" fmla="*/ 168497 h 554021"/>
                <a:gd name="connsiteX15" fmla="*/ 0 w 702246"/>
                <a:gd name="connsiteY15" fmla="*/ 49334 h 554021"/>
                <a:gd name="connsiteX16" fmla="*/ 176111 w 702246"/>
                <a:gd name="connsiteY16" fmla="*/ 979 h 554021"/>
                <a:gd name="connsiteX17" fmla="*/ 190347 w 702246"/>
                <a:gd name="connsiteY17" fmla="*/ 17348 h 554021"/>
                <a:gd name="connsiteX18" fmla="*/ 273260 w 702246"/>
                <a:gd name="connsiteY18" fmla="*/ 141466 h 554021"/>
                <a:gd name="connsiteX19" fmla="*/ 312019 w 702246"/>
                <a:gd name="connsiteY19" fmla="*/ 143912 h 554021"/>
                <a:gd name="connsiteX20" fmla="*/ 401956 w 702246"/>
                <a:gd name="connsiteY20" fmla="*/ 71536 h 554021"/>
                <a:gd name="connsiteX21" fmla="*/ 406973 w 702246"/>
                <a:gd name="connsiteY21" fmla="*/ 60184 h 554021"/>
                <a:gd name="connsiteX22" fmla="*/ 450750 w 702246"/>
                <a:gd name="connsiteY22" fmla="*/ 23808 h 554021"/>
                <a:gd name="connsiteX23" fmla="*/ 492708 w 702246"/>
                <a:gd name="connsiteY23" fmla="*/ 56421 h 554021"/>
                <a:gd name="connsiteX24" fmla="*/ 502994 w 702246"/>
                <a:gd name="connsiteY24" fmla="*/ 75676 h 554021"/>
                <a:gd name="connsiteX25" fmla="*/ 548339 w 702246"/>
                <a:gd name="connsiteY25" fmla="*/ 82198 h 554021"/>
                <a:gd name="connsiteX26" fmla="*/ 604157 w 702246"/>
                <a:gd name="connsiteY26" fmla="*/ 186686 h 554021"/>
                <a:gd name="connsiteX27" fmla="*/ 609237 w 702246"/>
                <a:gd name="connsiteY27" fmla="*/ 216225 h 554021"/>
                <a:gd name="connsiteX28" fmla="*/ 599641 w 702246"/>
                <a:gd name="connsiteY28" fmla="*/ 378350 h 554021"/>
                <a:gd name="connsiteX29" fmla="*/ 663362 w 702246"/>
                <a:gd name="connsiteY29" fmla="*/ 508175 h 554021"/>
                <a:gd name="connsiteX30" fmla="*/ 702247 w 702246"/>
                <a:gd name="connsiteY30" fmla="*/ 554022 h 554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02246" h="554021">
                  <a:moveTo>
                    <a:pt x="702247" y="554022"/>
                  </a:moveTo>
                  <a:cubicBezTo>
                    <a:pt x="612812" y="541729"/>
                    <a:pt x="571042" y="522976"/>
                    <a:pt x="510645" y="485597"/>
                  </a:cubicBezTo>
                  <a:cubicBezTo>
                    <a:pt x="502743" y="480705"/>
                    <a:pt x="496032" y="473806"/>
                    <a:pt x="488067" y="468977"/>
                  </a:cubicBezTo>
                  <a:cubicBezTo>
                    <a:pt x="474269" y="460698"/>
                    <a:pt x="465363" y="435799"/>
                    <a:pt x="448931" y="443513"/>
                  </a:cubicBezTo>
                  <a:cubicBezTo>
                    <a:pt x="429489" y="452670"/>
                    <a:pt x="410109" y="467158"/>
                    <a:pt x="399197" y="488670"/>
                  </a:cubicBezTo>
                  <a:cubicBezTo>
                    <a:pt x="380883" y="524795"/>
                    <a:pt x="348897" y="535332"/>
                    <a:pt x="311016" y="535018"/>
                  </a:cubicBezTo>
                  <a:cubicBezTo>
                    <a:pt x="295525" y="534893"/>
                    <a:pt x="281539" y="527618"/>
                    <a:pt x="279092" y="514698"/>
                  </a:cubicBezTo>
                  <a:cubicBezTo>
                    <a:pt x="272946" y="481896"/>
                    <a:pt x="248236" y="468600"/>
                    <a:pt x="223964" y="453674"/>
                  </a:cubicBezTo>
                  <a:cubicBezTo>
                    <a:pt x="224403" y="434733"/>
                    <a:pt x="244033" y="422942"/>
                    <a:pt x="243657" y="402684"/>
                  </a:cubicBezTo>
                  <a:cubicBezTo>
                    <a:pt x="220703" y="396099"/>
                    <a:pt x="196682" y="414350"/>
                    <a:pt x="175295" y="398231"/>
                  </a:cubicBezTo>
                  <a:cubicBezTo>
                    <a:pt x="174668" y="377786"/>
                    <a:pt x="164633" y="371451"/>
                    <a:pt x="145128" y="376782"/>
                  </a:cubicBezTo>
                  <a:cubicBezTo>
                    <a:pt x="131330" y="380545"/>
                    <a:pt x="117156" y="383054"/>
                    <a:pt x="103045" y="385124"/>
                  </a:cubicBezTo>
                  <a:cubicBezTo>
                    <a:pt x="88620" y="387256"/>
                    <a:pt x="76139" y="384559"/>
                    <a:pt x="72627" y="367312"/>
                  </a:cubicBezTo>
                  <a:cubicBezTo>
                    <a:pt x="73129" y="354831"/>
                    <a:pt x="70369" y="341096"/>
                    <a:pt x="74759" y="330120"/>
                  </a:cubicBezTo>
                  <a:cubicBezTo>
                    <a:pt x="99219" y="268783"/>
                    <a:pt x="79902" y="218421"/>
                    <a:pt x="42836" y="168497"/>
                  </a:cubicBezTo>
                  <a:cubicBezTo>
                    <a:pt x="17310" y="134191"/>
                    <a:pt x="9345" y="90853"/>
                    <a:pt x="0" y="49334"/>
                  </a:cubicBezTo>
                  <a:cubicBezTo>
                    <a:pt x="53184" y="13209"/>
                    <a:pt x="117658" y="17850"/>
                    <a:pt x="176111" y="979"/>
                  </a:cubicBezTo>
                  <a:cubicBezTo>
                    <a:pt x="192605" y="-3787"/>
                    <a:pt x="191414" y="10011"/>
                    <a:pt x="190347" y="17348"/>
                  </a:cubicBezTo>
                  <a:cubicBezTo>
                    <a:pt x="180313" y="84142"/>
                    <a:pt x="237009" y="106094"/>
                    <a:pt x="273260" y="141466"/>
                  </a:cubicBezTo>
                  <a:cubicBezTo>
                    <a:pt x="284486" y="152442"/>
                    <a:pt x="298974" y="143473"/>
                    <a:pt x="312019" y="143912"/>
                  </a:cubicBezTo>
                  <a:cubicBezTo>
                    <a:pt x="363197" y="145606"/>
                    <a:pt x="400200" y="130930"/>
                    <a:pt x="401956" y="71536"/>
                  </a:cubicBezTo>
                  <a:cubicBezTo>
                    <a:pt x="402081" y="67711"/>
                    <a:pt x="405092" y="63885"/>
                    <a:pt x="406973" y="60184"/>
                  </a:cubicBezTo>
                  <a:cubicBezTo>
                    <a:pt x="416506" y="41934"/>
                    <a:pt x="429238" y="25690"/>
                    <a:pt x="450750" y="23808"/>
                  </a:cubicBezTo>
                  <a:cubicBezTo>
                    <a:pt x="472952" y="21864"/>
                    <a:pt x="482422" y="40805"/>
                    <a:pt x="492708" y="56421"/>
                  </a:cubicBezTo>
                  <a:cubicBezTo>
                    <a:pt x="496659" y="62442"/>
                    <a:pt x="499544" y="69153"/>
                    <a:pt x="502994" y="75676"/>
                  </a:cubicBezTo>
                  <a:cubicBezTo>
                    <a:pt x="527642" y="50714"/>
                    <a:pt x="533161" y="50651"/>
                    <a:pt x="548339" y="82198"/>
                  </a:cubicBezTo>
                  <a:cubicBezTo>
                    <a:pt x="565523" y="117822"/>
                    <a:pt x="582269" y="153571"/>
                    <a:pt x="604157" y="186686"/>
                  </a:cubicBezTo>
                  <a:cubicBezTo>
                    <a:pt x="610241" y="195905"/>
                    <a:pt x="610930" y="205062"/>
                    <a:pt x="609237" y="216225"/>
                  </a:cubicBezTo>
                  <a:cubicBezTo>
                    <a:pt x="601084" y="269912"/>
                    <a:pt x="597760" y="323974"/>
                    <a:pt x="599641" y="378350"/>
                  </a:cubicBezTo>
                  <a:cubicBezTo>
                    <a:pt x="601460" y="431346"/>
                    <a:pt x="620526" y="475060"/>
                    <a:pt x="663362" y="508175"/>
                  </a:cubicBezTo>
                  <a:cubicBezTo>
                    <a:pt x="678791" y="520154"/>
                    <a:pt x="690833" y="537213"/>
                    <a:pt x="702247" y="554022"/>
                  </a:cubicBezTo>
                  <a:close/>
                </a:path>
              </a:pathLst>
            </a:custGeom>
            <a:solidFill>
              <a:srgbClr val="F9B199"/>
            </a:solidFill>
            <a:ln w="62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3BCEFC7-25A3-40AF-A3CD-2A43EEAC8006}"/>
                </a:ext>
              </a:extLst>
            </p:cNvPr>
            <p:cNvSpPr/>
            <p:nvPr/>
          </p:nvSpPr>
          <p:spPr>
            <a:xfrm>
              <a:off x="6804541" y="5107700"/>
              <a:ext cx="427233" cy="797663"/>
            </a:xfrm>
            <a:custGeom>
              <a:avLst/>
              <a:gdLst>
                <a:gd name="connsiteX0" fmla="*/ 427233 w 427233"/>
                <a:gd name="connsiteY0" fmla="*/ 627144 h 797663"/>
                <a:gd name="connsiteX1" fmla="*/ 302739 w 427233"/>
                <a:gd name="connsiteY1" fmla="*/ 793219 h 797663"/>
                <a:gd name="connsiteX2" fmla="*/ 259590 w 427233"/>
                <a:gd name="connsiteY2" fmla="*/ 796355 h 797663"/>
                <a:gd name="connsiteX3" fmla="*/ 236071 w 427233"/>
                <a:gd name="connsiteY3" fmla="*/ 763742 h 797663"/>
                <a:gd name="connsiteX4" fmla="*/ 244600 w 427233"/>
                <a:gd name="connsiteY4" fmla="*/ 622064 h 797663"/>
                <a:gd name="connsiteX5" fmla="*/ 229611 w 427233"/>
                <a:gd name="connsiteY5" fmla="*/ 599046 h 797663"/>
                <a:gd name="connsiteX6" fmla="*/ 174294 w 427233"/>
                <a:gd name="connsiteY6" fmla="*/ 515256 h 797663"/>
                <a:gd name="connsiteX7" fmla="*/ 80908 w 427233"/>
                <a:gd name="connsiteY7" fmla="*/ 432092 h 797663"/>
                <a:gd name="connsiteX8" fmla="*/ 27598 w 427233"/>
                <a:gd name="connsiteY8" fmla="*/ 394587 h 797663"/>
                <a:gd name="connsiteX9" fmla="*/ 65 w 427233"/>
                <a:gd name="connsiteY9" fmla="*/ 361096 h 797663"/>
                <a:gd name="connsiteX10" fmla="*/ 4769 w 427233"/>
                <a:gd name="connsiteY10" fmla="*/ 343159 h 797663"/>
                <a:gd name="connsiteX11" fmla="*/ 29730 w 427233"/>
                <a:gd name="connsiteY11" fmla="*/ 157515 h 797663"/>
                <a:gd name="connsiteX12" fmla="*/ 35249 w 427233"/>
                <a:gd name="connsiteY12" fmla="*/ 127913 h 797663"/>
                <a:gd name="connsiteX13" fmla="*/ 50678 w 427233"/>
                <a:gd name="connsiteY13" fmla="*/ 108031 h 797663"/>
                <a:gd name="connsiteX14" fmla="*/ 236510 w 427233"/>
                <a:gd name="connsiteY14" fmla="*/ 7997 h 797663"/>
                <a:gd name="connsiteX15" fmla="*/ 311269 w 427233"/>
                <a:gd name="connsiteY15" fmla="*/ 38164 h 797663"/>
                <a:gd name="connsiteX16" fmla="*/ 368467 w 427233"/>
                <a:gd name="connsiteY16" fmla="*/ 237606 h 797663"/>
                <a:gd name="connsiteX17" fmla="*/ 423031 w 427233"/>
                <a:gd name="connsiteY17" fmla="*/ 533820 h 797663"/>
                <a:gd name="connsiteX18" fmla="*/ 427233 w 427233"/>
                <a:gd name="connsiteY18" fmla="*/ 627144 h 797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27233" h="797663">
                  <a:moveTo>
                    <a:pt x="427233" y="627144"/>
                  </a:moveTo>
                  <a:cubicBezTo>
                    <a:pt x="418767" y="707234"/>
                    <a:pt x="384586" y="767756"/>
                    <a:pt x="302739" y="793219"/>
                  </a:cubicBezTo>
                  <a:cubicBezTo>
                    <a:pt x="288189" y="797735"/>
                    <a:pt x="273764" y="798864"/>
                    <a:pt x="259590" y="796355"/>
                  </a:cubicBezTo>
                  <a:cubicBezTo>
                    <a:pt x="242719" y="793345"/>
                    <a:pt x="229736" y="784000"/>
                    <a:pt x="236071" y="763742"/>
                  </a:cubicBezTo>
                  <a:cubicBezTo>
                    <a:pt x="250559" y="717143"/>
                    <a:pt x="253569" y="670042"/>
                    <a:pt x="244600" y="622064"/>
                  </a:cubicBezTo>
                  <a:cubicBezTo>
                    <a:pt x="237388" y="615792"/>
                    <a:pt x="230740" y="609018"/>
                    <a:pt x="229611" y="599046"/>
                  </a:cubicBezTo>
                  <a:cubicBezTo>
                    <a:pt x="225534" y="561541"/>
                    <a:pt x="200886" y="537897"/>
                    <a:pt x="174294" y="515256"/>
                  </a:cubicBezTo>
                  <a:cubicBezTo>
                    <a:pt x="142496" y="488287"/>
                    <a:pt x="111263" y="460692"/>
                    <a:pt x="80908" y="432092"/>
                  </a:cubicBezTo>
                  <a:cubicBezTo>
                    <a:pt x="64790" y="416915"/>
                    <a:pt x="48420" y="402991"/>
                    <a:pt x="27598" y="394587"/>
                  </a:cubicBezTo>
                  <a:cubicBezTo>
                    <a:pt x="12671" y="388566"/>
                    <a:pt x="-1064" y="380727"/>
                    <a:pt x="65" y="361096"/>
                  </a:cubicBezTo>
                  <a:cubicBezTo>
                    <a:pt x="630" y="354824"/>
                    <a:pt x="1947" y="348615"/>
                    <a:pt x="4769" y="343159"/>
                  </a:cubicBezTo>
                  <a:cubicBezTo>
                    <a:pt x="35375" y="284205"/>
                    <a:pt x="47793" y="222992"/>
                    <a:pt x="29730" y="157515"/>
                  </a:cubicBezTo>
                  <a:cubicBezTo>
                    <a:pt x="26908" y="147292"/>
                    <a:pt x="29040" y="136944"/>
                    <a:pt x="35249" y="127913"/>
                  </a:cubicBezTo>
                  <a:cubicBezTo>
                    <a:pt x="33870" y="116185"/>
                    <a:pt x="41835" y="112359"/>
                    <a:pt x="50678" y="108031"/>
                  </a:cubicBezTo>
                  <a:cubicBezTo>
                    <a:pt x="113772" y="76798"/>
                    <a:pt x="176615" y="45251"/>
                    <a:pt x="236510" y="7997"/>
                  </a:cubicBezTo>
                  <a:cubicBezTo>
                    <a:pt x="265297" y="-9940"/>
                    <a:pt x="298976" y="3230"/>
                    <a:pt x="311269" y="38164"/>
                  </a:cubicBezTo>
                  <a:cubicBezTo>
                    <a:pt x="334224" y="103453"/>
                    <a:pt x="359436" y="168616"/>
                    <a:pt x="368467" y="237606"/>
                  </a:cubicBezTo>
                  <a:cubicBezTo>
                    <a:pt x="381513" y="337389"/>
                    <a:pt x="404843" y="435103"/>
                    <a:pt x="423031" y="533820"/>
                  </a:cubicBezTo>
                  <a:cubicBezTo>
                    <a:pt x="428801" y="564865"/>
                    <a:pt x="424913" y="596098"/>
                    <a:pt x="427233" y="627144"/>
                  </a:cubicBezTo>
                  <a:close/>
                </a:path>
              </a:pathLst>
            </a:custGeom>
            <a:solidFill>
              <a:schemeClr val="tx1"/>
            </a:solidFill>
            <a:ln w="62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110482-96B1-40F3-A833-530C9A953461}"/>
                </a:ext>
              </a:extLst>
            </p:cNvPr>
            <p:cNvSpPr/>
            <p:nvPr/>
          </p:nvSpPr>
          <p:spPr>
            <a:xfrm>
              <a:off x="1762221" y="3976156"/>
              <a:ext cx="592332" cy="211954"/>
            </a:xfrm>
            <a:custGeom>
              <a:avLst/>
              <a:gdLst>
                <a:gd name="connsiteX0" fmla="*/ 569001 w 592332"/>
                <a:gd name="connsiteY0" fmla="*/ 72906 h 211954"/>
                <a:gd name="connsiteX1" fmla="*/ 592332 w 592332"/>
                <a:gd name="connsiteY1" fmla="*/ 187929 h 211954"/>
                <a:gd name="connsiteX2" fmla="*/ 484960 w 592332"/>
                <a:gd name="connsiteY2" fmla="*/ 206996 h 211954"/>
                <a:gd name="connsiteX3" fmla="*/ 408821 w 592332"/>
                <a:gd name="connsiteY3" fmla="*/ 202919 h 211954"/>
                <a:gd name="connsiteX4" fmla="*/ 232585 w 592332"/>
                <a:gd name="connsiteY4" fmla="*/ 150550 h 211954"/>
                <a:gd name="connsiteX5" fmla="*/ 178773 w 592332"/>
                <a:gd name="connsiteY5" fmla="*/ 157512 h 211954"/>
                <a:gd name="connsiteX6" fmla="*/ 148481 w 592332"/>
                <a:gd name="connsiteY6" fmla="*/ 152933 h 211954"/>
                <a:gd name="connsiteX7" fmla="*/ 165979 w 592332"/>
                <a:gd name="connsiteY7" fmla="*/ 131735 h 211954"/>
                <a:gd name="connsiteX8" fmla="*/ 174509 w 592332"/>
                <a:gd name="connsiteY8" fmla="*/ 127658 h 211954"/>
                <a:gd name="connsiteX9" fmla="*/ 25116 w 592332"/>
                <a:gd name="connsiteY9" fmla="*/ 75979 h 211954"/>
                <a:gd name="connsiteX10" fmla="*/ 1032 w 592332"/>
                <a:gd name="connsiteY10" fmla="*/ 27812 h 211954"/>
                <a:gd name="connsiteX11" fmla="*/ 32077 w 592332"/>
                <a:gd name="connsiteY11" fmla="*/ 279 h 211954"/>
                <a:gd name="connsiteX12" fmla="*/ 187554 w 592332"/>
                <a:gd name="connsiteY12" fmla="*/ 14516 h 211954"/>
                <a:gd name="connsiteX13" fmla="*/ 569001 w 592332"/>
                <a:gd name="connsiteY13" fmla="*/ 72906 h 21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2332" h="211954">
                  <a:moveTo>
                    <a:pt x="569001" y="72906"/>
                  </a:moveTo>
                  <a:cubicBezTo>
                    <a:pt x="576778" y="111226"/>
                    <a:pt x="584555" y="149609"/>
                    <a:pt x="592332" y="187929"/>
                  </a:cubicBezTo>
                  <a:cubicBezTo>
                    <a:pt x="556520" y="194139"/>
                    <a:pt x="519831" y="195518"/>
                    <a:pt x="484960" y="206996"/>
                  </a:cubicBezTo>
                  <a:cubicBezTo>
                    <a:pt x="458995" y="215525"/>
                    <a:pt x="434347" y="212327"/>
                    <a:pt x="408821" y="202919"/>
                  </a:cubicBezTo>
                  <a:cubicBezTo>
                    <a:pt x="351246" y="181658"/>
                    <a:pt x="292355" y="164724"/>
                    <a:pt x="232585" y="150550"/>
                  </a:cubicBezTo>
                  <a:cubicBezTo>
                    <a:pt x="213142" y="145972"/>
                    <a:pt x="196083" y="148606"/>
                    <a:pt x="178773" y="157512"/>
                  </a:cubicBezTo>
                  <a:cubicBezTo>
                    <a:pt x="168237" y="162905"/>
                    <a:pt x="156759" y="171874"/>
                    <a:pt x="148481" y="152933"/>
                  </a:cubicBezTo>
                  <a:cubicBezTo>
                    <a:pt x="139638" y="132801"/>
                    <a:pt x="159017" y="137693"/>
                    <a:pt x="165979" y="131735"/>
                  </a:cubicBezTo>
                  <a:cubicBezTo>
                    <a:pt x="168864" y="129289"/>
                    <a:pt x="173003" y="128348"/>
                    <a:pt x="174509" y="127658"/>
                  </a:cubicBezTo>
                  <a:cubicBezTo>
                    <a:pt x="137066" y="74787"/>
                    <a:pt x="78551" y="81874"/>
                    <a:pt x="25116" y="75979"/>
                  </a:cubicBezTo>
                  <a:cubicBezTo>
                    <a:pt x="-9630" y="72153"/>
                    <a:pt x="6426" y="43554"/>
                    <a:pt x="1032" y="27812"/>
                  </a:cubicBezTo>
                  <a:cubicBezTo>
                    <a:pt x="-3923" y="13387"/>
                    <a:pt x="9374" y="-2292"/>
                    <a:pt x="32077" y="279"/>
                  </a:cubicBezTo>
                  <a:cubicBezTo>
                    <a:pt x="83819" y="6112"/>
                    <a:pt x="135686" y="14140"/>
                    <a:pt x="187554" y="14516"/>
                  </a:cubicBezTo>
                  <a:cubicBezTo>
                    <a:pt x="317755" y="15394"/>
                    <a:pt x="439678" y="68077"/>
                    <a:pt x="569001" y="72906"/>
                  </a:cubicBezTo>
                  <a:close/>
                </a:path>
              </a:pathLst>
            </a:custGeom>
            <a:solidFill>
              <a:srgbClr val="F9B199"/>
            </a:solidFill>
            <a:ln w="62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8A979AB-2A8B-4990-85E5-86671130620A}"/>
                </a:ext>
              </a:extLst>
            </p:cNvPr>
            <p:cNvSpPr/>
            <p:nvPr/>
          </p:nvSpPr>
          <p:spPr>
            <a:xfrm>
              <a:off x="7956474" y="3524619"/>
              <a:ext cx="266807" cy="263162"/>
            </a:xfrm>
            <a:custGeom>
              <a:avLst/>
              <a:gdLst>
                <a:gd name="connsiteX0" fmla="*/ 170152 w 266807"/>
                <a:gd name="connsiteY0" fmla="*/ 0 h 263162"/>
                <a:gd name="connsiteX1" fmla="*/ 180689 w 266807"/>
                <a:gd name="connsiteY1" fmla="*/ 6648 h 263162"/>
                <a:gd name="connsiteX2" fmla="*/ 238327 w 266807"/>
                <a:gd name="connsiteY2" fmla="*/ 233309 h 263162"/>
                <a:gd name="connsiteX3" fmla="*/ 88118 w 266807"/>
                <a:gd name="connsiteY3" fmla="*/ 263162 h 263162"/>
                <a:gd name="connsiteX4" fmla="*/ 76327 w 266807"/>
                <a:gd name="connsiteY4" fmla="*/ 203330 h 263162"/>
                <a:gd name="connsiteX5" fmla="*/ 0 w 266807"/>
                <a:gd name="connsiteY5" fmla="*/ 68425 h 263162"/>
                <a:gd name="connsiteX6" fmla="*/ 170152 w 266807"/>
                <a:gd name="connsiteY6" fmla="*/ 0 h 26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807" h="263162">
                  <a:moveTo>
                    <a:pt x="170152" y="0"/>
                  </a:moveTo>
                  <a:cubicBezTo>
                    <a:pt x="173665" y="2195"/>
                    <a:pt x="177177" y="4390"/>
                    <a:pt x="180689" y="6648"/>
                  </a:cubicBezTo>
                  <a:cubicBezTo>
                    <a:pt x="272006" y="65665"/>
                    <a:pt x="289817" y="135721"/>
                    <a:pt x="238327" y="233309"/>
                  </a:cubicBezTo>
                  <a:cubicBezTo>
                    <a:pt x="188278" y="243281"/>
                    <a:pt x="138167" y="253190"/>
                    <a:pt x="88118" y="263162"/>
                  </a:cubicBezTo>
                  <a:cubicBezTo>
                    <a:pt x="80153" y="244034"/>
                    <a:pt x="78146" y="223588"/>
                    <a:pt x="76327" y="203330"/>
                  </a:cubicBezTo>
                  <a:cubicBezTo>
                    <a:pt x="71247" y="146633"/>
                    <a:pt x="46348" y="101602"/>
                    <a:pt x="0" y="68425"/>
                  </a:cubicBezTo>
                  <a:cubicBezTo>
                    <a:pt x="56697" y="45658"/>
                    <a:pt x="113393" y="22829"/>
                    <a:pt x="170152" y="0"/>
                  </a:cubicBezTo>
                  <a:close/>
                </a:path>
              </a:pathLst>
            </a:custGeom>
            <a:solidFill>
              <a:srgbClr val="F9B199"/>
            </a:solidFill>
            <a:ln w="62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7B17A8F-05F7-4C4C-8BDF-128F2050100B}"/>
                </a:ext>
              </a:extLst>
            </p:cNvPr>
            <p:cNvSpPr/>
            <p:nvPr/>
          </p:nvSpPr>
          <p:spPr>
            <a:xfrm>
              <a:off x="6647562" y="5235613"/>
              <a:ext cx="206541" cy="259378"/>
            </a:xfrm>
            <a:custGeom>
              <a:avLst/>
              <a:gdLst>
                <a:gd name="connsiteX0" fmla="*/ 192229 w 206541"/>
                <a:gd name="connsiteY0" fmla="*/ 0 h 259378"/>
                <a:gd name="connsiteX1" fmla="*/ 162250 w 206541"/>
                <a:gd name="connsiteY1" fmla="*/ 238577 h 259378"/>
                <a:gd name="connsiteX2" fmla="*/ 52934 w 206541"/>
                <a:gd name="connsiteY2" fmla="*/ 250305 h 259378"/>
                <a:gd name="connsiteX3" fmla="*/ 0 w 206541"/>
                <a:gd name="connsiteY3" fmla="*/ 55568 h 259378"/>
                <a:gd name="connsiteX4" fmla="*/ 192229 w 206541"/>
                <a:gd name="connsiteY4" fmla="*/ 0 h 259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541" h="259378">
                  <a:moveTo>
                    <a:pt x="192229" y="0"/>
                  </a:moveTo>
                  <a:cubicBezTo>
                    <a:pt x="218821" y="84104"/>
                    <a:pt x="208096" y="163504"/>
                    <a:pt x="162250" y="238577"/>
                  </a:cubicBezTo>
                  <a:cubicBezTo>
                    <a:pt x="127755" y="260779"/>
                    <a:pt x="91505" y="266047"/>
                    <a:pt x="52934" y="250305"/>
                  </a:cubicBezTo>
                  <a:cubicBezTo>
                    <a:pt x="34620" y="185581"/>
                    <a:pt x="13672" y="121546"/>
                    <a:pt x="0" y="55568"/>
                  </a:cubicBezTo>
                  <a:cubicBezTo>
                    <a:pt x="64097" y="37066"/>
                    <a:pt x="128194" y="18564"/>
                    <a:pt x="192229" y="0"/>
                  </a:cubicBezTo>
                  <a:close/>
                </a:path>
              </a:pathLst>
            </a:custGeom>
            <a:solidFill>
              <a:srgbClr val="F9B199"/>
            </a:solidFill>
            <a:ln w="62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0B0352A-AA95-4D20-ACB5-F98D87126406}"/>
                </a:ext>
              </a:extLst>
            </p:cNvPr>
            <p:cNvSpPr/>
            <p:nvPr/>
          </p:nvSpPr>
          <p:spPr>
            <a:xfrm>
              <a:off x="3872431" y="3432549"/>
              <a:ext cx="69076" cy="129488"/>
            </a:xfrm>
            <a:custGeom>
              <a:avLst/>
              <a:gdLst>
                <a:gd name="connsiteX0" fmla="*/ 56581 w 69076"/>
                <a:gd name="connsiteY0" fmla="*/ 0 h 129488"/>
                <a:gd name="connsiteX1" fmla="*/ 67117 w 69076"/>
                <a:gd name="connsiteY1" fmla="*/ 88871 h 129488"/>
                <a:gd name="connsiteX2" fmla="*/ 27919 w 69076"/>
                <a:gd name="connsiteY2" fmla="*/ 128947 h 129488"/>
                <a:gd name="connsiteX3" fmla="*/ 6532 w 69076"/>
                <a:gd name="connsiteY3" fmla="*/ 99156 h 129488"/>
                <a:gd name="connsiteX4" fmla="*/ 198 w 69076"/>
                <a:gd name="connsiteY4" fmla="*/ 3512 h 129488"/>
                <a:gd name="connsiteX5" fmla="*/ 56581 w 69076"/>
                <a:gd name="connsiteY5" fmla="*/ 0 h 12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076" h="129488">
                  <a:moveTo>
                    <a:pt x="56581" y="0"/>
                  </a:moveTo>
                  <a:cubicBezTo>
                    <a:pt x="60030" y="29603"/>
                    <a:pt x="62476" y="59393"/>
                    <a:pt x="67117" y="88871"/>
                  </a:cubicBezTo>
                  <a:cubicBezTo>
                    <a:pt x="72135" y="120794"/>
                    <a:pt x="70253" y="122738"/>
                    <a:pt x="27919" y="128947"/>
                  </a:cubicBezTo>
                  <a:cubicBezTo>
                    <a:pt x="-492" y="133086"/>
                    <a:pt x="8853" y="112578"/>
                    <a:pt x="6532" y="99156"/>
                  </a:cubicBezTo>
                  <a:cubicBezTo>
                    <a:pt x="1013" y="67484"/>
                    <a:pt x="-618" y="35561"/>
                    <a:pt x="198" y="3512"/>
                  </a:cubicBezTo>
                  <a:cubicBezTo>
                    <a:pt x="19577" y="11979"/>
                    <a:pt x="38016" y="4892"/>
                    <a:pt x="56581" y="0"/>
                  </a:cubicBezTo>
                  <a:close/>
                </a:path>
              </a:pathLst>
            </a:custGeom>
            <a:solidFill>
              <a:srgbClr val="040403"/>
            </a:solidFill>
            <a:ln w="62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1DE99B9-6E2D-4D8C-83C4-902EE2545335}"/>
                </a:ext>
              </a:extLst>
            </p:cNvPr>
            <p:cNvSpPr/>
            <p:nvPr/>
          </p:nvSpPr>
          <p:spPr>
            <a:xfrm>
              <a:off x="3715556" y="5862787"/>
              <a:ext cx="631781" cy="188221"/>
            </a:xfrm>
            <a:custGeom>
              <a:avLst/>
              <a:gdLst>
                <a:gd name="connsiteX0" fmla="*/ 509984 w 631781"/>
                <a:gd name="connsiteY0" fmla="*/ 0 h 188221"/>
                <a:gd name="connsiteX1" fmla="*/ 631782 w 631781"/>
                <a:gd name="connsiteY1" fmla="*/ 99909 h 188221"/>
                <a:gd name="connsiteX2" fmla="*/ 620806 w 631781"/>
                <a:gd name="connsiteY2" fmla="*/ 132146 h 188221"/>
                <a:gd name="connsiteX3" fmla="*/ 543726 w 631781"/>
                <a:gd name="connsiteY3" fmla="*/ 181379 h 188221"/>
                <a:gd name="connsiteX4" fmla="*/ 304271 w 631781"/>
                <a:gd name="connsiteY4" fmla="*/ 164759 h 188221"/>
                <a:gd name="connsiteX5" fmla="*/ 184982 w 631781"/>
                <a:gd name="connsiteY5" fmla="*/ 180752 h 188221"/>
                <a:gd name="connsiteX6" fmla="*/ 141833 w 631781"/>
                <a:gd name="connsiteY6" fmla="*/ 186710 h 188221"/>
                <a:gd name="connsiteX7" fmla="*/ 119255 w 631781"/>
                <a:gd name="connsiteY7" fmla="*/ 178180 h 188221"/>
                <a:gd name="connsiteX8" fmla="*/ 131735 w 631781"/>
                <a:gd name="connsiteY8" fmla="*/ 153031 h 188221"/>
                <a:gd name="connsiteX9" fmla="*/ 150425 w 631781"/>
                <a:gd name="connsiteY9" fmla="*/ 141930 h 188221"/>
                <a:gd name="connsiteX10" fmla="*/ 195644 w 631781"/>
                <a:gd name="connsiteY10" fmla="*/ 121546 h 188221"/>
                <a:gd name="connsiteX11" fmla="*/ 143903 w 631781"/>
                <a:gd name="connsiteY11" fmla="*/ 135344 h 188221"/>
                <a:gd name="connsiteX12" fmla="*/ 69206 w 631781"/>
                <a:gd name="connsiteY12" fmla="*/ 157546 h 188221"/>
                <a:gd name="connsiteX13" fmla="*/ 35339 w 631781"/>
                <a:gd name="connsiteY13" fmla="*/ 146884 h 188221"/>
                <a:gd name="connsiteX14" fmla="*/ 3478 w 631781"/>
                <a:gd name="connsiteY14" fmla="*/ 147825 h 188221"/>
                <a:gd name="connsiteX15" fmla="*/ 24802 w 631781"/>
                <a:gd name="connsiteY15" fmla="*/ 105867 h 188221"/>
                <a:gd name="connsiteX16" fmla="*/ 90781 w 631781"/>
                <a:gd name="connsiteY16" fmla="*/ 71686 h 188221"/>
                <a:gd name="connsiteX17" fmla="*/ 267581 w 631781"/>
                <a:gd name="connsiteY17" fmla="*/ 11101 h 188221"/>
                <a:gd name="connsiteX18" fmla="*/ 456549 w 631781"/>
                <a:gd name="connsiteY18" fmla="*/ 17937 h 188221"/>
                <a:gd name="connsiteX19" fmla="*/ 509984 w 631781"/>
                <a:gd name="connsiteY19" fmla="*/ 0 h 188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31781" h="188221">
                  <a:moveTo>
                    <a:pt x="509984" y="0"/>
                  </a:moveTo>
                  <a:cubicBezTo>
                    <a:pt x="550562" y="33303"/>
                    <a:pt x="591203" y="66606"/>
                    <a:pt x="631782" y="99909"/>
                  </a:cubicBezTo>
                  <a:cubicBezTo>
                    <a:pt x="628144" y="110696"/>
                    <a:pt x="625008" y="121609"/>
                    <a:pt x="620806" y="132146"/>
                  </a:cubicBezTo>
                  <a:cubicBezTo>
                    <a:pt x="605816" y="169525"/>
                    <a:pt x="586374" y="183511"/>
                    <a:pt x="543726" y="181379"/>
                  </a:cubicBezTo>
                  <a:cubicBezTo>
                    <a:pt x="463824" y="177365"/>
                    <a:pt x="383671" y="173790"/>
                    <a:pt x="304271" y="164759"/>
                  </a:cubicBezTo>
                  <a:cubicBezTo>
                    <a:pt x="261874" y="159929"/>
                    <a:pt x="224620" y="175295"/>
                    <a:pt x="184982" y="180752"/>
                  </a:cubicBezTo>
                  <a:cubicBezTo>
                    <a:pt x="170557" y="182696"/>
                    <a:pt x="156258" y="185644"/>
                    <a:pt x="141833" y="186710"/>
                  </a:cubicBezTo>
                  <a:cubicBezTo>
                    <a:pt x="133680" y="187337"/>
                    <a:pt x="122829" y="192793"/>
                    <a:pt x="119255" y="178180"/>
                  </a:cubicBezTo>
                  <a:cubicBezTo>
                    <a:pt x="116181" y="165637"/>
                    <a:pt x="121512" y="158550"/>
                    <a:pt x="131735" y="153031"/>
                  </a:cubicBezTo>
                  <a:cubicBezTo>
                    <a:pt x="138132" y="149581"/>
                    <a:pt x="144216" y="145630"/>
                    <a:pt x="150425" y="141930"/>
                  </a:cubicBezTo>
                  <a:cubicBezTo>
                    <a:pt x="162091" y="126564"/>
                    <a:pt x="181094" y="127567"/>
                    <a:pt x="195644" y="121546"/>
                  </a:cubicBezTo>
                  <a:cubicBezTo>
                    <a:pt x="178962" y="125121"/>
                    <a:pt x="162342" y="133776"/>
                    <a:pt x="143903" y="135344"/>
                  </a:cubicBezTo>
                  <a:cubicBezTo>
                    <a:pt x="119004" y="142870"/>
                    <a:pt x="94356" y="151024"/>
                    <a:pt x="69206" y="157546"/>
                  </a:cubicBezTo>
                  <a:cubicBezTo>
                    <a:pt x="56976" y="160745"/>
                    <a:pt x="41673" y="176236"/>
                    <a:pt x="35339" y="146884"/>
                  </a:cubicBezTo>
                  <a:cubicBezTo>
                    <a:pt x="32265" y="132647"/>
                    <a:pt x="16084" y="151902"/>
                    <a:pt x="3478" y="147825"/>
                  </a:cubicBezTo>
                  <a:cubicBezTo>
                    <a:pt x="-3860" y="127254"/>
                    <a:pt x="-849" y="111951"/>
                    <a:pt x="24802" y="105867"/>
                  </a:cubicBezTo>
                  <a:cubicBezTo>
                    <a:pt x="49513" y="100034"/>
                    <a:pt x="72279" y="88243"/>
                    <a:pt x="90781" y="71686"/>
                  </a:cubicBezTo>
                  <a:cubicBezTo>
                    <a:pt x="141582" y="26279"/>
                    <a:pt x="205428" y="22641"/>
                    <a:pt x="267581" y="11101"/>
                  </a:cubicBezTo>
                  <a:cubicBezTo>
                    <a:pt x="331428" y="-753"/>
                    <a:pt x="394208" y="5394"/>
                    <a:pt x="456549" y="17937"/>
                  </a:cubicBezTo>
                  <a:cubicBezTo>
                    <a:pt x="480068" y="22704"/>
                    <a:pt x="496751" y="19631"/>
                    <a:pt x="509984" y="0"/>
                  </a:cubicBezTo>
                  <a:close/>
                </a:path>
              </a:pathLst>
            </a:custGeom>
            <a:solidFill>
              <a:srgbClr val="F9B199"/>
            </a:solidFill>
            <a:ln w="62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3DF1955-F9B8-40A1-9FFD-90B730DADF4F}"/>
                </a:ext>
              </a:extLst>
            </p:cNvPr>
            <p:cNvSpPr/>
            <p:nvPr/>
          </p:nvSpPr>
          <p:spPr>
            <a:xfrm>
              <a:off x="3859458" y="5975428"/>
              <a:ext cx="72062" cy="29163"/>
            </a:xfrm>
            <a:custGeom>
              <a:avLst/>
              <a:gdLst>
                <a:gd name="connsiteX0" fmla="*/ 0 w 72062"/>
                <a:gd name="connsiteY0" fmla="*/ 22641 h 29163"/>
                <a:gd name="connsiteX1" fmla="*/ 72062 w 72062"/>
                <a:gd name="connsiteY1" fmla="*/ 0 h 29163"/>
                <a:gd name="connsiteX2" fmla="*/ 6523 w 72062"/>
                <a:gd name="connsiteY2" fmla="*/ 29164 h 29163"/>
                <a:gd name="connsiteX3" fmla="*/ 0 w 72062"/>
                <a:gd name="connsiteY3" fmla="*/ 22641 h 29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62" h="29163">
                  <a:moveTo>
                    <a:pt x="0" y="22641"/>
                  </a:moveTo>
                  <a:cubicBezTo>
                    <a:pt x="22453" y="9972"/>
                    <a:pt x="47665" y="6460"/>
                    <a:pt x="72062" y="0"/>
                  </a:cubicBezTo>
                  <a:cubicBezTo>
                    <a:pt x="54062" y="19066"/>
                    <a:pt x="27407" y="17310"/>
                    <a:pt x="6523" y="29164"/>
                  </a:cubicBezTo>
                  <a:cubicBezTo>
                    <a:pt x="4328" y="27031"/>
                    <a:pt x="2195" y="24836"/>
                    <a:pt x="0" y="22641"/>
                  </a:cubicBezTo>
                  <a:close/>
                </a:path>
              </a:pathLst>
            </a:custGeom>
            <a:solidFill>
              <a:srgbClr val="856E6A"/>
            </a:solidFill>
            <a:ln w="62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4FA6FC-A83E-4A85-90DA-2EF91777A775}"/>
                </a:ext>
              </a:extLst>
            </p:cNvPr>
            <p:cNvSpPr/>
            <p:nvPr/>
          </p:nvSpPr>
          <p:spPr>
            <a:xfrm>
              <a:off x="3447847" y="4069930"/>
              <a:ext cx="75947" cy="57277"/>
            </a:xfrm>
            <a:custGeom>
              <a:avLst/>
              <a:gdLst>
                <a:gd name="connsiteX0" fmla="*/ 122 w 75947"/>
                <a:gd name="connsiteY0" fmla="*/ 1772 h 57277"/>
                <a:gd name="connsiteX1" fmla="*/ 75948 w 75947"/>
                <a:gd name="connsiteY1" fmla="*/ 2211 h 57277"/>
                <a:gd name="connsiteX2" fmla="*/ 48854 w 75947"/>
                <a:gd name="connsiteY2" fmla="*/ 57277 h 57277"/>
                <a:gd name="connsiteX3" fmla="*/ 62965 w 75947"/>
                <a:gd name="connsiteY3" fmla="*/ 9424 h 57277"/>
                <a:gd name="connsiteX4" fmla="*/ 22450 w 75947"/>
                <a:gd name="connsiteY4" fmla="*/ 16448 h 57277"/>
                <a:gd name="connsiteX5" fmla="*/ 122 w 75947"/>
                <a:gd name="connsiteY5" fmla="*/ 1772 h 5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947" h="57277">
                  <a:moveTo>
                    <a:pt x="122" y="1772"/>
                  </a:moveTo>
                  <a:cubicBezTo>
                    <a:pt x="24833" y="3027"/>
                    <a:pt x="49606" y="-3120"/>
                    <a:pt x="75948" y="2211"/>
                  </a:cubicBezTo>
                  <a:cubicBezTo>
                    <a:pt x="69551" y="22657"/>
                    <a:pt x="62401" y="41410"/>
                    <a:pt x="48854" y="57277"/>
                  </a:cubicBezTo>
                  <a:cubicBezTo>
                    <a:pt x="38882" y="37208"/>
                    <a:pt x="62025" y="27612"/>
                    <a:pt x="62965" y="9424"/>
                  </a:cubicBezTo>
                  <a:cubicBezTo>
                    <a:pt x="49606" y="11744"/>
                    <a:pt x="36122" y="14567"/>
                    <a:pt x="22450" y="16448"/>
                  </a:cubicBezTo>
                  <a:cubicBezTo>
                    <a:pt x="11286" y="17828"/>
                    <a:pt x="-1383" y="20149"/>
                    <a:pt x="122" y="1772"/>
                  </a:cubicBezTo>
                  <a:close/>
                </a:path>
              </a:pathLst>
            </a:custGeom>
            <a:solidFill>
              <a:srgbClr val="EF3D34"/>
            </a:solidFill>
            <a:ln w="62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4FFBEF5-22B7-4603-A4FD-1305CD59089C}"/>
                </a:ext>
              </a:extLst>
            </p:cNvPr>
            <p:cNvSpPr/>
            <p:nvPr/>
          </p:nvSpPr>
          <p:spPr>
            <a:xfrm>
              <a:off x="3381050" y="3837453"/>
              <a:ext cx="106995" cy="32989"/>
            </a:xfrm>
            <a:custGeom>
              <a:avLst/>
              <a:gdLst>
                <a:gd name="connsiteX0" fmla="*/ 106996 w 106995"/>
                <a:gd name="connsiteY0" fmla="*/ 0 h 32989"/>
                <a:gd name="connsiteX1" fmla="*/ 0 w 106995"/>
                <a:gd name="connsiteY1" fmla="*/ 32989 h 32989"/>
                <a:gd name="connsiteX2" fmla="*/ 106996 w 106995"/>
                <a:gd name="connsiteY2" fmla="*/ 0 h 32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995" h="32989">
                  <a:moveTo>
                    <a:pt x="106996" y="0"/>
                  </a:moveTo>
                  <a:lnTo>
                    <a:pt x="0" y="32989"/>
                  </a:lnTo>
                  <a:cubicBezTo>
                    <a:pt x="8655" y="6021"/>
                    <a:pt x="66794" y="0"/>
                    <a:pt x="106996" y="0"/>
                  </a:cubicBezTo>
                  <a:close/>
                </a:path>
              </a:pathLst>
            </a:custGeom>
            <a:solidFill>
              <a:srgbClr val="5A3020"/>
            </a:solidFill>
            <a:ln w="62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0AE731B-659B-4625-AA8A-544ACB280C0F}"/>
              </a:ext>
            </a:extLst>
          </p:cNvPr>
          <p:cNvSpPr txBox="1"/>
          <p:nvPr/>
        </p:nvSpPr>
        <p:spPr>
          <a:xfrm>
            <a:off x="881931" y="1380535"/>
            <a:ext cx="5683676" cy="73866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We Create</a:t>
            </a:r>
          </a:p>
          <a:p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Quality Professional Presentation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D955DE-A693-4487-B2DD-3042792C20BB}"/>
              </a:ext>
            </a:extLst>
          </p:cNvPr>
          <p:cNvSpPr txBox="1"/>
          <p:nvPr/>
        </p:nvSpPr>
        <p:spPr>
          <a:xfrm>
            <a:off x="881931" y="2334922"/>
            <a:ext cx="5683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You can simply impress your audience and add a unique zing and appeal to your Presentations.  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ABF3BB2-D802-4ED8-A1B1-FDB188D97BCE}"/>
              </a:ext>
            </a:extLst>
          </p:cNvPr>
          <p:cNvSpPr txBox="1"/>
          <p:nvPr/>
        </p:nvSpPr>
        <p:spPr>
          <a:xfrm>
            <a:off x="7900227" y="1969806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266BE8F-2632-4E2A-9C57-98A2EA340531}"/>
              </a:ext>
            </a:extLst>
          </p:cNvPr>
          <p:cNvGrpSpPr/>
          <p:nvPr/>
        </p:nvGrpSpPr>
        <p:grpSpPr>
          <a:xfrm>
            <a:off x="7900227" y="2389171"/>
            <a:ext cx="3428602" cy="760839"/>
            <a:chOff x="6565695" y="2005884"/>
            <a:chExt cx="2055606" cy="76083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703D92D-F23A-4071-9F8A-5CB5FAF4D21D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A0539C-91BA-44B0-BC59-391AAE1CA15F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49BE91C2-0ADF-4824-98C7-711EB0373E15}"/>
              </a:ext>
            </a:extLst>
          </p:cNvPr>
          <p:cNvSpPr txBox="1"/>
          <p:nvPr/>
        </p:nvSpPr>
        <p:spPr>
          <a:xfrm>
            <a:off x="7900227" y="3476359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45%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AE9F90A-5CAC-4D18-A1D8-1D5DD09C8542}"/>
              </a:ext>
            </a:extLst>
          </p:cNvPr>
          <p:cNvGrpSpPr/>
          <p:nvPr/>
        </p:nvGrpSpPr>
        <p:grpSpPr>
          <a:xfrm>
            <a:off x="7900227" y="3895725"/>
            <a:ext cx="3428602" cy="760839"/>
            <a:chOff x="6565695" y="2005884"/>
            <a:chExt cx="2055606" cy="76083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BB296B4-F466-40EE-A7FD-6D91BE6A3ECA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0C32ED9-1D30-4373-948A-506233A28054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08FF2ACD-9F76-4CBD-99EB-8EB2F154745C}"/>
              </a:ext>
            </a:extLst>
          </p:cNvPr>
          <p:cNvSpPr txBox="1"/>
          <p:nvPr/>
        </p:nvSpPr>
        <p:spPr>
          <a:xfrm>
            <a:off x="7900227" y="4982913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75%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4F22BC5-D279-42C6-863F-D5E475C0CA36}"/>
              </a:ext>
            </a:extLst>
          </p:cNvPr>
          <p:cNvGrpSpPr/>
          <p:nvPr/>
        </p:nvGrpSpPr>
        <p:grpSpPr>
          <a:xfrm>
            <a:off x="7900227" y="5402278"/>
            <a:ext cx="3428602" cy="760839"/>
            <a:chOff x="6565695" y="2005884"/>
            <a:chExt cx="2055606" cy="76083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05D44E4-757F-481A-9B25-4007D71DFD21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8B3289F-2BEE-4779-93FA-FE4E6BB082BF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96DEF3-14C6-4AA9-B3FC-9A421DB6FE27}"/>
              </a:ext>
            </a:extLst>
          </p:cNvPr>
          <p:cNvSpPr txBox="1"/>
          <p:nvPr/>
        </p:nvSpPr>
        <p:spPr>
          <a:xfrm>
            <a:off x="7053944" y="1664996"/>
            <a:ext cx="45656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400" dirty="0">
                <a:solidFill>
                  <a:schemeClr val="tx1"/>
                </a:solidFill>
                <a:cs typeface="Arial" pitchFamily="34" charset="0"/>
              </a:rPr>
              <a:t>Get a modern PowerPoint  Presentation that is beautifully designed. Easy to change colors, photos and Text.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6B4C2E-420E-4E29-B895-31E90B277C6D}"/>
              </a:ext>
            </a:extLst>
          </p:cNvPr>
          <p:cNvSpPr txBox="1"/>
          <p:nvPr/>
        </p:nvSpPr>
        <p:spPr>
          <a:xfrm>
            <a:off x="6405048" y="732088"/>
            <a:ext cx="5214511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accent1"/>
                </a:solidFill>
              </a:rPr>
              <a:t>We Create Quality </a:t>
            </a:r>
          </a:p>
          <a:p>
            <a:pPr algn="r"/>
            <a:r>
              <a:rPr lang="en-US" altLang="ko-KR" sz="2800" dirty="0">
                <a:solidFill>
                  <a:schemeClr val="accent1"/>
                </a:solidFill>
              </a:rPr>
              <a:t>Professional PPT Presentation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C3B1FB-A187-425B-94DB-5A4DD39949E7}"/>
              </a:ext>
            </a:extLst>
          </p:cNvPr>
          <p:cNvSpPr txBox="1"/>
          <p:nvPr/>
        </p:nvSpPr>
        <p:spPr>
          <a:xfrm>
            <a:off x="450477" y="5867192"/>
            <a:ext cx="648508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Awesome </a:t>
            </a:r>
            <a:r>
              <a:rPr lang="en-GB" altLang="ko-KR" sz="44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047">
            <a:extLst>
              <a:ext uri="{FF2B5EF4-FFF2-40B4-BE49-F238E27FC236}">
                <a16:creationId xmlns:a16="http://schemas.microsoft.com/office/drawing/2014/main" id="{202C1983-0E24-4F4D-9D82-2ED00E3740DD}"/>
              </a:ext>
            </a:extLst>
          </p:cNvPr>
          <p:cNvSpPr/>
          <p:nvPr/>
        </p:nvSpPr>
        <p:spPr>
          <a:xfrm>
            <a:off x="0" y="5340626"/>
            <a:ext cx="12192000" cy="15173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048">
            <a:extLst>
              <a:ext uri="{FF2B5EF4-FFF2-40B4-BE49-F238E27FC236}">
                <a16:creationId xmlns:a16="http://schemas.microsoft.com/office/drawing/2014/main" id="{BA51E20A-E79D-476B-ACE8-4384786BF7E1}"/>
              </a:ext>
            </a:extLst>
          </p:cNvPr>
          <p:cNvGrpSpPr/>
          <p:nvPr/>
        </p:nvGrpSpPr>
        <p:grpSpPr>
          <a:xfrm>
            <a:off x="1043966" y="5637067"/>
            <a:ext cx="10220237" cy="924491"/>
            <a:chOff x="251520" y="5713511"/>
            <a:chExt cx="7704529" cy="92449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091608-2325-407C-89D0-D47B7A944ED2}"/>
                </a:ext>
              </a:extLst>
            </p:cNvPr>
            <p:cNvSpPr txBox="1"/>
            <p:nvPr/>
          </p:nvSpPr>
          <p:spPr>
            <a:xfrm>
              <a:off x="251520" y="5713511"/>
              <a:ext cx="77045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1F1AA58-CAAC-4D83-BBDC-61BE9EB6FC52}"/>
                </a:ext>
              </a:extLst>
            </p:cNvPr>
            <p:cNvSpPr txBox="1"/>
            <p:nvPr/>
          </p:nvSpPr>
          <p:spPr>
            <a:xfrm>
              <a:off x="251520" y="5991671"/>
              <a:ext cx="77045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 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" name="Right Arrow 3">
            <a:extLst>
              <a:ext uri="{FF2B5EF4-FFF2-40B4-BE49-F238E27FC236}">
                <a16:creationId xmlns:a16="http://schemas.microsoft.com/office/drawing/2014/main" id="{1479E93E-CF95-4F83-9A5D-100C6AE5B594}"/>
              </a:ext>
            </a:extLst>
          </p:cNvPr>
          <p:cNvSpPr/>
          <p:nvPr/>
        </p:nvSpPr>
        <p:spPr>
          <a:xfrm>
            <a:off x="2971012" y="2737234"/>
            <a:ext cx="7718341" cy="252000"/>
          </a:xfrm>
          <a:prstGeom prst="rightArrow">
            <a:avLst>
              <a:gd name="adj1" fmla="val 50000"/>
              <a:gd name="adj2" fmla="val 81225"/>
            </a:avLst>
          </a:prstGeom>
          <a:solidFill>
            <a:schemeClr val="bg1">
              <a:lumMod val="75000"/>
            </a:schemeClr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04F87A-3EFC-4C5C-8279-8E24F3AC92F6}"/>
              </a:ext>
            </a:extLst>
          </p:cNvPr>
          <p:cNvSpPr/>
          <p:nvPr/>
        </p:nvSpPr>
        <p:spPr>
          <a:xfrm>
            <a:off x="1013228" y="1884342"/>
            <a:ext cx="1957784" cy="1957784"/>
          </a:xfrm>
          <a:prstGeom prst="ellipse">
            <a:avLst/>
          </a:prstGeom>
          <a:solidFill>
            <a:schemeClr val="accent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02EF05-0CD6-4032-B1C8-BAD89F326C23}"/>
              </a:ext>
            </a:extLst>
          </p:cNvPr>
          <p:cNvSpPr txBox="1"/>
          <p:nvPr/>
        </p:nvSpPr>
        <p:spPr>
          <a:xfrm rot="16200000">
            <a:off x="9936368" y="2642285"/>
            <a:ext cx="21433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Content Here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58A10-2366-4773-B391-9253106C898E}"/>
              </a:ext>
            </a:extLst>
          </p:cNvPr>
          <p:cNvSpPr txBox="1"/>
          <p:nvPr/>
        </p:nvSpPr>
        <p:spPr>
          <a:xfrm>
            <a:off x="1488064" y="3099375"/>
            <a:ext cx="1008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TEXT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75152278-7FDD-483B-A778-BF7AE805A7AF}"/>
              </a:ext>
            </a:extLst>
          </p:cNvPr>
          <p:cNvSpPr/>
          <p:nvPr/>
        </p:nvSpPr>
        <p:spPr>
          <a:xfrm>
            <a:off x="9091832" y="2414886"/>
            <a:ext cx="916465" cy="916465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25">
            <a:extLst>
              <a:ext uri="{FF2B5EF4-FFF2-40B4-BE49-F238E27FC236}">
                <a16:creationId xmlns:a16="http://schemas.microsoft.com/office/drawing/2014/main" id="{8CC989B6-8766-47D4-8C80-2A8CD1749678}"/>
              </a:ext>
            </a:extLst>
          </p:cNvPr>
          <p:cNvGrpSpPr/>
          <p:nvPr/>
        </p:nvGrpSpPr>
        <p:grpSpPr>
          <a:xfrm>
            <a:off x="8829081" y="3726249"/>
            <a:ext cx="1441967" cy="1478564"/>
            <a:chOff x="3921390" y="4148064"/>
            <a:chExt cx="1441967" cy="163820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AED175-A6BC-4D6F-8E23-7C605DB73D72}"/>
                </a:ext>
              </a:extLst>
            </p:cNvPr>
            <p:cNvSpPr txBox="1"/>
            <p:nvPr/>
          </p:nvSpPr>
          <p:spPr>
            <a:xfrm>
              <a:off x="3921390" y="4148064"/>
              <a:ext cx="1441967" cy="3410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DEE74D-243D-4924-91CC-D0075BAA0CF8}"/>
                </a:ext>
              </a:extLst>
            </p:cNvPr>
            <p:cNvSpPr txBox="1"/>
            <p:nvPr/>
          </p:nvSpPr>
          <p:spPr>
            <a:xfrm>
              <a:off x="3921391" y="4456340"/>
              <a:ext cx="1441966" cy="1329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Oval 7">
            <a:extLst>
              <a:ext uri="{FF2B5EF4-FFF2-40B4-BE49-F238E27FC236}">
                <a16:creationId xmlns:a16="http://schemas.microsoft.com/office/drawing/2014/main" id="{1BB840E7-34B4-4C23-B1C3-4E562E346415}"/>
              </a:ext>
            </a:extLst>
          </p:cNvPr>
          <p:cNvSpPr/>
          <p:nvPr/>
        </p:nvSpPr>
        <p:spPr>
          <a:xfrm>
            <a:off x="7266824" y="2397060"/>
            <a:ext cx="916465" cy="916465"/>
          </a:xfrm>
          <a:prstGeom prst="ellipse">
            <a:avLst/>
          </a:prstGeom>
          <a:solidFill>
            <a:schemeClr val="accent3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" name="Group 22">
            <a:extLst>
              <a:ext uri="{FF2B5EF4-FFF2-40B4-BE49-F238E27FC236}">
                <a16:creationId xmlns:a16="http://schemas.microsoft.com/office/drawing/2014/main" id="{DA55B471-0238-4A38-804D-F5DEF85B5307}"/>
              </a:ext>
            </a:extLst>
          </p:cNvPr>
          <p:cNvGrpSpPr/>
          <p:nvPr/>
        </p:nvGrpSpPr>
        <p:grpSpPr>
          <a:xfrm>
            <a:off x="7004073" y="3726249"/>
            <a:ext cx="1441967" cy="1478564"/>
            <a:chOff x="3921390" y="4148064"/>
            <a:chExt cx="1441967" cy="163820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46AA2EF-1529-4FEF-809E-A9E3EF078172}"/>
                </a:ext>
              </a:extLst>
            </p:cNvPr>
            <p:cNvSpPr txBox="1"/>
            <p:nvPr/>
          </p:nvSpPr>
          <p:spPr>
            <a:xfrm>
              <a:off x="3921390" y="4148064"/>
              <a:ext cx="1441967" cy="3410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A05F62-16A3-4200-A06D-D08FE6F59EA3}"/>
                </a:ext>
              </a:extLst>
            </p:cNvPr>
            <p:cNvSpPr txBox="1"/>
            <p:nvPr/>
          </p:nvSpPr>
          <p:spPr>
            <a:xfrm>
              <a:off x="3921391" y="4456340"/>
              <a:ext cx="1441966" cy="1329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Oval 5">
            <a:extLst>
              <a:ext uri="{FF2B5EF4-FFF2-40B4-BE49-F238E27FC236}">
                <a16:creationId xmlns:a16="http://schemas.microsoft.com/office/drawing/2014/main" id="{C056B18A-9C5A-4B7D-A0B6-5C45C63AD4D6}"/>
              </a:ext>
            </a:extLst>
          </p:cNvPr>
          <p:cNvSpPr/>
          <p:nvPr/>
        </p:nvSpPr>
        <p:spPr>
          <a:xfrm>
            <a:off x="3616806" y="2397061"/>
            <a:ext cx="916465" cy="916465"/>
          </a:xfrm>
          <a:prstGeom prst="ellipse">
            <a:avLst/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5" name="Group 16">
            <a:extLst>
              <a:ext uri="{FF2B5EF4-FFF2-40B4-BE49-F238E27FC236}">
                <a16:creationId xmlns:a16="http://schemas.microsoft.com/office/drawing/2014/main" id="{FEDE5D2D-E75B-4D0D-8CE7-F50CB7955507}"/>
              </a:ext>
            </a:extLst>
          </p:cNvPr>
          <p:cNvGrpSpPr/>
          <p:nvPr/>
        </p:nvGrpSpPr>
        <p:grpSpPr>
          <a:xfrm>
            <a:off x="3354055" y="3726249"/>
            <a:ext cx="1441967" cy="1478564"/>
            <a:chOff x="2479422" y="4105902"/>
            <a:chExt cx="1441967" cy="163820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75BD45-C8DD-4D64-94FA-9EE1F1FF9ED8}"/>
                </a:ext>
              </a:extLst>
            </p:cNvPr>
            <p:cNvSpPr txBox="1"/>
            <p:nvPr/>
          </p:nvSpPr>
          <p:spPr>
            <a:xfrm>
              <a:off x="2479422" y="4105902"/>
              <a:ext cx="1441967" cy="3410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F7BE381-F0D8-40A9-9278-873B88256B93}"/>
                </a:ext>
              </a:extLst>
            </p:cNvPr>
            <p:cNvSpPr txBox="1"/>
            <p:nvPr/>
          </p:nvSpPr>
          <p:spPr>
            <a:xfrm>
              <a:off x="2479423" y="4414178"/>
              <a:ext cx="1441966" cy="1329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7E00965-9DFC-439F-97CA-77F3FF5D6A6C}"/>
              </a:ext>
            </a:extLst>
          </p:cNvPr>
          <p:cNvGrpSpPr/>
          <p:nvPr/>
        </p:nvGrpSpPr>
        <p:grpSpPr>
          <a:xfrm>
            <a:off x="3417556" y="1578632"/>
            <a:ext cx="1219148" cy="460680"/>
            <a:chOff x="3417556" y="1578632"/>
            <a:chExt cx="1219148" cy="460680"/>
          </a:xfrm>
        </p:grpSpPr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55765E98-BBD8-4864-B117-9059587A9B94}"/>
                </a:ext>
              </a:extLst>
            </p:cNvPr>
            <p:cNvSpPr/>
            <p:nvPr/>
          </p:nvSpPr>
          <p:spPr>
            <a:xfrm>
              <a:off x="3417556" y="1578632"/>
              <a:ext cx="1219148" cy="460680"/>
            </a:xfrm>
            <a:prstGeom prst="wedgeRoundRectCallout">
              <a:avLst>
                <a:gd name="adj1" fmla="val -13801"/>
                <a:gd name="adj2" fmla="val 100638"/>
                <a:gd name="adj3" fmla="val 1666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6E444F-A1A7-440B-A60E-019D0BAC6EB1}"/>
                </a:ext>
              </a:extLst>
            </p:cNvPr>
            <p:cNvSpPr txBox="1"/>
            <p:nvPr/>
          </p:nvSpPr>
          <p:spPr>
            <a:xfrm>
              <a:off x="3427594" y="1638034"/>
              <a:ext cx="119907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1" name="Oval 6">
            <a:extLst>
              <a:ext uri="{FF2B5EF4-FFF2-40B4-BE49-F238E27FC236}">
                <a16:creationId xmlns:a16="http://schemas.microsoft.com/office/drawing/2014/main" id="{0D1E652F-9956-4444-B08E-D0DD8B55592A}"/>
              </a:ext>
            </a:extLst>
          </p:cNvPr>
          <p:cNvSpPr/>
          <p:nvPr/>
        </p:nvSpPr>
        <p:spPr>
          <a:xfrm>
            <a:off x="5441815" y="2397062"/>
            <a:ext cx="916465" cy="916465"/>
          </a:xfrm>
          <a:prstGeom prst="ellipse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2" name="Group 19">
            <a:extLst>
              <a:ext uri="{FF2B5EF4-FFF2-40B4-BE49-F238E27FC236}">
                <a16:creationId xmlns:a16="http://schemas.microsoft.com/office/drawing/2014/main" id="{948B0E64-C338-4A71-9B1E-AFA37D0AB34C}"/>
              </a:ext>
            </a:extLst>
          </p:cNvPr>
          <p:cNvGrpSpPr/>
          <p:nvPr/>
        </p:nvGrpSpPr>
        <p:grpSpPr>
          <a:xfrm>
            <a:off x="5179064" y="3726249"/>
            <a:ext cx="1441967" cy="1478564"/>
            <a:chOff x="3921390" y="4148064"/>
            <a:chExt cx="1441967" cy="163820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3130B90-E129-4C59-BFDB-FB4850E72873}"/>
                </a:ext>
              </a:extLst>
            </p:cNvPr>
            <p:cNvSpPr txBox="1"/>
            <p:nvPr/>
          </p:nvSpPr>
          <p:spPr>
            <a:xfrm>
              <a:off x="3921390" y="4148064"/>
              <a:ext cx="1441967" cy="3410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62E393-023B-4DE2-A411-85B9FE6E25E2}"/>
                </a:ext>
              </a:extLst>
            </p:cNvPr>
            <p:cNvSpPr txBox="1"/>
            <p:nvPr/>
          </p:nvSpPr>
          <p:spPr>
            <a:xfrm>
              <a:off x="3921391" y="4456340"/>
              <a:ext cx="1441966" cy="1329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Parallelogram 15">
            <a:extLst>
              <a:ext uri="{FF2B5EF4-FFF2-40B4-BE49-F238E27FC236}">
                <a16:creationId xmlns:a16="http://schemas.microsoft.com/office/drawing/2014/main" id="{A238732A-2D67-4021-9C0E-E249C7320943}"/>
              </a:ext>
            </a:extLst>
          </p:cNvPr>
          <p:cNvSpPr/>
          <p:nvPr/>
        </p:nvSpPr>
        <p:spPr>
          <a:xfrm flipH="1">
            <a:off x="5704565" y="2660966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ed Rectangle 32">
            <a:extLst>
              <a:ext uri="{FF2B5EF4-FFF2-40B4-BE49-F238E27FC236}">
                <a16:creationId xmlns:a16="http://schemas.microsoft.com/office/drawing/2014/main" id="{4016B080-BC78-4FF4-9BA2-B7980580F8FD}"/>
              </a:ext>
            </a:extLst>
          </p:cNvPr>
          <p:cNvSpPr/>
          <p:nvPr/>
        </p:nvSpPr>
        <p:spPr>
          <a:xfrm>
            <a:off x="3953598" y="2708997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0CE6E72E-BC3B-42A6-8B2C-08F84E27C675}"/>
              </a:ext>
            </a:extLst>
          </p:cNvPr>
          <p:cNvSpPr/>
          <p:nvPr/>
        </p:nvSpPr>
        <p:spPr>
          <a:xfrm>
            <a:off x="1630440" y="2256232"/>
            <a:ext cx="750965" cy="74974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Chord 15">
            <a:extLst>
              <a:ext uri="{FF2B5EF4-FFF2-40B4-BE49-F238E27FC236}">
                <a16:creationId xmlns:a16="http://schemas.microsoft.com/office/drawing/2014/main" id="{7375B10A-F683-4A8B-8329-911F99D5806E}"/>
              </a:ext>
            </a:extLst>
          </p:cNvPr>
          <p:cNvSpPr/>
          <p:nvPr/>
        </p:nvSpPr>
        <p:spPr>
          <a:xfrm>
            <a:off x="9456352" y="265324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ectangle 16">
            <a:extLst>
              <a:ext uri="{FF2B5EF4-FFF2-40B4-BE49-F238E27FC236}">
                <a16:creationId xmlns:a16="http://schemas.microsoft.com/office/drawing/2014/main" id="{C70571A1-9AF2-4C2A-8889-FA00827D99D1}"/>
              </a:ext>
            </a:extLst>
          </p:cNvPr>
          <p:cNvSpPr/>
          <p:nvPr/>
        </p:nvSpPr>
        <p:spPr>
          <a:xfrm>
            <a:off x="7521668" y="2740804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B6BE6F0-3E6C-4C06-80A6-60C1AD977F20}"/>
              </a:ext>
            </a:extLst>
          </p:cNvPr>
          <p:cNvGrpSpPr/>
          <p:nvPr/>
        </p:nvGrpSpPr>
        <p:grpSpPr>
          <a:xfrm>
            <a:off x="5257160" y="1578632"/>
            <a:ext cx="1219148" cy="460680"/>
            <a:chOff x="3417556" y="1578632"/>
            <a:chExt cx="1219148" cy="460680"/>
          </a:xfrm>
        </p:grpSpPr>
        <p:sp>
          <p:nvSpPr>
            <p:cNvPr id="46" name="Rectangle 29">
              <a:extLst>
                <a:ext uri="{FF2B5EF4-FFF2-40B4-BE49-F238E27FC236}">
                  <a16:creationId xmlns:a16="http://schemas.microsoft.com/office/drawing/2014/main" id="{9848C0D4-E9E7-469C-9CEF-9C4537A2D4DB}"/>
                </a:ext>
              </a:extLst>
            </p:cNvPr>
            <p:cNvSpPr/>
            <p:nvPr/>
          </p:nvSpPr>
          <p:spPr>
            <a:xfrm>
              <a:off x="3417556" y="1578632"/>
              <a:ext cx="1219148" cy="460680"/>
            </a:xfrm>
            <a:prstGeom prst="wedgeRoundRectCallout">
              <a:avLst>
                <a:gd name="adj1" fmla="val -13801"/>
                <a:gd name="adj2" fmla="val 100638"/>
                <a:gd name="adj3" fmla="val 16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B059C75-D562-40CA-8EA6-E6425EA85691}"/>
                </a:ext>
              </a:extLst>
            </p:cNvPr>
            <p:cNvSpPr txBox="1"/>
            <p:nvPr/>
          </p:nvSpPr>
          <p:spPr>
            <a:xfrm>
              <a:off x="3427594" y="1638034"/>
              <a:ext cx="119907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F2DD4D3-2E30-44A8-B5F8-46A656D29789}"/>
              </a:ext>
            </a:extLst>
          </p:cNvPr>
          <p:cNvGrpSpPr/>
          <p:nvPr/>
        </p:nvGrpSpPr>
        <p:grpSpPr>
          <a:xfrm>
            <a:off x="7096764" y="1578632"/>
            <a:ext cx="1219148" cy="460680"/>
            <a:chOff x="3417556" y="1578632"/>
            <a:chExt cx="1219148" cy="460680"/>
          </a:xfrm>
        </p:grpSpPr>
        <p:sp>
          <p:nvSpPr>
            <p:cNvPr id="49" name="Rectangle 29">
              <a:extLst>
                <a:ext uri="{FF2B5EF4-FFF2-40B4-BE49-F238E27FC236}">
                  <a16:creationId xmlns:a16="http://schemas.microsoft.com/office/drawing/2014/main" id="{D38240C6-22F8-483F-9DD9-A44087148430}"/>
                </a:ext>
              </a:extLst>
            </p:cNvPr>
            <p:cNvSpPr/>
            <p:nvPr/>
          </p:nvSpPr>
          <p:spPr>
            <a:xfrm>
              <a:off x="3417556" y="1578632"/>
              <a:ext cx="1219148" cy="460680"/>
            </a:xfrm>
            <a:prstGeom prst="wedgeRoundRectCallout">
              <a:avLst>
                <a:gd name="adj1" fmla="val -13801"/>
                <a:gd name="adj2" fmla="val 100638"/>
                <a:gd name="adj3" fmla="val 1666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1885B6B-00A5-4CE4-89AF-7768F2AB118A}"/>
                </a:ext>
              </a:extLst>
            </p:cNvPr>
            <p:cNvSpPr txBox="1"/>
            <p:nvPr/>
          </p:nvSpPr>
          <p:spPr>
            <a:xfrm>
              <a:off x="3427594" y="1638034"/>
              <a:ext cx="119907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20B2501-330A-460F-A863-A569A1EC855E}"/>
              </a:ext>
            </a:extLst>
          </p:cNvPr>
          <p:cNvGrpSpPr/>
          <p:nvPr/>
        </p:nvGrpSpPr>
        <p:grpSpPr>
          <a:xfrm>
            <a:off x="8936369" y="1578632"/>
            <a:ext cx="1219148" cy="460680"/>
            <a:chOff x="3417556" y="1578632"/>
            <a:chExt cx="1219148" cy="460680"/>
          </a:xfrm>
        </p:grpSpPr>
        <p:sp>
          <p:nvSpPr>
            <p:cNvPr id="52" name="Rectangle 29">
              <a:extLst>
                <a:ext uri="{FF2B5EF4-FFF2-40B4-BE49-F238E27FC236}">
                  <a16:creationId xmlns:a16="http://schemas.microsoft.com/office/drawing/2014/main" id="{FB63937A-0A51-451D-8EE1-B5DF002B1321}"/>
                </a:ext>
              </a:extLst>
            </p:cNvPr>
            <p:cNvSpPr/>
            <p:nvPr/>
          </p:nvSpPr>
          <p:spPr>
            <a:xfrm>
              <a:off x="3417556" y="1578632"/>
              <a:ext cx="1219148" cy="460680"/>
            </a:xfrm>
            <a:prstGeom prst="wedgeRoundRectCallout">
              <a:avLst>
                <a:gd name="adj1" fmla="val -13801"/>
                <a:gd name="adj2" fmla="val 100638"/>
                <a:gd name="adj3" fmla="val 1666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0AD1C65-EB33-478E-9582-8B2A27FE2A7A}"/>
                </a:ext>
              </a:extLst>
            </p:cNvPr>
            <p:cNvSpPr txBox="1"/>
            <p:nvPr/>
          </p:nvSpPr>
          <p:spPr>
            <a:xfrm>
              <a:off x="3427594" y="1638034"/>
              <a:ext cx="119907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6BA0863-1F56-437D-AAF3-60479EE17420}"/>
              </a:ext>
            </a:extLst>
          </p:cNvPr>
          <p:cNvSpPr/>
          <p:nvPr/>
        </p:nvSpPr>
        <p:spPr>
          <a:xfrm>
            <a:off x="4476750" y="5629275"/>
            <a:ext cx="7715250" cy="1123950"/>
          </a:xfrm>
          <a:custGeom>
            <a:avLst/>
            <a:gdLst>
              <a:gd name="connsiteX0" fmla="*/ 952500 w 5514975"/>
              <a:gd name="connsiteY0" fmla="*/ 0 h 466725"/>
              <a:gd name="connsiteX1" fmla="*/ 0 w 5514975"/>
              <a:gd name="connsiteY1" fmla="*/ 333375 h 466725"/>
              <a:gd name="connsiteX2" fmla="*/ 819150 w 5514975"/>
              <a:gd name="connsiteY2" fmla="*/ 438150 h 466725"/>
              <a:gd name="connsiteX3" fmla="*/ 5514975 w 5514975"/>
              <a:gd name="connsiteY3" fmla="*/ 466725 h 466725"/>
              <a:gd name="connsiteX4" fmla="*/ 4810125 w 5514975"/>
              <a:gd name="connsiteY4" fmla="*/ 114300 h 466725"/>
              <a:gd name="connsiteX5" fmla="*/ 1628775 w 5514975"/>
              <a:gd name="connsiteY5" fmla="*/ 114300 h 466725"/>
              <a:gd name="connsiteX6" fmla="*/ 1190625 w 5514975"/>
              <a:gd name="connsiteY6" fmla="*/ 114300 h 466725"/>
              <a:gd name="connsiteX7" fmla="*/ 952500 w 5514975"/>
              <a:gd name="connsiteY7" fmla="*/ 0 h 466725"/>
              <a:gd name="connsiteX0" fmla="*/ 952500 w 5514975"/>
              <a:gd name="connsiteY0" fmla="*/ 0 h 466725"/>
              <a:gd name="connsiteX1" fmla="*/ 0 w 5514975"/>
              <a:gd name="connsiteY1" fmla="*/ 333375 h 466725"/>
              <a:gd name="connsiteX2" fmla="*/ 819150 w 5514975"/>
              <a:gd name="connsiteY2" fmla="*/ 438150 h 466725"/>
              <a:gd name="connsiteX3" fmla="*/ 5514975 w 5514975"/>
              <a:gd name="connsiteY3" fmla="*/ 466725 h 466725"/>
              <a:gd name="connsiteX4" fmla="*/ 4810125 w 5514975"/>
              <a:gd name="connsiteY4" fmla="*/ 114300 h 466725"/>
              <a:gd name="connsiteX5" fmla="*/ 1628775 w 5514975"/>
              <a:gd name="connsiteY5" fmla="*/ 114300 h 466725"/>
              <a:gd name="connsiteX6" fmla="*/ 952500 w 5514975"/>
              <a:gd name="connsiteY6" fmla="*/ 0 h 466725"/>
              <a:gd name="connsiteX0" fmla="*/ 952500 w 5514975"/>
              <a:gd name="connsiteY0" fmla="*/ 0 h 466725"/>
              <a:gd name="connsiteX1" fmla="*/ 0 w 5514975"/>
              <a:gd name="connsiteY1" fmla="*/ 333375 h 466725"/>
              <a:gd name="connsiteX2" fmla="*/ 819150 w 5514975"/>
              <a:gd name="connsiteY2" fmla="*/ 438150 h 466725"/>
              <a:gd name="connsiteX3" fmla="*/ 5514975 w 5514975"/>
              <a:gd name="connsiteY3" fmla="*/ 466725 h 466725"/>
              <a:gd name="connsiteX4" fmla="*/ 4810125 w 5514975"/>
              <a:gd name="connsiteY4" fmla="*/ 114300 h 466725"/>
              <a:gd name="connsiteX5" fmla="*/ 1628775 w 5514975"/>
              <a:gd name="connsiteY5" fmla="*/ 114300 h 466725"/>
              <a:gd name="connsiteX6" fmla="*/ 952500 w 5514975"/>
              <a:gd name="connsiteY6" fmla="*/ 0 h 466725"/>
              <a:gd name="connsiteX0" fmla="*/ 952500 w 5514975"/>
              <a:gd name="connsiteY0" fmla="*/ 0 h 466725"/>
              <a:gd name="connsiteX1" fmla="*/ 0 w 5514975"/>
              <a:gd name="connsiteY1" fmla="*/ 333375 h 466725"/>
              <a:gd name="connsiteX2" fmla="*/ 819150 w 5514975"/>
              <a:gd name="connsiteY2" fmla="*/ 438150 h 466725"/>
              <a:gd name="connsiteX3" fmla="*/ 5514975 w 5514975"/>
              <a:gd name="connsiteY3" fmla="*/ 466725 h 466725"/>
              <a:gd name="connsiteX4" fmla="*/ 4810125 w 5514975"/>
              <a:gd name="connsiteY4" fmla="*/ 114300 h 466725"/>
              <a:gd name="connsiteX5" fmla="*/ 1628775 w 5514975"/>
              <a:gd name="connsiteY5" fmla="*/ 114300 h 466725"/>
              <a:gd name="connsiteX6" fmla="*/ 952500 w 5514975"/>
              <a:gd name="connsiteY6" fmla="*/ 0 h 466725"/>
              <a:gd name="connsiteX0" fmla="*/ 876300 w 5514975"/>
              <a:gd name="connsiteY0" fmla="*/ 0 h 438150"/>
              <a:gd name="connsiteX1" fmla="*/ 0 w 5514975"/>
              <a:gd name="connsiteY1" fmla="*/ 304800 h 438150"/>
              <a:gd name="connsiteX2" fmla="*/ 819150 w 5514975"/>
              <a:gd name="connsiteY2" fmla="*/ 409575 h 438150"/>
              <a:gd name="connsiteX3" fmla="*/ 5514975 w 5514975"/>
              <a:gd name="connsiteY3" fmla="*/ 438150 h 438150"/>
              <a:gd name="connsiteX4" fmla="*/ 4810125 w 5514975"/>
              <a:gd name="connsiteY4" fmla="*/ 85725 h 438150"/>
              <a:gd name="connsiteX5" fmla="*/ 1628775 w 5514975"/>
              <a:gd name="connsiteY5" fmla="*/ 85725 h 438150"/>
              <a:gd name="connsiteX6" fmla="*/ 876300 w 5514975"/>
              <a:gd name="connsiteY6" fmla="*/ 0 h 438150"/>
              <a:gd name="connsiteX0" fmla="*/ 876300 w 5514975"/>
              <a:gd name="connsiteY0" fmla="*/ 0 h 438150"/>
              <a:gd name="connsiteX1" fmla="*/ 0 w 5514975"/>
              <a:gd name="connsiteY1" fmla="*/ 304800 h 438150"/>
              <a:gd name="connsiteX2" fmla="*/ 819150 w 5514975"/>
              <a:gd name="connsiteY2" fmla="*/ 409575 h 438150"/>
              <a:gd name="connsiteX3" fmla="*/ 5514975 w 5514975"/>
              <a:gd name="connsiteY3" fmla="*/ 438150 h 438150"/>
              <a:gd name="connsiteX4" fmla="*/ 4810125 w 5514975"/>
              <a:gd name="connsiteY4" fmla="*/ 85725 h 438150"/>
              <a:gd name="connsiteX5" fmla="*/ 1628775 w 5514975"/>
              <a:gd name="connsiteY5" fmla="*/ 85725 h 438150"/>
              <a:gd name="connsiteX6" fmla="*/ 876300 w 5514975"/>
              <a:gd name="connsiteY6" fmla="*/ 0 h 438150"/>
              <a:gd name="connsiteX0" fmla="*/ 876300 w 5514975"/>
              <a:gd name="connsiteY0" fmla="*/ 0 h 438150"/>
              <a:gd name="connsiteX1" fmla="*/ 0 w 5514975"/>
              <a:gd name="connsiteY1" fmla="*/ 304800 h 438150"/>
              <a:gd name="connsiteX2" fmla="*/ 819150 w 5514975"/>
              <a:gd name="connsiteY2" fmla="*/ 409575 h 438150"/>
              <a:gd name="connsiteX3" fmla="*/ 5514975 w 5514975"/>
              <a:gd name="connsiteY3" fmla="*/ 438150 h 438150"/>
              <a:gd name="connsiteX4" fmla="*/ 4810125 w 5514975"/>
              <a:gd name="connsiteY4" fmla="*/ 85725 h 438150"/>
              <a:gd name="connsiteX5" fmla="*/ 1628775 w 5514975"/>
              <a:gd name="connsiteY5" fmla="*/ 85725 h 438150"/>
              <a:gd name="connsiteX6" fmla="*/ 876300 w 5514975"/>
              <a:gd name="connsiteY6" fmla="*/ 0 h 438150"/>
              <a:gd name="connsiteX0" fmla="*/ 876300 w 5514975"/>
              <a:gd name="connsiteY0" fmla="*/ 0 h 438150"/>
              <a:gd name="connsiteX1" fmla="*/ 0 w 5514975"/>
              <a:gd name="connsiteY1" fmla="*/ 304800 h 438150"/>
              <a:gd name="connsiteX2" fmla="*/ 819150 w 5514975"/>
              <a:gd name="connsiteY2" fmla="*/ 409575 h 438150"/>
              <a:gd name="connsiteX3" fmla="*/ 5514975 w 5514975"/>
              <a:gd name="connsiteY3" fmla="*/ 438150 h 438150"/>
              <a:gd name="connsiteX4" fmla="*/ 4810125 w 5514975"/>
              <a:gd name="connsiteY4" fmla="*/ 85725 h 438150"/>
              <a:gd name="connsiteX5" fmla="*/ 1628775 w 5514975"/>
              <a:gd name="connsiteY5" fmla="*/ 85725 h 438150"/>
              <a:gd name="connsiteX6" fmla="*/ 876300 w 5514975"/>
              <a:gd name="connsiteY6" fmla="*/ 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4975" h="438150">
                <a:moveTo>
                  <a:pt x="876300" y="0"/>
                </a:moveTo>
                <a:lnTo>
                  <a:pt x="0" y="304800"/>
                </a:lnTo>
                <a:cubicBezTo>
                  <a:pt x="311150" y="377825"/>
                  <a:pt x="527050" y="403225"/>
                  <a:pt x="819150" y="409575"/>
                </a:cubicBezTo>
                <a:lnTo>
                  <a:pt x="5514975" y="438150"/>
                </a:lnTo>
                <a:lnTo>
                  <a:pt x="4810125" y="85725"/>
                </a:lnTo>
                <a:lnTo>
                  <a:pt x="1628775" y="85725"/>
                </a:lnTo>
                <a:cubicBezTo>
                  <a:pt x="1336675" y="85725"/>
                  <a:pt x="1139825" y="76200"/>
                  <a:pt x="8763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208B3AE-A0F1-4BAD-983E-94709BA50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2150" y="3688628"/>
            <a:ext cx="5362066" cy="28298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84E839-6D9A-4FDF-A92B-DBC9EC020EDC}"/>
              </a:ext>
            </a:extLst>
          </p:cNvPr>
          <p:cNvSpPr txBox="1"/>
          <p:nvPr/>
        </p:nvSpPr>
        <p:spPr>
          <a:xfrm>
            <a:off x="7497179" y="1736629"/>
            <a:ext cx="36370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44860-A984-477B-A94E-C3626C6568BC}"/>
              </a:ext>
            </a:extLst>
          </p:cNvPr>
          <p:cNvSpPr txBox="1"/>
          <p:nvPr/>
        </p:nvSpPr>
        <p:spPr>
          <a:xfrm>
            <a:off x="6096001" y="1952072"/>
            <a:ext cx="1333500" cy="738664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4800" b="1" dirty="0">
                <a:solidFill>
                  <a:schemeClr val="accent2"/>
                </a:solidFill>
                <a:cs typeface="Arial" pitchFamily="34" charset="0"/>
              </a:rPr>
              <a:t>80K</a:t>
            </a:r>
            <a:endParaRPr lang="ko-KR" altLang="en-US" sz="4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BFCB8E-CE4B-47B4-A63E-57CA3A013D33}"/>
              </a:ext>
            </a:extLst>
          </p:cNvPr>
          <p:cNvSpPr txBox="1"/>
          <p:nvPr/>
        </p:nvSpPr>
        <p:spPr>
          <a:xfrm>
            <a:off x="1472043" y="2575319"/>
            <a:ext cx="370759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8" name="그룹 85">
            <a:extLst>
              <a:ext uri="{FF2B5EF4-FFF2-40B4-BE49-F238E27FC236}">
                <a16:creationId xmlns:a16="http://schemas.microsoft.com/office/drawing/2014/main" id="{88F9C94F-0384-47DC-BDD4-24E0735E041D}"/>
              </a:ext>
            </a:extLst>
          </p:cNvPr>
          <p:cNvGrpSpPr/>
          <p:nvPr/>
        </p:nvGrpSpPr>
        <p:grpSpPr>
          <a:xfrm>
            <a:off x="996886" y="2683040"/>
            <a:ext cx="430886" cy="430886"/>
            <a:chOff x="1919125" y="2961241"/>
            <a:chExt cx="430886" cy="430886"/>
          </a:xfrm>
        </p:grpSpPr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1EAE35D4-7A36-4A6F-956F-C0EE8082523B}"/>
                </a:ext>
              </a:extLst>
            </p:cNvPr>
            <p:cNvSpPr/>
            <p:nvPr/>
          </p:nvSpPr>
          <p:spPr>
            <a:xfrm>
              <a:off x="1919125" y="2961241"/>
              <a:ext cx="430886" cy="430886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C4673A1-96E0-459E-833E-82644A5887B9}"/>
                </a:ext>
              </a:extLst>
            </p:cNvPr>
            <p:cNvSpPr txBox="1"/>
            <p:nvPr/>
          </p:nvSpPr>
          <p:spPr>
            <a:xfrm>
              <a:off x="2034694" y="3068962"/>
              <a:ext cx="199748" cy="215444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1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8173653-FB5E-4BF2-B1D7-A2EDACE2CEEF}"/>
              </a:ext>
            </a:extLst>
          </p:cNvPr>
          <p:cNvSpPr txBox="1"/>
          <p:nvPr/>
        </p:nvSpPr>
        <p:spPr>
          <a:xfrm>
            <a:off x="1472043" y="3449004"/>
            <a:ext cx="370759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그룹 86">
            <a:extLst>
              <a:ext uri="{FF2B5EF4-FFF2-40B4-BE49-F238E27FC236}">
                <a16:creationId xmlns:a16="http://schemas.microsoft.com/office/drawing/2014/main" id="{F7A256A6-F27F-44C5-BA86-BF8FF0F51D7B}"/>
              </a:ext>
            </a:extLst>
          </p:cNvPr>
          <p:cNvGrpSpPr/>
          <p:nvPr/>
        </p:nvGrpSpPr>
        <p:grpSpPr>
          <a:xfrm>
            <a:off x="996886" y="3556726"/>
            <a:ext cx="430886" cy="430886"/>
            <a:chOff x="1919125" y="3614308"/>
            <a:chExt cx="430886" cy="430886"/>
          </a:xfrm>
        </p:grpSpPr>
        <p:sp>
          <p:nvSpPr>
            <p:cNvPr id="13" name="Oval 31">
              <a:extLst>
                <a:ext uri="{FF2B5EF4-FFF2-40B4-BE49-F238E27FC236}">
                  <a16:creationId xmlns:a16="http://schemas.microsoft.com/office/drawing/2014/main" id="{9ABB8C92-8E17-40EF-B40C-724F719E7C20}"/>
                </a:ext>
              </a:extLst>
            </p:cNvPr>
            <p:cNvSpPr/>
            <p:nvPr/>
          </p:nvSpPr>
          <p:spPr>
            <a:xfrm>
              <a:off x="1919125" y="3614308"/>
              <a:ext cx="430886" cy="430886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B436DB-E698-4918-BA3F-B0C25A4A7995}"/>
                </a:ext>
              </a:extLst>
            </p:cNvPr>
            <p:cNvSpPr txBox="1"/>
            <p:nvPr/>
          </p:nvSpPr>
          <p:spPr>
            <a:xfrm>
              <a:off x="2034694" y="3722029"/>
              <a:ext cx="199748" cy="215444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2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EEE6A61-08AF-4145-989D-8D3A66C021E0}"/>
              </a:ext>
            </a:extLst>
          </p:cNvPr>
          <p:cNvSpPr txBox="1"/>
          <p:nvPr/>
        </p:nvSpPr>
        <p:spPr>
          <a:xfrm>
            <a:off x="1472043" y="4322689"/>
            <a:ext cx="370759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6" name="그룹 87">
            <a:extLst>
              <a:ext uri="{FF2B5EF4-FFF2-40B4-BE49-F238E27FC236}">
                <a16:creationId xmlns:a16="http://schemas.microsoft.com/office/drawing/2014/main" id="{4F17FB74-5BDB-40F4-A4FC-3E49594EF3C0}"/>
              </a:ext>
            </a:extLst>
          </p:cNvPr>
          <p:cNvGrpSpPr/>
          <p:nvPr/>
        </p:nvGrpSpPr>
        <p:grpSpPr>
          <a:xfrm>
            <a:off x="996886" y="4430412"/>
            <a:ext cx="430886" cy="430886"/>
            <a:chOff x="1919125" y="4598303"/>
            <a:chExt cx="430886" cy="430886"/>
          </a:xfrm>
        </p:grpSpPr>
        <p:sp>
          <p:nvSpPr>
            <p:cNvPr id="17" name="Oval 35">
              <a:extLst>
                <a:ext uri="{FF2B5EF4-FFF2-40B4-BE49-F238E27FC236}">
                  <a16:creationId xmlns:a16="http://schemas.microsoft.com/office/drawing/2014/main" id="{1EC5CC1A-4C67-48C7-AFB0-E05D895FA69F}"/>
                </a:ext>
              </a:extLst>
            </p:cNvPr>
            <p:cNvSpPr/>
            <p:nvPr/>
          </p:nvSpPr>
          <p:spPr>
            <a:xfrm>
              <a:off x="1919125" y="4598303"/>
              <a:ext cx="430886" cy="430886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70F9316-5F6F-42F6-90B9-074F6EF439E0}"/>
                </a:ext>
              </a:extLst>
            </p:cNvPr>
            <p:cNvSpPr txBox="1"/>
            <p:nvPr/>
          </p:nvSpPr>
          <p:spPr>
            <a:xfrm>
              <a:off x="2034694" y="4706024"/>
              <a:ext cx="199748" cy="215444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3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C2B881E-BAC2-4C79-9A00-EA49B0EBBA07}"/>
              </a:ext>
            </a:extLst>
          </p:cNvPr>
          <p:cNvSpPr txBox="1"/>
          <p:nvPr/>
        </p:nvSpPr>
        <p:spPr>
          <a:xfrm>
            <a:off x="1472043" y="5196375"/>
            <a:ext cx="370759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0" name="그룹 88">
            <a:extLst>
              <a:ext uri="{FF2B5EF4-FFF2-40B4-BE49-F238E27FC236}">
                <a16:creationId xmlns:a16="http://schemas.microsoft.com/office/drawing/2014/main" id="{A070E8E4-ADE6-46A6-BE4F-9F8B8E8DE078}"/>
              </a:ext>
            </a:extLst>
          </p:cNvPr>
          <p:cNvGrpSpPr/>
          <p:nvPr/>
        </p:nvGrpSpPr>
        <p:grpSpPr>
          <a:xfrm>
            <a:off x="996886" y="5304097"/>
            <a:ext cx="430886" cy="430886"/>
            <a:chOff x="1919125" y="5582298"/>
            <a:chExt cx="430886" cy="430886"/>
          </a:xfrm>
        </p:grpSpPr>
        <p:sp>
          <p:nvSpPr>
            <p:cNvPr id="21" name="Oval 39">
              <a:extLst>
                <a:ext uri="{FF2B5EF4-FFF2-40B4-BE49-F238E27FC236}">
                  <a16:creationId xmlns:a16="http://schemas.microsoft.com/office/drawing/2014/main" id="{A83653D1-F556-45A4-8697-410E5EEABCE8}"/>
                </a:ext>
              </a:extLst>
            </p:cNvPr>
            <p:cNvSpPr/>
            <p:nvPr/>
          </p:nvSpPr>
          <p:spPr>
            <a:xfrm>
              <a:off x="1919125" y="5582298"/>
              <a:ext cx="430886" cy="430886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2DA740-8ED3-4931-AC80-BCB74CA23D04}"/>
                </a:ext>
              </a:extLst>
            </p:cNvPr>
            <p:cNvSpPr txBox="1"/>
            <p:nvPr/>
          </p:nvSpPr>
          <p:spPr>
            <a:xfrm>
              <a:off x="2034694" y="5690019"/>
              <a:ext cx="199748" cy="215444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4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3FDB219-BD67-4B3E-B887-F07F4122DE5C}"/>
              </a:ext>
            </a:extLst>
          </p:cNvPr>
          <p:cNvSpPr txBox="1"/>
          <p:nvPr/>
        </p:nvSpPr>
        <p:spPr>
          <a:xfrm>
            <a:off x="996886" y="1736629"/>
            <a:ext cx="4072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4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05C27A5-EC40-45EC-B468-4B0FB5E052CD}"/>
              </a:ext>
            </a:extLst>
          </p:cNvPr>
          <p:cNvSpPr txBox="1"/>
          <p:nvPr/>
        </p:nvSpPr>
        <p:spPr>
          <a:xfrm>
            <a:off x="614343" y="1847036"/>
            <a:ext cx="1890731" cy="378565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Reports and Presentations with our Templates. </a:t>
            </a:r>
            <a:endParaRPr lang="en-US" altLang="ko-KR" sz="12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  <p:grpSp>
        <p:nvGrpSpPr>
          <p:cNvPr id="19" name="Group 3">
            <a:extLst>
              <a:ext uri="{FF2B5EF4-FFF2-40B4-BE49-F238E27FC236}">
                <a16:creationId xmlns:a16="http://schemas.microsoft.com/office/drawing/2014/main" id="{514FAEF4-D26D-4944-AA92-39D71C85B41F}"/>
              </a:ext>
            </a:extLst>
          </p:cNvPr>
          <p:cNvGrpSpPr/>
          <p:nvPr/>
        </p:nvGrpSpPr>
        <p:grpSpPr>
          <a:xfrm>
            <a:off x="10042526" y="2202806"/>
            <a:ext cx="1555749" cy="1696532"/>
            <a:chOff x="7533064" y="2279649"/>
            <a:chExt cx="1339200" cy="1696532"/>
          </a:xfrm>
        </p:grpSpPr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D1ABA657-0ECC-4575-AC27-1DA696F1159C}"/>
                </a:ext>
              </a:extLst>
            </p:cNvPr>
            <p:cNvSpPr/>
            <p:nvPr/>
          </p:nvSpPr>
          <p:spPr>
            <a:xfrm>
              <a:off x="7533064" y="2279649"/>
              <a:ext cx="13392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EB0F177-2A58-4157-AB33-E27DB5B293FF}"/>
                </a:ext>
              </a:extLst>
            </p:cNvPr>
            <p:cNvSpPr txBox="1"/>
            <p:nvPr/>
          </p:nvSpPr>
          <p:spPr>
            <a:xfrm>
              <a:off x="7533064" y="2591186"/>
              <a:ext cx="13392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 Easy to change colors, photos and text.</a:t>
              </a:r>
            </a:p>
          </p:txBody>
        </p:sp>
      </p:grpSp>
      <p:grpSp>
        <p:nvGrpSpPr>
          <p:cNvPr id="22" name="Group 24">
            <a:extLst>
              <a:ext uri="{FF2B5EF4-FFF2-40B4-BE49-F238E27FC236}">
                <a16:creationId xmlns:a16="http://schemas.microsoft.com/office/drawing/2014/main" id="{25CC7A57-B08C-47EA-A15A-B576C2AFB875}"/>
              </a:ext>
            </a:extLst>
          </p:cNvPr>
          <p:cNvGrpSpPr/>
          <p:nvPr/>
        </p:nvGrpSpPr>
        <p:grpSpPr>
          <a:xfrm>
            <a:off x="7253039" y="4438448"/>
            <a:ext cx="1576636" cy="1696532"/>
            <a:chOff x="7533064" y="2279649"/>
            <a:chExt cx="1339200" cy="1696532"/>
          </a:xfrm>
        </p:grpSpPr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07E8DA49-0B5E-4A0A-B884-4E57E9097B1D}"/>
                </a:ext>
              </a:extLst>
            </p:cNvPr>
            <p:cNvSpPr/>
            <p:nvPr/>
          </p:nvSpPr>
          <p:spPr>
            <a:xfrm>
              <a:off x="7533064" y="2279649"/>
              <a:ext cx="13392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42F70C-6D80-4CB5-A9E1-15B45D6CB71D}"/>
                </a:ext>
              </a:extLst>
            </p:cNvPr>
            <p:cNvSpPr txBox="1"/>
            <p:nvPr/>
          </p:nvSpPr>
          <p:spPr>
            <a:xfrm>
              <a:off x="7533064" y="2591186"/>
              <a:ext cx="13392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 Easy to change colors, photos and text.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9A9EE2-4A33-45C6-A065-ED8A403D462D}"/>
              </a:ext>
            </a:extLst>
          </p:cNvPr>
          <p:cNvSpPr/>
          <p:nvPr/>
        </p:nvSpPr>
        <p:spPr>
          <a:xfrm>
            <a:off x="614344" y="546197"/>
            <a:ext cx="25003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Images &amp; </a:t>
            </a:r>
            <a:b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</a:br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Contents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901086-44B5-45A2-9B39-A1DF9B0B1948}"/>
              </a:ext>
            </a:extLst>
          </p:cNvPr>
          <p:cNvSpPr/>
          <p:nvPr/>
        </p:nvSpPr>
        <p:spPr>
          <a:xfrm>
            <a:off x="7253039" y="546197"/>
            <a:ext cx="35673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 Create</a:t>
            </a:r>
          </a:p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Quality </a:t>
            </a:r>
            <a:r>
              <a:rPr lang="en-US" altLang="ko-KR" sz="2800" dirty="0">
                <a:solidFill>
                  <a:schemeClr val="accent1"/>
                </a:solidFill>
                <a:cs typeface="Arial" pitchFamily="34" charset="0"/>
              </a:rPr>
              <a:t>Professional </a:t>
            </a:r>
            <a:endParaRPr lang="ko-KR" altLang="en-US" sz="2800" dirty="0">
              <a:solidFill>
                <a:schemeClr val="accent1"/>
              </a:solidFill>
              <a:cs typeface="Arial" pitchFamily="34" charset="0"/>
            </a:endParaRPr>
          </a:p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PPT </a:t>
            </a:r>
            <a:r>
              <a:rPr lang="en-US" altLang="ko-KR" sz="2800" dirty="0">
                <a:solidFill>
                  <a:schemeClr val="accent1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A52A88C-FFD2-461B-9319-A09576054E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B2D0654-CA16-4817-A4D7-9B6B347C43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D21CA12-2A33-410A-9881-F351CFD444D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287086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C48F5E-717E-4E0F-B326-7E27CE4243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6" name="Up Arrow 4">
            <a:extLst>
              <a:ext uri="{FF2B5EF4-FFF2-40B4-BE49-F238E27FC236}">
                <a16:creationId xmlns:a16="http://schemas.microsoft.com/office/drawing/2014/main" id="{590F48A1-15C0-4F65-96FB-59053DC43856}"/>
              </a:ext>
            </a:extLst>
          </p:cNvPr>
          <p:cNvSpPr/>
          <p:nvPr/>
        </p:nvSpPr>
        <p:spPr>
          <a:xfrm>
            <a:off x="9432007" y="1685938"/>
            <a:ext cx="1510669" cy="2130536"/>
          </a:xfrm>
          <a:prstGeom prst="upArrow">
            <a:avLst>
              <a:gd name="adj1" fmla="val 50000"/>
              <a:gd name="adj2" fmla="val 6193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Up Arrow 7">
            <a:extLst>
              <a:ext uri="{FF2B5EF4-FFF2-40B4-BE49-F238E27FC236}">
                <a16:creationId xmlns:a16="http://schemas.microsoft.com/office/drawing/2014/main" id="{6FF2AADA-DD94-4DAA-8ABB-397A7C6BA972}"/>
              </a:ext>
            </a:extLst>
          </p:cNvPr>
          <p:cNvSpPr/>
          <p:nvPr/>
        </p:nvSpPr>
        <p:spPr>
          <a:xfrm rot="10800000">
            <a:off x="7852789" y="3940239"/>
            <a:ext cx="1091186" cy="1538928"/>
          </a:xfrm>
          <a:prstGeom prst="upArrow">
            <a:avLst>
              <a:gd name="adj1" fmla="val 50000"/>
              <a:gd name="adj2" fmla="val 6193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9E1AE5-6CDF-41D0-B97D-4D1D865E991F}"/>
              </a:ext>
            </a:extLst>
          </p:cNvPr>
          <p:cNvSpPr txBox="1"/>
          <p:nvPr/>
        </p:nvSpPr>
        <p:spPr>
          <a:xfrm>
            <a:off x="7450065" y="3168403"/>
            <a:ext cx="174461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$100.50</a:t>
            </a:r>
            <a:endParaRPr lang="ko-KR" altLang="en-US" sz="27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C27AF-05B7-4ABF-BE76-AD73EB8275BE}"/>
              </a:ext>
            </a:extLst>
          </p:cNvPr>
          <p:cNvSpPr txBox="1"/>
          <p:nvPr/>
        </p:nvSpPr>
        <p:spPr>
          <a:xfrm>
            <a:off x="9315033" y="4176515"/>
            <a:ext cx="174461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$203.00</a:t>
            </a:r>
            <a:endParaRPr lang="ko-KR" altLang="en-US" sz="27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C1E4A-92F2-4652-A719-AC3CCC70B7E8}"/>
              </a:ext>
            </a:extLst>
          </p:cNvPr>
          <p:cNvSpPr txBox="1"/>
          <p:nvPr/>
        </p:nvSpPr>
        <p:spPr>
          <a:xfrm>
            <a:off x="904672" y="1864058"/>
            <a:ext cx="5933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400" b="1" dirty="0">
                <a:solidFill>
                  <a:schemeClr val="accent1"/>
                </a:solidFill>
              </a:rPr>
              <a:t>Easy to change colors, photos and Text.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898AC9-DE90-4210-99A5-38294FAAA5B3}"/>
              </a:ext>
            </a:extLst>
          </p:cNvPr>
          <p:cNvSpPr txBox="1"/>
          <p:nvPr/>
        </p:nvSpPr>
        <p:spPr>
          <a:xfrm>
            <a:off x="904672" y="4295049"/>
            <a:ext cx="5933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en-US" altLang="ko-KR" sz="1400" b="1" dirty="0">
                <a:solidFill>
                  <a:schemeClr val="accent2"/>
                </a:solidFill>
              </a:rPr>
              <a:t> Easy to change colors, photos and Text.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C119BC-DCE8-4592-B46E-37C3F9D993F1}"/>
              </a:ext>
            </a:extLst>
          </p:cNvPr>
          <p:cNvSpPr txBox="1"/>
          <p:nvPr/>
        </p:nvSpPr>
        <p:spPr>
          <a:xfrm>
            <a:off x="800000" y="2579859"/>
            <a:ext cx="1300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60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BAF6709-9071-47EA-8AF6-74A0B9D6FC67}"/>
              </a:ext>
            </a:extLst>
          </p:cNvPr>
          <p:cNvGrpSpPr/>
          <p:nvPr/>
        </p:nvGrpSpPr>
        <p:grpSpPr>
          <a:xfrm>
            <a:off x="2305728" y="2685939"/>
            <a:ext cx="1892769" cy="711174"/>
            <a:chOff x="3131840" y="2220253"/>
            <a:chExt cx="3096344" cy="71117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11C786-3CAF-45E4-9BB7-437F745FA26F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7D139E-44CF-4BF8-A567-90E671DA3CFA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   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C896FDF-739E-4463-B202-9D57AEA4FC59}"/>
              </a:ext>
            </a:extLst>
          </p:cNvPr>
          <p:cNvSpPr txBox="1"/>
          <p:nvPr/>
        </p:nvSpPr>
        <p:spPr>
          <a:xfrm>
            <a:off x="847362" y="5073312"/>
            <a:ext cx="1300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30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91767EC-1DD8-40C5-B2D6-817B9C112A95}"/>
              </a:ext>
            </a:extLst>
          </p:cNvPr>
          <p:cNvGrpSpPr/>
          <p:nvPr/>
        </p:nvGrpSpPr>
        <p:grpSpPr>
          <a:xfrm>
            <a:off x="2353090" y="5179392"/>
            <a:ext cx="1892769" cy="711174"/>
            <a:chOff x="3131840" y="2220253"/>
            <a:chExt cx="3096344" cy="71117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70B245-BD3D-4A92-901A-3DF7771AF157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7690504-E87E-4FFB-B49D-A93D6682DF48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  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8DDDD8-ACAA-4CBB-A336-0B35890F1A1C}"/>
              </a:ext>
            </a:extLst>
          </p:cNvPr>
          <p:cNvGrpSpPr/>
          <p:nvPr/>
        </p:nvGrpSpPr>
        <p:grpSpPr>
          <a:xfrm>
            <a:off x="4733284" y="5179392"/>
            <a:ext cx="1609858" cy="738664"/>
            <a:chOff x="605046" y="3611507"/>
            <a:chExt cx="1609859" cy="7386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B757912-FAD8-44AE-80CD-455718A893AC}"/>
                </a:ext>
              </a:extLst>
            </p:cNvPr>
            <p:cNvGrpSpPr/>
            <p:nvPr/>
          </p:nvGrpSpPr>
          <p:grpSpPr>
            <a:xfrm>
              <a:off x="605046" y="3666867"/>
              <a:ext cx="206152" cy="206152"/>
              <a:chOff x="2411760" y="3606832"/>
              <a:chExt cx="206152" cy="206152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9BF86A4-8D1D-4AA7-BD22-85328D0A2248}"/>
                  </a:ext>
                </a:extLst>
              </p:cNvPr>
              <p:cNvSpPr/>
              <p:nvPr/>
            </p:nvSpPr>
            <p:spPr>
              <a:xfrm>
                <a:off x="2411760" y="3606832"/>
                <a:ext cx="206152" cy="2061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ea typeface="+mj-ea"/>
                </a:endParaRPr>
              </a:p>
            </p:txBody>
          </p:sp>
          <p:sp>
            <p:nvSpPr>
              <p:cNvPr id="24" name="Chevron 60">
                <a:extLst>
                  <a:ext uri="{FF2B5EF4-FFF2-40B4-BE49-F238E27FC236}">
                    <a16:creationId xmlns:a16="http://schemas.microsoft.com/office/drawing/2014/main" id="{29D193CC-FF97-4E5F-9338-0BF09803C333}"/>
                  </a:ext>
                </a:extLst>
              </p:cNvPr>
              <p:cNvSpPr/>
              <p:nvPr/>
            </p:nvSpPr>
            <p:spPr>
              <a:xfrm>
                <a:off x="2488361" y="3673908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bg1"/>
                  </a:solidFill>
                  <a:ea typeface="+mj-ea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F248D8-D0DD-40A5-8A30-C3E98D181C43}"/>
                </a:ext>
              </a:extLst>
            </p:cNvPr>
            <p:cNvSpPr txBox="1"/>
            <p:nvPr/>
          </p:nvSpPr>
          <p:spPr>
            <a:xfrm>
              <a:off x="832000" y="3611507"/>
              <a:ext cx="1382905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rgbClr val="262626"/>
                  </a:solidFill>
                  <a:ea typeface="+mj-ea"/>
                </a:rPr>
                <a:t>Content here</a:t>
              </a:r>
            </a:p>
            <a:p>
              <a:r>
                <a:rPr lang="en-US" altLang="ko-KR" sz="1400" b="1" dirty="0">
                  <a:solidFill>
                    <a:srgbClr val="262626"/>
                  </a:solidFill>
                  <a:ea typeface="+mj-ea"/>
                </a:rPr>
                <a:t>Content here</a:t>
              </a:r>
            </a:p>
            <a:p>
              <a:r>
                <a:rPr lang="en-US" altLang="ko-KR" sz="1400" b="1" dirty="0">
                  <a:solidFill>
                    <a:srgbClr val="262626"/>
                  </a:solidFill>
                  <a:ea typeface="+mj-ea"/>
                </a:rPr>
                <a:t>Content here</a:t>
              </a:r>
              <a:endParaRPr lang="ko-KR" altLang="en-US" sz="1400" b="1" dirty="0">
                <a:solidFill>
                  <a:srgbClr val="262626"/>
                </a:solidFill>
                <a:ea typeface="+mj-ea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3FBEBA2-4A29-4382-A8F5-D09DE05A6A72}"/>
              </a:ext>
            </a:extLst>
          </p:cNvPr>
          <p:cNvGrpSpPr/>
          <p:nvPr/>
        </p:nvGrpSpPr>
        <p:grpSpPr>
          <a:xfrm>
            <a:off x="4785205" y="2690336"/>
            <a:ext cx="1557937" cy="738664"/>
            <a:chOff x="605046" y="3611507"/>
            <a:chExt cx="1557938" cy="73866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5B27050-37F4-4528-9F89-6F7F8131C998}"/>
                </a:ext>
              </a:extLst>
            </p:cNvPr>
            <p:cNvGrpSpPr/>
            <p:nvPr/>
          </p:nvGrpSpPr>
          <p:grpSpPr>
            <a:xfrm>
              <a:off x="605046" y="3666871"/>
              <a:ext cx="206152" cy="206152"/>
              <a:chOff x="2411760" y="3606836"/>
              <a:chExt cx="206152" cy="206152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F7ABF05-6702-4715-B7BC-29AA8B987720}"/>
                  </a:ext>
                </a:extLst>
              </p:cNvPr>
              <p:cNvSpPr/>
              <p:nvPr/>
            </p:nvSpPr>
            <p:spPr>
              <a:xfrm>
                <a:off x="2411760" y="3606836"/>
                <a:ext cx="206152" cy="20615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ea typeface="+mj-ea"/>
                </a:endParaRPr>
              </a:p>
            </p:txBody>
          </p:sp>
          <p:sp>
            <p:nvSpPr>
              <p:cNvPr id="29" name="Chevron 65">
                <a:extLst>
                  <a:ext uri="{FF2B5EF4-FFF2-40B4-BE49-F238E27FC236}">
                    <a16:creationId xmlns:a16="http://schemas.microsoft.com/office/drawing/2014/main" id="{2F0F7504-E1DF-489B-B15D-1CC956CA8F7F}"/>
                  </a:ext>
                </a:extLst>
              </p:cNvPr>
              <p:cNvSpPr/>
              <p:nvPr/>
            </p:nvSpPr>
            <p:spPr>
              <a:xfrm>
                <a:off x="2488361" y="3673912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bg1"/>
                  </a:solidFill>
                  <a:ea typeface="+mj-ea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0FD118-44AF-4D6A-A972-9001B04C1813}"/>
                </a:ext>
              </a:extLst>
            </p:cNvPr>
            <p:cNvSpPr txBox="1"/>
            <p:nvPr/>
          </p:nvSpPr>
          <p:spPr>
            <a:xfrm>
              <a:off x="832000" y="3611507"/>
              <a:ext cx="1330984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rgbClr val="262626"/>
                  </a:solidFill>
                  <a:ea typeface="+mj-ea"/>
                </a:rPr>
                <a:t>Content here</a:t>
              </a:r>
            </a:p>
            <a:p>
              <a:r>
                <a:rPr lang="en-US" altLang="ko-KR" sz="1400" b="1" dirty="0">
                  <a:solidFill>
                    <a:srgbClr val="262626"/>
                  </a:solidFill>
                  <a:ea typeface="+mj-ea"/>
                </a:rPr>
                <a:t>Content here</a:t>
              </a:r>
            </a:p>
            <a:p>
              <a:r>
                <a:rPr lang="en-US" altLang="ko-KR" sz="1400" b="1" dirty="0">
                  <a:solidFill>
                    <a:srgbClr val="262626"/>
                  </a:solidFill>
                  <a:ea typeface="+mj-ea"/>
                </a:rPr>
                <a:t>Content here</a:t>
              </a:r>
              <a:endParaRPr lang="ko-KR" altLang="en-US" sz="1400" b="1" dirty="0">
                <a:solidFill>
                  <a:srgbClr val="262626"/>
                </a:solidFill>
                <a:ea typeface="+mj-ea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E74C2D3-1814-4FF0-8A10-F450EC29DF3F}"/>
              </a:ext>
            </a:extLst>
          </p:cNvPr>
          <p:cNvSpPr/>
          <p:nvPr/>
        </p:nvSpPr>
        <p:spPr>
          <a:xfrm>
            <a:off x="0" y="3816474"/>
            <a:ext cx="12192000" cy="1237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27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872251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4927514-BA07-4656-A4D0-B6CF25E5A434}"/>
              </a:ext>
            </a:extLst>
          </p:cNvPr>
          <p:cNvGrpSpPr/>
          <p:nvPr/>
        </p:nvGrpSpPr>
        <p:grpSpPr>
          <a:xfrm>
            <a:off x="305667" y="1698133"/>
            <a:ext cx="5240630" cy="4404614"/>
            <a:chOff x="718988" y="1650508"/>
            <a:chExt cx="5240630" cy="44046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18751EA-CFE3-49B4-A996-6C0C19CE0A8A}"/>
                </a:ext>
              </a:extLst>
            </p:cNvPr>
            <p:cNvGrpSpPr/>
            <p:nvPr/>
          </p:nvGrpSpPr>
          <p:grpSpPr>
            <a:xfrm>
              <a:off x="718988" y="1650508"/>
              <a:ext cx="5240630" cy="4053606"/>
              <a:chOff x="597068" y="1702760"/>
              <a:chExt cx="4112770" cy="3181211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F20C6939-E6F3-49AC-9081-E2742122A568}"/>
                  </a:ext>
                </a:extLst>
              </p:cNvPr>
              <p:cNvSpPr/>
              <p:nvPr/>
            </p:nvSpPr>
            <p:spPr>
              <a:xfrm>
                <a:off x="597068" y="1702760"/>
                <a:ext cx="4112770" cy="3181211"/>
              </a:xfrm>
              <a:custGeom>
                <a:avLst/>
                <a:gdLst>
                  <a:gd name="connsiteX0" fmla="*/ 944140 w 1178350"/>
                  <a:gd name="connsiteY0" fmla="*/ 641170 h 913221"/>
                  <a:gd name="connsiteX1" fmla="*/ 944140 w 1178350"/>
                  <a:gd name="connsiteY1" fmla="*/ 856219 h 913221"/>
                  <a:gd name="connsiteX2" fmla="*/ 889936 w 1178350"/>
                  <a:gd name="connsiteY2" fmla="*/ 912780 h 913221"/>
                  <a:gd name="connsiteX3" fmla="*/ 724967 w 1178350"/>
                  <a:gd name="connsiteY3" fmla="*/ 913369 h 913221"/>
                  <a:gd name="connsiteX4" fmla="*/ 696097 w 1178350"/>
                  <a:gd name="connsiteY4" fmla="*/ 883910 h 913221"/>
                  <a:gd name="connsiteX5" fmla="*/ 696687 w 1178350"/>
                  <a:gd name="connsiteY5" fmla="*/ 736616 h 913221"/>
                  <a:gd name="connsiteX6" fmla="*/ 661336 w 1178350"/>
                  <a:gd name="connsiteY6" fmla="*/ 699498 h 913221"/>
                  <a:gd name="connsiteX7" fmla="*/ 519934 w 1178350"/>
                  <a:gd name="connsiteY7" fmla="*/ 699498 h 913221"/>
                  <a:gd name="connsiteX8" fmla="*/ 484584 w 1178350"/>
                  <a:gd name="connsiteY8" fmla="*/ 736616 h 913221"/>
                  <a:gd name="connsiteX9" fmla="*/ 485173 w 1178350"/>
                  <a:gd name="connsiteY9" fmla="*/ 883910 h 913221"/>
                  <a:gd name="connsiteX10" fmla="*/ 455714 w 1178350"/>
                  <a:gd name="connsiteY10" fmla="*/ 912780 h 913221"/>
                  <a:gd name="connsiteX11" fmla="*/ 293691 w 1178350"/>
                  <a:gd name="connsiteY11" fmla="*/ 912191 h 913221"/>
                  <a:gd name="connsiteX12" fmla="*/ 237130 w 1178350"/>
                  <a:gd name="connsiteY12" fmla="*/ 855040 h 913221"/>
                  <a:gd name="connsiteX13" fmla="*/ 236541 w 1178350"/>
                  <a:gd name="connsiteY13" fmla="*/ 421997 h 913221"/>
                  <a:gd name="connsiteX14" fmla="*/ 230649 w 1178350"/>
                  <a:gd name="connsiteY14" fmla="*/ 395484 h 913221"/>
                  <a:gd name="connsiteX15" fmla="*/ 208260 w 1178350"/>
                  <a:gd name="connsiteY15" fmla="*/ 407267 h 913221"/>
                  <a:gd name="connsiteX16" fmla="*/ 110457 w 1178350"/>
                  <a:gd name="connsiteY16" fmla="*/ 477968 h 913221"/>
                  <a:gd name="connsiteX17" fmla="*/ 58021 w 1178350"/>
                  <a:gd name="connsiteY17" fmla="*/ 493876 h 913221"/>
                  <a:gd name="connsiteX18" fmla="*/ 2638 w 1178350"/>
                  <a:gd name="connsiteY18" fmla="*/ 452634 h 913221"/>
                  <a:gd name="connsiteX19" fmla="*/ 25616 w 1178350"/>
                  <a:gd name="connsiteY19" fmla="*/ 390770 h 913221"/>
                  <a:gd name="connsiteX20" fmla="*/ 211795 w 1178350"/>
                  <a:gd name="connsiteY20" fmla="*/ 256439 h 913221"/>
                  <a:gd name="connsiteX21" fmla="*/ 532307 w 1178350"/>
                  <a:gd name="connsiteY21" fmla="*/ 26071 h 913221"/>
                  <a:gd name="connsiteX22" fmla="*/ 648963 w 1178350"/>
                  <a:gd name="connsiteY22" fmla="*/ 26071 h 913221"/>
                  <a:gd name="connsiteX23" fmla="*/ 770923 w 1178350"/>
                  <a:gd name="connsiteY23" fmla="*/ 113858 h 913221"/>
                  <a:gd name="connsiteX24" fmla="*/ 798025 w 1178350"/>
                  <a:gd name="connsiteY24" fmla="*/ 102075 h 913221"/>
                  <a:gd name="connsiteX25" fmla="*/ 851051 w 1178350"/>
                  <a:gd name="connsiteY25" fmla="*/ 50816 h 913221"/>
                  <a:gd name="connsiteX26" fmla="*/ 904076 w 1178350"/>
                  <a:gd name="connsiteY26" fmla="*/ 50816 h 913221"/>
                  <a:gd name="connsiteX27" fmla="*/ 944140 w 1178350"/>
                  <a:gd name="connsiteY27" fmla="*/ 90880 h 913221"/>
                  <a:gd name="connsiteX28" fmla="*/ 943551 w 1178350"/>
                  <a:gd name="connsiteY28" fmla="*/ 199878 h 913221"/>
                  <a:gd name="connsiteX29" fmla="*/ 976545 w 1178350"/>
                  <a:gd name="connsiteY29" fmla="*/ 262330 h 913221"/>
                  <a:gd name="connsiteX30" fmla="*/ 1144460 w 1178350"/>
                  <a:gd name="connsiteY30" fmla="*/ 381933 h 913221"/>
                  <a:gd name="connsiteX31" fmla="*/ 1179810 w 1178350"/>
                  <a:gd name="connsiteY31" fmla="*/ 429656 h 913221"/>
                  <a:gd name="connsiteX32" fmla="*/ 1155065 w 1178350"/>
                  <a:gd name="connsiteY32" fmla="*/ 482682 h 913221"/>
                  <a:gd name="connsiteX33" fmla="*/ 1079651 w 1178350"/>
                  <a:gd name="connsiteY33" fmla="*/ 482682 h 913221"/>
                  <a:gd name="connsiteX34" fmla="*/ 978902 w 1178350"/>
                  <a:gd name="connsiteY34" fmla="*/ 411392 h 913221"/>
                  <a:gd name="connsiteX35" fmla="*/ 949443 w 1178350"/>
                  <a:gd name="connsiteY35" fmla="*/ 395484 h 913221"/>
                  <a:gd name="connsiteX36" fmla="*/ 944140 w 1178350"/>
                  <a:gd name="connsiteY36" fmla="*/ 427888 h 913221"/>
                  <a:gd name="connsiteX37" fmla="*/ 944140 w 1178350"/>
                  <a:gd name="connsiteY37" fmla="*/ 641170 h 913221"/>
                  <a:gd name="connsiteX0" fmla="*/ 944140 w 1180071"/>
                  <a:gd name="connsiteY0" fmla="*/ 641170 h 913398"/>
                  <a:gd name="connsiteX1" fmla="*/ 944140 w 1180071"/>
                  <a:gd name="connsiteY1" fmla="*/ 856219 h 913398"/>
                  <a:gd name="connsiteX2" fmla="*/ 889936 w 1180071"/>
                  <a:gd name="connsiteY2" fmla="*/ 912780 h 913398"/>
                  <a:gd name="connsiteX3" fmla="*/ 724967 w 1180071"/>
                  <a:gd name="connsiteY3" fmla="*/ 913369 h 913398"/>
                  <a:gd name="connsiteX4" fmla="*/ 696097 w 1180071"/>
                  <a:gd name="connsiteY4" fmla="*/ 883910 h 913398"/>
                  <a:gd name="connsiteX5" fmla="*/ 696687 w 1180071"/>
                  <a:gd name="connsiteY5" fmla="*/ 736616 h 913398"/>
                  <a:gd name="connsiteX6" fmla="*/ 661336 w 1180071"/>
                  <a:gd name="connsiteY6" fmla="*/ 699498 h 913398"/>
                  <a:gd name="connsiteX7" fmla="*/ 484584 w 1180071"/>
                  <a:gd name="connsiteY7" fmla="*/ 736616 h 913398"/>
                  <a:gd name="connsiteX8" fmla="*/ 485173 w 1180071"/>
                  <a:gd name="connsiteY8" fmla="*/ 883910 h 913398"/>
                  <a:gd name="connsiteX9" fmla="*/ 455714 w 1180071"/>
                  <a:gd name="connsiteY9" fmla="*/ 912780 h 913398"/>
                  <a:gd name="connsiteX10" fmla="*/ 293691 w 1180071"/>
                  <a:gd name="connsiteY10" fmla="*/ 912191 h 913398"/>
                  <a:gd name="connsiteX11" fmla="*/ 237130 w 1180071"/>
                  <a:gd name="connsiteY11" fmla="*/ 855040 h 913398"/>
                  <a:gd name="connsiteX12" fmla="*/ 236541 w 1180071"/>
                  <a:gd name="connsiteY12" fmla="*/ 421997 h 913398"/>
                  <a:gd name="connsiteX13" fmla="*/ 230649 w 1180071"/>
                  <a:gd name="connsiteY13" fmla="*/ 395484 h 913398"/>
                  <a:gd name="connsiteX14" fmla="*/ 208260 w 1180071"/>
                  <a:gd name="connsiteY14" fmla="*/ 407267 h 913398"/>
                  <a:gd name="connsiteX15" fmla="*/ 110457 w 1180071"/>
                  <a:gd name="connsiteY15" fmla="*/ 477968 h 913398"/>
                  <a:gd name="connsiteX16" fmla="*/ 58021 w 1180071"/>
                  <a:gd name="connsiteY16" fmla="*/ 493876 h 913398"/>
                  <a:gd name="connsiteX17" fmla="*/ 2638 w 1180071"/>
                  <a:gd name="connsiteY17" fmla="*/ 452634 h 913398"/>
                  <a:gd name="connsiteX18" fmla="*/ 25616 w 1180071"/>
                  <a:gd name="connsiteY18" fmla="*/ 390770 h 913398"/>
                  <a:gd name="connsiteX19" fmla="*/ 211795 w 1180071"/>
                  <a:gd name="connsiteY19" fmla="*/ 256439 h 913398"/>
                  <a:gd name="connsiteX20" fmla="*/ 532307 w 1180071"/>
                  <a:gd name="connsiteY20" fmla="*/ 26071 h 913398"/>
                  <a:gd name="connsiteX21" fmla="*/ 648963 w 1180071"/>
                  <a:gd name="connsiteY21" fmla="*/ 26071 h 913398"/>
                  <a:gd name="connsiteX22" fmla="*/ 770923 w 1180071"/>
                  <a:gd name="connsiteY22" fmla="*/ 113858 h 913398"/>
                  <a:gd name="connsiteX23" fmla="*/ 798025 w 1180071"/>
                  <a:gd name="connsiteY23" fmla="*/ 102075 h 913398"/>
                  <a:gd name="connsiteX24" fmla="*/ 851051 w 1180071"/>
                  <a:gd name="connsiteY24" fmla="*/ 50816 h 913398"/>
                  <a:gd name="connsiteX25" fmla="*/ 904076 w 1180071"/>
                  <a:gd name="connsiteY25" fmla="*/ 50816 h 913398"/>
                  <a:gd name="connsiteX26" fmla="*/ 944140 w 1180071"/>
                  <a:gd name="connsiteY26" fmla="*/ 90880 h 913398"/>
                  <a:gd name="connsiteX27" fmla="*/ 943551 w 1180071"/>
                  <a:gd name="connsiteY27" fmla="*/ 199878 h 913398"/>
                  <a:gd name="connsiteX28" fmla="*/ 976545 w 1180071"/>
                  <a:gd name="connsiteY28" fmla="*/ 262330 h 913398"/>
                  <a:gd name="connsiteX29" fmla="*/ 1144460 w 1180071"/>
                  <a:gd name="connsiteY29" fmla="*/ 381933 h 913398"/>
                  <a:gd name="connsiteX30" fmla="*/ 1179810 w 1180071"/>
                  <a:gd name="connsiteY30" fmla="*/ 429656 h 913398"/>
                  <a:gd name="connsiteX31" fmla="*/ 1155065 w 1180071"/>
                  <a:gd name="connsiteY31" fmla="*/ 482682 h 913398"/>
                  <a:gd name="connsiteX32" fmla="*/ 1079651 w 1180071"/>
                  <a:gd name="connsiteY32" fmla="*/ 482682 h 913398"/>
                  <a:gd name="connsiteX33" fmla="*/ 978902 w 1180071"/>
                  <a:gd name="connsiteY33" fmla="*/ 411392 h 913398"/>
                  <a:gd name="connsiteX34" fmla="*/ 949443 w 1180071"/>
                  <a:gd name="connsiteY34" fmla="*/ 395484 h 913398"/>
                  <a:gd name="connsiteX35" fmla="*/ 944140 w 1180071"/>
                  <a:gd name="connsiteY35" fmla="*/ 427888 h 913398"/>
                  <a:gd name="connsiteX36" fmla="*/ 944140 w 1180071"/>
                  <a:gd name="connsiteY36" fmla="*/ 641170 h 913398"/>
                  <a:gd name="connsiteX0" fmla="*/ 944140 w 1180071"/>
                  <a:gd name="connsiteY0" fmla="*/ 641170 h 913398"/>
                  <a:gd name="connsiteX1" fmla="*/ 944140 w 1180071"/>
                  <a:gd name="connsiteY1" fmla="*/ 856219 h 913398"/>
                  <a:gd name="connsiteX2" fmla="*/ 889936 w 1180071"/>
                  <a:gd name="connsiteY2" fmla="*/ 912780 h 913398"/>
                  <a:gd name="connsiteX3" fmla="*/ 724967 w 1180071"/>
                  <a:gd name="connsiteY3" fmla="*/ 913369 h 913398"/>
                  <a:gd name="connsiteX4" fmla="*/ 696097 w 1180071"/>
                  <a:gd name="connsiteY4" fmla="*/ 883910 h 913398"/>
                  <a:gd name="connsiteX5" fmla="*/ 696687 w 1180071"/>
                  <a:gd name="connsiteY5" fmla="*/ 736616 h 913398"/>
                  <a:gd name="connsiteX6" fmla="*/ 484584 w 1180071"/>
                  <a:gd name="connsiteY6" fmla="*/ 736616 h 913398"/>
                  <a:gd name="connsiteX7" fmla="*/ 485173 w 1180071"/>
                  <a:gd name="connsiteY7" fmla="*/ 883910 h 913398"/>
                  <a:gd name="connsiteX8" fmla="*/ 455714 w 1180071"/>
                  <a:gd name="connsiteY8" fmla="*/ 912780 h 913398"/>
                  <a:gd name="connsiteX9" fmla="*/ 293691 w 1180071"/>
                  <a:gd name="connsiteY9" fmla="*/ 912191 h 913398"/>
                  <a:gd name="connsiteX10" fmla="*/ 237130 w 1180071"/>
                  <a:gd name="connsiteY10" fmla="*/ 855040 h 913398"/>
                  <a:gd name="connsiteX11" fmla="*/ 236541 w 1180071"/>
                  <a:gd name="connsiteY11" fmla="*/ 421997 h 913398"/>
                  <a:gd name="connsiteX12" fmla="*/ 230649 w 1180071"/>
                  <a:gd name="connsiteY12" fmla="*/ 395484 h 913398"/>
                  <a:gd name="connsiteX13" fmla="*/ 208260 w 1180071"/>
                  <a:gd name="connsiteY13" fmla="*/ 407267 h 913398"/>
                  <a:gd name="connsiteX14" fmla="*/ 110457 w 1180071"/>
                  <a:gd name="connsiteY14" fmla="*/ 477968 h 913398"/>
                  <a:gd name="connsiteX15" fmla="*/ 58021 w 1180071"/>
                  <a:gd name="connsiteY15" fmla="*/ 493876 h 913398"/>
                  <a:gd name="connsiteX16" fmla="*/ 2638 w 1180071"/>
                  <a:gd name="connsiteY16" fmla="*/ 452634 h 913398"/>
                  <a:gd name="connsiteX17" fmla="*/ 25616 w 1180071"/>
                  <a:gd name="connsiteY17" fmla="*/ 390770 h 913398"/>
                  <a:gd name="connsiteX18" fmla="*/ 211795 w 1180071"/>
                  <a:gd name="connsiteY18" fmla="*/ 256439 h 913398"/>
                  <a:gd name="connsiteX19" fmla="*/ 532307 w 1180071"/>
                  <a:gd name="connsiteY19" fmla="*/ 26071 h 913398"/>
                  <a:gd name="connsiteX20" fmla="*/ 648963 w 1180071"/>
                  <a:gd name="connsiteY20" fmla="*/ 26071 h 913398"/>
                  <a:gd name="connsiteX21" fmla="*/ 770923 w 1180071"/>
                  <a:gd name="connsiteY21" fmla="*/ 113858 h 913398"/>
                  <a:gd name="connsiteX22" fmla="*/ 798025 w 1180071"/>
                  <a:gd name="connsiteY22" fmla="*/ 102075 h 913398"/>
                  <a:gd name="connsiteX23" fmla="*/ 851051 w 1180071"/>
                  <a:gd name="connsiteY23" fmla="*/ 50816 h 913398"/>
                  <a:gd name="connsiteX24" fmla="*/ 904076 w 1180071"/>
                  <a:gd name="connsiteY24" fmla="*/ 50816 h 913398"/>
                  <a:gd name="connsiteX25" fmla="*/ 944140 w 1180071"/>
                  <a:gd name="connsiteY25" fmla="*/ 90880 h 913398"/>
                  <a:gd name="connsiteX26" fmla="*/ 943551 w 1180071"/>
                  <a:gd name="connsiteY26" fmla="*/ 199878 h 913398"/>
                  <a:gd name="connsiteX27" fmla="*/ 976545 w 1180071"/>
                  <a:gd name="connsiteY27" fmla="*/ 262330 h 913398"/>
                  <a:gd name="connsiteX28" fmla="*/ 1144460 w 1180071"/>
                  <a:gd name="connsiteY28" fmla="*/ 381933 h 913398"/>
                  <a:gd name="connsiteX29" fmla="*/ 1179810 w 1180071"/>
                  <a:gd name="connsiteY29" fmla="*/ 429656 h 913398"/>
                  <a:gd name="connsiteX30" fmla="*/ 1155065 w 1180071"/>
                  <a:gd name="connsiteY30" fmla="*/ 482682 h 913398"/>
                  <a:gd name="connsiteX31" fmla="*/ 1079651 w 1180071"/>
                  <a:gd name="connsiteY31" fmla="*/ 482682 h 913398"/>
                  <a:gd name="connsiteX32" fmla="*/ 978902 w 1180071"/>
                  <a:gd name="connsiteY32" fmla="*/ 411392 h 913398"/>
                  <a:gd name="connsiteX33" fmla="*/ 949443 w 1180071"/>
                  <a:gd name="connsiteY33" fmla="*/ 395484 h 913398"/>
                  <a:gd name="connsiteX34" fmla="*/ 944140 w 1180071"/>
                  <a:gd name="connsiteY34" fmla="*/ 427888 h 913398"/>
                  <a:gd name="connsiteX35" fmla="*/ 944140 w 1180071"/>
                  <a:gd name="connsiteY35" fmla="*/ 641170 h 913398"/>
                  <a:gd name="connsiteX0" fmla="*/ 944140 w 1180071"/>
                  <a:gd name="connsiteY0" fmla="*/ 641170 h 913398"/>
                  <a:gd name="connsiteX1" fmla="*/ 944140 w 1180071"/>
                  <a:gd name="connsiteY1" fmla="*/ 856219 h 913398"/>
                  <a:gd name="connsiteX2" fmla="*/ 889936 w 1180071"/>
                  <a:gd name="connsiteY2" fmla="*/ 912780 h 913398"/>
                  <a:gd name="connsiteX3" fmla="*/ 724967 w 1180071"/>
                  <a:gd name="connsiteY3" fmla="*/ 913369 h 913398"/>
                  <a:gd name="connsiteX4" fmla="*/ 696097 w 1180071"/>
                  <a:gd name="connsiteY4" fmla="*/ 883910 h 913398"/>
                  <a:gd name="connsiteX5" fmla="*/ 484584 w 1180071"/>
                  <a:gd name="connsiteY5" fmla="*/ 736616 h 913398"/>
                  <a:gd name="connsiteX6" fmla="*/ 485173 w 1180071"/>
                  <a:gd name="connsiteY6" fmla="*/ 883910 h 913398"/>
                  <a:gd name="connsiteX7" fmla="*/ 455714 w 1180071"/>
                  <a:gd name="connsiteY7" fmla="*/ 912780 h 913398"/>
                  <a:gd name="connsiteX8" fmla="*/ 293691 w 1180071"/>
                  <a:gd name="connsiteY8" fmla="*/ 912191 h 913398"/>
                  <a:gd name="connsiteX9" fmla="*/ 237130 w 1180071"/>
                  <a:gd name="connsiteY9" fmla="*/ 855040 h 913398"/>
                  <a:gd name="connsiteX10" fmla="*/ 236541 w 1180071"/>
                  <a:gd name="connsiteY10" fmla="*/ 421997 h 913398"/>
                  <a:gd name="connsiteX11" fmla="*/ 230649 w 1180071"/>
                  <a:gd name="connsiteY11" fmla="*/ 395484 h 913398"/>
                  <a:gd name="connsiteX12" fmla="*/ 208260 w 1180071"/>
                  <a:gd name="connsiteY12" fmla="*/ 407267 h 913398"/>
                  <a:gd name="connsiteX13" fmla="*/ 110457 w 1180071"/>
                  <a:gd name="connsiteY13" fmla="*/ 477968 h 913398"/>
                  <a:gd name="connsiteX14" fmla="*/ 58021 w 1180071"/>
                  <a:gd name="connsiteY14" fmla="*/ 493876 h 913398"/>
                  <a:gd name="connsiteX15" fmla="*/ 2638 w 1180071"/>
                  <a:gd name="connsiteY15" fmla="*/ 452634 h 913398"/>
                  <a:gd name="connsiteX16" fmla="*/ 25616 w 1180071"/>
                  <a:gd name="connsiteY16" fmla="*/ 390770 h 913398"/>
                  <a:gd name="connsiteX17" fmla="*/ 211795 w 1180071"/>
                  <a:gd name="connsiteY17" fmla="*/ 256439 h 913398"/>
                  <a:gd name="connsiteX18" fmla="*/ 532307 w 1180071"/>
                  <a:gd name="connsiteY18" fmla="*/ 26071 h 913398"/>
                  <a:gd name="connsiteX19" fmla="*/ 648963 w 1180071"/>
                  <a:gd name="connsiteY19" fmla="*/ 26071 h 913398"/>
                  <a:gd name="connsiteX20" fmla="*/ 770923 w 1180071"/>
                  <a:gd name="connsiteY20" fmla="*/ 113858 h 913398"/>
                  <a:gd name="connsiteX21" fmla="*/ 798025 w 1180071"/>
                  <a:gd name="connsiteY21" fmla="*/ 102075 h 913398"/>
                  <a:gd name="connsiteX22" fmla="*/ 851051 w 1180071"/>
                  <a:gd name="connsiteY22" fmla="*/ 50816 h 913398"/>
                  <a:gd name="connsiteX23" fmla="*/ 904076 w 1180071"/>
                  <a:gd name="connsiteY23" fmla="*/ 50816 h 913398"/>
                  <a:gd name="connsiteX24" fmla="*/ 944140 w 1180071"/>
                  <a:gd name="connsiteY24" fmla="*/ 90880 h 913398"/>
                  <a:gd name="connsiteX25" fmla="*/ 943551 w 1180071"/>
                  <a:gd name="connsiteY25" fmla="*/ 199878 h 913398"/>
                  <a:gd name="connsiteX26" fmla="*/ 976545 w 1180071"/>
                  <a:gd name="connsiteY26" fmla="*/ 262330 h 913398"/>
                  <a:gd name="connsiteX27" fmla="*/ 1144460 w 1180071"/>
                  <a:gd name="connsiteY27" fmla="*/ 381933 h 913398"/>
                  <a:gd name="connsiteX28" fmla="*/ 1179810 w 1180071"/>
                  <a:gd name="connsiteY28" fmla="*/ 429656 h 913398"/>
                  <a:gd name="connsiteX29" fmla="*/ 1155065 w 1180071"/>
                  <a:gd name="connsiteY29" fmla="*/ 482682 h 913398"/>
                  <a:gd name="connsiteX30" fmla="*/ 1079651 w 1180071"/>
                  <a:gd name="connsiteY30" fmla="*/ 482682 h 913398"/>
                  <a:gd name="connsiteX31" fmla="*/ 978902 w 1180071"/>
                  <a:gd name="connsiteY31" fmla="*/ 411392 h 913398"/>
                  <a:gd name="connsiteX32" fmla="*/ 949443 w 1180071"/>
                  <a:gd name="connsiteY32" fmla="*/ 395484 h 913398"/>
                  <a:gd name="connsiteX33" fmla="*/ 944140 w 1180071"/>
                  <a:gd name="connsiteY33" fmla="*/ 427888 h 913398"/>
                  <a:gd name="connsiteX34" fmla="*/ 944140 w 1180071"/>
                  <a:gd name="connsiteY34" fmla="*/ 641170 h 913398"/>
                  <a:gd name="connsiteX0" fmla="*/ 944140 w 1180071"/>
                  <a:gd name="connsiteY0" fmla="*/ 641170 h 913398"/>
                  <a:gd name="connsiteX1" fmla="*/ 944140 w 1180071"/>
                  <a:gd name="connsiteY1" fmla="*/ 856219 h 913398"/>
                  <a:gd name="connsiteX2" fmla="*/ 889936 w 1180071"/>
                  <a:gd name="connsiteY2" fmla="*/ 912780 h 913398"/>
                  <a:gd name="connsiteX3" fmla="*/ 724967 w 1180071"/>
                  <a:gd name="connsiteY3" fmla="*/ 913369 h 913398"/>
                  <a:gd name="connsiteX4" fmla="*/ 696097 w 1180071"/>
                  <a:gd name="connsiteY4" fmla="*/ 883910 h 913398"/>
                  <a:gd name="connsiteX5" fmla="*/ 477088 w 1180071"/>
                  <a:gd name="connsiteY5" fmla="*/ 731618 h 913398"/>
                  <a:gd name="connsiteX6" fmla="*/ 485173 w 1180071"/>
                  <a:gd name="connsiteY6" fmla="*/ 883910 h 913398"/>
                  <a:gd name="connsiteX7" fmla="*/ 455714 w 1180071"/>
                  <a:gd name="connsiteY7" fmla="*/ 912780 h 913398"/>
                  <a:gd name="connsiteX8" fmla="*/ 293691 w 1180071"/>
                  <a:gd name="connsiteY8" fmla="*/ 912191 h 913398"/>
                  <a:gd name="connsiteX9" fmla="*/ 237130 w 1180071"/>
                  <a:gd name="connsiteY9" fmla="*/ 855040 h 913398"/>
                  <a:gd name="connsiteX10" fmla="*/ 236541 w 1180071"/>
                  <a:gd name="connsiteY10" fmla="*/ 421997 h 913398"/>
                  <a:gd name="connsiteX11" fmla="*/ 230649 w 1180071"/>
                  <a:gd name="connsiteY11" fmla="*/ 395484 h 913398"/>
                  <a:gd name="connsiteX12" fmla="*/ 208260 w 1180071"/>
                  <a:gd name="connsiteY12" fmla="*/ 407267 h 913398"/>
                  <a:gd name="connsiteX13" fmla="*/ 110457 w 1180071"/>
                  <a:gd name="connsiteY13" fmla="*/ 477968 h 913398"/>
                  <a:gd name="connsiteX14" fmla="*/ 58021 w 1180071"/>
                  <a:gd name="connsiteY14" fmla="*/ 493876 h 913398"/>
                  <a:gd name="connsiteX15" fmla="*/ 2638 w 1180071"/>
                  <a:gd name="connsiteY15" fmla="*/ 452634 h 913398"/>
                  <a:gd name="connsiteX16" fmla="*/ 25616 w 1180071"/>
                  <a:gd name="connsiteY16" fmla="*/ 390770 h 913398"/>
                  <a:gd name="connsiteX17" fmla="*/ 211795 w 1180071"/>
                  <a:gd name="connsiteY17" fmla="*/ 256439 h 913398"/>
                  <a:gd name="connsiteX18" fmla="*/ 532307 w 1180071"/>
                  <a:gd name="connsiteY18" fmla="*/ 26071 h 913398"/>
                  <a:gd name="connsiteX19" fmla="*/ 648963 w 1180071"/>
                  <a:gd name="connsiteY19" fmla="*/ 26071 h 913398"/>
                  <a:gd name="connsiteX20" fmla="*/ 770923 w 1180071"/>
                  <a:gd name="connsiteY20" fmla="*/ 113858 h 913398"/>
                  <a:gd name="connsiteX21" fmla="*/ 798025 w 1180071"/>
                  <a:gd name="connsiteY21" fmla="*/ 102075 h 913398"/>
                  <a:gd name="connsiteX22" fmla="*/ 851051 w 1180071"/>
                  <a:gd name="connsiteY22" fmla="*/ 50816 h 913398"/>
                  <a:gd name="connsiteX23" fmla="*/ 904076 w 1180071"/>
                  <a:gd name="connsiteY23" fmla="*/ 50816 h 913398"/>
                  <a:gd name="connsiteX24" fmla="*/ 944140 w 1180071"/>
                  <a:gd name="connsiteY24" fmla="*/ 90880 h 913398"/>
                  <a:gd name="connsiteX25" fmla="*/ 943551 w 1180071"/>
                  <a:gd name="connsiteY25" fmla="*/ 199878 h 913398"/>
                  <a:gd name="connsiteX26" fmla="*/ 976545 w 1180071"/>
                  <a:gd name="connsiteY26" fmla="*/ 262330 h 913398"/>
                  <a:gd name="connsiteX27" fmla="*/ 1144460 w 1180071"/>
                  <a:gd name="connsiteY27" fmla="*/ 381933 h 913398"/>
                  <a:gd name="connsiteX28" fmla="*/ 1179810 w 1180071"/>
                  <a:gd name="connsiteY28" fmla="*/ 429656 h 913398"/>
                  <a:gd name="connsiteX29" fmla="*/ 1155065 w 1180071"/>
                  <a:gd name="connsiteY29" fmla="*/ 482682 h 913398"/>
                  <a:gd name="connsiteX30" fmla="*/ 1079651 w 1180071"/>
                  <a:gd name="connsiteY30" fmla="*/ 482682 h 913398"/>
                  <a:gd name="connsiteX31" fmla="*/ 978902 w 1180071"/>
                  <a:gd name="connsiteY31" fmla="*/ 411392 h 913398"/>
                  <a:gd name="connsiteX32" fmla="*/ 949443 w 1180071"/>
                  <a:gd name="connsiteY32" fmla="*/ 395484 h 913398"/>
                  <a:gd name="connsiteX33" fmla="*/ 944140 w 1180071"/>
                  <a:gd name="connsiteY33" fmla="*/ 427888 h 913398"/>
                  <a:gd name="connsiteX34" fmla="*/ 944140 w 1180071"/>
                  <a:gd name="connsiteY34" fmla="*/ 641170 h 913398"/>
                  <a:gd name="connsiteX0" fmla="*/ 944140 w 1180071"/>
                  <a:gd name="connsiteY0" fmla="*/ 641170 h 913398"/>
                  <a:gd name="connsiteX1" fmla="*/ 944140 w 1180071"/>
                  <a:gd name="connsiteY1" fmla="*/ 856219 h 913398"/>
                  <a:gd name="connsiteX2" fmla="*/ 889936 w 1180071"/>
                  <a:gd name="connsiteY2" fmla="*/ 912780 h 913398"/>
                  <a:gd name="connsiteX3" fmla="*/ 724967 w 1180071"/>
                  <a:gd name="connsiteY3" fmla="*/ 913369 h 913398"/>
                  <a:gd name="connsiteX4" fmla="*/ 696097 w 1180071"/>
                  <a:gd name="connsiteY4" fmla="*/ 883910 h 913398"/>
                  <a:gd name="connsiteX5" fmla="*/ 485173 w 1180071"/>
                  <a:gd name="connsiteY5" fmla="*/ 883910 h 913398"/>
                  <a:gd name="connsiteX6" fmla="*/ 455714 w 1180071"/>
                  <a:gd name="connsiteY6" fmla="*/ 912780 h 913398"/>
                  <a:gd name="connsiteX7" fmla="*/ 293691 w 1180071"/>
                  <a:gd name="connsiteY7" fmla="*/ 912191 h 913398"/>
                  <a:gd name="connsiteX8" fmla="*/ 237130 w 1180071"/>
                  <a:gd name="connsiteY8" fmla="*/ 855040 h 913398"/>
                  <a:gd name="connsiteX9" fmla="*/ 236541 w 1180071"/>
                  <a:gd name="connsiteY9" fmla="*/ 421997 h 913398"/>
                  <a:gd name="connsiteX10" fmla="*/ 230649 w 1180071"/>
                  <a:gd name="connsiteY10" fmla="*/ 395484 h 913398"/>
                  <a:gd name="connsiteX11" fmla="*/ 208260 w 1180071"/>
                  <a:gd name="connsiteY11" fmla="*/ 407267 h 913398"/>
                  <a:gd name="connsiteX12" fmla="*/ 110457 w 1180071"/>
                  <a:gd name="connsiteY12" fmla="*/ 477968 h 913398"/>
                  <a:gd name="connsiteX13" fmla="*/ 58021 w 1180071"/>
                  <a:gd name="connsiteY13" fmla="*/ 493876 h 913398"/>
                  <a:gd name="connsiteX14" fmla="*/ 2638 w 1180071"/>
                  <a:gd name="connsiteY14" fmla="*/ 452634 h 913398"/>
                  <a:gd name="connsiteX15" fmla="*/ 25616 w 1180071"/>
                  <a:gd name="connsiteY15" fmla="*/ 390770 h 913398"/>
                  <a:gd name="connsiteX16" fmla="*/ 211795 w 1180071"/>
                  <a:gd name="connsiteY16" fmla="*/ 256439 h 913398"/>
                  <a:gd name="connsiteX17" fmla="*/ 532307 w 1180071"/>
                  <a:gd name="connsiteY17" fmla="*/ 26071 h 913398"/>
                  <a:gd name="connsiteX18" fmla="*/ 648963 w 1180071"/>
                  <a:gd name="connsiteY18" fmla="*/ 26071 h 913398"/>
                  <a:gd name="connsiteX19" fmla="*/ 770923 w 1180071"/>
                  <a:gd name="connsiteY19" fmla="*/ 113858 h 913398"/>
                  <a:gd name="connsiteX20" fmla="*/ 798025 w 1180071"/>
                  <a:gd name="connsiteY20" fmla="*/ 102075 h 913398"/>
                  <a:gd name="connsiteX21" fmla="*/ 851051 w 1180071"/>
                  <a:gd name="connsiteY21" fmla="*/ 50816 h 913398"/>
                  <a:gd name="connsiteX22" fmla="*/ 904076 w 1180071"/>
                  <a:gd name="connsiteY22" fmla="*/ 50816 h 913398"/>
                  <a:gd name="connsiteX23" fmla="*/ 944140 w 1180071"/>
                  <a:gd name="connsiteY23" fmla="*/ 90880 h 913398"/>
                  <a:gd name="connsiteX24" fmla="*/ 943551 w 1180071"/>
                  <a:gd name="connsiteY24" fmla="*/ 199878 h 913398"/>
                  <a:gd name="connsiteX25" fmla="*/ 976545 w 1180071"/>
                  <a:gd name="connsiteY25" fmla="*/ 262330 h 913398"/>
                  <a:gd name="connsiteX26" fmla="*/ 1144460 w 1180071"/>
                  <a:gd name="connsiteY26" fmla="*/ 381933 h 913398"/>
                  <a:gd name="connsiteX27" fmla="*/ 1179810 w 1180071"/>
                  <a:gd name="connsiteY27" fmla="*/ 429656 h 913398"/>
                  <a:gd name="connsiteX28" fmla="*/ 1155065 w 1180071"/>
                  <a:gd name="connsiteY28" fmla="*/ 482682 h 913398"/>
                  <a:gd name="connsiteX29" fmla="*/ 1079651 w 1180071"/>
                  <a:gd name="connsiteY29" fmla="*/ 482682 h 913398"/>
                  <a:gd name="connsiteX30" fmla="*/ 978902 w 1180071"/>
                  <a:gd name="connsiteY30" fmla="*/ 411392 h 913398"/>
                  <a:gd name="connsiteX31" fmla="*/ 949443 w 1180071"/>
                  <a:gd name="connsiteY31" fmla="*/ 395484 h 913398"/>
                  <a:gd name="connsiteX32" fmla="*/ 944140 w 1180071"/>
                  <a:gd name="connsiteY32" fmla="*/ 427888 h 913398"/>
                  <a:gd name="connsiteX33" fmla="*/ 944140 w 1180071"/>
                  <a:gd name="connsiteY33" fmla="*/ 641170 h 913398"/>
                  <a:gd name="connsiteX0" fmla="*/ 944140 w 1180071"/>
                  <a:gd name="connsiteY0" fmla="*/ 641170 h 914853"/>
                  <a:gd name="connsiteX1" fmla="*/ 944140 w 1180071"/>
                  <a:gd name="connsiteY1" fmla="*/ 856219 h 914853"/>
                  <a:gd name="connsiteX2" fmla="*/ 889936 w 1180071"/>
                  <a:gd name="connsiteY2" fmla="*/ 912780 h 914853"/>
                  <a:gd name="connsiteX3" fmla="*/ 724967 w 1180071"/>
                  <a:gd name="connsiteY3" fmla="*/ 913369 h 914853"/>
                  <a:gd name="connsiteX4" fmla="*/ 696097 w 1180071"/>
                  <a:gd name="connsiteY4" fmla="*/ 883910 h 914853"/>
                  <a:gd name="connsiteX5" fmla="*/ 455714 w 1180071"/>
                  <a:gd name="connsiteY5" fmla="*/ 912780 h 914853"/>
                  <a:gd name="connsiteX6" fmla="*/ 293691 w 1180071"/>
                  <a:gd name="connsiteY6" fmla="*/ 912191 h 914853"/>
                  <a:gd name="connsiteX7" fmla="*/ 237130 w 1180071"/>
                  <a:gd name="connsiteY7" fmla="*/ 855040 h 914853"/>
                  <a:gd name="connsiteX8" fmla="*/ 236541 w 1180071"/>
                  <a:gd name="connsiteY8" fmla="*/ 421997 h 914853"/>
                  <a:gd name="connsiteX9" fmla="*/ 230649 w 1180071"/>
                  <a:gd name="connsiteY9" fmla="*/ 395484 h 914853"/>
                  <a:gd name="connsiteX10" fmla="*/ 208260 w 1180071"/>
                  <a:gd name="connsiteY10" fmla="*/ 407267 h 914853"/>
                  <a:gd name="connsiteX11" fmla="*/ 110457 w 1180071"/>
                  <a:gd name="connsiteY11" fmla="*/ 477968 h 914853"/>
                  <a:gd name="connsiteX12" fmla="*/ 58021 w 1180071"/>
                  <a:gd name="connsiteY12" fmla="*/ 493876 h 914853"/>
                  <a:gd name="connsiteX13" fmla="*/ 2638 w 1180071"/>
                  <a:gd name="connsiteY13" fmla="*/ 452634 h 914853"/>
                  <a:gd name="connsiteX14" fmla="*/ 25616 w 1180071"/>
                  <a:gd name="connsiteY14" fmla="*/ 390770 h 914853"/>
                  <a:gd name="connsiteX15" fmla="*/ 211795 w 1180071"/>
                  <a:gd name="connsiteY15" fmla="*/ 256439 h 914853"/>
                  <a:gd name="connsiteX16" fmla="*/ 532307 w 1180071"/>
                  <a:gd name="connsiteY16" fmla="*/ 26071 h 914853"/>
                  <a:gd name="connsiteX17" fmla="*/ 648963 w 1180071"/>
                  <a:gd name="connsiteY17" fmla="*/ 26071 h 914853"/>
                  <a:gd name="connsiteX18" fmla="*/ 770923 w 1180071"/>
                  <a:gd name="connsiteY18" fmla="*/ 113858 h 914853"/>
                  <a:gd name="connsiteX19" fmla="*/ 798025 w 1180071"/>
                  <a:gd name="connsiteY19" fmla="*/ 102075 h 914853"/>
                  <a:gd name="connsiteX20" fmla="*/ 851051 w 1180071"/>
                  <a:gd name="connsiteY20" fmla="*/ 50816 h 914853"/>
                  <a:gd name="connsiteX21" fmla="*/ 904076 w 1180071"/>
                  <a:gd name="connsiteY21" fmla="*/ 50816 h 914853"/>
                  <a:gd name="connsiteX22" fmla="*/ 944140 w 1180071"/>
                  <a:gd name="connsiteY22" fmla="*/ 90880 h 914853"/>
                  <a:gd name="connsiteX23" fmla="*/ 943551 w 1180071"/>
                  <a:gd name="connsiteY23" fmla="*/ 199878 h 914853"/>
                  <a:gd name="connsiteX24" fmla="*/ 976545 w 1180071"/>
                  <a:gd name="connsiteY24" fmla="*/ 262330 h 914853"/>
                  <a:gd name="connsiteX25" fmla="*/ 1144460 w 1180071"/>
                  <a:gd name="connsiteY25" fmla="*/ 381933 h 914853"/>
                  <a:gd name="connsiteX26" fmla="*/ 1179810 w 1180071"/>
                  <a:gd name="connsiteY26" fmla="*/ 429656 h 914853"/>
                  <a:gd name="connsiteX27" fmla="*/ 1155065 w 1180071"/>
                  <a:gd name="connsiteY27" fmla="*/ 482682 h 914853"/>
                  <a:gd name="connsiteX28" fmla="*/ 1079651 w 1180071"/>
                  <a:gd name="connsiteY28" fmla="*/ 482682 h 914853"/>
                  <a:gd name="connsiteX29" fmla="*/ 978902 w 1180071"/>
                  <a:gd name="connsiteY29" fmla="*/ 411392 h 914853"/>
                  <a:gd name="connsiteX30" fmla="*/ 949443 w 1180071"/>
                  <a:gd name="connsiteY30" fmla="*/ 395484 h 914853"/>
                  <a:gd name="connsiteX31" fmla="*/ 944140 w 1180071"/>
                  <a:gd name="connsiteY31" fmla="*/ 427888 h 914853"/>
                  <a:gd name="connsiteX32" fmla="*/ 944140 w 1180071"/>
                  <a:gd name="connsiteY32" fmla="*/ 641170 h 914853"/>
                  <a:gd name="connsiteX0" fmla="*/ 944140 w 1180071"/>
                  <a:gd name="connsiteY0" fmla="*/ 641170 h 913369"/>
                  <a:gd name="connsiteX1" fmla="*/ 944140 w 1180071"/>
                  <a:gd name="connsiteY1" fmla="*/ 856219 h 913369"/>
                  <a:gd name="connsiteX2" fmla="*/ 889936 w 1180071"/>
                  <a:gd name="connsiteY2" fmla="*/ 912780 h 913369"/>
                  <a:gd name="connsiteX3" fmla="*/ 724967 w 1180071"/>
                  <a:gd name="connsiteY3" fmla="*/ 913369 h 913369"/>
                  <a:gd name="connsiteX4" fmla="*/ 455714 w 1180071"/>
                  <a:gd name="connsiteY4" fmla="*/ 912780 h 913369"/>
                  <a:gd name="connsiteX5" fmla="*/ 293691 w 1180071"/>
                  <a:gd name="connsiteY5" fmla="*/ 912191 h 913369"/>
                  <a:gd name="connsiteX6" fmla="*/ 237130 w 1180071"/>
                  <a:gd name="connsiteY6" fmla="*/ 855040 h 913369"/>
                  <a:gd name="connsiteX7" fmla="*/ 236541 w 1180071"/>
                  <a:gd name="connsiteY7" fmla="*/ 421997 h 913369"/>
                  <a:gd name="connsiteX8" fmla="*/ 230649 w 1180071"/>
                  <a:gd name="connsiteY8" fmla="*/ 395484 h 913369"/>
                  <a:gd name="connsiteX9" fmla="*/ 208260 w 1180071"/>
                  <a:gd name="connsiteY9" fmla="*/ 407267 h 913369"/>
                  <a:gd name="connsiteX10" fmla="*/ 110457 w 1180071"/>
                  <a:gd name="connsiteY10" fmla="*/ 477968 h 913369"/>
                  <a:gd name="connsiteX11" fmla="*/ 58021 w 1180071"/>
                  <a:gd name="connsiteY11" fmla="*/ 493876 h 913369"/>
                  <a:gd name="connsiteX12" fmla="*/ 2638 w 1180071"/>
                  <a:gd name="connsiteY12" fmla="*/ 452634 h 913369"/>
                  <a:gd name="connsiteX13" fmla="*/ 25616 w 1180071"/>
                  <a:gd name="connsiteY13" fmla="*/ 390770 h 913369"/>
                  <a:gd name="connsiteX14" fmla="*/ 211795 w 1180071"/>
                  <a:gd name="connsiteY14" fmla="*/ 256439 h 913369"/>
                  <a:gd name="connsiteX15" fmla="*/ 532307 w 1180071"/>
                  <a:gd name="connsiteY15" fmla="*/ 26071 h 913369"/>
                  <a:gd name="connsiteX16" fmla="*/ 648963 w 1180071"/>
                  <a:gd name="connsiteY16" fmla="*/ 26071 h 913369"/>
                  <a:gd name="connsiteX17" fmla="*/ 770923 w 1180071"/>
                  <a:gd name="connsiteY17" fmla="*/ 113858 h 913369"/>
                  <a:gd name="connsiteX18" fmla="*/ 798025 w 1180071"/>
                  <a:gd name="connsiteY18" fmla="*/ 102075 h 913369"/>
                  <a:gd name="connsiteX19" fmla="*/ 851051 w 1180071"/>
                  <a:gd name="connsiteY19" fmla="*/ 50816 h 913369"/>
                  <a:gd name="connsiteX20" fmla="*/ 904076 w 1180071"/>
                  <a:gd name="connsiteY20" fmla="*/ 50816 h 913369"/>
                  <a:gd name="connsiteX21" fmla="*/ 944140 w 1180071"/>
                  <a:gd name="connsiteY21" fmla="*/ 90880 h 913369"/>
                  <a:gd name="connsiteX22" fmla="*/ 943551 w 1180071"/>
                  <a:gd name="connsiteY22" fmla="*/ 199878 h 913369"/>
                  <a:gd name="connsiteX23" fmla="*/ 976545 w 1180071"/>
                  <a:gd name="connsiteY23" fmla="*/ 262330 h 913369"/>
                  <a:gd name="connsiteX24" fmla="*/ 1144460 w 1180071"/>
                  <a:gd name="connsiteY24" fmla="*/ 381933 h 913369"/>
                  <a:gd name="connsiteX25" fmla="*/ 1179810 w 1180071"/>
                  <a:gd name="connsiteY25" fmla="*/ 429656 h 913369"/>
                  <a:gd name="connsiteX26" fmla="*/ 1155065 w 1180071"/>
                  <a:gd name="connsiteY26" fmla="*/ 482682 h 913369"/>
                  <a:gd name="connsiteX27" fmla="*/ 1079651 w 1180071"/>
                  <a:gd name="connsiteY27" fmla="*/ 482682 h 913369"/>
                  <a:gd name="connsiteX28" fmla="*/ 978902 w 1180071"/>
                  <a:gd name="connsiteY28" fmla="*/ 411392 h 913369"/>
                  <a:gd name="connsiteX29" fmla="*/ 949443 w 1180071"/>
                  <a:gd name="connsiteY29" fmla="*/ 395484 h 913369"/>
                  <a:gd name="connsiteX30" fmla="*/ 944140 w 1180071"/>
                  <a:gd name="connsiteY30" fmla="*/ 427888 h 913369"/>
                  <a:gd name="connsiteX31" fmla="*/ 944140 w 1180071"/>
                  <a:gd name="connsiteY31" fmla="*/ 641170 h 913369"/>
                  <a:gd name="connsiteX0" fmla="*/ 944140 w 1180071"/>
                  <a:gd name="connsiteY0" fmla="*/ 641170 h 912780"/>
                  <a:gd name="connsiteX1" fmla="*/ 944140 w 1180071"/>
                  <a:gd name="connsiteY1" fmla="*/ 856219 h 912780"/>
                  <a:gd name="connsiteX2" fmla="*/ 889936 w 1180071"/>
                  <a:gd name="connsiteY2" fmla="*/ 912780 h 912780"/>
                  <a:gd name="connsiteX3" fmla="*/ 455714 w 1180071"/>
                  <a:gd name="connsiteY3" fmla="*/ 912780 h 912780"/>
                  <a:gd name="connsiteX4" fmla="*/ 293691 w 1180071"/>
                  <a:gd name="connsiteY4" fmla="*/ 912191 h 912780"/>
                  <a:gd name="connsiteX5" fmla="*/ 237130 w 1180071"/>
                  <a:gd name="connsiteY5" fmla="*/ 855040 h 912780"/>
                  <a:gd name="connsiteX6" fmla="*/ 236541 w 1180071"/>
                  <a:gd name="connsiteY6" fmla="*/ 421997 h 912780"/>
                  <a:gd name="connsiteX7" fmla="*/ 230649 w 1180071"/>
                  <a:gd name="connsiteY7" fmla="*/ 395484 h 912780"/>
                  <a:gd name="connsiteX8" fmla="*/ 208260 w 1180071"/>
                  <a:gd name="connsiteY8" fmla="*/ 407267 h 912780"/>
                  <a:gd name="connsiteX9" fmla="*/ 110457 w 1180071"/>
                  <a:gd name="connsiteY9" fmla="*/ 477968 h 912780"/>
                  <a:gd name="connsiteX10" fmla="*/ 58021 w 1180071"/>
                  <a:gd name="connsiteY10" fmla="*/ 493876 h 912780"/>
                  <a:gd name="connsiteX11" fmla="*/ 2638 w 1180071"/>
                  <a:gd name="connsiteY11" fmla="*/ 452634 h 912780"/>
                  <a:gd name="connsiteX12" fmla="*/ 25616 w 1180071"/>
                  <a:gd name="connsiteY12" fmla="*/ 390770 h 912780"/>
                  <a:gd name="connsiteX13" fmla="*/ 211795 w 1180071"/>
                  <a:gd name="connsiteY13" fmla="*/ 256439 h 912780"/>
                  <a:gd name="connsiteX14" fmla="*/ 532307 w 1180071"/>
                  <a:gd name="connsiteY14" fmla="*/ 26071 h 912780"/>
                  <a:gd name="connsiteX15" fmla="*/ 648963 w 1180071"/>
                  <a:gd name="connsiteY15" fmla="*/ 26071 h 912780"/>
                  <a:gd name="connsiteX16" fmla="*/ 770923 w 1180071"/>
                  <a:gd name="connsiteY16" fmla="*/ 113858 h 912780"/>
                  <a:gd name="connsiteX17" fmla="*/ 798025 w 1180071"/>
                  <a:gd name="connsiteY17" fmla="*/ 102075 h 912780"/>
                  <a:gd name="connsiteX18" fmla="*/ 851051 w 1180071"/>
                  <a:gd name="connsiteY18" fmla="*/ 50816 h 912780"/>
                  <a:gd name="connsiteX19" fmla="*/ 904076 w 1180071"/>
                  <a:gd name="connsiteY19" fmla="*/ 50816 h 912780"/>
                  <a:gd name="connsiteX20" fmla="*/ 944140 w 1180071"/>
                  <a:gd name="connsiteY20" fmla="*/ 90880 h 912780"/>
                  <a:gd name="connsiteX21" fmla="*/ 943551 w 1180071"/>
                  <a:gd name="connsiteY21" fmla="*/ 199878 h 912780"/>
                  <a:gd name="connsiteX22" fmla="*/ 976545 w 1180071"/>
                  <a:gd name="connsiteY22" fmla="*/ 262330 h 912780"/>
                  <a:gd name="connsiteX23" fmla="*/ 1144460 w 1180071"/>
                  <a:gd name="connsiteY23" fmla="*/ 381933 h 912780"/>
                  <a:gd name="connsiteX24" fmla="*/ 1179810 w 1180071"/>
                  <a:gd name="connsiteY24" fmla="*/ 429656 h 912780"/>
                  <a:gd name="connsiteX25" fmla="*/ 1155065 w 1180071"/>
                  <a:gd name="connsiteY25" fmla="*/ 482682 h 912780"/>
                  <a:gd name="connsiteX26" fmla="*/ 1079651 w 1180071"/>
                  <a:gd name="connsiteY26" fmla="*/ 482682 h 912780"/>
                  <a:gd name="connsiteX27" fmla="*/ 978902 w 1180071"/>
                  <a:gd name="connsiteY27" fmla="*/ 411392 h 912780"/>
                  <a:gd name="connsiteX28" fmla="*/ 949443 w 1180071"/>
                  <a:gd name="connsiteY28" fmla="*/ 395484 h 912780"/>
                  <a:gd name="connsiteX29" fmla="*/ 944140 w 1180071"/>
                  <a:gd name="connsiteY29" fmla="*/ 427888 h 912780"/>
                  <a:gd name="connsiteX30" fmla="*/ 944140 w 1180071"/>
                  <a:gd name="connsiteY30" fmla="*/ 641170 h 912780"/>
                  <a:gd name="connsiteX0" fmla="*/ 944140 w 1180071"/>
                  <a:gd name="connsiteY0" fmla="*/ 641170 h 912780"/>
                  <a:gd name="connsiteX1" fmla="*/ 944140 w 1180071"/>
                  <a:gd name="connsiteY1" fmla="*/ 856219 h 912780"/>
                  <a:gd name="connsiteX2" fmla="*/ 889936 w 1180071"/>
                  <a:gd name="connsiteY2" fmla="*/ 912780 h 912780"/>
                  <a:gd name="connsiteX3" fmla="*/ 293691 w 1180071"/>
                  <a:gd name="connsiteY3" fmla="*/ 912191 h 912780"/>
                  <a:gd name="connsiteX4" fmla="*/ 237130 w 1180071"/>
                  <a:gd name="connsiteY4" fmla="*/ 855040 h 912780"/>
                  <a:gd name="connsiteX5" fmla="*/ 236541 w 1180071"/>
                  <a:gd name="connsiteY5" fmla="*/ 421997 h 912780"/>
                  <a:gd name="connsiteX6" fmla="*/ 230649 w 1180071"/>
                  <a:gd name="connsiteY6" fmla="*/ 395484 h 912780"/>
                  <a:gd name="connsiteX7" fmla="*/ 208260 w 1180071"/>
                  <a:gd name="connsiteY7" fmla="*/ 407267 h 912780"/>
                  <a:gd name="connsiteX8" fmla="*/ 110457 w 1180071"/>
                  <a:gd name="connsiteY8" fmla="*/ 477968 h 912780"/>
                  <a:gd name="connsiteX9" fmla="*/ 58021 w 1180071"/>
                  <a:gd name="connsiteY9" fmla="*/ 493876 h 912780"/>
                  <a:gd name="connsiteX10" fmla="*/ 2638 w 1180071"/>
                  <a:gd name="connsiteY10" fmla="*/ 452634 h 912780"/>
                  <a:gd name="connsiteX11" fmla="*/ 25616 w 1180071"/>
                  <a:gd name="connsiteY11" fmla="*/ 390770 h 912780"/>
                  <a:gd name="connsiteX12" fmla="*/ 211795 w 1180071"/>
                  <a:gd name="connsiteY12" fmla="*/ 256439 h 912780"/>
                  <a:gd name="connsiteX13" fmla="*/ 532307 w 1180071"/>
                  <a:gd name="connsiteY13" fmla="*/ 26071 h 912780"/>
                  <a:gd name="connsiteX14" fmla="*/ 648963 w 1180071"/>
                  <a:gd name="connsiteY14" fmla="*/ 26071 h 912780"/>
                  <a:gd name="connsiteX15" fmla="*/ 770923 w 1180071"/>
                  <a:gd name="connsiteY15" fmla="*/ 113858 h 912780"/>
                  <a:gd name="connsiteX16" fmla="*/ 798025 w 1180071"/>
                  <a:gd name="connsiteY16" fmla="*/ 102075 h 912780"/>
                  <a:gd name="connsiteX17" fmla="*/ 851051 w 1180071"/>
                  <a:gd name="connsiteY17" fmla="*/ 50816 h 912780"/>
                  <a:gd name="connsiteX18" fmla="*/ 904076 w 1180071"/>
                  <a:gd name="connsiteY18" fmla="*/ 50816 h 912780"/>
                  <a:gd name="connsiteX19" fmla="*/ 944140 w 1180071"/>
                  <a:gd name="connsiteY19" fmla="*/ 90880 h 912780"/>
                  <a:gd name="connsiteX20" fmla="*/ 943551 w 1180071"/>
                  <a:gd name="connsiteY20" fmla="*/ 199878 h 912780"/>
                  <a:gd name="connsiteX21" fmla="*/ 976545 w 1180071"/>
                  <a:gd name="connsiteY21" fmla="*/ 262330 h 912780"/>
                  <a:gd name="connsiteX22" fmla="*/ 1144460 w 1180071"/>
                  <a:gd name="connsiteY22" fmla="*/ 381933 h 912780"/>
                  <a:gd name="connsiteX23" fmla="*/ 1179810 w 1180071"/>
                  <a:gd name="connsiteY23" fmla="*/ 429656 h 912780"/>
                  <a:gd name="connsiteX24" fmla="*/ 1155065 w 1180071"/>
                  <a:gd name="connsiteY24" fmla="*/ 482682 h 912780"/>
                  <a:gd name="connsiteX25" fmla="*/ 1079651 w 1180071"/>
                  <a:gd name="connsiteY25" fmla="*/ 482682 h 912780"/>
                  <a:gd name="connsiteX26" fmla="*/ 978902 w 1180071"/>
                  <a:gd name="connsiteY26" fmla="*/ 411392 h 912780"/>
                  <a:gd name="connsiteX27" fmla="*/ 949443 w 1180071"/>
                  <a:gd name="connsiteY27" fmla="*/ 395484 h 912780"/>
                  <a:gd name="connsiteX28" fmla="*/ 944140 w 1180071"/>
                  <a:gd name="connsiteY28" fmla="*/ 427888 h 912780"/>
                  <a:gd name="connsiteX29" fmla="*/ 944140 w 1180071"/>
                  <a:gd name="connsiteY29" fmla="*/ 641170 h 912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180071" h="912780">
                    <a:moveTo>
                      <a:pt x="944140" y="641170"/>
                    </a:moveTo>
                    <a:lnTo>
                      <a:pt x="944140" y="856219"/>
                    </a:lnTo>
                    <a:cubicBezTo>
                      <a:pt x="944140" y="896872"/>
                      <a:pt x="930000" y="912191"/>
                      <a:pt x="889936" y="912780"/>
                    </a:cubicBezTo>
                    <a:lnTo>
                      <a:pt x="293691" y="912191"/>
                    </a:lnTo>
                    <a:cubicBezTo>
                      <a:pt x="251270" y="911601"/>
                      <a:pt x="237130" y="897461"/>
                      <a:pt x="237130" y="855040"/>
                    </a:cubicBezTo>
                    <a:cubicBezTo>
                      <a:pt x="237130" y="710693"/>
                      <a:pt x="237130" y="566345"/>
                      <a:pt x="236541" y="421997"/>
                    </a:cubicBezTo>
                    <a:cubicBezTo>
                      <a:pt x="236541" y="413159"/>
                      <a:pt x="241843" y="400197"/>
                      <a:pt x="230649" y="395484"/>
                    </a:cubicBezTo>
                    <a:cubicBezTo>
                      <a:pt x="222401" y="391949"/>
                      <a:pt x="215330" y="401965"/>
                      <a:pt x="208260" y="407267"/>
                    </a:cubicBezTo>
                    <a:cubicBezTo>
                      <a:pt x="175267" y="430834"/>
                      <a:pt x="142862" y="453812"/>
                      <a:pt x="110457" y="477968"/>
                    </a:cubicBezTo>
                    <a:cubicBezTo>
                      <a:pt x="94549" y="489752"/>
                      <a:pt x="77463" y="496233"/>
                      <a:pt x="58021" y="493876"/>
                    </a:cubicBezTo>
                    <a:cubicBezTo>
                      <a:pt x="31508" y="490930"/>
                      <a:pt x="10297" y="479736"/>
                      <a:pt x="2638" y="452634"/>
                    </a:cubicBezTo>
                    <a:cubicBezTo>
                      <a:pt x="-5021" y="427299"/>
                      <a:pt x="4406" y="406089"/>
                      <a:pt x="25616" y="390770"/>
                    </a:cubicBezTo>
                    <a:lnTo>
                      <a:pt x="211795" y="256439"/>
                    </a:lnTo>
                    <a:lnTo>
                      <a:pt x="532307" y="26071"/>
                    </a:lnTo>
                    <a:cubicBezTo>
                      <a:pt x="581208" y="-8690"/>
                      <a:pt x="599473" y="-8690"/>
                      <a:pt x="648963" y="26071"/>
                    </a:cubicBezTo>
                    <a:lnTo>
                      <a:pt x="770923" y="113858"/>
                    </a:lnTo>
                    <a:cubicBezTo>
                      <a:pt x="788009" y="126231"/>
                      <a:pt x="796846" y="129766"/>
                      <a:pt x="798025" y="102075"/>
                    </a:cubicBezTo>
                    <a:cubicBezTo>
                      <a:pt x="799792" y="57886"/>
                      <a:pt x="808630" y="50816"/>
                      <a:pt x="851051" y="50816"/>
                    </a:cubicBezTo>
                    <a:lnTo>
                      <a:pt x="904076" y="50816"/>
                    </a:lnTo>
                    <a:cubicBezTo>
                      <a:pt x="930589" y="50816"/>
                      <a:pt x="944140" y="64367"/>
                      <a:pt x="944140" y="90880"/>
                    </a:cubicBezTo>
                    <a:cubicBezTo>
                      <a:pt x="944140" y="127409"/>
                      <a:pt x="946497" y="163938"/>
                      <a:pt x="943551" y="199878"/>
                    </a:cubicBezTo>
                    <a:cubicBezTo>
                      <a:pt x="941194" y="229336"/>
                      <a:pt x="952978" y="246422"/>
                      <a:pt x="976545" y="262330"/>
                    </a:cubicBezTo>
                    <a:cubicBezTo>
                      <a:pt x="1033106" y="301216"/>
                      <a:pt x="1088488" y="341869"/>
                      <a:pt x="1144460" y="381933"/>
                    </a:cubicBezTo>
                    <a:cubicBezTo>
                      <a:pt x="1161546" y="394306"/>
                      <a:pt x="1178043" y="406089"/>
                      <a:pt x="1179810" y="429656"/>
                    </a:cubicBezTo>
                    <a:cubicBezTo>
                      <a:pt x="1181578" y="452045"/>
                      <a:pt x="1174508" y="470898"/>
                      <a:pt x="1155065" y="482682"/>
                    </a:cubicBezTo>
                    <a:cubicBezTo>
                      <a:pt x="1130320" y="498000"/>
                      <a:pt x="1103807" y="498589"/>
                      <a:pt x="1079651" y="482682"/>
                    </a:cubicBezTo>
                    <a:cubicBezTo>
                      <a:pt x="1045479" y="460293"/>
                      <a:pt x="1012485" y="434959"/>
                      <a:pt x="978902" y="411392"/>
                    </a:cubicBezTo>
                    <a:cubicBezTo>
                      <a:pt x="969475" y="404911"/>
                      <a:pt x="960048" y="390770"/>
                      <a:pt x="949443" y="395484"/>
                    </a:cubicBezTo>
                    <a:cubicBezTo>
                      <a:pt x="937659" y="400786"/>
                      <a:pt x="944140" y="416694"/>
                      <a:pt x="944140" y="427888"/>
                    </a:cubicBezTo>
                    <a:cubicBezTo>
                      <a:pt x="943551" y="499768"/>
                      <a:pt x="944140" y="570469"/>
                      <a:pt x="944140" y="64117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58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FB68B64C-A9DB-460E-9761-5558D6D343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78025" y="2447670"/>
                <a:ext cx="2350856" cy="2259874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D0546A2-5D17-41E7-B566-8F3C3B5B8425}"/>
                </a:ext>
              </a:extLst>
            </p:cNvPr>
            <p:cNvGrpSpPr/>
            <p:nvPr/>
          </p:nvGrpSpPr>
          <p:grpSpPr>
            <a:xfrm>
              <a:off x="1334388" y="4903486"/>
              <a:ext cx="1151638" cy="1151636"/>
              <a:chOff x="1437248" y="4973965"/>
              <a:chExt cx="1010677" cy="1010677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EBCC655-1E4E-42AC-B24A-F32CC477C118}"/>
                  </a:ext>
                </a:extLst>
              </p:cNvPr>
              <p:cNvSpPr/>
              <p:nvPr/>
            </p:nvSpPr>
            <p:spPr>
              <a:xfrm>
                <a:off x="1481965" y="5017907"/>
                <a:ext cx="921242" cy="9212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059120B5-E7AC-47CA-8E5B-57A9E9E34257}"/>
                  </a:ext>
                </a:extLst>
              </p:cNvPr>
              <p:cNvSpPr/>
              <p:nvPr/>
            </p:nvSpPr>
            <p:spPr>
              <a:xfrm>
                <a:off x="1437248" y="4973965"/>
                <a:ext cx="1010677" cy="1010677"/>
              </a:xfrm>
              <a:custGeom>
                <a:avLst/>
                <a:gdLst>
                  <a:gd name="connsiteX0" fmla="*/ 481319 w 971550"/>
                  <a:gd name="connsiteY0" fmla="*/ 112557 h 971550"/>
                  <a:gd name="connsiteX1" fmla="*/ 513323 w 971550"/>
                  <a:gd name="connsiteY1" fmla="*/ 144561 h 971550"/>
                  <a:gd name="connsiteX2" fmla="*/ 513323 w 971550"/>
                  <a:gd name="connsiteY2" fmla="*/ 413613 h 971550"/>
                  <a:gd name="connsiteX3" fmla="*/ 516029 w 971550"/>
                  <a:gd name="connsiteY3" fmla="*/ 414159 h 971550"/>
                  <a:gd name="connsiteX4" fmla="*/ 563499 w 971550"/>
                  <a:gd name="connsiteY4" fmla="*/ 485775 h 971550"/>
                  <a:gd name="connsiteX5" fmla="*/ 485775 w 971550"/>
                  <a:gd name="connsiteY5" fmla="*/ 563499 h 971550"/>
                  <a:gd name="connsiteX6" fmla="*/ 414159 w 971550"/>
                  <a:gd name="connsiteY6" fmla="*/ 516029 h 971550"/>
                  <a:gd name="connsiteX7" fmla="*/ 412392 w 971550"/>
                  <a:gd name="connsiteY7" fmla="*/ 507275 h 971550"/>
                  <a:gd name="connsiteX8" fmla="*/ 150609 w 971550"/>
                  <a:gd name="connsiteY8" fmla="*/ 507275 h 971550"/>
                  <a:gd name="connsiteX9" fmla="*/ 118605 w 971550"/>
                  <a:gd name="connsiteY9" fmla="*/ 475271 h 971550"/>
                  <a:gd name="connsiteX10" fmla="*/ 150609 w 971550"/>
                  <a:gd name="connsiteY10" fmla="*/ 443267 h 971550"/>
                  <a:gd name="connsiteX11" fmla="*/ 422421 w 971550"/>
                  <a:gd name="connsiteY11" fmla="*/ 443267 h 971550"/>
                  <a:gd name="connsiteX12" fmla="*/ 430816 w 971550"/>
                  <a:gd name="connsiteY12" fmla="*/ 430816 h 971550"/>
                  <a:gd name="connsiteX13" fmla="*/ 449315 w 971550"/>
                  <a:gd name="connsiteY13" fmla="*/ 418344 h 971550"/>
                  <a:gd name="connsiteX14" fmla="*/ 449315 w 971550"/>
                  <a:gd name="connsiteY14" fmla="*/ 144561 h 971550"/>
                  <a:gd name="connsiteX15" fmla="*/ 481319 w 971550"/>
                  <a:gd name="connsiteY15" fmla="*/ 112557 h 971550"/>
                  <a:gd name="connsiteX16" fmla="*/ 485775 w 971550"/>
                  <a:gd name="connsiteY16" fmla="*/ 50715 h 971550"/>
                  <a:gd name="connsiteX17" fmla="*/ 50715 w 971550"/>
                  <a:gd name="connsiteY17" fmla="*/ 485775 h 971550"/>
                  <a:gd name="connsiteX18" fmla="*/ 485775 w 971550"/>
                  <a:gd name="connsiteY18" fmla="*/ 920835 h 971550"/>
                  <a:gd name="connsiteX19" fmla="*/ 920835 w 971550"/>
                  <a:gd name="connsiteY19" fmla="*/ 485775 h 971550"/>
                  <a:gd name="connsiteX20" fmla="*/ 485775 w 971550"/>
                  <a:gd name="connsiteY20" fmla="*/ 50715 h 971550"/>
                  <a:gd name="connsiteX21" fmla="*/ 485775 w 971550"/>
                  <a:gd name="connsiteY21" fmla="*/ 0 h 971550"/>
                  <a:gd name="connsiteX22" fmla="*/ 971550 w 971550"/>
                  <a:gd name="connsiteY22" fmla="*/ 485775 h 971550"/>
                  <a:gd name="connsiteX23" fmla="*/ 485775 w 971550"/>
                  <a:gd name="connsiteY23" fmla="*/ 971550 h 971550"/>
                  <a:gd name="connsiteX24" fmla="*/ 0 w 971550"/>
                  <a:gd name="connsiteY24" fmla="*/ 485775 h 971550"/>
                  <a:gd name="connsiteX25" fmla="*/ 485775 w 971550"/>
                  <a:gd name="connsiteY25" fmla="*/ 0 h 971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71550" h="971550">
                    <a:moveTo>
                      <a:pt x="481319" y="112557"/>
                    </a:moveTo>
                    <a:cubicBezTo>
                      <a:pt x="498994" y="112557"/>
                      <a:pt x="513323" y="126886"/>
                      <a:pt x="513323" y="144561"/>
                    </a:cubicBezTo>
                    <a:lnTo>
                      <a:pt x="513323" y="413613"/>
                    </a:lnTo>
                    <a:lnTo>
                      <a:pt x="516029" y="414159"/>
                    </a:lnTo>
                    <a:cubicBezTo>
                      <a:pt x="543925" y="425958"/>
                      <a:pt x="563499" y="453581"/>
                      <a:pt x="563499" y="485775"/>
                    </a:cubicBezTo>
                    <a:cubicBezTo>
                      <a:pt x="563499" y="528701"/>
                      <a:pt x="528701" y="563499"/>
                      <a:pt x="485775" y="563499"/>
                    </a:cubicBezTo>
                    <a:cubicBezTo>
                      <a:pt x="453581" y="563499"/>
                      <a:pt x="425958" y="543925"/>
                      <a:pt x="414159" y="516029"/>
                    </a:cubicBezTo>
                    <a:lnTo>
                      <a:pt x="412392" y="507275"/>
                    </a:lnTo>
                    <a:lnTo>
                      <a:pt x="150609" y="507275"/>
                    </a:lnTo>
                    <a:cubicBezTo>
                      <a:pt x="132934" y="507275"/>
                      <a:pt x="118605" y="492946"/>
                      <a:pt x="118605" y="475271"/>
                    </a:cubicBezTo>
                    <a:cubicBezTo>
                      <a:pt x="118605" y="457596"/>
                      <a:pt x="132934" y="443267"/>
                      <a:pt x="150609" y="443267"/>
                    </a:cubicBezTo>
                    <a:lnTo>
                      <a:pt x="422421" y="443267"/>
                    </a:lnTo>
                    <a:lnTo>
                      <a:pt x="430816" y="430816"/>
                    </a:lnTo>
                    <a:lnTo>
                      <a:pt x="449315" y="418344"/>
                    </a:lnTo>
                    <a:lnTo>
                      <a:pt x="449315" y="144561"/>
                    </a:lnTo>
                    <a:cubicBezTo>
                      <a:pt x="449315" y="126886"/>
                      <a:pt x="463644" y="112557"/>
                      <a:pt x="481319" y="112557"/>
                    </a:cubicBezTo>
                    <a:close/>
                    <a:moveTo>
                      <a:pt x="485775" y="50715"/>
                    </a:moveTo>
                    <a:cubicBezTo>
                      <a:pt x="245498" y="50715"/>
                      <a:pt x="50715" y="245498"/>
                      <a:pt x="50715" y="485775"/>
                    </a:cubicBezTo>
                    <a:cubicBezTo>
                      <a:pt x="50715" y="726052"/>
                      <a:pt x="245498" y="920835"/>
                      <a:pt x="485775" y="920835"/>
                    </a:cubicBezTo>
                    <a:cubicBezTo>
                      <a:pt x="726052" y="920835"/>
                      <a:pt x="920835" y="726052"/>
                      <a:pt x="920835" y="485775"/>
                    </a:cubicBezTo>
                    <a:cubicBezTo>
                      <a:pt x="920835" y="245498"/>
                      <a:pt x="726052" y="50715"/>
                      <a:pt x="485775" y="50715"/>
                    </a:cubicBezTo>
                    <a:close/>
                    <a:moveTo>
                      <a:pt x="485775" y="0"/>
                    </a:moveTo>
                    <a:cubicBezTo>
                      <a:pt x="754061" y="0"/>
                      <a:pt x="971550" y="217489"/>
                      <a:pt x="971550" y="485775"/>
                    </a:cubicBezTo>
                    <a:cubicBezTo>
                      <a:pt x="971550" y="754061"/>
                      <a:pt x="754061" y="971550"/>
                      <a:pt x="485775" y="971550"/>
                    </a:cubicBezTo>
                    <a:cubicBezTo>
                      <a:pt x="217489" y="971550"/>
                      <a:pt x="0" y="754061"/>
                      <a:pt x="0" y="485775"/>
                    </a:cubicBezTo>
                    <a:cubicBezTo>
                      <a:pt x="0" y="217489"/>
                      <a:pt x="217489" y="0"/>
                      <a:pt x="4857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CD2E4F-3B48-4653-B31D-80DD060084A4}"/>
              </a:ext>
            </a:extLst>
          </p:cNvPr>
          <p:cNvGrpSpPr/>
          <p:nvPr/>
        </p:nvGrpSpPr>
        <p:grpSpPr>
          <a:xfrm>
            <a:off x="5240472" y="4688215"/>
            <a:ext cx="1453193" cy="1502877"/>
            <a:chOff x="2079598" y="4199174"/>
            <a:chExt cx="3303211" cy="150287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948026-63A9-4E52-A0A5-1B7186660A84}"/>
                </a:ext>
              </a:extLst>
            </p:cNvPr>
            <p:cNvSpPr txBox="1"/>
            <p:nvPr/>
          </p:nvSpPr>
          <p:spPr>
            <a:xfrm>
              <a:off x="2098435" y="4501722"/>
              <a:ext cx="32557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7D39B7-4B7A-4013-B9A9-1CF84D7D35DB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E17C7C2-6B95-4E75-B73A-4835E52485B4}"/>
              </a:ext>
            </a:extLst>
          </p:cNvPr>
          <p:cNvGrpSpPr/>
          <p:nvPr/>
        </p:nvGrpSpPr>
        <p:grpSpPr>
          <a:xfrm>
            <a:off x="8553666" y="4688215"/>
            <a:ext cx="1453193" cy="1502877"/>
            <a:chOff x="2079598" y="4199174"/>
            <a:chExt cx="3303211" cy="150287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4AB542-E362-42DE-9233-4BA6F633233B}"/>
                </a:ext>
              </a:extLst>
            </p:cNvPr>
            <p:cNvSpPr txBox="1"/>
            <p:nvPr/>
          </p:nvSpPr>
          <p:spPr>
            <a:xfrm>
              <a:off x="2098435" y="4501722"/>
              <a:ext cx="32557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4D0BCF0-E2B8-4AEA-9E60-6D9F777C23DB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7359578-C581-4AAB-BC18-2207B2B8BA78}"/>
              </a:ext>
            </a:extLst>
          </p:cNvPr>
          <p:cNvGrpSpPr/>
          <p:nvPr/>
        </p:nvGrpSpPr>
        <p:grpSpPr>
          <a:xfrm>
            <a:off x="6897069" y="4688215"/>
            <a:ext cx="1453193" cy="1502877"/>
            <a:chOff x="2079598" y="4199174"/>
            <a:chExt cx="3303211" cy="150287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519A5B5-5B1A-466C-B705-AAE4C1401517}"/>
                </a:ext>
              </a:extLst>
            </p:cNvPr>
            <p:cNvSpPr txBox="1"/>
            <p:nvPr/>
          </p:nvSpPr>
          <p:spPr>
            <a:xfrm>
              <a:off x="2098435" y="4501722"/>
              <a:ext cx="32557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ECAAA2-AD68-4A4F-BCF1-ACE78CB99E53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157854B-BAF8-4DF9-9EFD-2F829177541B}"/>
              </a:ext>
            </a:extLst>
          </p:cNvPr>
          <p:cNvGrpSpPr/>
          <p:nvPr/>
        </p:nvGrpSpPr>
        <p:grpSpPr>
          <a:xfrm>
            <a:off x="10211619" y="4688215"/>
            <a:ext cx="1453193" cy="1502877"/>
            <a:chOff x="2079598" y="4199174"/>
            <a:chExt cx="3303211" cy="150287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220764-8DB0-487A-9379-BD917C78D6F3}"/>
                </a:ext>
              </a:extLst>
            </p:cNvPr>
            <p:cNvSpPr txBox="1"/>
            <p:nvPr/>
          </p:nvSpPr>
          <p:spPr>
            <a:xfrm>
              <a:off x="2098435" y="4501722"/>
              <a:ext cx="32557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23F2AA6-FC5D-4F15-97C8-6B46B6ED4A2C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D2705FE4-02B8-492F-A8FC-EE50386D733A}"/>
              </a:ext>
            </a:extLst>
          </p:cNvPr>
          <p:cNvSpPr/>
          <p:nvPr/>
        </p:nvSpPr>
        <p:spPr>
          <a:xfrm>
            <a:off x="5652142" y="3807339"/>
            <a:ext cx="627736" cy="6277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29E44A7-D26F-4F0E-B1A7-4C87D5218A28}"/>
              </a:ext>
            </a:extLst>
          </p:cNvPr>
          <p:cNvSpPr/>
          <p:nvPr/>
        </p:nvSpPr>
        <p:spPr>
          <a:xfrm>
            <a:off x="8966395" y="3807339"/>
            <a:ext cx="627736" cy="6277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AD5C96F-E69A-4FC8-9F39-52DEA9FEB827}"/>
              </a:ext>
            </a:extLst>
          </p:cNvPr>
          <p:cNvSpPr/>
          <p:nvPr/>
        </p:nvSpPr>
        <p:spPr>
          <a:xfrm>
            <a:off x="10623523" y="3807339"/>
            <a:ext cx="627736" cy="6277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B5B74BC-5474-4352-98FC-A91C081A3C00}"/>
              </a:ext>
            </a:extLst>
          </p:cNvPr>
          <p:cNvSpPr/>
          <p:nvPr/>
        </p:nvSpPr>
        <p:spPr>
          <a:xfrm>
            <a:off x="7309269" y="3807339"/>
            <a:ext cx="627736" cy="6277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Isosceles Triangle 8">
            <a:extLst>
              <a:ext uri="{FF2B5EF4-FFF2-40B4-BE49-F238E27FC236}">
                <a16:creationId xmlns:a16="http://schemas.microsoft.com/office/drawing/2014/main" id="{1CADA755-ED22-410B-BF77-680C69DFAA30}"/>
              </a:ext>
            </a:extLst>
          </p:cNvPr>
          <p:cNvSpPr/>
          <p:nvPr/>
        </p:nvSpPr>
        <p:spPr>
          <a:xfrm rot="16200000">
            <a:off x="7510407" y="3974767"/>
            <a:ext cx="254621" cy="303575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Oval 7">
            <a:extLst>
              <a:ext uri="{FF2B5EF4-FFF2-40B4-BE49-F238E27FC236}">
                <a16:creationId xmlns:a16="http://schemas.microsoft.com/office/drawing/2014/main" id="{02F7CA2B-8159-4097-A3B1-4B5A0223A1A4}"/>
              </a:ext>
            </a:extLst>
          </p:cNvPr>
          <p:cNvSpPr/>
          <p:nvPr/>
        </p:nvSpPr>
        <p:spPr>
          <a:xfrm>
            <a:off x="9152921" y="4003104"/>
            <a:ext cx="269165" cy="26916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415617BB-AF9B-43C3-90CA-06318E54B11A}"/>
              </a:ext>
            </a:extLst>
          </p:cNvPr>
          <p:cNvSpPr/>
          <p:nvPr/>
        </p:nvSpPr>
        <p:spPr>
          <a:xfrm>
            <a:off x="5829876" y="4041196"/>
            <a:ext cx="293632" cy="19297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Donut 24">
            <a:extLst>
              <a:ext uri="{FF2B5EF4-FFF2-40B4-BE49-F238E27FC236}">
                <a16:creationId xmlns:a16="http://schemas.microsoft.com/office/drawing/2014/main" id="{7CEC0073-3DD8-4C79-A61F-84A3EC97DE63}"/>
              </a:ext>
            </a:extLst>
          </p:cNvPr>
          <p:cNvSpPr/>
          <p:nvPr/>
        </p:nvSpPr>
        <p:spPr>
          <a:xfrm>
            <a:off x="10788575" y="3970121"/>
            <a:ext cx="294451" cy="296848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CDCD46-B2AC-4E5C-8925-68399D4E7979}"/>
              </a:ext>
            </a:extLst>
          </p:cNvPr>
          <p:cNvSpPr txBox="1"/>
          <p:nvPr/>
        </p:nvSpPr>
        <p:spPr>
          <a:xfrm>
            <a:off x="6096000" y="2599697"/>
            <a:ext cx="5271418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7F9985-2281-4684-86B1-D65D2F246927}"/>
              </a:ext>
            </a:extLst>
          </p:cNvPr>
          <p:cNvSpPr txBox="1"/>
          <p:nvPr/>
        </p:nvSpPr>
        <p:spPr>
          <a:xfrm>
            <a:off x="7058665" y="1540378"/>
            <a:ext cx="4308753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800" dirty="0">
                <a:solidFill>
                  <a:schemeClr val="accent2"/>
                </a:solidFill>
                <a:cs typeface="Arial" pitchFamily="34" charset="0"/>
              </a:rPr>
              <a:t>ALLPPT </a:t>
            </a:r>
          </a:p>
          <a:p>
            <a:pPr algn="r"/>
            <a:r>
              <a:rPr lang="en-GB" altLang="ko-KR" sz="2800" dirty="0">
                <a:solidFill>
                  <a:schemeClr val="accent2"/>
                </a:solidFill>
                <a:cs typeface="Arial" pitchFamily="34" charset="0"/>
              </a:rPr>
              <a:t>Layout Clean Text Slide</a:t>
            </a:r>
            <a:endParaRPr lang="ko-KR" altLang="en-US" sz="2800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3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3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3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5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3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3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2BB9EA2-D942-409B-9653-6DBFAA7451BE}"/>
              </a:ext>
            </a:extLst>
          </p:cNvPr>
          <p:cNvGrpSpPr/>
          <p:nvPr/>
        </p:nvGrpSpPr>
        <p:grpSpPr>
          <a:xfrm>
            <a:off x="8317386" y="2753630"/>
            <a:ext cx="2988374" cy="3148978"/>
            <a:chOff x="2055336" y="1749317"/>
            <a:chExt cx="2988374" cy="314897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EBD027-A692-44F7-BBD3-C2E289215559}"/>
                </a:ext>
              </a:extLst>
            </p:cNvPr>
            <p:cNvSpPr txBox="1"/>
            <p:nvPr userDrawn="1"/>
          </p:nvSpPr>
          <p:spPr>
            <a:xfrm>
              <a:off x="2165346" y="1789752"/>
              <a:ext cx="2878364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cs typeface="Arial" pitchFamily="34" charset="0"/>
                </a:rPr>
                <a:t>  You can simply impress your audience and add a unique zing and appeal to your Presentations.  </a:t>
              </a:r>
              <a:endParaRPr lang="ko-KR" altLang="en-US" sz="28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자유형: 도형 14">
              <a:extLst>
                <a:ext uri="{FF2B5EF4-FFF2-40B4-BE49-F238E27FC236}">
                  <a16:creationId xmlns:a16="http://schemas.microsoft.com/office/drawing/2014/main" id="{AE1D9B4B-BA1B-4E32-90F7-59C1FC0E866D}"/>
                </a:ext>
              </a:extLst>
            </p:cNvPr>
            <p:cNvSpPr/>
            <p:nvPr userDrawn="1"/>
          </p:nvSpPr>
          <p:spPr>
            <a:xfrm rot="10800000">
              <a:off x="4627762" y="4256389"/>
              <a:ext cx="304444" cy="281568"/>
            </a:xfrm>
            <a:custGeom>
              <a:avLst/>
              <a:gdLst/>
              <a:ahLst/>
              <a:cxnLst/>
              <a:rect l="l" t="t" r="r" b="b"/>
              <a:pathLst>
                <a:path w="282415" h="261194">
                  <a:moveTo>
                    <a:pt x="258472" y="0"/>
                  </a:moveTo>
                  <a:lnTo>
                    <a:pt x="282415" y="38091"/>
                  </a:lnTo>
                  <a:cubicBezTo>
                    <a:pt x="262463" y="46435"/>
                    <a:pt x="247771" y="58859"/>
                    <a:pt x="238339" y="75365"/>
                  </a:cubicBezTo>
                  <a:cubicBezTo>
                    <a:pt x="228907" y="91871"/>
                    <a:pt x="223647" y="115905"/>
                    <a:pt x="222558" y="147466"/>
                  </a:cubicBezTo>
                  <a:lnTo>
                    <a:pt x="273709" y="147466"/>
                  </a:lnTo>
                  <a:lnTo>
                    <a:pt x="273709" y="261194"/>
                  </a:lnTo>
                  <a:lnTo>
                    <a:pt x="168687" y="261194"/>
                  </a:lnTo>
                  <a:lnTo>
                    <a:pt x="168687" y="171408"/>
                  </a:lnTo>
                  <a:cubicBezTo>
                    <a:pt x="168687" y="122797"/>
                    <a:pt x="174491" y="87609"/>
                    <a:pt x="186100" y="65843"/>
                  </a:cubicBezTo>
                  <a:cubicBezTo>
                    <a:pt x="201336" y="36821"/>
                    <a:pt x="225460" y="14874"/>
                    <a:pt x="258472" y="0"/>
                  </a:cubicBezTo>
                  <a:close/>
                  <a:moveTo>
                    <a:pt x="89785" y="0"/>
                  </a:moveTo>
                  <a:lnTo>
                    <a:pt x="113728" y="38091"/>
                  </a:lnTo>
                  <a:cubicBezTo>
                    <a:pt x="93775" y="46435"/>
                    <a:pt x="79083" y="58859"/>
                    <a:pt x="69651" y="75365"/>
                  </a:cubicBezTo>
                  <a:cubicBezTo>
                    <a:pt x="60219" y="91871"/>
                    <a:pt x="54959" y="115905"/>
                    <a:pt x="53871" y="147466"/>
                  </a:cubicBezTo>
                  <a:lnTo>
                    <a:pt x="105021" y="147466"/>
                  </a:lnTo>
                  <a:lnTo>
                    <a:pt x="105021" y="261194"/>
                  </a:lnTo>
                  <a:lnTo>
                    <a:pt x="0" y="261194"/>
                  </a:lnTo>
                  <a:lnTo>
                    <a:pt x="0" y="171408"/>
                  </a:lnTo>
                  <a:cubicBezTo>
                    <a:pt x="0" y="122797"/>
                    <a:pt x="5804" y="87609"/>
                    <a:pt x="17413" y="65843"/>
                  </a:cubicBezTo>
                  <a:cubicBezTo>
                    <a:pt x="32649" y="36821"/>
                    <a:pt x="56773" y="14874"/>
                    <a:pt x="89785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28556B3-C8A6-4CDE-B805-685A06D5517F}"/>
                </a:ext>
              </a:extLst>
            </p:cNvPr>
            <p:cNvSpPr/>
            <p:nvPr userDrawn="1"/>
          </p:nvSpPr>
          <p:spPr>
            <a:xfrm>
              <a:off x="2055336" y="1749317"/>
              <a:ext cx="304444" cy="281568"/>
            </a:xfrm>
            <a:custGeom>
              <a:avLst/>
              <a:gdLst>
                <a:gd name="connsiteX0" fmla="*/ 278634 w 304444"/>
                <a:gd name="connsiteY0" fmla="*/ 0 h 281568"/>
                <a:gd name="connsiteX1" fmla="*/ 304444 w 304444"/>
                <a:gd name="connsiteY1" fmla="*/ 41062 h 281568"/>
                <a:gd name="connsiteX2" fmla="*/ 256930 w 304444"/>
                <a:gd name="connsiteY2" fmla="*/ 81244 h 281568"/>
                <a:gd name="connsiteX3" fmla="*/ 239918 w 304444"/>
                <a:gd name="connsiteY3" fmla="*/ 158969 h 281568"/>
                <a:gd name="connsiteX4" fmla="*/ 295059 w 304444"/>
                <a:gd name="connsiteY4" fmla="*/ 158969 h 281568"/>
                <a:gd name="connsiteX5" fmla="*/ 295059 w 304444"/>
                <a:gd name="connsiteY5" fmla="*/ 281568 h 281568"/>
                <a:gd name="connsiteX6" fmla="*/ 181845 w 304444"/>
                <a:gd name="connsiteY6" fmla="*/ 281568 h 281568"/>
                <a:gd name="connsiteX7" fmla="*/ 181845 w 304444"/>
                <a:gd name="connsiteY7" fmla="*/ 184778 h 281568"/>
                <a:gd name="connsiteX8" fmla="*/ 200616 w 304444"/>
                <a:gd name="connsiteY8" fmla="*/ 70979 h 281568"/>
                <a:gd name="connsiteX9" fmla="*/ 278634 w 304444"/>
                <a:gd name="connsiteY9" fmla="*/ 0 h 281568"/>
                <a:gd name="connsiteX10" fmla="*/ 96789 w 304444"/>
                <a:gd name="connsiteY10" fmla="*/ 0 h 281568"/>
                <a:gd name="connsiteX11" fmla="*/ 122599 w 304444"/>
                <a:gd name="connsiteY11" fmla="*/ 41062 h 281568"/>
                <a:gd name="connsiteX12" fmla="*/ 75084 w 304444"/>
                <a:gd name="connsiteY12" fmla="*/ 81244 h 281568"/>
                <a:gd name="connsiteX13" fmla="*/ 58073 w 304444"/>
                <a:gd name="connsiteY13" fmla="*/ 158969 h 281568"/>
                <a:gd name="connsiteX14" fmla="*/ 113213 w 304444"/>
                <a:gd name="connsiteY14" fmla="*/ 158969 h 281568"/>
                <a:gd name="connsiteX15" fmla="*/ 113213 w 304444"/>
                <a:gd name="connsiteY15" fmla="*/ 281568 h 281568"/>
                <a:gd name="connsiteX16" fmla="*/ 0 w 304444"/>
                <a:gd name="connsiteY16" fmla="*/ 281568 h 281568"/>
                <a:gd name="connsiteX17" fmla="*/ 0 w 304444"/>
                <a:gd name="connsiteY17" fmla="*/ 184778 h 281568"/>
                <a:gd name="connsiteX18" fmla="*/ 18772 w 304444"/>
                <a:gd name="connsiteY18" fmla="*/ 70979 h 281568"/>
                <a:gd name="connsiteX19" fmla="*/ 96789 w 304444"/>
                <a:gd name="connsiteY19" fmla="*/ 0 h 281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4444" h="281568">
                  <a:moveTo>
                    <a:pt x="278634" y="0"/>
                  </a:moveTo>
                  <a:lnTo>
                    <a:pt x="304444" y="41062"/>
                  </a:lnTo>
                  <a:cubicBezTo>
                    <a:pt x="282936" y="50057"/>
                    <a:pt x="267098" y="63450"/>
                    <a:pt x="256930" y="81244"/>
                  </a:cubicBezTo>
                  <a:cubicBezTo>
                    <a:pt x="246762" y="99037"/>
                    <a:pt x="241092" y="124946"/>
                    <a:pt x="239918" y="158969"/>
                  </a:cubicBezTo>
                  <a:lnTo>
                    <a:pt x="295059" y="158969"/>
                  </a:lnTo>
                  <a:lnTo>
                    <a:pt x="295059" y="281568"/>
                  </a:lnTo>
                  <a:lnTo>
                    <a:pt x="181845" y="281568"/>
                  </a:lnTo>
                  <a:lnTo>
                    <a:pt x="181845" y="184778"/>
                  </a:lnTo>
                  <a:cubicBezTo>
                    <a:pt x="181845" y="132376"/>
                    <a:pt x="188102" y="94443"/>
                    <a:pt x="200616" y="70979"/>
                  </a:cubicBezTo>
                  <a:cubicBezTo>
                    <a:pt x="217041" y="39693"/>
                    <a:pt x="243047" y="16034"/>
                    <a:pt x="278634" y="0"/>
                  </a:cubicBezTo>
                  <a:close/>
                  <a:moveTo>
                    <a:pt x="96789" y="0"/>
                  </a:moveTo>
                  <a:lnTo>
                    <a:pt x="122599" y="41062"/>
                  </a:lnTo>
                  <a:cubicBezTo>
                    <a:pt x="101090" y="50057"/>
                    <a:pt x="85252" y="63450"/>
                    <a:pt x="75084" y="81244"/>
                  </a:cubicBezTo>
                  <a:cubicBezTo>
                    <a:pt x="64916" y="99037"/>
                    <a:pt x="59246" y="124946"/>
                    <a:pt x="58073" y="158969"/>
                  </a:cubicBezTo>
                  <a:lnTo>
                    <a:pt x="113213" y="158969"/>
                  </a:lnTo>
                  <a:lnTo>
                    <a:pt x="113213" y="281568"/>
                  </a:lnTo>
                  <a:lnTo>
                    <a:pt x="0" y="281568"/>
                  </a:lnTo>
                  <a:lnTo>
                    <a:pt x="0" y="184778"/>
                  </a:lnTo>
                  <a:cubicBezTo>
                    <a:pt x="0" y="132376"/>
                    <a:pt x="6257" y="94443"/>
                    <a:pt x="18772" y="70979"/>
                  </a:cubicBezTo>
                  <a:cubicBezTo>
                    <a:pt x="35196" y="39693"/>
                    <a:pt x="61202" y="16034"/>
                    <a:pt x="9678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7167EEB-8615-40E3-B727-1990B6A860A1}"/>
              </a:ext>
            </a:extLst>
          </p:cNvPr>
          <p:cNvSpPr txBox="1"/>
          <p:nvPr/>
        </p:nvSpPr>
        <p:spPr>
          <a:xfrm>
            <a:off x="7959450" y="566795"/>
            <a:ext cx="356680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accent2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2F341-4877-4EEF-9C6E-418843328F3D}"/>
              </a:ext>
            </a:extLst>
          </p:cNvPr>
          <p:cNvSpPr txBox="1"/>
          <p:nvPr/>
        </p:nvSpPr>
        <p:spPr>
          <a:xfrm>
            <a:off x="7959450" y="1213957"/>
            <a:ext cx="356680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accent2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1AE0EDFB-74E1-4B05-9D8E-541CE8E89586}"/>
              </a:ext>
            </a:extLst>
          </p:cNvPr>
          <p:cNvSpPr/>
          <p:nvPr/>
        </p:nvSpPr>
        <p:spPr>
          <a:xfrm>
            <a:off x="604400" y="2331106"/>
            <a:ext cx="10975349" cy="3094426"/>
          </a:xfrm>
          <a:custGeom>
            <a:avLst/>
            <a:gdLst>
              <a:gd name="connsiteX0" fmla="*/ 0 w 7344461"/>
              <a:gd name="connsiteY0" fmla="*/ 1843430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43430 h 3489350"/>
              <a:gd name="connsiteX7" fmla="*/ 3518611 w 7344461"/>
              <a:gd name="connsiteY7" fmla="*/ 1843430 h 3489350"/>
              <a:gd name="connsiteX8" fmla="*/ 2472538 w 7344461"/>
              <a:gd name="connsiteY8" fmla="*/ 409651 h 3489350"/>
              <a:gd name="connsiteX9" fmla="*/ 3160166 w 7344461"/>
              <a:gd name="connsiteY9" fmla="*/ 14630 h 3489350"/>
              <a:gd name="connsiteX10" fmla="*/ 3803904 w 7344461"/>
              <a:gd name="connsiteY10" fmla="*/ 387705 h 3489350"/>
              <a:gd name="connsiteX11" fmla="*/ 4462272 w 7344461"/>
              <a:gd name="connsiteY11" fmla="*/ 0 h 3489350"/>
              <a:gd name="connsiteX12" fmla="*/ 5113325 w 7344461"/>
              <a:gd name="connsiteY12" fmla="*/ 475488 h 3489350"/>
              <a:gd name="connsiteX13" fmla="*/ 4096512 w 7344461"/>
              <a:gd name="connsiteY13" fmla="*/ 1821485 h 3489350"/>
              <a:gd name="connsiteX14" fmla="*/ 5479085 w 7344461"/>
              <a:gd name="connsiteY14" fmla="*/ 1836115 h 3489350"/>
              <a:gd name="connsiteX15" fmla="*/ 5698541 w 7344461"/>
              <a:gd name="connsiteY15" fmla="*/ 2179929 h 3489350"/>
              <a:gd name="connsiteX16" fmla="*/ 5888736 w 7344461"/>
              <a:gd name="connsiteY16" fmla="*/ 29261 h 3489350"/>
              <a:gd name="connsiteX17" fmla="*/ 6166714 w 7344461"/>
              <a:gd name="connsiteY17" fmla="*/ 3489350 h 3489350"/>
              <a:gd name="connsiteX18" fmla="*/ 6510528 w 7344461"/>
              <a:gd name="connsiteY18" fmla="*/ 1331366 h 3489350"/>
              <a:gd name="connsiteX19" fmla="*/ 6620256 w 7344461"/>
              <a:gd name="connsiteY19" fmla="*/ 1916582 h 3489350"/>
              <a:gd name="connsiteX20" fmla="*/ 7344461 w 7344461"/>
              <a:gd name="connsiteY20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43430 h 3489350"/>
              <a:gd name="connsiteX7" fmla="*/ 3518611 w 7344461"/>
              <a:gd name="connsiteY7" fmla="*/ 1843430 h 3489350"/>
              <a:gd name="connsiteX8" fmla="*/ 2472538 w 7344461"/>
              <a:gd name="connsiteY8" fmla="*/ 409651 h 3489350"/>
              <a:gd name="connsiteX9" fmla="*/ 3160166 w 7344461"/>
              <a:gd name="connsiteY9" fmla="*/ 14630 h 3489350"/>
              <a:gd name="connsiteX10" fmla="*/ 3803904 w 7344461"/>
              <a:gd name="connsiteY10" fmla="*/ 387705 h 3489350"/>
              <a:gd name="connsiteX11" fmla="*/ 4462272 w 7344461"/>
              <a:gd name="connsiteY11" fmla="*/ 0 h 3489350"/>
              <a:gd name="connsiteX12" fmla="*/ 5113325 w 7344461"/>
              <a:gd name="connsiteY12" fmla="*/ 475488 h 3489350"/>
              <a:gd name="connsiteX13" fmla="*/ 4096512 w 7344461"/>
              <a:gd name="connsiteY13" fmla="*/ 1821485 h 3489350"/>
              <a:gd name="connsiteX14" fmla="*/ 5479085 w 7344461"/>
              <a:gd name="connsiteY14" fmla="*/ 1836115 h 3489350"/>
              <a:gd name="connsiteX15" fmla="*/ 5698541 w 7344461"/>
              <a:gd name="connsiteY15" fmla="*/ 2179929 h 3489350"/>
              <a:gd name="connsiteX16" fmla="*/ 5888736 w 7344461"/>
              <a:gd name="connsiteY16" fmla="*/ 29261 h 3489350"/>
              <a:gd name="connsiteX17" fmla="*/ 6166714 w 7344461"/>
              <a:gd name="connsiteY17" fmla="*/ 3489350 h 3489350"/>
              <a:gd name="connsiteX18" fmla="*/ 6510528 w 7344461"/>
              <a:gd name="connsiteY18" fmla="*/ 1331366 h 3489350"/>
              <a:gd name="connsiteX19" fmla="*/ 6620256 w 7344461"/>
              <a:gd name="connsiteY19" fmla="*/ 1916582 h 3489350"/>
              <a:gd name="connsiteX20" fmla="*/ 7344461 w 7344461"/>
              <a:gd name="connsiteY20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3518611 w 7344461"/>
              <a:gd name="connsiteY7" fmla="*/ 1843430 h 3489350"/>
              <a:gd name="connsiteX8" fmla="*/ 2472538 w 7344461"/>
              <a:gd name="connsiteY8" fmla="*/ 409651 h 3489350"/>
              <a:gd name="connsiteX9" fmla="*/ 3160166 w 7344461"/>
              <a:gd name="connsiteY9" fmla="*/ 14630 h 3489350"/>
              <a:gd name="connsiteX10" fmla="*/ 3803904 w 7344461"/>
              <a:gd name="connsiteY10" fmla="*/ 387705 h 3489350"/>
              <a:gd name="connsiteX11" fmla="*/ 4462272 w 7344461"/>
              <a:gd name="connsiteY11" fmla="*/ 0 h 3489350"/>
              <a:gd name="connsiteX12" fmla="*/ 5113325 w 7344461"/>
              <a:gd name="connsiteY12" fmla="*/ 475488 h 3489350"/>
              <a:gd name="connsiteX13" fmla="*/ 4096512 w 7344461"/>
              <a:gd name="connsiteY13" fmla="*/ 1821485 h 3489350"/>
              <a:gd name="connsiteX14" fmla="*/ 5479085 w 7344461"/>
              <a:gd name="connsiteY14" fmla="*/ 1836115 h 3489350"/>
              <a:gd name="connsiteX15" fmla="*/ 5698541 w 7344461"/>
              <a:gd name="connsiteY15" fmla="*/ 2179929 h 3489350"/>
              <a:gd name="connsiteX16" fmla="*/ 5888736 w 7344461"/>
              <a:gd name="connsiteY16" fmla="*/ 29261 h 3489350"/>
              <a:gd name="connsiteX17" fmla="*/ 6166714 w 7344461"/>
              <a:gd name="connsiteY17" fmla="*/ 3489350 h 3489350"/>
              <a:gd name="connsiteX18" fmla="*/ 6510528 w 7344461"/>
              <a:gd name="connsiteY18" fmla="*/ 1331366 h 3489350"/>
              <a:gd name="connsiteX19" fmla="*/ 6620256 w 7344461"/>
              <a:gd name="connsiteY19" fmla="*/ 1916582 h 3489350"/>
              <a:gd name="connsiteX20" fmla="*/ 7344461 w 7344461"/>
              <a:gd name="connsiteY20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2472538 w 7344461"/>
              <a:gd name="connsiteY9" fmla="*/ 409651 h 3489350"/>
              <a:gd name="connsiteX10" fmla="*/ 3160166 w 7344461"/>
              <a:gd name="connsiteY10" fmla="*/ 14630 h 3489350"/>
              <a:gd name="connsiteX11" fmla="*/ 3803904 w 7344461"/>
              <a:gd name="connsiteY11" fmla="*/ 387705 h 3489350"/>
              <a:gd name="connsiteX12" fmla="*/ 4462272 w 7344461"/>
              <a:gd name="connsiteY12" fmla="*/ 0 h 3489350"/>
              <a:gd name="connsiteX13" fmla="*/ 5113325 w 7344461"/>
              <a:gd name="connsiteY13" fmla="*/ 475488 h 3489350"/>
              <a:gd name="connsiteX14" fmla="*/ 4096512 w 7344461"/>
              <a:gd name="connsiteY14" fmla="*/ 1821485 h 3489350"/>
              <a:gd name="connsiteX15" fmla="*/ 5479085 w 7344461"/>
              <a:gd name="connsiteY15" fmla="*/ 1836115 h 3489350"/>
              <a:gd name="connsiteX16" fmla="*/ 5698541 w 7344461"/>
              <a:gd name="connsiteY16" fmla="*/ 2179929 h 3489350"/>
              <a:gd name="connsiteX17" fmla="*/ 5888736 w 7344461"/>
              <a:gd name="connsiteY17" fmla="*/ 29261 h 3489350"/>
              <a:gd name="connsiteX18" fmla="*/ 6166714 w 7344461"/>
              <a:gd name="connsiteY18" fmla="*/ 3489350 h 3489350"/>
              <a:gd name="connsiteX19" fmla="*/ 6510528 w 7344461"/>
              <a:gd name="connsiteY19" fmla="*/ 1331366 h 3489350"/>
              <a:gd name="connsiteX20" fmla="*/ 6620256 w 7344461"/>
              <a:gd name="connsiteY20" fmla="*/ 1916582 h 3489350"/>
              <a:gd name="connsiteX21" fmla="*/ 7344461 w 7344461"/>
              <a:gd name="connsiteY21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3501871 w 7344461"/>
              <a:gd name="connsiteY9" fmla="*/ 1845697 h 3489350"/>
              <a:gd name="connsiteX10" fmla="*/ 2472538 w 7344461"/>
              <a:gd name="connsiteY10" fmla="*/ 409651 h 3489350"/>
              <a:gd name="connsiteX11" fmla="*/ 3160166 w 7344461"/>
              <a:gd name="connsiteY11" fmla="*/ 14630 h 3489350"/>
              <a:gd name="connsiteX12" fmla="*/ 3803904 w 7344461"/>
              <a:gd name="connsiteY12" fmla="*/ 387705 h 3489350"/>
              <a:gd name="connsiteX13" fmla="*/ 4462272 w 7344461"/>
              <a:gd name="connsiteY13" fmla="*/ 0 h 3489350"/>
              <a:gd name="connsiteX14" fmla="*/ 5113325 w 7344461"/>
              <a:gd name="connsiteY14" fmla="*/ 475488 h 3489350"/>
              <a:gd name="connsiteX15" fmla="*/ 4096512 w 7344461"/>
              <a:gd name="connsiteY15" fmla="*/ 1821485 h 3489350"/>
              <a:gd name="connsiteX16" fmla="*/ 5479085 w 7344461"/>
              <a:gd name="connsiteY16" fmla="*/ 1836115 h 3489350"/>
              <a:gd name="connsiteX17" fmla="*/ 5698541 w 7344461"/>
              <a:gd name="connsiteY17" fmla="*/ 2179929 h 3489350"/>
              <a:gd name="connsiteX18" fmla="*/ 5888736 w 7344461"/>
              <a:gd name="connsiteY18" fmla="*/ 29261 h 3489350"/>
              <a:gd name="connsiteX19" fmla="*/ 6166714 w 7344461"/>
              <a:gd name="connsiteY19" fmla="*/ 3489350 h 3489350"/>
              <a:gd name="connsiteX20" fmla="*/ 6510528 w 7344461"/>
              <a:gd name="connsiteY20" fmla="*/ 1331366 h 3489350"/>
              <a:gd name="connsiteX21" fmla="*/ 6620256 w 7344461"/>
              <a:gd name="connsiteY21" fmla="*/ 1916582 h 3489350"/>
              <a:gd name="connsiteX22" fmla="*/ 7344461 w 7344461"/>
              <a:gd name="connsiteY22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3501871 w 7344461"/>
              <a:gd name="connsiteY9" fmla="*/ 1845697 h 3489350"/>
              <a:gd name="connsiteX10" fmla="*/ 2472538 w 7344461"/>
              <a:gd name="connsiteY10" fmla="*/ 409651 h 3489350"/>
              <a:gd name="connsiteX11" fmla="*/ 3160166 w 7344461"/>
              <a:gd name="connsiteY11" fmla="*/ 14630 h 3489350"/>
              <a:gd name="connsiteX12" fmla="*/ 3803904 w 7344461"/>
              <a:gd name="connsiteY12" fmla="*/ 387705 h 3489350"/>
              <a:gd name="connsiteX13" fmla="*/ 4462272 w 7344461"/>
              <a:gd name="connsiteY13" fmla="*/ 0 h 3489350"/>
              <a:gd name="connsiteX14" fmla="*/ 5113325 w 7344461"/>
              <a:gd name="connsiteY14" fmla="*/ 475488 h 3489350"/>
              <a:gd name="connsiteX15" fmla="*/ 4089196 w 7344461"/>
              <a:gd name="connsiteY15" fmla="*/ 1843431 h 3489350"/>
              <a:gd name="connsiteX16" fmla="*/ 5479085 w 7344461"/>
              <a:gd name="connsiteY16" fmla="*/ 1836115 h 3489350"/>
              <a:gd name="connsiteX17" fmla="*/ 5698541 w 7344461"/>
              <a:gd name="connsiteY17" fmla="*/ 2179929 h 3489350"/>
              <a:gd name="connsiteX18" fmla="*/ 5888736 w 7344461"/>
              <a:gd name="connsiteY18" fmla="*/ 29261 h 3489350"/>
              <a:gd name="connsiteX19" fmla="*/ 6166714 w 7344461"/>
              <a:gd name="connsiteY19" fmla="*/ 3489350 h 3489350"/>
              <a:gd name="connsiteX20" fmla="*/ 6510528 w 7344461"/>
              <a:gd name="connsiteY20" fmla="*/ 1331366 h 3489350"/>
              <a:gd name="connsiteX21" fmla="*/ 6620256 w 7344461"/>
              <a:gd name="connsiteY21" fmla="*/ 1916582 h 3489350"/>
              <a:gd name="connsiteX22" fmla="*/ 7344461 w 7344461"/>
              <a:gd name="connsiteY22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3501871 w 7344461"/>
              <a:gd name="connsiteY9" fmla="*/ 1845697 h 3489350"/>
              <a:gd name="connsiteX10" fmla="*/ 2472538 w 7344461"/>
              <a:gd name="connsiteY10" fmla="*/ 409651 h 3489350"/>
              <a:gd name="connsiteX11" fmla="*/ 3160166 w 7344461"/>
              <a:gd name="connsiteY11" fmla="*/ 14630 h 3489350"/>
              <a:gd name="connsiteX12" fmla="*/ 3803904 w 7344461"/>
              <a:gd name="connsiteY12" fmla="*/ 387705 h 3489350"/>
              <a:gd name="connsiteX13" fmla="*/ 4462272 w 7344461"/>
              <a:gd name="connsiteY13" fmla="*/ 0 h 3489350"/>
              <a:gd name="connsiteX14" fmla="*/ 5113325 w 7344461"/>
              <a:gd name="connsiteY14" fmla="*/ 475488 h 3489350"/>
              <a:gd name="connsiteX15" fmla="*/ 4089196 w 7344461"/>
              <a:gd name="connsiteY15" fmla="*/ 1843431 h 3489350"/>
              <a:gd name="connsiteX16" fmla="*/ 5479085 w 7344461"/>
              <a:gd name="connsiteY16" fmla="*/ 1865376 h 3489350"/>
              <a:gd name="connsiteX17" fmla="*/ 5698541 w 7344461"/>
              <a:gd name="connsiteY17" fmla="*/ 2179929 h 3489350"/>
              <a:gd name="connsiteX18" fmla="*/ 5888736 w 7344461"/>
              <a:gd name="connsiteY18" fmla="*/ 29261 h 3489350"/>
              <a:gd name="connsiteX19" fmla="*/ 6166714 w 7344461"/>
              <a:gd name="connsiteY19" fmla="*/ 3489350 h 3489350"/>
              <a:gd name="connsiteX20" fmla="*/ 6510528 w 7344461"/>
              <a:gd name="connsiteY20" fmla="*/ 1331366 h 3489350"/>
              <a:gd name="connsiteX21" fmla="*/ 6620256 w 7344461"/>
              <a:gd name="connsiteY21" fmla="*/ 1916582 h 3489350"/>
              <a:gd name="connsiteX22" fmla="*/ 7344461 w 7344461"/>
              <a:gd name="connsiteY22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3501871 w 7344461"/>
              <a:gd name="connsiteY9" fmla="*/ 1845697 h 3489350"/>
              <a:gd name="connsiteX10" fmla="*/ 2472538 w 7344461"/>
              <a:gd name="connsiteY10" fmla="*/ 409651 h 3489350"/>
              <a:gd name="connsiteX11" fmla="*/ 3160166 w 7344461"/>
              <a:gd name="connsiteY11" fmla="*/ 14630 h 3489350"/>
              <a:gd name="connsiteX12" fmla="*/ 3803904 w 7344461"/>
              <a:gd name="connsiteY12" fmla="*/ 387705 h 3489350"/>
              <a:gd name="connsiteX13" fmla="*/ 4462272 w 7344461"/>
              <a:gd name="connsiteY13" fmla="*/ 0 h 3489350"/>
              <a:gd name="connsiteX14" fmla="*/ 5113325 w 7344461"/>
              <a:gd name="connsiteY14" fmla="*/ 475488 h 3489350"/>
              <a:gd name="connsiteX15" fmla="*/ 4089196 w 7344461"/>
              <a:gd name="connsiteY15" fmla="*/ 1843431 h 3489350"/>
              <a:gd name="connsiteX16" fmla="*/ 5479085 w 7344461"/>
              <a:gd name="connsiteY16" fmla="*/ 1865376 h 3489350"/>
              <a:gd name="connsiteX17" fmla="*/ 5498920 w 7344461"/>
              <a:gd name="connsiteY17" fmla="*/ 1860327 h 3489350"/>
              <a:gd name="connsiteX18" fmla="*/ 5698541 w 7344461"/>
              <a:gd name="connsiteY18" fmla="*/ 2179929 h 3489350"/>
              <a:gd name="connsiteX19" fmla="*/ 5888736 w 7344461"/>
              <a:gd name="connsiteY19" fmla="*/ 29261 h 3489350"/>
              <a:gd name="connsiteX20" fmla="*/ 6166714 w 7344461"/>
              <a:gd name="connsiteY20" fmla="*/ 3489350 h 3489350"/>
              <a:gd name="connsiteX21" fmla="*/ 6510528 w 7344461"/>
              <a:gd name="connsiteY21" fmla="*/ 1331366 h 3489350"/>
              <a:gd name="connsiteX22" fmla="*/ 6620256 w 7344461"/>
              <a:gd name="connsiteY22" fmla="*/ 1916582 h 3489350"/>
              <a:gd name="connsiteX23" fmla="*/ 7344461 w 7344461"/>
              <a:gd name="connsiteY23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3501871 w 7344461"/>
              <a:gd name="connsiteY9" fmla="*/ 1845697 h 3489350"/>
              <a:gd name="connsiteX10" fmla="*/ 2472538 w 7344461"/>
              <a:gd name="connsiteY10" fmla="*/ 409651 h 3489350"/>
              <a:gd name="connsiteX11" fmla="*/ 3160166 w 7344461"/>
              <a:gd name="connsiteY11" fmla="*/ 14630 h 3489350"/>
              <a:gd name="connsiteX12" fmla="*/ 3803904 w 7344461"/>
              <a:gd name="connsiteY12" fmla="*/ 387705 h 3489350"/>
              <a:gd name="connsiteX13" fmla="*/ 4462272 w 7344461"/>
              <a:gd name="connsiteY13" fmla="*/ 0 h 3489350"/>
              <a:gd name="connsiteX14" fmla="*/ 5113325 w 7344461"/>
              <a:gd name="connsiteY14" fmla="*/ 475488 h 3489350"/>
              <a:gd name="connsiteX15" fmla="*/ 4089196 w 7344461"/>
              <a:gd name="connsiteY15" fmla="*/ 1843431 h 3489350"/>
              <a:gd name="connsiteX16" fmla="*/ 5479085 w 7344461"/>
              <a:gd name="connsiteY16" fmla="*/ 1865376 h 3489350"/>
              <a:gd name="connsiteX17" fmla="*/ 5498920 w 7344461"/>
              <a:gd name="connsiteY17" fmla="*/ 1860327 h 3489350"/>
              <a:gd name="connsiteX18" fmla="*/ 5698541 w 7344461"/>
              <a:gd name="connsiteY18" fmla="*/ 2179929 h 3489350"/>
              <a:gd name="connsiteX19" fmla="*/ 5888736 w 7344461"/>
              <a:gd name="connsiteY19" fmla="*/ 29261 h 3489350"/>
              <a:gd name="connsiteX20" fmla="*/ 6166714 w 7344461"/>
              <a:gd name="connsiteY20" fmla="*/ 3489350 h 3489350"/>
              <a:gd name="connsiteX21" fmla="*/ 6510528 w 7344461"/>
              <a:gd name="connsiteY21" fmla="*/ 1331366 h 3489350"/>
              <a:gd name="connsiteX22" fmla="*/ 6620256 w 7344461"/>
              <a:gd name="connsiteY22" fmla="*/ 1880006 h 3489350"/>
              <a:gd name="connsiteX23" fmla="*/ 7344461 w 7344461"/>
              <a:gd name="connsiteY23" fmla="*/ 1865376 h 3489350"/>
              <a:gd name="connsiteX0" fmla="*/ 0 w 7366407"/>
              <a:gd name="connsiteY0" fmla="*/ 1865375 h 3489350"/>
              <a:gd name="connsiteX1" fmla="*/ 885139 w 7366407"/>
              <a:gd name="connsiteY1" fmla="*/ 1858061 h 3489350"/>
              <a:gd name="connsiteX2" fmla="*/ 994867 w 7366407"/>
              <a:gd name="connsiteY2" fmla="*/ 1316736 h 3489350"/>
              <a:gd name="connsiteX3" fmla="*/ 1338682 w 7366407"/>
              <a:gd name="connsiteY3" fmla="*/ 3489350 h 3489350"/>
              <a:gd name="connsiteX4" fmla="*/ 1609344 w 7366407"/>
              <a:gd name="connsiteY4" fmla="*/ 43891 h 3489350"/>
              <a:gd name="connsiteX5" fmla="*/ 1799539 w 7366407"/>
              <a:gd name="connsiteY5" fmla="*/ 2216505 h 3489350"/>
              <a:gd name="connsiteX6" fmla="*/ 2011680 w 7366407"/>
              <a:gd name="connsiteY6" fmla="*/ 1872691 h 3489350"/>
              <a:gd name="connsiteX7" fmla="*/ 2038831 w 7366407"/>
              <a:gd name="connsiteY7" fmla="*/ 1838381 h 3489350"/>
              <a:gd name="connsiteX8" fmla="*/ 3518611 w 7366407"/>
              <a:gd name="connsiteY8" fmla="*/ 1843430 h 3489350"/>
              <a:gd name="connsiteX9" fmla="*/ 3501871 w 7366407"/>
              <a:gd name="connsiteY9" fmla="*/ 1845697 h 3489350"/>
              <a:gd name="connsiteX10" fmla="*/ 2472538 w 7366407"/>
              <a:gd name="connsiteY10" fmla="*/ 409651 h 3489350"/>
              <a:gd name="connsiteX11" fmla="*/ 3160166 w 7366407"/>
              <a:gd name="connsiteY11" fmla="*/ 14630 h 3489350"/>
              <a:gd name="connsiteX12" fmla="*/ 3803904 w 7366407"/>
              <a:gd name="connsiteY12" fmla="*/ 387705 h 3489350"/>
              <a:gd name="connsiteX13" fmla="*/ 4462272 w 7366407"/>
              <a:gd name="connsiteY13" fmla="*/ 0 h 3489350"/>
              <a:gd name="connsiteX14" fmla="*/ 5113325 w 7366407"/>
              <a:gd name="connsiteY14" fmla="*/ 475488 h 3489350"/>
              <a:gd name="connsiteX15" fmla="*/ 4089196 w 7366407"/>
              <a:gd name="connsiteY15" fmla="*/ 1843431 h 3489350"/>
              <a:gd name="connsiteX16" fmla="*/ 5479085 w 7366407"/>
              <a:gd name="connsiteY16" fmla="*/ 1865376 h 3489350"/>
              <a:gd name="connsiteX17" fmla="*/ 5498920 w 7366407"/>
              <a:gd name="connsiteY17" fmla="*/ 1860327 h 3489350"/>
              <a:gd name="connsiteX18" fmla="*/ 5698541 w 7366407"/>
              <a:gd name="connsiteY18" fmla="*/ 2179929 h 3489350"/>
              <a:gd name="connsiteX19" fmla="*/ 5888736 w 7366407"/>
              <a:gd name="connsiteY19" fmla="*/ 29261 h 3489350"/>
              <a:gd name="connsiteX20" fmla="*/ 6166714 w 7366407"/>
              <a:gd name="connsiteY20" fmla="*/ 3489350 h 3489350"/>
              <a:gd name="connsiteX21" fmla="*/ 6510528 w 7366407"/>
              <a:gd name="connsiteY21" fmla="*/ 1331366 h 3489350"/>
              <a:gd name="connsiteX22" fmla="*/ 6620256 w 7366407"/>
              <a:gd name="connsiteY22" fmla="*/ 1880006 h 3489350"/>
              <a:gd name="connsiteX23" fmla="*/ 7366407 w 7366407"/>
              <a:gd name="connsiteY23" fmla="*/ 1887322 h 3489350"/>
              <a:gd name="connsiteX0" fmla="*/ 0 w 7366407"/>
              <a:gd name="connsiteY0" fmla="*/ 1865375 h 3489350"/>
              <a:gd name="connsiteX1" fmla="*/ 885139 w 7366407"/>
              <a:gd name="connsiteY1" fmla="*/ 1858061 h 3489350"/>
              <a:gd name="connsiteX2" fmla="*/ 1009498 w 7366407"/>
              <a:gd name="connsiteY2" fmla="*/ 1228954 h 3489350"/>
              <a:gd name="connsiteX3" fmla="*/ 1338682 w 7366407"/>
              <a:gd name="connsiteY3" fmla="*/ 3489350 h 3489350"/>
              <a:gd name="connsiteX4" fmla="*/ 1609344 w 7366407"/>
              <a:gd name="connsiteY4" fmla="*/ 43891 h 3489350"/>
              <a:gd name="connsiteX5" fmla="*/ 1799539 w 7366407"/>
              <a:gd name="connsiteY5" fmla="*/ 2216505 h 3489350"/>
              <a:gd name="connsiteX6" fmla="*/ 2011680 w 7366407"/>
              <a:gd name="connsiteY6" fmla="*/ 1872691 h 3489350"/>
              <a:gd name="connsiteX7" fmla="*/ 2038831 w 7366407"/>
              <a:gd name="connsiteY7" fmla="*/ 1838381 h 3489350"/>
              <a:gd name="connsiteX8" fmla="*/ 3518611 w 7366407"/>
              <a:gd name="connsiteY8" fmla="*/ 1843430 h 3489350"/>
              <a:gd name="connsiteX9" fmla="*/ 3501871 w 7366407"/>
              <a:gd name="connsiteY9" fmla="*/ 1845697 h 3489350"/>
              <a:gd name="connsiteX10" fmla="*/ 2472538 w 7366407"/>
              <a:gd name="connsiteY10" fmla="*/ 409651 h 3489350"/>
              <a:gd name="connsiteX11" fmla="*/ 3160166 w 7366407"/>
              <a:gd name="connsiteY11" fmla="*/ 14630 h 3489350"/>
              <a:gd name="connsiteX12" fmla="*/ 3803904 w 7366407"/>
              <a:gd name="connsiteY12" fmla="*/ 387705 h 3489350"/>
              <a:gd name="connsiteX13" fmla="*/ 4462272 w 7366407"/>
              <a:gd name="connsiteY13" fmla="*/ 0 h 3489350"/>
              <a:gd name="connsiteX14" fmla="*/ 5113325 w 7366407"/>
              <a:gd name="connsiteY14" fmla="*/ 475488 h 3489350"/>
              <a:gd name="connsiteX15" fmla="*/ 4089196 w 7366407"/>
              <a:gd name="connsiteY15" fmla="*/ 1843431 h 3489350"/>
              <a:gd name="connsiteX16" fmla="*/ 5479085 w 7366407"/>
              <a:gd name="connsiteY16" fmla="*/ 1865376 h 3489350"/>
              <a:gd name="connsiteX17" fmla="*/ 5498920 w 7366407"/>
              <a:gd name="connsiteY17" fmla="*/ 1860327 h 3489350"/>
              <a:gd name="connsiteX18" fmla="*/ 5698541 w 7366407"/>
              <a:gd name="connsiteY18" fmla="*/ 2179929 h 3489350"/>
              <a:gd name="connsiteX19" fmla="*/ 5888736 w 7366407"/>
              <a:gd name="connsiteY19" fmla="*/ 29261 h 3489350"/>
              <a:gd name="connsiteX20" fmla="*/ 6166714 w 7366407"/>
              <a:gd name="connsiteY20" fmla="*/ 3489350 h 3489350"/>
              <a:gd name="connsiteX21" fmla="*/ 6510528 w 7366407"/>
              <a:gd name="connsiteY21" fmla="*/ 1331366 h 3489350"/>
              <a:gd name="connsiteX22" fmla="*/ 6620256 w 7366407"/>
              <a:gd name="connsiteY22" fmla="*/ 1880006 h 3489350"/>
              <a:gd name="connsiteX23" fmla="*/ 7366407 w 7366407"/>
              <a:gd name="connsiteY23" fmla="*/ 1887322 h 3489350"/>
              <a:gd name="connsiteX0" fmla="*/ 0 w 7366407"/>
              <a:gd name="connsiteY0" fmla="*/ 1865375 h 3555187"/>
              <a:gd name="connsiteX1" fmla="*/ 885139 w 7366407"/>
              <a:gd name="connsiteY1" fmla="*/ 1858061 h 3555187"/>
              <a:gd name="connsiteX2" fmla="*/ 1009498 w 7366407"/>
              <a:gd name="connsiteY2" fmla="*/ 1228954 h 3555187"/>
              <a:gd name="connsiteX3" fmla="*/ 1294790 w 7366407"/>
              <a:gd name="connsiteY3" fmla="*/ 3555187 h 3555187"/>
              <a:gd name="connsiteX4" fmla="*/ 1609344 w 7366407"/>
              <a:gd name="connsiteY4" fmla="*/ 43891 h 3555187"/>
              <a:gd name="connsiteX5" fmla="*/ 1799539 w 7366407"/>
              <a:gd name="connsiteY5" fmla="*/ 2216505 h 3555187"/>
              <a:gd name="connsiteX6" fmla="*/ 2011680 w 7366407"/>
              <a:gd name="connsiteY6" fmla="*/ 1872691 h 3555187"/>
              <a:gd name="connsiteX7" fmla="*/ 2038831 w 7366407"/>
              <a:gd name="connsiteY7" fmla="*/ 1838381 h 3555187"/>
              <a:gd name="connsiteX8" fmla="*/ 3518611 w 7366407"/>
              <a:gd name="connsiteY8" fmla="*/ 1843430 h 3555187"/>
              <a:gd name="connsiteX9" fmla="*/ 3501871 w 7366407"/>
              <a:gd name="connsiteY9" fmla="*/ 1845697 h 3555187"/>
              <a:gd name="connsiteX10" fmla="*/ 2472538 w 7366407"/>
              <a:gd name="connsiteY10" fmla="*/ 409651 h 3555187"/>
              <a:gd name="connsiteX11" fmla="*/ 3160166 w 7366407"/>
              <a:gd name="connsiteY11" fmla="*/ 14630 h 3555187"/>
              <a:gd name="connsiteX12" fmla="*/ 3803904 w 7366407"/>
              <a:gd name="connsiteY12" fmla="*/ 387705 h 3555187"/>
              <a:gd name="connsiteX13" fmla="*/ 4462272 w 7366407"/>
              <a:gd name="connsiteY13" fmla="*/ 0 h 3555187"/>
              <a:gd name="connsiteX14" fmla="*/ 5113325 w 7366407"/>
              <a:gd name="connsiteY14" fmla="*/ 475488 h 3555187"/>
              <a:gd name="connsiteX15" fmla="*/ 4089196 w 7366407"/>
              <a:gd name="connsiteY15" fmla="*/ 1843431 h 3555187"/>
              <a:gd name="connsiteX16" fmla="*/ 5479085 w 7366407"/>
              <a:gd name="connsiteY16" fmla="*/ 1865376 h 3555187"/>
              <a:gd name="connsiteX17" fmla="*/ 5498920 w 7366407"/>
              <a:gd name="connsiteY17" fmla="*/ 1860327 h 3555187"/>
              <a:gd name="connsiteX18" fmla="*/ 5698541 w 7366407"/>
              <a:gd name="connsiteY18" fmla="*/ 2179929 h 3555187"/>
              <a:gd name="connsiteX19" fmla="*/ 5888736 w 7366407"/>
              <a:gd name="connsiteY19" fmla="*/ 29261 h 3555187"/>
              <a:gd name="connsiteX20" fmla="*/ 6166714 w 7366407"/>
              <a:gd name="connsiteY20" fmla="*/ 3489350 h 3555187"/>
              <a:gd name="connsiteX21" fmla="*/ 6510528 w 7366407"/>
              <a:gd name="connsiteY21" fmla="*/ 1331366 h 3555187"/>
              <a:gd name="connsiteX22" fmla="*/ 6620256 w 7366407"/>
              <a:gd name="connsiteY22" fmla="*/ 1880006 h 3555187"/>
              <a:gd name="connsiteX23" fmla="*/ 7366407 w 7366407"/>
              <a:gd name="connsiteY23" fmla="*/ 1887322 h 3555187"/>
              <a:gd name="connsiteX0" fmla="*/ 0 w 7366407"/>
              <a:gd name="connsiteY0" fmla="*/ 1865375 h 3555187"/>
              <a:gd name="connsiteX1" fmla="*/ 885139 w 7366407"/>
              <a:gd name="connsiteY1" fmla="*/ 1858061 h 3555187"/>
              <a:gd name="connsiteX2" fmla="*/ 1009498 w 7366407"/>
              <a:gd name="connsiteY2" fmla="*/ 1228954 h 3555187"/>
              <a:gd name="connsiteX3" fmla="*/ 1294790 w 7366407"/>
              <a:gd name="connsiteY3" fmla="*/ 3555187 h 3555187"/>
              <a:gd name="connsiteX4" fmla="*/ 1587398 w 7366407"/>
              <a:gd name="connsiteY4" fmla="*/ 7315 h 3555187"/>
              <a:gd name="connsiteX5" fmla="*/ 1799539 w 7366407"/>
              <a:gd name="connsiteY5" fmla="*/ 2216505 h 3555187"/>
              <a:gd name="connsiteX6" fmla="*/ 2011680 w 7366407"/>
              <a:gd name="connsiteY6" fmla="*/ 1872691 h 3555187"/>
              <a:gd name="connsiteX7" fmla="*/ 2038831 w 7366407"/>
              <a:gd name="connsiteY7" fmla="*/ 1838381 h 3555187"/>
              <a:gd name="connsiteX8" fmla="*/ 3518611 w 7366407"/>
              <a:gd name="connsiteY8" fmla="*/ 1843430 h 3555187"/>
              <a:gd name="connsiteX9" fmla="*/ 3501871 w 7366407"/>
              <a:gd name="connsiteY9" fmla="*/ 1845697 h 3555187"/>
              <a:gd name="connsiteX10" fmla="*/ 2472538 w 7366407"/>
              <a:gd name="connsiteY10" fmla="*/ 409651 h 3555187"/>
              <a:gd name="connsiteX11" fmla="*/ 3160166 w 7366407"/>
              <a:gd name="connsiteY11" fmla="*/ 14630 h 3555187"/>
              <a:gd name="connsiteX12" fmla="*/ 3803904 w 7366407"/>
              <a:gd name="connsiteY12" fmla="*/ 387705 h 3555187"/>
              <a:gd name="connsiteX13" fmla="*/ 4462272 w 7366407"/>
              <a:gd name="connsiteY13" fmla="*/ 0 h 3555187"/>
              <a:gd name="connsiteX14" fmla="*/ 5113325 w 7366407"/>
              <a:gd name="connsiteY14" fmla="*/ 475488 h 3555187"/>
              <a:gd name="connsiteX15" fmla="*/ 4089196 w 7366407"/>
              <a:gd name="connsiteY15" fmla="*/ 1843431 h 3555187"/>
              <a:gd name="connsiteX16" fmla="*/ 5479085 w 7366407"/>
              <a:gd name="connsiteY16" fmla="*/ 1865376 h 3555187"/>
              <a:gd name="connsiteX17" fmla="*/ 5498920 w 7366407"/>
              <a:gd name="connsiteY17" fmla="*/ 1860327 h 3555187"/>
              <a:gd name="connsiteX18" fmla="*/ 5698541 w 7366407"/>
              <a:gd name="connsiteY18" fmla="*/ 2179929 h 3555187"/>
              <a:gd name="connsiteX19" fmla="*/ 5888736 w 7366407"/>
              <a:gd name="connsiteY19" fmla="*/ 29261 h 3555187"/>
              <a:gd name="connsiteX20" fmla="*/ 6166714 w 7366407"/>
              <a:gd name="connsiteY20" fmla="*/ 3489350 h 3555187"/>
              <a:gd name="connsiteX21" fmla="*/ 6510528 w 7366407"/>
              <a:gd name="connsiteY21" fmla="*/ 1331366 h 3555187"/>
              <a:gd name="connsiteX22" fmla="*/ 6620256 w 7366407"/>
              <a:gd name="connsiteY22" fmla="*/ 1880006 h 3555187"/>
              <a:gd name="connsiteX23" fmla="*/ 7366407 w 7366407"/>
              <a:gd name="connsiteY23" fmla="*/ 1887322 h 3555187"/>
              <a:gd name="connsiteX0" fmla="*/ 0 w 7366407"/>
              <a:gd name="connsiteY0" fmla="*/ 1865375 h 3555187"/>
              <a:gd name="connsiteX1" fmla="*/ 885139 w 7366407"/>
              <a:gd name="connsiteY1" fmla="*/ 1858061 h 3555187"/>
              <a:gd name="connsiteX2" fmla="*/ 1009498 w 7366407"/>
              <a:gd name="connsiteY2" fmla="*/ 1228954 h 3555187"/>
              <a:gd name="connsiteX3" fmla="*/ 1294790 w 7366407"/>
              <a:gd name="connsiteY3" fmla="*/ 3555187 h 3555187"/>
              <a:gd name="connsiteX4" fmla="*/ 1587398 w 7366407"/>
              <a:gd name="connsiteY4" fmla="*/ 7315 h 3555187"/>
              <a:gd name="connsiteX5" fmla="*/ 1799539 w 7366407"/>
              <a:gd name="connsiteY5" fmla="*/ 2216505 h 3555187"/>
              <a:gd name="connsiteX6" fmla="*/ 2038831 w 7366407"/>
              <a:gd name="connsiteY6" fmla="*/ 1838381 h 3555187"/>
              <a:gd name="connsiteX7" fmla="*/ 3518611 w 7366407"/>
              <a:gd name="connsiteY7" fmla="*/ 1843430 h 3555187"/>
              <a:gd name="connsiteX8" fmla="*/ 3501871 w 7366407"/>
              <a:gd name="connsiteY8" fmla="*/ 1845697 h 3555187"/>
              <a:gd name="connsiteX9" fmla="*/ 2472538 w 7366407"/>
              <a:gd name="connsiteY9" fmla="*/ 409651 h 3555187"/>
              <a:gd name="connsiteX10" fmla="*/ 3160166 w 7366407"/>
              <a:gd name="connsiteY10" fmla="*/ 14630 h 3555187"/>
              <a:gd name="connsiteX11" fmla="*/ 3803904 w 7366407"/>
              <a:gd name="connsiteY11" fmla="*/ 387705 h 3555187"/>
              <a:gd name="connsiteX12" fmla="*/ 4462272 w 7366407"/>
              <a:gd name="connsiteY12" fmla="*/ 0 h 3555187"/>
              <a:gd name="connsiteX13" fmla="*/ 5113325 w 7366407"/>
              <a:gd name="connsiteY13" fmla="*/ 475488 h 3555187"/>
              <a:gd name="connsiteX14" fmla="*/ 4089196 w 7366407"/>
              <a:gd name="connsiteY14" fmla="*/ 1843431 h 3555187"/>
              <a:gd name="connsiteX15" fmla="*/ 5479085 w 7366407"/>
              <a:gd name="connsiteY15" fmla="*/ 1865376 h 3555187"/>
              <a:gd name="connsiteX16" fmla="*/ 5498920 w 7366407"/>
              <a:gd name="connsiteY16" fmla="*/ 1860327 h 3555187"/>
              <a:gd name="connsiteX17" fmla="*/ 5698541 w 7366407"/>
              <a:gd name="connsiteY17" fmla="*/ 2179929 h 3555187"/>
              <a:gd name="connsiteX18" fmla="*/ 5888736 w 7366407"/>
              <a:gd name="connsiteY18" fmla="*/ 29261 h 3555187"/>
              <a:gd name="connsiteX19" fmla="*/ 6166714 w 7366407"/>
              <a:gd name="connsiteY19" fmla="*/ 3489350 h 3555187"/>
              <a:gd name="connsiteX20" fmla="*/ 6510528 w 7366407"/>
              <a:gd name="connsiteY20" fmla="*/ 1331366 h 3555187"/>
              <a:gd name="connsiteX21" fmla="*/ 6620256 w 7366407"/>
              <a:gd name="connsiteY21" fmla="*/ 1880006 h 3555187"/>
              <a:gd name="connsiteX22" fmla="*/ 7366407 w 7366407"/>
              <a:gd name="connsiteY22" fmla="*/ 1887322 h 3555187"/>
              <a:gd name="connsiteX0" fmla="*/ 0 w 7366407"/>
              <a:gd name="connsiteY0" fmla="*/ 1865375 h 3555187"/>
              <a:gd name="connsiteX1" fmla="*/ 885139 w 7366407"/>
              <a:gd name="connsiteY1" fmla="*/ 1858061 h 3555187"/>
              <a:gd name="connsiteX2" fmla="*/ 1009498 w 7366407"/>
              <a:gd name="connsiteY2" fmla="*/ 1228954 h 3555187"/>
              <a:gd name="connsiteX3" fmla="*/ 1294790 w 7366407"/>
              <a:gd name="connsiteY3" fmla="*/ 3555187 h 3555187"/>
              <a:gd name="connsiteX4" fmla="*/ 1587398 w 7366407"/>
              <a:gd name="connsiteY4" fmla="*/ 7315 h 3555187"/>
              <a:gd name="connsiteX5" fmla="*/ 1799539 w 7366407"/>
              <a:gd name="connsiteY5" fmla="*/ 2216505 h 3555187"/>
              <a:gd name="connsiteX6" fmla="*/ 2038831 w 7366407"/>
              <a:gd name="connsiteY6" fmla="*/ 1838381 h 3555187"/>
              <a:gd name="connsiteX7" fmla="*/ 3518611 w 7366407"/>
              <a:gd name="connsiteY7" fmla="*/ 1843430 h 3555187"/>
              <a:gd name="connsiteX8" fmla="*/ 3501871 w 7366407"/>
              <a:gd name="connsiteY8" fmla="*/ 1845697 h 3555187"/>
              <a:gd name="connsiteX9" fmla="*/ 2472538 w 7366407"/>
              <a:gd name="connsiteY9" fmla="*/ 409651 h 3555187"/>
              <a:gd name="connsiteX10" fmla="*/ 3160166 w 7366407"/>
              <a:gd name="connsiteY10" fmla="*/ 14630 h 3555187"/>
              <a:gd name="connsiteX11" fmla="*/ 3803904 w 7366407"/>
              <a:gd name="connsiteY11" fmla="*/ 387705 h 3555187"/>
              <a:gd name="connsiteX12" fmla="*/ 4462272 w 7366407"/>
              <a:gd name="connsiteY12" fmla="*/ 0 h 3555187"/>
              <a:gd name="connsiteX13" fmla="*/ 5113325 w 7366407"/>
              <a:gd name="connsiteY13" fmla="*/ 475488 h 3555187"/>
              <a:gd name="connsiteX14" fmla="*/ 4089196 w 7366407"/>
              <a:gd name="connsiteY14" fmla="*/ 1843431 h 3555187"/>
              <a:gd name="connsiteX15" fmla="*/ 5479085 w 7366407"/>
              <a:gd name="connsiteY15" fmla="*/ 1865376 h 3555187"/>
              <a:gd name="connsiteX16" fmla="*/ 5498920 w 7366407"/>
              <a:gd name="connsiteY16" fmla="*/ 1860327 h 3555187"/>
              <a:gd name="connsiteX17" fmla="*/ 5793639 w 7366407"/>
              <a:gd name="connsiteY17" fmla="*/ 2238451 h 3555187"/>
              <a:gd name="connsiteX18" fmla="*/ 5888736 w 7366407"/>
              <a:gd name="connsiteY18" fmla="*/ 29261 h 3555187"/>
              <a:gd name="connsiteX19" fmla="*/ 6166714 w 7366407"/>
              <a:gd name="connsiteY19" fmla="*/ 3489350 h 3555187"/>
              <a:gd name="connsiteX20" fmla="*/ 6510528 w 7366407"/>
              <a:gd name="connsiteY20" fmla="*/ 1331366 h 3555187"/>
              <a:gd name="connsiteX21" fmla="*/ 6620256 w 7366407"/>
              <a:gd name="connsiteY21" fmla="*/ 1880006 h 3555187"/>
              <a:gd name="connsiteX22" fmla="*/ 7366407 w 7366407"/>
              <a:gd name="connsiteY22" fmla="*/ 1887322 h 3555187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5976519 w 7366407"/>
              <a:gd name="connsiteY18" fmla="*/ 0 h 3562502"/>
              <a:gd name="connsiteX19" fmla="*/ 6166714 w 7366407"/>
              <a:gd name="connsiteY19" fmla="*/ 3496665 h 3562502"/>
              <a:gd name="connsiteX20" fmla="*/ 6510528 w 7366407"/>
              <a:gd name="connsiteY20" fmla="*/ 1338681 h 3562502"/>
              <a:gd name="connsiteX21" fmla="*/ 6620256 w 7366407"/>
              <a:gd name="connsiteY21" fmla="*/ 1887321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166714 w 7366407"/>
              <a:gd name="connsiteY19" fmla="*/ 3496665 h 3562502"/>
              <a:gd name="connsiteX20" fmla="*/ 6510528 w 7366407"/>
              <a:gd name="connsiteY20" fmla="*/ 1338681 h 3562502"/>
              <a:gd name="connsiteX21" fmla="*/ 6620256 w 7366407"/>
              <a:gd name="connsiteY21" fmla="*/ 1887321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10528 w 7366407"/>
              <a:gd name="connsiteY20" fmla="*/ 1338681 h 3562502"/>
              <a:gd name="connsiteX21" fmla="*/ 6620256 w 7366407"/>
              <a:gd name="connsiteY21" fmla="*/ 1887321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61734 w 7366407"/>
              <a:gd name="connsiteY20" fmla="*/ 1265529 h 3562502"/>
              <a:gd name="connsiteX21" fmla="*/ 6620256 w 7366407"/>
              <a:gd name="connsiteY21" fmla="*/ 1887321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20256 w 7366407"/>
              <a:gd name="connsiteY21" fmla="*/ 1887321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86093 w 7366407"/>
              <a:gd name="connsiteY21" fmla="*/ 1894636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86093 w 7366407"/>
              <a:gd name="connsiteY21" fmla="*/ 1894636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86093 w 7366407"/>
              <a:gd name="connsiteY21" fmla="*/ 1894636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50745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86093 w 7366407"/>
              <a:gd name="connsiteY21" fmla="*/ 1894636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1770 w 7366407"/>
              <a:gd name="connsiteY15" fmla="*/ 1880006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86093 w 7366407"/>
              <a:gd name="connsiteY21" fmla="*/ 1894636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98920 w 7366407"/>
              <a:gd name="connsiteY15" fmla="*/ 1867642 h 3562502"/>
              <a:gd name="connsiteX16" fmla="*/ 5793639 w 7366407"/>
              <a:gd name="connsiteY16" fmla="*/ 2245766 h 3562502"/>
              <a:gd name="connsiteX17" fmla="*/ 6005780 w 7366407"/>
              <a:gd name="connsiteY17" fmla="*/ 0 h 3562502"/>
              <a:gd name="connsiteX18" fmla="*/ 6269127 w 7366407"/>
              <a:gd name="connsiteY18" fmla="*/ 3533241 h 3562502"/>
              <a:gd name="connsiteX19" fmla="*/ 6590995 w 7366407"/>
              <a:gd name="connsiteY19" fmla="*/ 1250899 h 3562502"/>
              <a:gd name="connsiteX20" fmla="*/ 6686093 w 7366407"/>
              <a:gd name="connsiteY20" fmla="*/ 1894636 h 3562502"/>
              <a:gd name="connsiteX21" fmla="*/ 7366407 w 7366407"/>
              <a:gd name="connsiteY21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140402 w 7366407"/>
              <a:gd name="connsiteY14" fmla="*/ 1880007 h 3562502"/>
              <a:gd name="connsiteX15" fmla="*/ 5498920 w 7366407"/>
              <a:gd name="connsiteY15" fmla="*/ 1867642 h 3562502"/>
              <a:gd name="connsiteX16" fmla="*/ 5793639 w 7366407"/>
              <a:gd name="connsiteY16" fmla="*/ 2245766 h 3562502"/>
              <a:gd name="connsiteX17" fmla="*/ 6005780 w 7366407"/>
              <a:gd name="connsiteY17" fmla="*/ 0 h 3562502"/>
              <a:gd name="connsiteX18" fmla="*/ 6269127 w 7366407"/>
              <a:gd name="connsiteY18" fmla="*/ 3533241 h 3562502"/>
              <a:gd name="connsiteX19" fmla="*/ 6590995 w 7366407"/>
              <a:gd name="connsiteY19" fmla="*/ 1250899 h 3562502"/>
              <a:gd name="connsiteX20" fmla="*/ 6686093 w 7366407"/>
              <a:gd name="connsiteY20" fmla="*/ 1894636 h 3562502"/>
              <a:gd name="connsiteX21" fmla="*/ 7366407 w 7366407"/>
              <a:gd name="connsiteY21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01871 w 7366407"/>
              <a:gd name="connsiteY7" fmla="*/ 1853012 h 3562502"/>
              <a:gd name="connsiteX8" fmla="*/ 2472538 w 7366407"/>
              <a:gd name="connsiteY8" fmla="*/ 416966 h 3562502"/>
              <a:gd name="connsiteX9" fmla="*/ 3160166 w 7366407"/>
              <a:gd name="connsiteY9" fmla="*/ 21945 h 3562502"/>
              <a:gd name="connsiteX10" fmla="*/ 3803904 w 7366407"/>
              <a:gd name="connsiteY10" fmla="*/ 395020 h 3562502"/>
              <a:gd name="connsiteX11" fmla="*/ 4462272 w 7366407"/>
              <a:gd name="connsiteY11" fmla="*/ 7315 h 3562502"/>
              <a:gd name="connsiteX12" fmla="*/ 5113325 w 7366407"/>
              <a:gd name="connsiteY12" fmla="*/ 482803 h 3562502"/>
              <a:gd name="connsiteX13" fmla="*/ 4140402 w 7366407"/>
              <a:gd name="connsiteY13" fmla="*/ 1880007 h 3562502"/>
              <a:gd name="connsiteX14" fmla="*/ 5498920 w 7366407"/>
              <a:gd name="connsiteY14" fmla="*/ 1867642 h 3562502"/>
              <a:gd name="connsiteX15" fmla="*/ 5793639 w 7366407"/>
              <a:gd name="connsiteY15" fmla="*/ 2245766 h 3562502"/>
              <a:gd name="connsiteX16" fmla="*/ 6005780 w 7366407"/>
              <a:gd name="connsiteY16" fmla="*/ 0 h 3562502"/>
              <a:gd name="connsiteX17" fmla="*/ 6269127 w 7366407"/>
              <a:gd name="connsiteY17" fmla="*/ 3533241 h 3562502"/>
              <a:gd name="connsiteX18" fmla="*/ 6590995 w 7366407"/>
              <a:gd name="connsiteY18" fmla="*/ 1250899 h 3562502"/>
              <a:gd name="connsiteX19" fmla="*/ 6686093 w 7366407"/>
              <a:gd name="connsiteY19" fmla="*/ 1894636 h 3562502"/>
              <a:gd name="connsiteX20" fmla="*/ 7366407 w 7366407"/>
              <a:gd name="connsiteY20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457980 w 7366407"/>
              <a:gd name="connsiteY7" fmla="*/ 1889588 h 3562502"/>
              <a:gd name="connsiteX8" fmla="*/ 2472538 w 7366407"/>
              <a:gd name="connsiteY8" fmla="*/ 416966 h 3562502"/>
              <a:gd name="connsiteX9" fmla="*/ 3160166 w 7366407"/>
              <a:gd name="connsiteY9" fmla="*/ 21945 h 3562502"/>
              <a:gd name="connsiteX10" fmla="*/ 3803904 w 7366407"/>
              <a:gd name="connsiteY10" fmla="*/ 395020 h 3562502"/>
              <a:gd name="connsiteX11" fmla="*/ 4462272 w 7366407"/>
              <a:gd name="connsiteY11" fmla="*/ 7315 h 3562502"/>
              <a:gd name="connsiteX12" fmla="*/ 5113325 w 7366407"/>
              <a:gd name="connsiteY12" fmla="*/ 482803 h 3562502"/>
              <a:gd name="connsiteX13" fmla="*/ 4140402 w 7366407"/>
              <a:gd name="connsiteY13" fmla="*/ 1880007 h 3562502"/>
              <a:gd name="connsiteX14" fmla="*/ 5498920 w 7366407"/>
              <a:gd name="connsiteY14" fmla="*/ 1867642 h 3562502"/>
              <a:gd name="connsiteX15" fmla="*/ 5793639 w 7366407"/>
              <a:gd name="connsiteY15" fmla="*/ 2245766 h 3562502"/>
              <a:gd name="connsiteX16" fmla="*/ 6005780 w 7366407"/>
              <a:gd name="connsiteY16" fmla="*/ 0 h 3562502"/>
              <a:gd name="connsiteX17" fmla="*/ 6269127 w 7366407"/>
              <a:gd name="connsiteY17" fmla="*/ 3533241 h 3562502"/>
              <a:gd name="connsiteX18" fmla="*/ 6590995 w 7366407"/>
              <a:gd name="connsiteY18" fmla="*/ 1250899 h 3562502"/>
              <a:gd name="connsiteX19" fmla="*/ 6686093 w 7366407"/>
              <a:gd name="connsiteY19" fmla="*/ 1894636 h 3562502"/>
              <a:gd name="connsiteX20" fmla="*/ 7366407 w 7366407"/>
              <a:gd name="connsiteY20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865376 w 7366407"/>
              <a:gd name="connsiteY5" fmla="*/ 2238450 h 3562502"/>
              <a:gd name="connsiteX6" fmla="*/ 2038831 w 7366407"/>
              <a:gd name="connsiteY6" fmla="*/ 1874957 h 3562502"/>
              <a:gd name="connsiteX7" fmla="*/ 3457980 w 7366407"/>
              <a:gd name="connsiteY7" fmla="*/ 1889588 h 3562502"/>
              <a:gd name="connsiteX8" fmla="*/ 2472538 w 7366407"/>
              <a:gd name="connsiteY8" fmla="*/ 416966 h 3562502"/>
              <a:gd name="connsiteX9" fmla="*/ 3160166 w 7366407"/>
              <a:gd name="connsiteY9" fmla="*/ 21945 h 3562502"/>
              <a:gd name="connsiteX10" fmla="*/ 3803904 w 7366407"/>
              <a:gd name="connsiteY10" fmla="*/ 395020 h 3562502"/>
              <a:gd name="connsiteX11" fmla="*/ 4462272 w 7366407"/>
              <a:gd name="connsiteY11" fmla="*/ 7315 h 3562502"/>
              <a:gd name="connsiteX12" fmla="*/ 5113325 w 7366407"/>
              <a:gd name="connsiteY12" fmla="*/ 482803 h 3562502"/>
              <a:gd name="connsiteX13" fmla="*/ 4140402 w 7366407"/>
              <a:gd name="connsiteY13" fmla="*/ 1880007 h 3562502"/>
              <a:gd name="connsiteX14" fmla="*/ 5498920 w 7366407"/>
              <a:gd name="connsiteY14" fmla="*/ 1867642 h 3562502"/>
              <a:gd name="connsiteX15" fmla="*/ 5793639 w 7366407"/>
              <a:gd name="connsiteY15" fmla="*/ 2245766 h 3562502"/>
              <a:gd name="connsiteX16" fmla="*/ 6005780 w 7366407"/>
              <a:gd name="connsiteY16" fmla="*/ 0 h 3562502"/>
              <a:gd name="connsiteX17" fmla="*/ 6269127 w 7366407"/>
              <a:gd name="connsiteY17" fmla="*/ 3533241 h 3562502"/>
              <a:gd name="connsiteX18" fmla="*/ 6590995 w 7366407"/>
              <a:gd name="connsiteY18" fmla="*/ 1250899 h 3562502"/>
              <a:gd name="connsiteX19" fmla="*/ 6686093 w 7366407"/>
              <a:gd name="connsiteY19" fmla="*/ 1894636 h 3562502"/>
              <a:gd name="connsiteX20" fmla="*/ 7366407 w 7366407"/>
              <a:gd name="connsiteY20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865376 w 7366407"/>
              <a:gd name="connsiteY5" fmla="*/ 2238450 h 3562502"/>
              <a:gd name="connsiteX6" fmla="*/ 2038831 w 7366407"/>
              <a:gd name="connsiteY6" fmla="*/ 1874957 h 3562502"/>
              <a:gd name="connsiteX7" fmla="*/ 3457980 w 7366407"/>
              <a:gd name="connsiteY7" fmla="*/ 1889588 h 3562502"/>
              <a:gd name="connsiteX8" fmla="*/ 2472538 w 7366407"/>
              <a:gd name="connsiteY8" fmla="*/ 416966 h 3562502"/>
              <a:gd name="connsiteX9" fmla="*/ 3160166 w 7366407"/>
              <a:gd name="connsiteY9" fmla="*/ 21945 h 3562502"/>
              <a:gd name="connsiteX10" fmla="*/ 3803904 w 7366407"/>
              <a:gd name="connsiteY10" fmla="*/ 395020 h 3562502"/>
              <a:gd name="connsiteX11" fmla="*/ 4462272 w 7366407"/>
              <a:gd name="connsiteY11" fmla="*/ 7315 h 3562502"/>
              <a:gd name="connsiteX12" fmla="*/ 5113325 w 7366407"/>
              <a:gd name="connsiteY12" fmla="*/ 482803 h 3562502"/>
              <a:gd name="connsiteX13" fmla="*/ 4140402 w 7366407"/>
              <a:gd name="connsiteY13" fmla="*/ 1880007 h 3562502"/>
              <a:gd name="connsiteX14" fmla="*/ 5498920 w 7366407"/>
              <a:gd name="connsiteY14" fmla="*/ 1867642 h 3562502"/>
              <a:gd name="connsiteX15" fmla="*/ 5720487 w 7366407"/>
              <a:gd name="connsiteY15" fmla="*/ 2238450 h 3562502"/>
              <a:gd name="connsiteX16" fmla="*/ 6005780 w 7366407"/>
              <a:gd name="connsiteY16" fmla="*/ 0 h 3562502"/>
              <a:gd name="connsiteX17" fmla="*/ 6269127 w 7366407"/>
              <a:gd name="connsiteY17" fmla="*/ 3533241 h 3562502"/>
              <a:gd name="connsiteX18" fmla="*/ 6590995 w 7366407"/>
              <a:gd name="connsiteY18" fmla="*/ 1250899 h 3562502"/>
              <a:gd name="connsiteX19" fmla="*/ 6686093 w 7366407"/>
              <a:gd name="connsiteY19" fmla="*/ 1894636 h 3562502"/>
              <a:gd name="connsiteX20" fmla="*/ 7366407 w 7366407"/>
              <a:gd name="connsiteY20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865376 w 7366407"/>
              <a:gd name="connsiteY5" fmla="*/ 2238450 h 3562502"/>
              <a:gd name="connsiteX6" fmla="*/ 2038831 w 7366407"/>
              <a:gd name="connsiteY6" fmla="*/ 1874957 h 3562502"/>
              <a:gd name="connsiteX7" fmla="*/ 3457980 w 7366407"/>
              <a:gd name="connsiteY7" fmla="*/ 1889588 h 3562502"/>
              <a:gd name="connsiteX8" fmla="*/ 2472538 w 7366407"/>
              <a:gd name="connsiteY8" fmla="*/ 416966 h 3562502"/>
              <a:gd name="connsiteX9" fmla="*/ 3160166 w 7366407"/>
              <a:gd name="connsiteY9" fmla="*/ 21945 h 3562502"/>
              <a:gd name="connsiteX10" fmla="*/ 3803904 w 7366407"/>
              <a:gd name="connsiteY10" fmla="*/ 395020 h 3562502"/>
              <a:gd name="connsiteX11" fmla="*/ 4462272 w 7366407"/>
              <a:gd name="connsiteY11" fmla="*/ 7315 h 3562502"/>
              <a:gd name="connsiteX12" fmla="*/ 5113325 w 7366407"/>
              <a:gd name="connsiteY12" fmla="*/ 482803 h 3562502"/>
              <a:gd name="connsiteX13" fmla="*/ 4140402 w 7366407"/>
              <a:gd name="connsiteY13" fmla="*/ 1880007 h 3562502"/>
              <a:gd name="connsiteX14" fmla="*/ 5498920 w 7366407"/>
              <a:gd name="connsiteY14" fmla="*/ 1896902 h 3562502"/>
              <a:gd name="connsiteX15" fmla="*/ 5720487 w 7366407"/>
              <a:gd name="connsiteY15" fmla="*/ 2238450 h 3562502"/>
              <a:gd name="connsiteX16" fmla="*/ 6005780 w 7366407"/>
              <a:gd name="connsiteY16" fmla="*/ 0 h 3562502"/>
              <a:gd name="connsiteX17" fmla="*/ 6269127 w 7366407"/>
              <a:gd name="connsiteY17" fmla="*/ 3533241 h 3562502"/>
              <a:gd name="connsiteX18" fmla="*/ 6590995 w 7366407"/>
              <a:gd name="connsiteY18" fmla="*/ 1250899 h 3562502"/>
              <a:gd name="connsiteX19" fmla="*/ 6686093 w 7366407"/>
              <a:gd name="connsiteY19" fmla="*/ 1894636 h 3562502"/>
              <a:gd name="connsiteX20" fmla="*/ 7366407 w 7366407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13325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13325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13325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13325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13325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60857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30905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30905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43277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43277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43277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462272 w 7454190"/>
              <a:gd name="connsiteY11" fmla="*/ 872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586631 w 7454190"/>
              <a:gd name="connsiteY11" fmla="*/ 2335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586631 w 7454190"/>
              <a:gd name="connsiteY11" fmla="*/ 2335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586631 w 7454190"/>
              <a:gd name="connsiteY11" fmla="*/ 2335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586631 w 7454190"/>
              <a:gd name="connsiteY11" fmla="*/ 2335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586631 w 7454190"/>
              <a:gd name="connsiteY11" fmla="*/ 2335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3451 h 3563263"/>
              <a:gd name="connsiteX1" fmla="*/ 907085 w 7454190"/>
              <a:gd name="connsiteY1" fmla="*/ 1866137 h 3563263"/>
              <a:gd name="connsiteX2" fmla="*/ 1009498 w 7454190"/>
              <a:gd name="connsiteY2" fmla="*/ 1237030 h 3563263"/>
              <a:gd name="connsiteX3" fmla="*/ 1294790 w 7454190"/>
              <a:gd name="connsiteY3" fmla="*/ 3563263 h 3563263"/>
              <a:gd name="connsiteX4" fmla="*/ 1587398 w 7454190"/>
              <a:gd name="connsiteY4" fmla="*/ 15391 h 3563263"/>
              <a:gd name="connsiteX5" fmla="*/ 1865376 w 7454190"/>
              <a:gd name="connsiteY5" fmla="*/ 2239211 h 3563263"/>
              <a:gd name="connsiteX6" fmla="*/ 2038831 w 7454190"/>
              <a:gd name="connsiteY6" fmla="*/ 1875718 h 3563263"/>
              <a:gd name="connsiteX7" fmla="*/ 3457980 w 7454190"/>
              <a:gd name="connsiteY7" fmla="*/ 1890349 h 3563263"/>
              <a:gd name="connsiteX8" fmla="*/ 2443277 w 7454190"/>
              <a:gd name="connsiteY8" fmla="*/ 490879 h 3563263"/>
              <a:gd name="connsiteX9" fmla="*/ 3043123 w 7454190"/>
              <a:gd name="connsiteY9" fmla="*/ 761 h 3563263"/>
              <a:gd name="connsiteX10" fmla="*/ 3803904 w 7454190"/>
              <a:gd name="connsiteY10" fmla="*/ 395781 h 3563263"/>
              <a:gd name="connsiteX11" fmla="*/ 4586631 w 7454190"/>
              <a:gd name="connsiteY11" fmla="*/ 22706 h 3563263"/>
              <a:gd name="connsiteX12" fmla="*/ 5171847 w 7454190"/>
              <a:gd name="connsiteY12" fmla="*/ 483564 h 3563263"/>
              <a:gd name="connsiteX13" fmla="*/ 4140402 w 7454190"/>
              <a:gd name="connsiteY13" fmla="*/ 1880768 h 3563263"/>
              <a:gd name="connsiteX14" fmla="*/ 5498920 w 7454190"/>
              <a:gd name="connsiteY14" fmla="*/ 1897663 h 3563263"/>
              <a:gd name="connsiteX15" fmla="*/ 5720487 w 7454190"/>
              <a:gd name="connsiteY15" fmla="*/ 2239211 h 3563263"/>
              <a:gd name="connsiteX16" fmla="*/ 6005780 w 7454190"/>
              <a:gd name="connsiteY16" fmla="*/ 761 h 3563263"/>
              <a:gd name="connsiteX17" fmla="*/ 6269127 w 7454190"/>
              <a:gd name="connsiteY17" fmla="*/ 3534002 h 3563263"/>
              <a:gd name="connsiteX18" fmla="*/ 6590995 w 7454190"/>
              <a:gd name="connsiteY18" fmla="*/ 1251660 h 3563263"/>
              <a:gd name="connsiteX19" fmla="*/ 6686093 w 7454190"/>
              <a:gd name="connsiteY19" fmla="*/ 1895397 h 3563263"/>
              <a:gd name="connsiteX20" fmla="*/ 7454190 w 7454190"/>
              <a:gd name="connsiteY20" fmla="*/ 1895398 h 3563263"/>
              <a:gd name="connsiteX0" fmla="*/ 0 w 7454190"/>
              <a:gd name="connsiteY0" fmla="*/ 1873451 h 3563263"/>
              <a:gd name="connsiteX1" fmla="*/ 907085 w 7454190"/>
              <a:gd name="connsiteY1" fmla="*/ 1866137 h 3563263"/>
              <a:gd name="connsiteX2" fmla="*/ 1009498 w 7454190"/>
              <a:gd name="connsiteY2" fmla="*/ 1237030 h 3563263"/>
              <a:gd name="connsiteX3" fmla="*/ 1294790 w 7454190"/>
              <a:gd name="connsiteY3" fmla="*/ 3563263 h 3563263"/>
              <a:gd name="connsiteX4" fmla="*/ 1587398 w 7454190"/>
              <a:gd name="connsiteY4" fmla="*/ 15391 h 3563263"/>
              <a:gd name="connsiteX5" fmla="*/ 1865376 w 7454190"/>
              <a:gd name="connsiteY5" fmla="*/ 2239211 h 3563263"/>
              <a:gd name="connsiteX6" fmla="*/ 2038831 w 7454190"/>
              <a:gd name="connsiteY6" fmla="*/ 1875718 h 3563263"/>
              <a:gd name="connsiteX7" fmla="*/ 3457980 w 7454190"/>
              <a:gd name="connsiteY7" fmla="*/ 1890349 h 3563263"/>
              <a:gd name="connsiteX8" fmla="*/ 2443277 w 7454190"/>
              <a:gd name="connsiteY8" fmla="*/ 490879 h 3563263"/>
              <a:gd name="connsiteX9" fmla="*/ 3043123 w 7454190"/>
              <a:gd name="connsiteY9" fmla="*/ 761 h 3563263"/>
              <a:gd name="connsiteX10" fmla="*/ 3803904 w 7454190"/>
              <a:gd name="connsiteY10" fmla="*/ 395781 h 3563263"/>
              <a:gd name="connsiteX11" fmla="*/ 4586631 w 7454190"/>
              <a:gd name="connsiteY11" fmla="*/ 22706 h 3563263"/>
              <a:gd name="connsiteX12" fmla="*/ 5171847 w 7454190"/>
              <a:gd name="connsiteY12" fmla="*/ 483564 h 3563263"/>
              <a:gd name="connsiteX13" fmla="*/ 4140402 w 7454190"/>
              <a:gd name="connsiteY13" fmla="*/ 1880768 h 3563263"/>
              <a:gd name="connsiteX14" fmla="*/ 5498920 w 7454190"/>
              <a:gd name="connsiteY14" fmla="*/ 1897663 h 3563263"/>
              <a:gd name="connsiteX15" fmla="*/ 5720487 w 7454190"/>
              <a:gd name="connsiteY15" fmla="*/ 2239211 h 3563263"/>
              <a:gd name="connsiteX16" fmla="*/ 6005780 w 7454190"/>
              <a:gd name="connsiteY16" fmla="*/ 761 h 3563263"/>
              <a:gd name="connsiteX17" fmla="*/ 6269127 w 7454190"/>
              <a:gd name="connsiteY17" fmla="*/ 3534002 h 3563263"/>
              <a:gd name="connsiteX18" fmla="*/ 6590995 w 7454190"/>
              <a:gd name="connsiteY18" fmla="*/ 1251660 h 3563263"/>
              <a:gd name="connsiteX19" fmla="*/ 6686093 w 7454190"/>
              <a:gd name="connsiteY19" fmla="*/ 1895397 h 3563263"/>
              <a:gd name="connsiteX20" fmla="*/ 7454190 w 7454190"/>
              <a:gd name="connsiteY20" fmla="*/ 1895398 h 3563263"/>
              <a:gd name="connsiteX0" fmla="*/ 0 w 7454190"/>
              <a:gd name="connsiteY0" fmla="*/ 1873451 h 3563263"/>
              <a:gd name="connsiteX1" fmla="*/ 907085 w 7454190"/>
              <a:gd name="connsiteY1" fmla="*/ 1866137 h 3563263"/>
              <a:gd name="connsiteX2" fmla="*/ 1009498 w 7454190"/>
              <a:gd name="connsiteY2" fmla="*/ 1237030 h 3563263"/>
              <a:gd name="connsiteX3" fmla="*/ 1294790 w 7454190"/>
              <a:gd name="connsiteY3" fmla="*/ 3563263 h 3563263"/>
              <a:gd name="connsiteX4" fmla="*/ 1587398 w 7454190"/>
              <a:gd name="connsiteY4" fmla="*/ 15391 h 3563263"/>
              <a:gd name="connsiteX5" fmla="*/ 1865376 w 7454190"/>
              <a:gd name="connsiteY5" fmla="*/ 2239211 h 3563263"/>
              <a:gd name="connsiteX6" fmla="*/ 2038831 w 7454190"/>
              <a:gd name="connsiteY6" fmla="*/ 1875718 h 3563263"/>
              <a:gd name="connsiteX7" fmla="*/ 3457980 w 7454190"/>
              <a:gd name="connsiteY7" fmla="*/ 1890349 h 3563263"/>
              <a:gd name="connsiteX8" fmla="*/ 2443277 w 7454190"/>
              <a:gd name="connsiteY8" fmla="*/ 490879 h 3563263"/>
              <a:gd name="connsiteX9" fmla="*/ 3043123 w 7454190"/>
              <a:gd name="connsiteY9" fmla="*/ 761 h 3563263"/>
              <a:gd name="connsiteX10" fmla="*/ 3803904 w 7454190"/>
              <a:gd name="connsiteY10" fmla="*/ 395781 h 3563263"/>
              <a:gd name="connsiteX11" fmla="*/ 4586631 w 7454190"/>
              <a:gd name="connsiteY11" fmla="*/ 22706 h 3563263"/>
              <a:gd name="connsiteX12" fmla="*/ 5171847 w 7454190"/>
              <a:gd name="connsiteY12" fmla="*/ 483564 h 3563263"/>
              <a:gd name="connsiteX13" fmla="*/ 4140402 w 7454190"/>
              <a:gd name="connsiteY13" fmla="*/ 1880768 h 3563263"/>
              <a:gd name="connsiteX14" fmla="*/ 5498920 w 7454190"/>
              <a:gd name="connsiteY14" fmla="*/ 1897663 h 3563263"/>
              <a:gd name="connsiteX15" fmla="*/ 5720487 w 7454190"/>
              <a:gd name="connsiteY15" fmla="*/ 2239211 h 3563263"/>
              <a:gd name="connsiteX16" fmla="*/ 6005780 w 7454190"/>
              <a:gd name="connsiteY16" fmla="*/ 761 h 3563263"/>
              <a:gd name="connsiteX17" fmla="*/ 6269127 w 7454190"/>
              <a:gd name="connsiteY17" fmla="*/ 3534002 h 3563263"/>
              <a:gd name="connsiteX18" fmla="*/ 6590995 w 7454190"/>
              <a:gd name="connsiteY18" fmla="*/ 1251660 h 3563263"/>
              <a:gd name="connsiteX19" fmla="*/ 6686093 w 7454190"/>
              <a:gd name="connsiteY19" fmla="*/ 1895397 h 3563263"/>
              <a:gd name="connsiteX20" fmla="*/ 7454190 w 7454190"/>
              <a:gd name="connsiteY20" fmla="*/ 1895398 h 3563263"/>
              <a:gd name="connsiteX0" fmla="*/ 0 w 9049317"/>
              <a:gd name="connsiteY0" fmla="*/ 1873451 h 3563263"/>
              <a:gd name="connsiteX1" fmla="*/ 907085 w 9049317"/>
              <a:gd name="connsiteY1" fmla="*/ 1866137 h 3563263"/>
              <a:gd name="connsiteX2" fmla="*/ 1009498 w 9049317"/>
              <a:gd name="connsiteY2" fmla="*/ 1237030 h 3563263"/>
              <a:gd name="connsiteX3" fmla="*/ 1294790 w 9049317"/>
              <a:gd name="connsiteY3" fmla="*/ 3563263 h 3563263"/>
              <a:gd name="connsiteX4" fmla="*/ 1587398 w 9049317"/>
              <a:gd name="connsiteY4" fmla="*/ 15391 h 3563263"/>
              <a:gd name="connsiteX5" fmla="*/ 1865376 w 9049317"/>
              <a:gd name="connsiteY5" fmla="*/ 2239211 h 3563263"/>
              <a:gd name="connsiteX6" fmla="*/ 2038831 w 9049317"/>
              <a:gd name="connsiteY6" fmla="*/ 1875718 h 3563263"/>
              <a:gd name="connsiteX7" fmla="*/ 3457980 w 9049317"/>
              <a:gd name="connsiteY7" fmla="*/ 1890349 h 3563263"/>
              <a:gd name="connsiteX8" fmla="*/ 2443277 w 9049317"/>
              <a:gd name="connsiteY8" fmla="*/ 490879 h 3563263"/>
              <a:gd name="connsiteX9" fmla="*/ 3043123 w 9049317"/>
              <a:gd name="connsiteY9" fmla="*/ 761 h 3563263"/>
              <a:gd name="connsiteX10" fmla="*/ 3803904 w 9049317"/>
              <a:gd name="connsiteY10" fmla="*/ 395781 h 3563263"/>
              <a:gd name="connsiteX11" fmla="*/ 4586631 w 9049317"/>
              <a:gd name="connsiteY11" fmla="*/ 22706 h 3563263"/>
              <a:gd name="connsiteX12" fmla="*/ 5171847 w 9049317"/>
              <a:gd name="connsiteY12" fmla="*/ 483564 h 3563263"/>
              <a:gd name="connsiteX13" fmla="*/ 4140402 w 9049317"/>
              <a:gd name="connsiteY13" fmla="*/ 1880768 h 3563263"/>
              <a:gd name="connsiteX14" fmla="*/ 5498920 w 9049317"/>
              <a:gd name="connsiteY14" fmla="*/ 1897663 h 3563263"/>
              <a:gd name="connsiteX15" fmla="*/ 5720487 w 9049317"/>
              <a:gd name="connsiteY15" fmla="*/ 2239211 h 3563263"/>
              <a:gd name="connsiteX16" fmla="*/ 6005780 w 9049317"/>
              <a:gd name="connsiteY16" fmla="*/ 761 h 3563263"/>
              <a:gd name="connsiteX17" fmla="*/ 6269127 w 9049317"/>
              <a:gd name="connsiteY17" fmla="*/ 3534002 h 3563263"/>
              <a:gd name="connsiteX18" fmla="*/ 6590995 w 9049317"/>
              <a:gd name="connsiteY18" fmla="*/ 1251660 h 3563263"/>
              <a:gd name="connsiteX19" fmla="*/ 6686093 w 9049317"/>
              <a:gd name="connsiteY19" fmla="*/ 1895397 h 3563263"/>
              <a:gd name="connsiteX20" fmla="*/ 9049317 w 9049317"/>
              <a:gd name="connsiteY20" fmla="*/ 1903256 h 3563263"/>
              <a:gd name="connsiteX0" fmla="*/ 0 w 9151469"/>
              <a:gd name="connsiteY0" fmla="*/ 1873451 h 3563263"/>
              <a:gd name="connsiteX1" fmla="*/ 907085 w 9151469"/>
              <a:gd name="connsiteY1" fmla="*/ 1866137 h 3563263"/>
              <a:gd name="connsiteX2" fmla="*/ 1009498 w 9151469"/>
              <a:gd name="connsiteY2" fmla="*/ 1237030 h 3563263"/>
              <a:gd name="connsiteX3" fmla="*/ 1294790 w 9151469"/>
              <a:gd name="connsiteY3" fmla="*/ 3563263 h 3563263"/>
              <a:gd name="connsiteX4" fmla="*/ 1587398 w 9151469"/>
              <a:gd name="connsiteY4" fmla="*/ 15391 h 3563263"/>
              <a:gd name="connsiteX5" fmla="*/ 1865376 w 9151469"/>
              <a:gd name="connsiteY5" fmla="*/ 2239211 h 3563263"/>
              <a:gd name="connsiteX6" fmla="*/ 2038831 w 9151469"/>
              <a:gd name="connsiteY6" fmla="*/ 1875718 h 3563263"/>
              <a:gd name="connsiteX7" fmla="*/ 3457980 w 9151469"/>
              <a:gd name="connsiteY7" fmla="*/ 1890349 h 3563263"/>
              <a:gd name="connsiteX8" fmla="*/ 2443277 w 9151469"/>
              <a:gd name="connsiteY8" fmla="*/ 490879 h 3563263"/>
              <a:gd name="connsiteX9" fmla="*/ 3043123 w 9151469"/>
              <a:gd name="connsiteY9" fmla="*/ 761 h 3563263"/>
              <a:gd name="connsiteX10" fmla="*/ 3803904 w 9151469"/>
              <a:gd name="connsiteY10" fmla="*/ 395781 h 3563263"/>
              <a:gd name="connsiteX11" fmla="*/ 4586631 w 9151469"/>
              <a:gd name="connsiteY11" fmla="*/ 22706 h 3563263"/>
              <a:gd name="connsiteX12" fmla="*/ 5171847 w 9151469"/>
              <a:gd name="connsiteY12" fmla="*/ 483564 h 3563263"/>
              <a:gd name="connsiteX13" fmla="*/ 4140402 w 9151469"/>
              <a:gd name="connsiteY13" fmla="*/ 1880768 h 3563263"/>
              <a:gd name="connsiteX14" fmla="*/ 5498920 w 9151469"/>
              <a:gd name="connsiteY14" fmla="*/ 1897663 h 3563263"/>
              <a:gd name="connsiteX15" fmla="*/ 5720487 w 9151469"/>
              <a:gd name="connsiteY15" fmla="*/ 2239211 h 3563263"/>
              <a:gd name="connsiteX16" fmla="*/ 6005780 w 9151469"/>
              <a:gd name="connsiteY16" fmla="*/ 761 h 3563263"/>
              <a:gd name="connsiteX17" fmla="*/ 6269127 w 9151469"/>
              <a:gd name="connsiteY17" fmla="*/ 3534002 h 3563263"/>
              <a:gd name="connsiteX18" fmla="*/ 6590995 w 9151469"/>
              <a:gd name="connsiteY18" fmla="*/ 1251660 h 3563263"/>
              <a:gd name="connsiteX19" fmla="*/ 6686093 w 9151469"/>
              <a:gd name="connsiteY19" fmla="*/ 1895397 h 3563263"/>
              <a:gd name="connsiteX20" fmla="*/ 9151469 w 9151469"/>
              <a:gd name="connsiteY20" fmla="*/ 1903256 h 3563263"/>
              <a:gd name="connsiteX0" fmla="*/ 0 w 9088607"/>
              <a:gd name="connsiteY0" fmla="*/ 1873451 h 3563263"/>
              <a:gd name="connsiteX1" fmla="*/ 907085 w 9088607"/>
              <a:gd name="connsiteY1" fmla="*/ 1866137 h 3563263"/>
              <a:gd name="connsiteX2" fmla="*/ 1009498 w 9088607"/>
              <a:gd name="connsiteY2" fmla="*/ 1237030 h 3563263"/>
              <a:gd name="connsiteX3" fmla="*/ 1294790 w 9088607"/>
              <a:gd name="connsiteY3" fmla="*/ 3563263 h 3563263"/>
              <a:gd name="connsiteX4" fmla="*/ 1587398 w 9088607"/>
              <a:gd name="connsiteY4" fmla="*/ 15391 h 3563263"/>
              <a:gd name="connsiteX5" fmla="*/ 1865376 w 9088607"/>
              <a:gd name="connsiteY5" fmla="*/ 2239211 h 3563263"/>
              <a:gd name="connsiteX6" fmla="*/ 2038831 w 9088607"/>
              <a:gd name="connsiteY6" fmla="*/ 1875718 h 3563263"/>
              <a:gd name="connsiteX7" fmla="*/ 3457980 w 9088607"/>
              <a:gd name="connsiteY7" fmla="*/ 1890349 h 3563263"/>
              <a:gd name="connsiteX8" fmla="*/ 2443277 w 9088607"/>
              <a:gd name="connsiteY8" fmla="*/ 490879 h 3563263"/>
              <a:gd name="connsiteX9" fmla="*/ 3043123 w 9088607"/>
              <a:gd name="connsiteY9" fmla="*/ 761 h 3563263"/>
              <a:gd name="connsiteX10" fmla="*/ 3803904 w 9088607"/>
              <a:gd name="connsiteY10" fmla="*/ 395781 h 3563263"/>
              <a:gd name="connsiteX11" fmla="*/ 4586631 w 9088607"/>
              <a:gd name="connsiteY11" fmla="*/ 22706 h 3563263"/>
              <a:gd name="connsiteX12" fmla="*/ 5171847 w 9088607"/>
              <a:gd name="connsiteY12" fmla="*/ 483564 h 3563263"/>
              <a:gd name="connsiteX13" fmla="*/ 4140402 w 9088607"/>
              <a:gd name="connsiteY13" fmla="*/ 1880768 h 3563263"/>
              <a:gd name="connsiteX14" fmla="*/ 5498920 w 9088607"/>
              <a:gd name="connsiteY14" fmla="*/ 1897663 h 3563263"/>
              <a:gd name="connsiteX15" fmla="*/ 5720487 w 9088607"/>
              <a:gd name="connsiteY15" fmla="*/ 2239211 h 3563263"/>
              <a:gd name="connsiteX16" fmla="*/ 6005780 w 9088607"/>
              <a:gd name="connsiteY16" fmla="*/ 761 h 3563263"/>
              <a:gd name="connsiteX17" fmla="*/ 6269127 w 9088607"/>
              <a:gd name="connsiteY17" fmla="*/ 3534002 h 3563263"/>
              <a:gd name="connsiteX18" fmla="*/ 6590995 w 9088607"/>
              <a:gd name="connsiteY18" fmla="*/ 1251660 h 3563263"/>
              <a:gd name="connsiteX19" fmla="*/ 6686093 w 9088607"/>
              <a:gd name="connsiteY19" fmla="*/ 1895397 h 3563263"/>
              <a:gd name="connsiteX20" fmla="*/ 9088607 w 9088607"/>
              <a:gd name="connsiteY20" fmla="*/ 1903256 h 3563263"/>
              <a:gd name="connsiteX0" fmla="*/ 0 w 10526578"/>
              <a:gd name="connsiteY0" fmla="*/ 1881309 h 3563263"/>
              <a:gd name="connsiteX1" fmla="*/ 2345056 w 10526578"/>
              <a:gd name="connsiteY1" fmla="*/ 1866137 h 3563263"/>
              <a:gd name="connsiteX2" fmla="*/ 2447469 w 10526578"/>
              <a:gd name="connsiteY2" fmla="*/ 1237030 h 3563263"/>
              <a:gd name="connsiteX3" fmla="*/ 2732761 w 10526578"/>
              <a:gd name="connsiteY3" fmla="*/ 3563263 h 3563263"/>
              <a:gd name="connsiteX4" fmla="*/ 3025369 w 10526578"/>
              <a:gd name="connsiteY4" fmla="*/ 15391 h 3563263"/>
              <a:gd name="connsiteX5" fmla="*/ 3303347 w 10526578"/>
              <a:gd name="connsiteY5" fmla="*/ 2239211 h 3563263"/>
              <a:gd name="connsiteX6" fmla="*/ 3476802 w 10526578"/>
              <a:gd name="connsiteY6" fmla="*/ 1875718 h 3563263"/>
              <a:gd name="connsiteX7" fmla="*/ 4895951 w 10526578"/>
              <a:gd name="connsiteY7" fmla="*/ 1890349 h 3563263"/>
              <a:gd name="connsiteX8" fmla="*/ 3881248 w 10526578"/>
              <a:gd name="connsiteY8" fmla="*/ 490879 h 3563263"/>
              <a:gd name="connsiteX9" fmla="*/ 4481094 w 10526578"/>
              <a:gd name="connsiteY9" fmla="*/ 761 h 3563263"/>
              <a:gd name="connsiteX10" fmla="*/ 5241875 w 10526578"/>
              <a:gd name="connsiteY10" fmla="*/ 395781 h 3563263"/>
              <a:gd name="connsiteX11" fmla="*/ 6024602 w 10526578"/>
              <a:gd name="connsiteY11" fmla="*/ 22706 h 3563263"/>
              <a:gd name="connsiteX12" fmla="*/ 6609818 w 10526578"/>
              <a:gd name="connsiteY12" fmla="*/ 483564 h 3563263"/>
              <a:gd name="connsiteX13" fmla="*/ 5578373 w 10526578"/>
              <a:gd name="connsiteY13" fmla="*/ 1880768 h 3563263"/>
              <a:gd name="connsiteX14" fmla="*/ 6936891 w 10526578"/>
              <a:gd name="connsiteY14" fmla="*/ 1897663 h 3563263"/>
              <a:gd name="connsiteX15" fmla="*/ 7158458 w 10526578"/>
              <a:gd name="connsiteY15" fmla="*/ 2239211 h 3563263"/>
              <a:gd name="connsiteX16" fmla="*/ 7443751 w 10526578"/>
              <a:gd name="connsiteY16" fmla="*/ 761 h 3563263"/>
              <a:gd name="connsiteX17" fmla="*/ 7707098 w 10526578"/>
              <a:gd name="connsiteY17" fmla="*/ 3534002 h 3563263"/>
              <a:gd name="connsiteX18" fmla="*/ 8028966 w 10526578"/>
              <a:gd name="connsiteY18" fmla="*/ 1251660 h 3563263"/>
              <a:gd name="connsiteX19" fmla="*/ 8124064 w 10526578"/>
              <a:gd name="connsiteY19" fmla="*/ 1895397 h 3563263"/>
              <a:gd name="connsiteX20" fmla="*/ 10526578 w 10526578"/>
              <a:gd name="connsiteY20" fmla="*/ 1903256 h 3563263"/>
              <a:gd name="connsiteX0" fmla="*/ 0 w 12297880"/>
              <a:gd name="connsiteY0" fmla="*/ 1881309 h 3563263"/>
              <a:gd name="connsiteX1" fmla="*/ 2345056 w 12297880"/>
              <a:gd name="connsiteY1" fmla="*/ 1866137 h 3563263"/>
              <a:gd name="connsiteX2" fmla="*/ 2447469 w 12297880"/>
              <a:gd name="connsiteY2" fmla="*/ 1237030 h 3563263"/>
              <a:gd name="connsiteX3" fmla="*/ 2732761 w 12297880"/>
              <a:gd name="connsiteY3" fmla="*/ 3563263 h 3563263"/>
              <a:gd name="connsiteX4" fmla="*/ 3025369 w 12297880"/>
              <a:gd name="connsiteY4" fmla="*/ 15391 h 3563263"/>
              <a:gd name="connsiteX5" fmla="*/ 3303347 w 12297880"/>
              <a:gd name="connsiteY5" fmla="*/ 2239211 h 3563263"/>
              <a:gd name="connsiteX6" fmla="*/ 3476802 w 12297880"/>
              <a:gd name="connsiteY6" fmla="*/ 1875718 h 3563263"/>
              <a:gd name="connsiteX7" fmla="*/ 4895951 w 12297880"/>
              <a:gd name="connsiteY7" fmla="*/ 1890349 h 3563263"/>
              <a:gd name="connsiteX8" fmla="*/ 3881248 w 12297880"/>
              <a:gd name="connsiteY8" fmla="*/ 490879 h 3563263"/>
              <a:gd name="connsiteX9" fmla="*/ 4481094 w 12297880"/>
              <a:gd name="connsiteY9" fmla="*/ 761 h 3563263"/>
              <a:gd name="connsiteX10" fmla="*/ 5241875 w 12297880"/>
              <a:gd name="connsiteY10" fmla="*/ 395781 h 3563263"/>
              <a:gd name="connsiteX11" fmla="*/ 6024602 w 12297880"/>
              <a:gd name="connsiteY11" fmla="*/ 22706 h 3563263"/>
              <a:gd name="connsiteX12" fmla="*/ 6609818 w 12297880"/>
              <a:gd name="connsiteY12" fmla="*/ 483564 h 3563263"/>
              <a:gd name="connsiteX13" fmla="*/ 5578373 w 12297880"/>
              <a:gd name="connsiteY13" fmla="*/ 1880768 h 3563263"/>
              <a:gd name="connsiteX14" fmla="*/ 6936891 w 12297880"/>
              <a:gd name="connsiteY14" fmla="*/ 1897663 h 3563263"/>
              <a:gd name="connsiteX15" fmla="*/ 7158458 w 12297880"/>
              <a:gd name="connsiteY15" fmla="*/ 2239211 h 3563263"/>
              <a:gd name="connsiteX16" fmla="*/ 7443751 w 12297880"/>
              <a:gd name="connsiteY16" fmla="*/ 761 h 3563263"/>
              <a:gd name="connsiteX17" fmla="*/ 7707098 w 12297880"/>
              <a:gd name="connsiteY17" fmla="*/ 3534002 h 3563263"/>
              <a:gd name="connsiteX18" fmla="*/ 8028966 w 12297880"/>
              <a:gd name="connsiteY18" fmla="*/ 1251660 h 3563263"/>
              <a:gd name="connsiteX19" fmla="*/ 8124064 w 12297880"/>
              <a:gd name="connsiteY19" fmla="*/ 1895397 h 3563263"/>
              <a:gd name="connsiteX20" fmla="*/ 12297880 w 12297880"/>
              <a:gd name="connsiteY20" fmla="*/ 186389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90349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78373 w 12276608"/>
              <a:gd name="connsiteY13" fmla="*/ 1880768 h 3563263"/>
              <a:gd name="connsiteX14" fmla="*/ 6936891 w 12276608"/>
              <a:gd name="connsiteY14" fmla="*/ 1897663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24064 w 12276608"/>
              <a:gd name="connsiteY19" fmla="*/ 1895397 h 3563263"/>
              <a:gd name="connsiteX20" fmla="*/ 12276608 w 12276608"/>
              <a:gd name="connsiteY20" fmla="*/ 1839077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90349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78373 w 12276608"/>
              <a:gd name="connsiteY13" fmla="*/ 1880768 h 3563263"/>
              <a:gd name="connsiteX14" fmla="*/ 6936891 w 12276608"/>
              <a:gd name="connsiteY14" fmla="*/ 1897663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24064 w 12276608"/>
              <a:gd name="connsiteY19" fmla="*/ 1895397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90349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78373 w 12276608"/>
              <a:gd name="connsiteY13" fmla="*/ 1880768 h 3563263"/>
              <a:gd name="connsiteX14" fmla="*/ 6936891 w 12276608"/>
              <a:gd name="connsiteY14" fmla="*/ 1897663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90349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78373 w 12276608"/>
              <a:gd name="connsiteY13" fmla="*/ 1880768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90349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19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90349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19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90349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54896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54896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83893 w 12276608"/>
              <a:gd name="connsiteY6" fmla="*/ 1840265 h 3563263"/>
              <a:gd name="connsiteX7" fmla="*/ 4895951 w 12276608"/>
              <a:gd name="connsiteY7" fmla="*/ 1854896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83894 w 12276608"/>
              <a:gd name="connsiteY6" fmla="*/ 1847355 h 3563263"/>
              <a:gd name="connsiteX7" fmla="*/ 4895951 w 12276608"/>
              <a:gd name="connsiteY7" fmla="*/ 1854896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83894 w 12276608"/>
              <a:gd name="connsiteY6" fmla="*/ 1847355 h 3563263"/>
              <a:gd name="connsiteX7" fmla="*/ 4895951 w 12276608"/>
              <a:gd name="connsiteY7" fmla="*/ 1851352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45890 w 12276608"/>
              <a:gd name="connsiteY5" fmla="*/ 2239211 h 3563263"/>
              <a:gd name="connsiteX6" fmla="*/ 3483894 w 12276608"/>
              <a:gd name="connsiteY6" fmla="*/ 1847355 h 3563263"/>
              <a:gd name="connsiteX7" fmla="*/ 4895951 w 12276608"/>
              <a:gd name="connsiteY7" fmla="*/ 1851352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30875 w 12276608"/>
              <a:gd name="connsiteY1" fmla="*/ 1834230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45890 w 12276608"/>
              <a:gd name="connsiteY5" fmla="*/ 2239211 h 3563263"/>
              <a:gd name="connsiteX6" fmla="*/ 3483894 w 12276608"/>
              <a:gd name="connsiteY6" fmla="*/ 1847355 h 3563263"/>
              <a:gd name="connsiteX7" fmla="*/ 4895951 w 12276608"/>
              <a:gd name="connsiteY7" fmla="*/ 1851352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30875 w 12276608"/>
              <a:gd name="connsiteY1" fmla="*/ 1844866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45890 w 12276608"/>
              <a:gd name="connsiteY5" fmla="*/ 2239211 h 3563263"/>
              <a:gd name="connsiteX6" fmla="*/ 3483894 w 12276608"/>
              <a:gd name="connsiteY6" fmla="*/ 1847355 h 3563263"/>
              <a:gd name="connsiteX7" fmla="*/ 4895951 w 12276608"/>
              <a:gd name="connsiteY7" fmla="*/ 1851352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4042146"/>
              <a:gd name="connsiteY0" fmla="*/ 1838766 h 3563263"/>
              <a:gd name="connsiteX1" fmla="*/ 4096413 w 14042146"/>
              <a:gd name="connsiteY1" fmla="*/ 1844866 h 3563263"/>
              <a:gd name="connsiteX2" fmla="*/ 4213007 w 14042146"/>
              <a:gd name="connsiteY2" fmla="*/ 1237030 h 3563263"/>
              <a:gd name="connsiteX3" fmla="*/ 4498299 w 14042146"/>
              <a:gd name="connsiteY3" fmla="*/ 3563263 h 3563263"/>
              <a:gd name="connsiteX4" fmla="*/ 4790907 w 14042146"/>
              <a:gd name="connsiteY4" fmla="*/ 15391 h 3563263"/>
              <a:gd name="connsiteX5" fmla="*/ 5111428 w 14042146"/>
              <a:gd name="connsiteY5" fmla="*/ 2239211 h 3563263"/>
              <a:gd name="connsiteX6" fmla="*/ 5249432 w 14042146"/>
              <a:gd name="connsiteY6" fmla="*/ 1847355 h 3563263"/>
              <a:gd name="connsiteX7" fmla="*/ 6661489 w 14042146"/>
              <a:gd name="connsiteY7" fmla="*/ 1851352 h 3563263"/>
              <a:gd name="connsiteX8" fmla="*/ 5646786 w 14042146"/>
              <a:gd name="connsiteY8" fmla="*/ 490879 h 3563263"/>
              <a:gd name="connsiteX9" fmla="*/ 6246632 w 14042146"/>
              <a:gd name="connsiteY9" fmla="*/ 761 h 3563263"/>
              <a:gd name="connsiteX10" fmla="*/ 7007413 w 14042146"/>
              <a:gd name="connsiteY10" fmla="*/ 395781 h 3563263"/>
              <a:gd name="connsiteX11" fmla="*/ 7790140 w 14042146"/>
              <a:gd name="connsiteY11" fmla="*/ 22706 h 3563263"/>
              <a:gd name="connsiteX12" fmla="*/ 8375356 w 14042146"/>
              <a:gd name="connsiteY12" fmla="*/ 483564 h 3563263"/>
              <a:gd name="connsiteX13" fmla="*/ 7347458 w 14042146"/>
              <a:gd name="connsiteY13" fmla="*/ 1848861 h 3563263"/>
              <a:gd name="connsiteX14" fmla="*/ 8720156 w 14042146"/>
              <a:gd name="connsiteY14" fmla="*/ 1851575 h 3563263"/>
              <a:gd name="connsiteX15" fmla="*/ 8923996 w 14042146"/>
              <a:gd name="connsiteY15" fmla="*/ 2239211 h 3563263"/>
              <a:gd name="connsiteX16" fmla="*/ 9209289 w 14042146"/>
              <a:gd name="connsiteY16" fmla="*/ 761 h 3563263"/>
              <a:gd name="connsiteX17" fmla="*/ 9472636 w 14042146"/>
              <a:gd name="connsiteY17" fmla="*/ 3534002 h 3563263"/>
              <a:gd name="connsiteX18" fmla="*/ 9794504 w 14042146"/>
              <a:gd name="connsiteY18" fmla="*/ 1251660 h 3563263"/>
              <a:gd name="connsiteX19" fmla="*/ 9910875 w 14042146"/>
              <a:gd name="connsiteY19" fmla="*/ 1849308 h 3563263"/>
              <a:gd name="connsiteX20" fmla="*/ 14042146 w 14042146"/>
              <a:gd name="connsiteY20" fmla="*/ 1849713 h 3563263"/>
              <a:gd name="connsiteX0" fmla="*/ 0 w 14042146"/>
              <a:gd name="connsiteY0" fmla="*/ 1849401 h 3563263"/>
              <a:gd name="connsiteX1" fmla="*/ 4096413 w 14042146"/>
              <a:gd name="connsiteY1" fmla="*/ 1844866 h 3563263"/>
              <a:gd name="connsiteX2" fmla="*/ 4213007 w 14042146"/>
              <a:gd name="connsiteY2" fmla="*/ 1237030 h 3563263"/>
              <a:gd name="connsiteX3" fmla="*/ 4498299 w 14042146"/>
              <a:gd name="connsiteY3" fmla="*/ 3563263 h 3563263"/>
              <a:gd name="connsiteX4" fmla="*/ 4790907 w 14042146"/>
              <a:gd name="connsiteY4" fmla="*/ 15391 h 3563263"/>
              <a:gd name="connsiteX5" fmla="*/ 5111428 w 14042146"/>
              <a:gd name="connsiteY5" fmla="*/ 2239211 h 3563263"/>
              <a:gd name="connsiteX6" fmla="*/ 5249432 w 14042146"/>
              <a:gd name="connsiteY6" fmla="*/ 1847355 h 3563263"/>
              <a:gd name="connsiteX7" fmla="*/ 6661489 w 14042146"/>
              <a:gd name="connsiteY7" fmla="*/ 1851352 h 3563263"/>
              <a:gd name="connsiteX8" fmla="*/ 5646786 w 14042146"/>
              <a:gd name="connsiteY8" fmla="*/ 490879 h 3563263"/>
              <a:gd name="connsiteX9" fmla="*/ 6246632 w 14042146"/>
              <a:gd name="connsiteY9" fmla="*/ 761 h 3563263"/>
              <a:gd name="connsiteX10" fmla="*/ 7007413 w 14042146"/>
              <a:gd name="connsiteY10" fmla="*/ 395781 h 3563263"/>
              <a:gd name="connsiteX11" fmla="*/ 7790140 w 14042146"/>
              <a:gd name="connsiteY11" fmla="*/ 22706 h 3563263"/>
              <a:gd name="connsiteX12" fmla="*/ 8375356 w 14042146"/>
              <a:gd name="connsiteY12" fmla="*/ 483564 h 3563263"/>
              <a:gd name="connsiteX13" fmla="*/ 7347458 w 14042146"/>
              <a:gd name="connsiteY13" fmla="*/ 1848861 h 3563263"/>
              <a:gd name="connsiteX14" fmla="*/ 8720156 w 14042146"/>
              <a:gd name="connsiteY14" fmla="*/ 1851575 h 3563263"/>
              <a:gd name="connsiteX15" fmla="*/ 8923996 w 14042146"/>
              <a:gd name="connsiteY15" fmla="*/ 2239211 h 3563263"/>
              <a:gd name="connsiteX16" fmla="*/ 9209289 w 14042146"/>
              <a:gd name="connsiteY16" fmla="*/ 761 h 3563263"/>
              <a:gd name="connsiteX17" fmla="*/ 9472636 w 14042146"/>
              <a:gd name="connsiteY17" fmla="*/ 3534002 h 3563263"/>
              <a:gd name="connsiteX18" fmla="*/ 9794504 w 14042146"/>
              <a:gd name="connsiteY18" fmla="*/ 1251660 h 3563263"/>
              <a:gd name="connsiteX19" fmla="*/ 9910875 w 14042146"/>
              <a:gd name="connsiteY19" fmla="*/ 1849308 h 3563263"/>
              <a:gd name="connsiteX20" fmla="*/ 14042146 w 14042146"/>
              <a:gd name="connsiteY20" fmla="*/ 1849713 h 3563263"/>
              <a:gd name="connsiteX0" fmla="*/ 0 w 13373090"/>
              <a:gd name="connsiteY0" fmla="*/ 1849401 h 3563263"/>
              <a:gd name="connsiteX1" fmla="*/ 3427357 w 13373090"/>
              <a:gd name="connsiteY1" fmla="*/ 1844866 h 3563263"/>
              <a:gd name="connsiteX2" fmla="*/ 3543951 w 13373090"/>
              <a:gd name="connsiteY2" fmla="*/ 1237030 h 3563263"/>
              <a:gd name="connsiteX3" fmla="*/ 3829243 w 13373090"/>
              <a:gd name="connsiteY3" fmla="*/ 3563263 h 3563263"/>
              <a:gd name="connsiteX4" fmla="*/ 4121851 w 13373090"/>
              <a:gd name="connsiteY4" fmla="*/ 15391 h 3563263"/>
              <a:gd name="connsiteX5" fmla="*/ 4442372 w 13373090"/>
              <a:gd name="connsiteY5" fmla="*/ 2239211 h 3563263"/>
              <a:gd name="connsiteX6" fmla="*/ 4580376 w 13373090"/>
              <a:gd name="connsiteY6" fmla="*/ 1847355 h 3563263"/>
              <a:gd name="connsiteX7" fmla="*/ 5992433 w 13373090"/>
              <a:gd name="connsiteY7" fmla="*/ 1851352 h 3563263"/>
              <a:gd name="connsiteX8" fmla="*/ 4977730 w 13373090"/>
              <a:gd name="connsiteY8" fmla="*/ 490879 h 3563263"/>
              <a:gd name="connsiteX9" fmla="*/ 5577576 w 13373090"/>
              <a:gd name="connsiteY9" fmla="*/ 761 h 3563263"/>
              <a:gd name="connsiteX10" fmla="*/ 6338357 w 13373090"/>
              <a:gd name="connsiteY10" fmla="*/ 395781 h 3563263"/>
              <a:gd name="connsiteX11" fmla="*/ 7121084 w 13373090"/>
              <a:gd name="connsiteY11" fmla="*/ 22706 h 3563263"/>
              <a:gd name="connsiteX12" fmla="*/ 7706300 w 13373090"/>
              <a:gd name="connsiteY12" fmla="*/ 483564 h 3563263"/>
              <a:gd name="connsiteX13" fmla="*/ 6678402 w 13373090"/>
              <a:gd name="connsiteY13" fmla="*/ 1848861 h 3563263"/>
              <a:gd name="connsiteX14" fmla="*/ 8051100 w 13373090"/>
              <a:gd name="connsiteY14" fmla="*/ 1851575 h 3563263"/>
              <a:gd name="connsiteX15" fmla="*/ 8254940 w 13373090"/>
              <a:gd name="connsiteY15" fmla="*/ 2239211 h 3563263"/>
              <a:gd name="connsiteX16" fmla="*/ 8540233 w 13373090"/>
              <a:gd name="connsiteY16" fmla="*/ 761 h 3563263"/>
              <a:gd name="connsiteX17" fmla="*/ 8803580 w 13373090"/>
              <a:gd name="connsiteY17" fmla="*/ 3534002 h 3563263"/>
              <a:gd name="connsiteX18" fmla="*/ 9125448 w 13373090"/>
              <a:gd name="connsiteY18" fmla="*/ 1251660 h 3563263"/>
              <a:gd name="connsiteX19" fmla="*/ 9241819 w 13373090"/>
              <a:gd name="connsiteY19" fmla="*/ 1849308 h 3563263"/>
              <a:gd name="connsiteX20" fmla="*/ 13373090 w 13373090"/>
              <a:gd name="connsiteY20" fmla="*/ 1849713 h 3563263"/>
              <a:gd name="connsiteX0" fmla="*/ 0 w 12638225"/>
              <a:gd name="connsiteY0" fmla="*/ 1849401 h 3563263"/>
              <a:gd name="connsiteX1" fmla="*/ 3427357 w 12638225"/>
              <a:gd name="connsiteY1" fmla="*/ 1844866 h 3563263"/>
              <a:gd name="connsiteX2" fmla="*/ 3543951 w 12638225"/>
              <a:gd name="connsiteY2" fmla="*/ 1237030 h 3563263"/>
              <a:gd name="connsiteX3" fmla="*/ 3829243 w 12638225"/>
              <a:gd name="connsiteY3" fmla="*/ 3563263 h 3563263"/>
              <a:gd name="connsiteX4" fmla="*/ 4121851 w 12638225"/>
              <a:gd name="connsiteY4" fmla="*/ 15391 h 3563263"/>
              <a:gd name="connsiteX5" fmla="*/ 4442372 w 12638225"/>
              <a:gd name="connsiteY5" fmla="*/ 2239211 h 3563263"/>
              <a:gd name="connsiteX6" fmla="*/ 4580376 w 12638225"/>
              <a:gd name="connsiteY6" fmla="*/ 1847355 h 3563263"/>
              <a:gd name="connsiteX7" fmla="*/ 5992433 w 12638225"/>
              <a:gd name="connsiteY7" fmla="*/ 1851352 h 3563263"/>
              <a:gd name="connsiteX8" fmla="*/ 4977730 w 12638225"/>
              <a:gd name="connsiteY8" fmla="*/ 490879 h 3563263"/>
              <a:gd name="connsiteX9" fmla="*/ 5577576 w 12638225"/>
              <a:gd name="connsiteY9" fmla="*/ 761 h 3563263"/>
              <a:gd name="connsiteX10" fmla="*/ 6338357 w 12638225"/>
              <a:gd name="connsiteY10" fmla="*/ 395781 h 3563263"/>
              <a:gd name="connsiteX11" fmla="*/ 7121084 w 12638225"/>
              <a:gd name="connsiteY11" fmla="*/ 22706 h 3563263"/>
              <a:gd name="connsiteX12" fmla="*/ 7706300 w 12638225"/>
              <a:gd name="connsiteY12" fmla="*/ 483564 h 3563263"/>
              <a:gd name="connsiteX13" fmla="*/ 6678402 w 12638225"/>
              <a:gd name="connsiteY13" fmla="*/ 1848861 h 3563263"/>
              <a:gd name="connsiteX14" fmla="*/ 8051100 w 12638225"/>
              <a:gd name="connsiteY14" fmla="*/ 1851575 h 3563263"/>
              <a:gd name="connsiteX15" fmla="*/ 8254940 w 12638225"/>
              <a:gd name="connsiteY15" fmla="*/ 2239211 h 3563263"/>
              <a:gd name="connsiteX16" fmla="*/ 8540233 w 12638225"/>
              <a:gd name="connsiteY16" fmla="*/ 761 h 3563263"/>
              <a:gd name="connsiteX17" fmla="*/ 8803580 w 12638225"/>
              <a:gd name="connsiteY17" fmla="*/ 3534002 h 3563263"/>
              <a:gd name="connsiteX18" fmla="*/ 9125448 w 12638225"/>
              <a:gd name="connsiteY18" fmla="*/ 1251660 h 3563263"/>
              <a:gd name="connsiteX19" fmla="*/ 9241819 w 12638225"/>
              <a:gd name="connsiteY19" fmla="*/ 1849308 h 3563263"/>
              <a:gd name="connsiteX20" fmla="*/ 12638225 w 12638225"/>
              <a:gd name="connsiteY20" fmla="*/ 1860682 h 3563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638225" h="3563263">
                <a:moveTo>
                  <a:pt x="0" y="1849401"/>
                </a:moveTo>
                <a:lnTo>
                  <a:pt x="3427357" y="1844866"/>
                </a:lnTo>
                <a:lnTo>
                  <a:pt x="3543951" y="1237030"/>
                </a:lnTo>
                <a:lnTo>
                  <a:pt x="3829243" y="3563263"/>
                </a:lnTo>
                <a:lnTo>
                  <a:pt x="4121851" y="15391"/>
                </a:lnTo>
                <a:lnTo>
                  <a:pt x="4442372" y="2239211"/>
                </a:lnTo>
                <a:lnTo>
                  <a:pt x="4580376" y="1847355"/>
                </a:lnTo>
                <a:lnTo>
                  <a:pt x="5992433" y="1851352"/>
                </a:lnTo>
                <a:cubicBezTo>
                  <a:pt x="5685224" y="1427838"/>
                  <a:pt x="4991657" y="1208523"/>
                  <a:pt x="4977730" y="490879"/>
                </a:cubicBezTo>
                <a:cubicBezTo>
                  <a:pt x="4987482" y="183641"/>
                  <a:pt x="5297161" y="-13869"/>
                  <a:pt x="5577576" y="761"/>
                </a:cubicBezTo>
                <a:cubicBezTo>
                  <a:pt x="5879937" y="-6555"/>
                  <a:pt x="6138409" y="234847"/>
                  <a:pt x="6338357" y="395781"/>
                </a:cubicBezTo>
                <a:cubicBezTo>
                  <a:pt x="6550498" y="229970"/>
                  <a:pt x="6704119" y="20267"/>
                  <a:pt x="7121084" y="22706"/>
                </a:cubicBezTo>
                <a:cubicBezTo>
                  <a:pt x="7408816" y="12953"/>
                  <a:pt x="7696545" y="186080"/>
                  <a:pt x="7706300" y="483564"/>
                </a:cubicBezTo>
                <a:cubicBezTo>
                  <a:pt x="7706300" y="1212645"/>
                  <a:pt x="7036398" y="1404398"/>
                  <a:pt x="6678402" y="1848861"/>
                </a:cubicBezTo>
                <a:lnTo>
                  <a:pt x="8051100" y="1851575"/>
                </a:lnTo>
                <a:lnTo>
                  <a:pt x="8254940" y="2239211"/>
                </a:lnTo>
                <a:lnTo>
                  <a:pt x="8540233" y="761"/>
                </a:lnTo>
                <a:lnTo>
                  <a:pt x="8803580" y="3534002"/>
                </a:lnTo>
                <a:lnTo>
                  <a:pt x="9125448" y="1251660"/>
                </a:lnTo>
                <a:lnTo>
                  <a:pt x="9241819" y="1849308"/>
                </a:lnTo>
                <a:lnTo>
                  <a:pt x="12638225" y="1860682"/>
                </a:lnTo>
              </a:path>
            </a:pathLst>
          </a:custGeom>
          <a:ln w="1079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A82063E5-FA34-4F86-8654-793F8BD3D910}"/>
              </a:ext>
            </a:extLst>
          </p:cNvPr>
          <p:cNvGrpSpPr/>
          <p:nvPr/>
        </p:nvGrpSpPr>
        <p:grpSpPr>
          <a:xfrm>
            <a:off x="4532296" y="4214938"/>
            <a:ext cx="3096344" cy="1088968"/>
            <a:chOff x="803640" y="3224761"/>
            <a:chExt cx="2059657" cy="10889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DCDE70-0FDC-48CC-9A03-B2D269D640F0}"/>
                </a:ext>
              </a:extLst>
            </p:cNvPr>
            <p:cNvSpPr txBox="1"/>
            <p:nvPr/>
          </p:nvSpPr>
          <p:spPr>
            <a:xfrm>
              <a:off x="803640" y="34827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273C8F-1D25-4A36-B28F-F15427B8BCE8}"/>
                </a:ext>
              </a:extLst>
            </p:cNvPr>
            <p:cNvSpPr txBox="1"/>
            <p:nvPr/>
          </p:nvSpPr>
          <p:spPr>
            <a:xfrm>
              <a:off x="803640" y="322476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C7F3A286-4EF6-4C7F-9D7E-8965F61A9890}"/>
              </a:ext>
            </a:extLst>
          </p:cNvPr>
          <p:cNvGrpSpPr/>
          <p:nvPr/>
        </p:nvGrpSpPr>
        <p:grpSpPr>
          <a:xfrm>
            <a:off x="3897398" y="1698097"/>
            <a:ext cx="576064" cy="576064"/>
            <a:chOff x="2363547" y="1405974"/>
            <a:chExt cx="576064" cy="576064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4C4C8596-98BB-49F1-B9CF-CF7DB0A4B5AB}"/>
                </a:ext>
              </a:extLst>
            </p:cNvPr>
            <p:cNvSpPr/>
            <p:nvPr/>
          </p:nvSpPr>
          <p:spPr>
            <a:xfrm>
              <a:off x="2363547" y="1405974"/>
              <a:ext cx="576064" cy="576064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17AEA354-5AED-4C49-8F48-25B499896822}"/>
                </a:ext>
              </a:extLst>
            </p:cNvPr>
            <p:cNvSpPr/>
            <p:nvPr/>
          </p:nvSpPr>
          <p:spPr>
            <a:xfrm>
              <a:off x="2439747" y="1482174"/>
              <a:ext cx="423664" cy="423664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AC39A369-0E51-463B-B732-74E9BDF8B8DA}"/>
                </a:ext>
              </a:extLst>
            </p:cNvPr>
            <p:cNvSpPr/>
            <p:nvPr/>
          </p:nvSpPr>
          <p:spPr>
            <a:xfrm>
              <a:off x="2515947" y="1558374"/>
              <a:ext cx="271264" cy="27126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Group 21">
            <a:extLst>
              <a:ext uri="{FF2B5EF4-FFF2-40B4-BE49-F238E27FC236}">
                <a16:creationId xmlns:a16="http://schemas.microsoft.com/office/drawing/2014/main" id="{4593948D-DDD0-4BD5-B762-E3C8A4DAE1CD}"/>
              </a:ext>
            </a:extLst>
          </p:cNvPr>
          <p:cNvGrpSpPr/>
          <p:nvPr/>
        </p:nvGrpSpPr>
        <p:grpSpPr>
          <a:xfrm>
            <a:off x="1039620" y="1733418"/>
            <a:ext cx="2843468" cy="1048024"/>
            <a:chOff x="803640" y="3362835"/>
            <a:chExt cx="2059657" cy="104802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33CEF4B-14CE-4BDE-9DA3-C59F15D5CA78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5AA6978-AD1E-4A1E-9F97-34EE4087A1FF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24">
            <a:extLst>
              <a:ext uri="{FF2B5EF4-FFF2-40B4-BE49-F238E27FC236}">
                <a16:creationId xmlns:a16="http://schemas.microsoft.com/office/drawing/2014/main" id="{79961469-97BB-496C-B91D-66609A45EED1}"/>
              </a:ext>
            </a:extLst>
          </p:cNvPr>
          <p:cNvGrpSpPr/>
          <p:nvPr/>
        </p:nvGrpSpPr>
        <p:grpSpPr>
          <a:xfrm>
            <a:off x="771465" y="5089735"/>
            <a:ext cx="2843468" cy="1048024"/>
            <a:chOff x="803640" y="3362835"/>
            <a:chExt cx="2059657" cy="104802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7F0869-CE29-4363-A68E-E17580F99B7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A0C459A-B140-4726-872B-049DFFFC34A4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27">
            <a:extLst>
              <a:ext uri="{FF2B5EF4-FFF2-40B4-BE49-F238E27FC236}">
                <a16:creationId xmlns:a16="http://schemas.microsoft.com/office/drawing/2014/main" id="{98CB3B58-815C-44AB-AAD9-610E9C16B1AE}"/>
              </a:ext>
            </a:extLst>
          </p:cNvPr>
          <p:cNvGrpSpPr/>
          <p:nvPr/>
        </p:nvGrpSpPr>
        <p:grpSpPr>
          <a:xfrm>
            <a:off x="8368005" y="1733418"/>
            <a:ext cx="2843468" cy="1048024"/>
            <a:chOff x="803640" y="3362835"/>
            <a:chExt cx="2059657" cy="10480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DF6A917-BBA2-4DDA-A870-DDAF2603E331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B69656E-91E7-4EBC-9288-593F6839914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30">
            <a:extLst>
              <a:ext uri="{FF2B5EF4-FFF2-40B4-BE49-F238E27FC236}">
                <a16:creationId xmlns:a16="http://schemas.microsoft.com/office/drawing/2014/main" id="{30CBFDF8-5205-48AF-86A6-35D74490C872}"/>
              </a:ext>
            </a:extLst>
          </p:cNvPr>
          <p:cNvGrpSpPr/>
          <p:nvPr/>
        </p:nvGrpSpPr>
        <p:grpSpPr>
          <a:xfrm>
            <a:off x="8616351" y="5089735"/>
            <a:ext cx="2843468" cy="1048024"/>
            <a:chOff x="803640" y="3362835"/>
            <a:chExt cx="2059657" cy="104802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62E300F-489E-49DA-9845-A0ABA289DAF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5D605EF-6407-4B84-98C0-EF2230C9341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5">
            <a:extLst>
              <a:ext uri="{FF2B5EF4-FFF2-40B4-BE49-F238E27FC236}">
                <a16:creationId xmlns:a16="http://schemas.microsoft.com/office/drawing/2014/main" id="{E856E87C-3547-4711-8201-3FF6707E2242}"/>
              </a:ext>
            </a:extLst>
          </p:cNvPr>
          <p:cNvGrpSpPr/>
          <p:nvPr/>
        </p:nvGrpSpPr>
        <p:grpSpPr>
          <a:xfrm>
            <a:off x="7716837" y="1698097"/>
            <a:ext cx="576064" cy="576064"/>
            <a:chOff x="2363547" y="1405974"/>
            <a:chExt cx="576064" cy="576064"/>
          </a:xfrm>
        </p:grpSpPr>
        <p:sp>
          <p:nvSpPr>
            <p:cNvPr id="24" name="Oval 6">
              <a:extLst>
                <a:ext uri="{FF2B5EF4-FFF2-40B4-BE49-F238E27FC236}">
                  <a16:creationId xmlns:a16="http://schemas.microsoft.com/office/drawing/2014/main" id="{449D1BEC-E045-4658-A7D1-9E62DDF76043}"/>
                </a:ext>
              </a:extLst>
            </p:cNvPr>
            <p:cNvSpPr/>
            <p:nvPr/>
          </p:nvSpPr>
          <p:spPr>
            <a:xfrm>
              <a:off x="2363547" y="1405974"/>
              <a:ext cx="576064" cy="576064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7">
              <a:extLst>
                <a:ext uri="{FF2B5EF4-FFF2-40B4-BE49-F238E27FC236}">
                  <a16:creationId xmlns:a16="http://schemas.microsoft.com/office/drawing/2014/main" id="{4E8EFCC9-37F6-4FCE-8F41-440AB7854272}"/>
                </a:ext>
              </a:extLst>
            </p:cNvPr>
            <p:cNvSpPr/>
            <p:nvPr/>
          </p:nvSpPr>
          <p:spPr>
            <a:xfrm>
              <a:off x="2439747" y="1482174"/>
              <a:ext cx="423664" cy="423664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Oval 8">
              <a:extLst>
                <a:ext uri="{FF2B5EF4-FFF2-40B4-BE49-F238E27FC236}">
                  <a16:creationId xmlns:a16="http://schemas.microsoft.com/office/drawing/2014/main" id="{5E2F0B94-36B6-4321-A15A-6A3EE2EA9B89}"/>
                </a:ext>
              </a:extLst>
            </p:cNvPr>
            <p:cNvSpPr/>
            <p:nvPr/>
          </p:nvSpPr>
          <p:spPr>
            <a:xfrm>
              <a:off x="2515947" y="1558374"/>
              <a:ext cx="271264" cy="27126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Group 5">
            <a:extLst>
              <a:ext uri="{FF2B5EF4-FFF2-40B4-BE49-F238E27FC236}">
                <a16:creationId xmlns:a16="http://schemas.microsoft.com/office/drawing/2014/main" id="{A24FAB02-471C-43F4-A6E9-FC80DA0CD46D}"/>
              </a:ext>
            </a:extLst>
          </p:cNvPr>
          <p:cNvGrpSpPr/>
          <p:nvPr/>
        </p:nvGrpSpPr>
        <p:grpSpPr>
          <a:xfrm>
            <a:off x="3628090" y="5491162"/>
            <a:ext cx="576064" cy="576064"/>
            <a:chOff x="2363547" y="1405974"/>
            <a:chExt cx="576064" cy="576064"/>
          </a:xfrm>
        </p:grpSpPr>
        <p:sp>
          <p:nvSpPr>
            <p:cNvPr id="28" name="Oval 6">
              <a:extLst>
                <a:ext uri="{FF2B5EF4-FFF2-40B4-BE49-F238E27FC236}">
                  <a16:creationId xmlns:a16="http://schemas.microsoft.com/office/drawing/2014/main" id="{FDFA1003-C586-40BB-B25B-431019343F01}"/>
                </a:ext>
              </a:extLst>
            </p:cNvPr>
            <p:cNvSpPr/>
            <p:nvPr/>
          </p:nvSpPr>
          <p:spPr>
            <a:xfrm>
              <a:off x="2363547" y="1405974"/>
              <a:ext cx="576064" cy="576064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7">
              <a:extLst>
                <a:ext uri="{FF2B5EF4-FFF2-40B4-BE49-F238E27FC236}">
                  <a16:creationId xmlns:a16="http://schemas.microsoft.com/office/drawing/2014/main" id="{78545D4C-1872-43B8-ADB5-4863F5E279FF}"/>
                </a:ext>
              </a:extLst>
            </p:cNvPr>
            <p:cNvSpPr/>
            <p:nvPr/>
          </p:nvSpPr>
          <p:spPr>
            <a:xfrm>
              <a:off x="2439747" y="1482174"/>
              <a:ext cx="423664" cy="423664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8">
              <a:extLst>
                <a:ext uri="{FF2B5EF4-FFF2-40B4-BE49-F238E27FC236}">
                  <a16:creationId xmlns:a16="http://schemas.microsoft.com/office/drawing/2014/main" id="{1B426F4B-1A9C-4F15-BFA0-037EA19578F7}"/>
                </a:ext>
              </a:extLst>
            </p:cNvPr>
            <p:cNvSpPr/>
            <p:nvPr/>
          </p:nvSpPr>
          <p:spPr>
            <a:xfrm>
              <a:off x="2515947" y="1558374"/>
              <a:ext cx="271264" cy="27126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Group 5">
            <a:extLst>
              <a:ext uri="{FF2B5EF4-FFF2-40B4-BE49-F238E27FC236}">
                <a16:creationId xmlns:a16="http://schemas.microsoft.com/office/drawing/2014/main" id="{648AF9C8-9208-4625-B90B-44FCA0F66037}"/>
              </a:ext>
            </a:extLst>
          </p:cNvPr>
          <p:cNvGrpSpPr/>
          <p:nvPr/>
        </p:nvGrpSpPr>
        <p:grpSpPr>
          <a:xfrm>
            <a:off x="7977210" y="5491162"/>
            <a:ext cx="576064" cy="576064"/>
            <a:chOff x="2363547" y="1405974"/>
            <a:chExt cx="576064" cy="576064"/>
          </a:xfrm>
        </p:grpSpPr>
        <p:sp>
          <p:nvSpPr>
            <p:cNvPr id="32" name="Oval 6">
              <a:extLst>
                <a:ext uri="{FF2B5EF4-FFF2-40B4-BE49-F238E27FC236}">
                  <a16:creationId xmlns:a16="http://schemas.microsoft.com/office/drawing/2014/main" id="{A264C081-A014-460F-8515-11597A945044}"/>
                </a:ext>
              </a:extLst>
            </p:cNvPr>
            <p:cNvSpPr/>
            <p:nvPr/>
          </p:nvSpPr>
          <p:spPr>
            <a:xfrm>
              <a:off x="2363547" y="1405974"/>
              <a:ext cx="576064" cy="576064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7">
              <a:extLst>
                <a:ext uri="{FF2B5EF4-FFF2-40B4-BE49-F238E27FC236}">
                  <a16:creationId xmlns:a16="http://schemas.microsoft.com/office/drawing/2014/main" id="{619E71E2-2EC6-427A-83D0-33CC9CA21E67}"/>
                </a:ext>
              </a:extLst>
            </p:cNvPr>
            <p:cNvSpPr/>
            <p:nvPr/>
          </p:nvSpPr>
          <p:spPr>
            <a:xfrm>
              <a:off x="2439747" y="1482174"/>
              <a:ext cx="423664" cy="423664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982CA15B-F32D-4AF3-B22B-329C3838541A}"/>
                </a:ext>
              </a:extLst>
            </p:cNvPr>
            <p:cNvSpPr/>
            <p:nvPr/>
          </p:nvSpPr>
          <p:spPr>
            <a:xfrm>
              <a:off x="2515947" y="1558374"/>
              <a:ext cx="271264" cy="27126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Group 5">
            <a:extLst>
              <a:ext uri="{FF2B5EF4-FFF2-40B4-BE49-F238E27FC236}">
                <a16:creationId xmlns:a16="http://schemas.microsoft.com/office/drawing/2014/main" id="{9276FEAE-EE2B-4789-BBC2-C6E1576CBF85}"/>
              </a:ext>
            </a:extLst>
          </p:cNvPr>
          <p:cNvGrpSpPr/>
          <p:nvPr/>
        </p:nvGrpSpPr>
        <p:grpSpPr>
          <a:xfrm>
            <a:off x="1069073" y="2737029"/>
            <a:ext cx="1057055" cy="2431582"/>
            <a:chOff x="1850723" y="2709068"/>
            <a:chExt cx="432166" cy="994128"/>
          </a:xfrm>
        </p:grpSpPr>
        <p:sp>
          <p:nvSpPr>
            <p:cNvPr id="36" name="Freeform 173">
              <a:extLst>
                <a:ext uri="{FF2B5EF4-FFF2-40B4-BE49-F238E27FC236}">
                  <a16:creationId xmlns:a16="http://schemas.microsoft.com/office/drawing/2014/main" id="{5D0BF942-974B-4966-9738-0832BC0C4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8057" y="3049460"/>
              <a:ext cx="87313" cy="292100"/>
            </a:xfrm>
            <a:custGeom>
              <a:avLst/>
              <a:gdLst>
                <a:gd name="T0" fmla="*/ 169 w 169"/>
                <a:gd name="T1" fmla="*/ 485 h 569"/>
                <a:gd name="T2" fmla="*/ 84 w 169"/>
                <a:gd name="T3" fmla="*/ 569 h 569"/>
                <a:gd name="T4" fmla="*/ 0 w 169"/>
                <a:gd name="T5" fmla="*/ 485 h 569"/>
                <a:gd name="T6" fmla="*/ 0 w 169"/>
                <a:gd name="T7" fmla="*/ 85 h 569"/>
                <a:gd name="T8" fmla="*/ 84 w 169"/>
                <a:gd name="T9" fmla="*/ 0 h 569"/>
                <a:gd name="T10" fmla="*/ 169 w 169"/>
                <a:gd name="T11" fmla="*/ 85 h 569"/>
                <a:gd name="T12" fmla="*/ 169 w 169"/>
                <a:gd name="T13" fmla="*/ 485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569">
                  <a:moveTo>
                    <a:pt x="169" y="485"/>
                  </a:moveTo>
                  <a:cubicBezTo>
                    <a:pt x="169" y="532"/>
                    <a:pt x="131" y="569"/>
                    <a:pt x="84" y="569"/>
                  </a:cubicBezTo>
                  <a:cubicBezTo>
                    <a:pt x="38" y="569"/>
                    <a:pt x="0" y="532"/>
                    <a:pt x="0" y="485"/>
                  </a:cubicBezTo>
                  <a:lnTo>
                    <a:pt x="0" y="85"/>
                  </a:lnTo>
                  <a:cubicBezTo>
                    <a:pt x="0" y="38"/>
                    <a:pt x="38" y="0"/>
                    <a:pt x="84" y="0"/>
                  </a:cubicBezTo>
                  <a:cubicBezTo>
                    <a:pt x="131" y="0"/>
                    <a:pt x="169" y="38"/>
                    <a:pt x="169" y="85"/>
                  </a:cubicBezTo>
                  <a:lnTo>
                    <a:pt x="169" y="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ounded Rectangle 7">
              <a:extLst>
                <a:ext uri="{FF2B5EF4-FFF2-40B4-BE49-F238E27FC236}">
                  <a16:creationId xmlns:a16="http://schemas.microsoft.com/office/drawing/2014/main" id="{6AAD8DAB-B7A8-42C5-A418-6D679C196C66}"/>
                </a:ext>
              </a:extLst>
            </p:cNvPr>
            <p:cNvSpPr/>
            <p:nvPr/>
          </p:nvSpPr>
          <p:spPr>
            <a:xfrm>
              <a:off x="1935569" y="2709068"/>
              <a:ext cx="175899" cy="98821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ounded Rectangle 8">
              <a:extLst>
                <a:ext uri="{FF2B5EF4-FFF2-40B4-BE49-F238E27FC236}">
                  <a16:creationId xmlns:a16="http://schemas.microsoft.com/office/drawing/2014/main" id="{DF55221C-CD81-4306-BD31-898872745C91}"/>
                </a:ext>
              </a:extLst>
            </p:cNvPr>
            <p:cNvSpPr/>
            <p:nvPr/>
          </p:nvSpPr>
          <p:spPr>
            <a:xfrm>
              <a:off x="2106991" y="2714977"/>
              <a:ext cx="175898" cy="98821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Freeform 172">
              <a:extLst>
                <a:ext uri="{FF2B5EF4-FFF2-40B4-BE49-F238E27FC236}">
                  <a16:creationId xmlns:a16="http://schemas.microsoft.com/office/drawing/2014/main" id="{C4826503-4D72-4A93-8929-8E410E750A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723" y="3122485"/>
              <a:ext cx="55563" cy="146050"/>
            </a:xfrm>
            <a:custGeom>
              <a:avLst/>
              <a:gdLst>
                <a:gd name="T0" fmla="*/ 110 w 110"/>
                <a:gd name="T1" fmla="*/ 231 h 286"/>
                <a:gd name="T2" fmla="*/ 55 w 110"/>
                <a:gd name="T3" fmla="*/ 286 h 286"/>
                <a:gd name="T4" fmla="*/ 0 w 110"/>
                <a:gd name="T5" fmla="*/ 231 h 286"/>
                <a:gd name="T6" fmla="*/ 0 w 110"/>
                <a:gd name="T7" fmla="*/ 55 h 286"/>
                <a:gd name="T8" fmla="*/ 55 w 110"/>
                <a:gd name="T9" fmla="*/ 0 h 286"/>
                <a:gd name="T10" fmla="*/ 110 w 110"/>
                <a:gd name="T11" fmla="*/ 55 h 286"/>
                <a:gd name="T12" fmla="*/ 110 w 110"/>
                <a:gd name="T13" fmla="*/ 231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286">
                  <a:moveTo>
                    <a:pt x="110" y="231"/>
                  </a:moveTo>
                  <a:cubicBezTo>
                    <a:pt x="110" y="261"/>
                    <a:pt x="85" y="286"/>
                    <a:pt x="55" y="286"/>
                  </a:cubicBezTo>
                  <a:cubicBezTo>
                    <a:pt x="25" y="286"/>
                    <a:pt x="0" y="261"/>
                    <a:pt x="0" y="231"/>
                  </a:cubicBezTo>
                  <a:lnTo>
                    <a:pt x="0" y="55"/>
                  </a:lnTo>
                  <a:cubicBezTo>
                    <a:pt x="0" y="24"/>
                    <a:pt x="25" y="0"/>
                    <a:pt x="55" y="0"/>
                  </a:cubicBezTo>
                  <a:cubicBezTo>
                    <a:pt x="85" y="0"/>
                    <a:pt x="110" y="24"/>
                    <a:pt x="110" y="55"/>
                  </a:cubicBezTo>
                  <a:lnTo>
                    <a:pt x="110" y="231"/>
                  </a:lnTo>
                  <a:close/>
                </a:path>
              </a:pathLst>
            </a:custGeom>
            <a:solidFill>
              <a:srgbClr val="1C1C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" name="Group 10">
            <a:extLst>
              <a:ext uri="{FF2B5EF4-FFF2-40B4-BE49-F238E27FC236}">
                <a16:creationId xmlns:a16="http://schemas.microsoft.com/office/drawing/2014/main" id="{BB7CD5FA-6216-42CE-9B89-36D5353F6F62}"/>
              </a:ext>
            </a:extLst>
          </p:cNvPr>
          <p:cNvGrpSpPr/>
          <p:nvPr/>
        </p:nvGrpSpPr>
        <p:grpSpPr>
          <a:xfrm flipH="1">
            <a:off x="10065873" y="2737029"/>
            <a:ext cx="1057055" cy="2431582"/>
            <a:chOff x="2003123" y="2861468"/>
            <a:chExt cx="432166" cy="994128"/>
          </a:xfrm>
        </p:grpSpPr>
        <p:sp>
          <p:nvSpPr>
            <p:cNvPr id="41" name="Freeform 173">
              <a:extLst>
                <a:ext uri="{FF2B5EF4-FFF2-40B4-BE49-F238E27FC236}">
                  <a16:creationId xmlns:a16="http://schemas.microsoft.com/office/drawing/2014/main" id="{1E0DB017-058F-4A39-8443-295B8E327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457" y="3201860"/>
              <a:ext cx="87313" cy="292100"/>
            </a:xfrm>
            <a:custGeom>
              <a:avLst/>
              <a:gdLst>
                <a:gd name="T0" fmla="*/ 169 w 169"/>
                <a:gd name="T1" fmla="*/ 485 h 569"/>
                <a:gd name="T2" fmla="*/ 84 w 169"/>
                <a:gd name="T3" fmla="*/ 569 h 569"/>
                <a:gd name="T4" fmla="*/ 0 w 169"/>
                <a:gd name="T5" fmla="*/ 485 h 569"/>
                <a:gd name="T6" fmla="*/ 0 w 169"/>
                <a:gd name="T7" fmla="*/ 85 h 569"/>
                <a:gd name="T8" fmla="*/ 84 w 169"/>
                <a:gd name="T9" fmla="*/ 0 h 569"/>
                <a:gd name="T10" fmla="*/ 169 w 169"/>
                <a:gd name="T11" fmla="*/ 85 h 569"/>
                <a:gd name="T12" fmla="*/ 169 w 169"/>
                <a:gd name="T13" fmla="*/ 485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569">
                  <a:moveTo>
                    <a:pt x="169" y="485"/>
                  </a:moveTo>
                  <a:cubicBezTo>
                    <a:pt x="169" y="532"/>
                    <a:pt x="131" y="569"/>
                    <a:pt x="84" y="569"/>
                  </a:cubicBezTo>
                  <a:cubicBezTo>
                    <a:pt x="38" y="569"/>
                    <a:pt x="0" y="532"/>
                    <a:pt x="0" y="485"/>
                  </a:cubicBezTo>
                  <a:lnTo>
                    <a:pt x="0" y="85"/>
                  </a:lnTo>
                  <a:cubicBezTo>
                    <a:pt x="0" y="38"/>
                    <a:pt x="38" y="0"/>
                    <a:pt x="84" y="0"/>
                  </a:cubicBezTo>
                  <a:cubicBezTo>
                    <a:pt x="131" y="0"/>
                    <a:pt x="169" y="38"/>
                    <a:pt x="169" y="85"/>
                  </a:cubicBezTo>
                  <a:lnTo>
                    <a:pt x="169" y="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ounded Rectangle 12">
              <a:extLst>
                <a:ext uri="{FF2B5EF4-FFF2-40B4-BE49-F238E27FC236}">
                  <a16:creationId xmlns:a16="http://schemas.microsoft.com/office/drawing/2014/main" id="{77CB2FF3-CC02-43E2-AD8D-E7F7E735E0B3}"/>
                </a:ext>
              </a:extLst>
            </p:cNvPr>
            <p:cNvSpPr/>
            <p:nvPr/>
          </p:nvSpPr>
          <p:spPr>
            <a:xfrm>
              <a:off x="2087969" y="2861468"/>
              <a:ext cx="175899" cy="98821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ounded Rectangle 13">
              <a:extLst>
                <a:ext uri="{FF2B5EF4-FFF2-40B4-BE49-F238E27FC236}">
                  <a16:creationId xmlns:a16="http://schemas.microsoft.com/office/drawing/2014/main" id="{1BA82130-FE41-48A4-BA22-485860E49314}"/>
                </a:ext>
              </a:extLst>
            </p:cNvPr>
            <p:cNvSpPr/>
            <p:nvPr/>
          </p:nvSpPr>
          <p:spPr>
            <a:xfrm>
              <a:off x="2259391" y="2867377"/>
              <a:ext cx="175898" cy="98821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Freeform 172">
              <a:extLst>
                <a:ext uri="{FF2B5EF4-FFF2-40B4-BE49-F238E27FC236}">
                  <a16:creationId xmlns:a16="http://schemas.microsoft.com/office/drawing/2014/main" id="{1817073A-A81C-427E-9850-B6EFADEE6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3123" y="3274885"/>
              <a:ext cx="55563" cy="146050"/>
            </a:xfrm>
            <a:custGeom>
              <a:avLst/>
              <a:gdLst>
                <a:gd name="T0" fmla="*/ 110 w 110"/>
                <a:gd name="T1" fmla="*/ 231 h 286"/>
                <a:gd name="T2" fmla="*/ 55 w 110"/>
                <a:gd name="T3" fmla="*/ 286 h 286"/>
                <a:gd name="T4" fmla="*/ 0 w 110"/>
                <a:gd name="T5" fmla="*/ 231 h 286"/>
                <a:gd name="T6" fmla="*/ 0 w 110"/>
                <a:gd name="T7" fmla="*/ 55 h 286"/>
                <a:gd name="T8" fmla="*/ 55 w 110"/>
                <a:gd name="T9" fmla="*/ 0 h 286"/>
                <a:gd name="T10" fmla="*/ 110 w 110"/>
                <a:gd name="T11" fmla="*/ 55 h 286"/>
                <a:gd name="T12" fmla="*/ 110 w 110"/>
                <a:gd name="T13" fmla="*/ 231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286">
                  <a:moveTo>
                    <a:pt x="110" y="231"/>
                  </a:moveTo>
                  <a:cubicBezTo>
                    <a:pt x="110" y="261"/>
                    <a:pt x="85" y="286"/>
                    <a:pt x="55" y="286"/>
                  </a:cubicBezTo>
                  <a:cubicBezTo>
                    <a:pt x="25" y="286"/>
                    <a:pt x="0" y="261"/>
                    <a:pt x="0" y="231"/>
                  </a:cubicBezTo>
                  <a:lnTo>
                    <a:pt x="0" y="55"/>
                  </a:lnTo>
                  <a:cubicBezTo>
                    <a:pt x="0" y="24"/>
                    <a:pt x="25" y="0"/>
                    <a:pt x="55" y="0"/>
                  </a:cubicBezTo>
                  <a:cubicBezTo>
                    <a:pt x="85" y="0"/>
                    <a:pt x="110" y="24"/>
                    <a:pt x="110" y="55"/>
                  </a:cubicBezTo>
                  <a:lnTo>
                    <a:pt x="110" y="231"/>
                  </a:lnTo>
                  <a:close/>
                </a:path>
              </a:pathLst>
            </a:custGeom>
            <a:solidFill>
              <a:srgbClr val="1C1C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0CBF2F7-0BBD-4CEA-9915-D827B07413FB}"/>
              </a:ext>
            </a:extLst>
          </p:cNvPr>
          <p:cNvGrpSpPr/>
          <p:nvPr/>
        </p:nvGrpSpPr>
        <p:grpSpPr>
          <a:xfrm>
            <a:off x="5757164" y="2857523"/>
            <a:ext cx="677673" cy="830998"/>
            <a:chOff x="5757164" y="2857523"/>
            <a:chExt cx="677673" cy="830998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747EF4D-1E9D-4B83-B833-5054184FAD68}"/>
                </a:ext>
              </a:extLst>
            </p:cNvPr>
            <p:cNvGrpSpPr/>
            <p:nvPr/>
          </p:nvGrpSpPr>
          <p:grpSpPr>
            <a:xfrm>
              <a:off x="5757164" y="2857523"/>
              <a:ext cx="677673" cy="830998"/>
              <a:chOff x="5757164" y="2857523"/>
              <a:chExt cx="677673" cy="830998"/>
            </a:xfrm>
          </p:grpSpPr>
          <p:sp>
            <p:nvSpPr>
              <p:cNvPr id="48" name="Freeform 25">
                <a:extLst>
                  <a:ext uri="{FF2B5EF4-FFF2-40B4-BE49-F238E27FC236}">
                    <a16:creationId xmlns:a16="http://schemas.microsoft.com/office/drawing/2014/main" id="{3D4662CC-E18C-4CFA-94B9-05F83F603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612" y="2857523"/>
                <a:ext cx="629998" cy="280884"/>
              </a:xfrm>
              <a:custGeom>
                <a:avLst/>
                <a:gdLst>
                  <a:gd name="connsiteX0" fmla="*/ 387351 w 1957141"/>
                  <a:gd name="connsiteY0" fmla="*/ 0 h 872589"/>
                  <a:gd name="connsiteX1" fmla="*/ 978571 w 1957141"/>
                  <a:gd name="connsiteY1" fmla="*/ 0 h 872589"/>
                  <a:gd name="connsiteX2" fmla="*/ 1036819 w 1957141"/>
                  <a:gd name="connsiteY2" fmla="*/ 0 h 872589"/>
                  <a:gd name="connsiteX3" fmla="*/ 1183895 w 1957141"/>
                  <a:gd name="connsiteY3" fmla="*/ 0 h 872589"/>
                  <a:gd name="connsiteX4" fmla="*/ 1569790 w 1957141"/>
                  <a:gd name="connsiteY4" fmla="*/ 0 h 872589"/>
                  <a:gd name="connsiteX5" fmla="*/ 1731429 w 1957141"/>
                  <a:gd name="connsiteY5" fmla="*/ 33391 h 872589"/>
                  <a:gd name="connsiteX6" fmla="*/ 1855207 w 1957141"/>
                  <a:gd name="connsiteY6" fmla="*/ 123402 h 872589"/>
                  <a:gd name="connsiteX7" fmla="*/ 1957141 w 1957141"/>
                  <a:gd name="connsiteY7" fmla="*/ 387628 h 872589"/>
                  <a:gd name="connsiteX8" fmla="*/ 1917823 w 1957141"/>
                  <a:gd name="connsiteY8" fmla="*/ 553132 h 872589"/>
                  <a:gd name="connsiteX9" fmla="*/ 1820258 w 1957141"/>
                  <a:gd name="connsiteY9" fmla="*/ 707021 h 872589"/>
                  <a:gd name="connsiteX10" fmla="*/ 1702305 w 1957141"/>
                  <a:gd name="connsiteY10" fmla="*/ 856556 h 872589"/>
                  <a:gd name="connsiteX11" fmla="*/ 1688869 w 1957141"/>
                  <a:gd name="connsiteY11" fmla="*/ 872415 h 872589"/>
                  <a:gd name="connsiteX12" fmla="*/ 1659055 w 1957141"/>
                  <a:gd name="connsiteY12" fmla="*/ 836360 h 872589"/>
                  <a:gd name="connsiteX13" fmla="*/ 1550890 w 1957141"/>
                  <a:gd name="connsiteY13" fmla="*/ 747192 h 872589"/>
                  <a:gd name="connsiteX14" fmla="*/ 1587447 w 1957141"/>
                  <a:gd name="connsiteY14" fmla="*/ 704299 h 872589"/>
                  <a:gd name="connsiteX15" fmla="*/ 1668812 w 1957141"/>
                  <a:gd name="connsiteY15" fmla="*/ 598137 h 872589"/>
                  <a:gd name="connsiteX16" fmla="*/ 1751816 w 1957141"/>
                  <a:gd name="connsiteY16" fmla="*/ 470380 h 872589"/>
                  <a:gd name="connsiteX17" fmla="*/ 1770747 w 1957141"/>
                  <a:gd name="connsiteY17" fmla="*/ 387628 h 872589"/>
                  <a:gd name="connsiteX18" fmla="*/ 1738710 w 1957141"/>
                  <a:gd name="connsiteY18" fmla="*/ 278744 h 872589"/>
                  <a:gd name="connsiteX19" fmla="*/ 1655706 w 1957141"/>
                  <a:gd name="connsiteY19" fmla="*/ 203251 h 872589"/>
                  <a:gd name="connsiteX20" fmla="*/ 1569790 w 1957141"/>
                  <a:gd name="connsiteY20" fmla="*/ 185829 h 872589"/>
                  <a:gd name="connsiteX21" fmla="*/ 978571 w 1957141"/>
                  <a:gd name="connsiteY21" fmla="*/ 185829 h 872589"/>
                  <a:gd name="connsiteX22" fmla="*/ 387351 w 1957141"/>
                  <a:gd name="connsiteY22" fmla="*/ 185829 h 872589"/>
                  <a:gd name="connsiteX23" fmla="*/ 301435 w 1957141"/>
                  <a:gd name="connsiteY23" fmla="*/ 203251 h 872589"/>
                  <a:gd name="connsiteX24" fmla="*/ 240274 w 1957141"/>
                  <a:gd name="connsiteY24" fmla="*/ 248256 h 872589"/>
                  <a:gd name="connsiteX25" fmla="*/ 186394 w 1957141"/>
                  <a:gd name="connsiteY25" fmla="*/ 387628 h 872589"/>
                  <a:gd name="connsiteX26" fmla="*/ 205325 w 1957141"/>
                  <a:gd name="connsiteY26" fmla="*/ 470380 h 872589"/>
                  <a:gd name="connsiteX27" fmla="*/ 283960 w 1957141"/>
                  <a:gd name="connsiteY27" fmla="*/ 593782 h 872589"/>
                  <a:gd name="connsiteX28" fmla="*/ 390263 w 1957141"/>
                  <a:gd name="connsiteY28" fmla="*/ 728798 h 872589"/>
                  <a:gd name="connsiteX29" fmla="*/ 406062 w 1957141"/>
                  <a:gd name="connsiteY29" fmla="*/ 747606 h 872589"/>
                  <a:gd name="connsiteX30" fmla="*/ 298269 w 1957141"/>
                  <a:gd name="connsiteY30" fmla="*/ 836360 h 872589"/>
                  <a:gd name="connsiteX31" fmla="*/ 268284 w 1957141"/>
                  <a:gd name="connsiteY31" fmla="*/ 872589 h 872589"/>
                  <a:gd name="connsiteX32" fmla="*/ 224984 w 1957141"/>
                  <a:gd name="connsiteY32" fmla="*/ 821350 h 872589"/>
                  <a:gd name="connsiteX33" fmla="*/ 136883 w 1957141"/>
                  <a:gd name="connsiteY33" fmla="*/ 707021 h 872589"/>
                  <a:gd name="connsiteX34" fmla="*/ 39318 w 1957141"/>
                  <a:gd name="connsiteY34" fmla="*/ 553132 h 872589"/>
                  <a:gd name="connsiteX35" fmla="*/ 0 w 1957141"/>
                  <a:gd name="connsiteY35" fmla="*/ 387628 h 872589"/>
                  <a:gd name="connsiteX36" fmla="*/ 58248 w 1957141"/>
                  <a:gd name="connsiteY36" fmla="*/ 181474 h 872589"/>
                  <a:gd name="connsiteX37" fmla="*/ 225712 w 1957141"/>
                  <a:gd name="connsiteY37" fmla="*/ 33391 h 872589"/>
                  <a:gd name="connsiteX38" fmla="*/ 387351 w 1957141"/>
                  <a:gd name="connsiteY38" fmla="*/ 0 h 872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957141" h="872589">
                    <a:moveTo>
                      <a:pt x="387351" y="0"/>
                    </a:moveTo>
                    <a:lnTo>
                      <a:pt x="978571" y="0"/>
                    </a:lnTo>
                    <a:lnTo>
                      <a:pt x="1036819" y="0"/>
                    </a:lnTo>
                    <a:lnTo>
                      <a:pt x="1183895" y="0"/>
                    </a:lnTo>
                    <a:lnTo>
                      <a:pt x="1569790" y="0"/>
                    </a:lnTo>
                    <a:cubicBezTo>
                      <a:pt x="1628038" y="0"/>
                      <a:pt x="1683374" y="11614"/>
                      <a:pt x="1731429" y="33391"/>
                    </a:cubicBezTo>
                    <a:cubicBezTo>
                      <a:pt x="1779484" y="55168"/>
                      <a:pt x="1821714" y="85656"/>
                      <a:pt x="1855207" y="123402"/>
                    </a:cubicBezTo>
                    <a:cubicBezTo>
                      <a:pt x="1922192" y="195992"/>
                      <a:pt x="1955685" y="291810"/>
                      <a:pt x="1957141" y="387628"/>
                    </a:cubicBezTo>
                    <a:cubicBezTo>
                      <a:pt x="1957141" y="442796"/>
                      <a:pt x="1944035" y="500867"/>
                      <a:pt x="1917823" y="553132"/>
                    </a:cubicBezTo>
                    <a:cubicBezTo>
                      <a:pt x="1893068" y="602493"/>
                      <a:pt x="1858119" y="654757"/>
                      <a:pt x="1820258" y="707021"/>
                    </a:cubicBezTo>
                    <a:cubicBezTo>
                      <a:pt x="1782396" y="759286"/>
                      <a:pt x="1741623" y="811550"/>
                      <a:pt x="1702305" y="856556"/>
                    </a:cubicBezTo>
                    <a:lnTo>
                      <a:pt x="1688869" y="872415"/>
                    </a:lnTo>
                    <a:lnTo>
                      <a:pt x="1659055" y="836360"/>
                    </a:lnTo>
                    <a:lnTo>
                      <a:pt x="1550890" y="747192"/>
                    </a:lnTo>
                    <a:lnTo>
                      <a:pt x="1587447" y="704299"/>
                    </a:lnTo>
                    <a:cubicBezTo>
                      <a:pt x="1615296" y="670001"/>
                      <a:pt x="1643328" y="633706"/>
                      <a:pt x="1668812" y="598137"/>
                    </a:cubicBezTo>
                    <a:cubicBezTo>
                      <a:pt x="1703761" y="551680"/>
                      <a:pt x="1734341" y="505223"/>
                      <a:pt x="1751816" y="470380"/>
                    </a:cubicBezTo>
                    <a:cubicBezTo>
                      <a:pt x="1763466" y="444248"/>
                      <a:pt x="1770747" y="416664"/>
                      <a:pt x="1770747" y="387628"/>
                    </a:cubicBezTo>
                    <a:cubicBezTo>
                      <a:pt x="1770747" y="349881"/>
                      <a:pt x="1759097" y="310683"/>
                      <a:pt x="1738710" y="278744"/>
                    </a:cubicBezTo>
                    <a:cubicBezTo>
                      <a:pt x="1719779" y="245353"/>
                      <a:pt x="1690655" y="219220"/>
                      <a:pt x="1655706" y="203251"/>
                    </a:cubicBezTo>
                    <a:cubicBezTo>
                      <a:pt x="1630951" y="193088"/>
                      <a:pt x="1603283" y="185829"/>
                      <a:pt x="1569790" y="185829"/>
                    </a:cubicBezTo>
                    <a:lnTo>
                      <a:pt x="978571" y="185829"/>
                    </a:lnTo>
                    <a:lnTo>
                      <a:pt x="387351" y="185829"/>
                    </a:lnTo>
                    <a:cubicBezTo>
                      <a:pt x="353858" y="185829"/>
                      <a:pt x="326190" y="193088"/>
                      <a:pt x="301435" y="203251"/>
                    </a:cubicBezTo>
                    <a:cubicBezTo>
                      <a:pt x="278135" y="213413"/>
                      <a:pt x="257748" y="229383"/>
                      <a:pt x="240274" y="248256"/>
                    </a:cubicBezTo>
                    <a:cubicBezTo>
                      <a:pt x="206781" y="284551"/>
                      <a:pt x="186394" y="336815"/>
                      <a:pt x="186394" y="387628"/>
                    </a:cubicBezTo>
                    <a:cubicBezTo>
                      <a:pt x="186394" y="416664"/>
                      <a:pt x="193675" y="444248"/>
                      <a:pt x="205325" y="470380"/>
                    </a:cubicBezTo>
                    <a:cubicBezTo>
                      <a:pt x="222800" y="503771"/>
                      <a:pt x="250467" y="548776"/>
                      <a:pt x="283960" y="593782"/>
                    </a:cubicBezTo>
                    <a:cubicBezTo>
                      <a:pt x="317453" y="638787"/>
                      <a:pt x="355314" y="686696"/>
                      <a:pt x="390263" y="728798"/>
                    </a:cubicBezTo>
                    <a:lnTo>
                      <a:pt x="406062" y="747606"/>
                    </a:lnTo>
                    <a:lnTo>
                      <a:pt x="298269" y="836360"/>
                    </a:lnTo>
                    <a:lnTo>
                      <a:pt x="268284" y="872589"/>
                    </a:lnTo>
                    <a:lnTo>
                      <a:pt x="224984" y="821350"/>
                    </a:lnTo>
                    <a:cubicBezTo>
                      <a:pt x="195495" y="785055"/>
                      <a:pt x="165279" y="746220"/>
                      <a:pt x="136883" y="707021"/>
                    </a:cubicBezTo>
                    <a:cubicBezTo>
                      <a:pt x="99022" y="654757"/>
                      <a:pt x="64073" y="602493"/>
                      <a:pt x="39318" y="553132"/>
                    </a:cubicBezTo>
                    <a:cubicBezTo>
                      <a:pt x="13106" y="500867"/>
                      <a:pt x="0" y="442796"/>
                      <a:pt x="0" y="387628"/>
                    </a:cubicBezTo>
                    <a:cubicBezTo>
                      <a:pt x="0" y="315038"/>
                      <a:pt x="20387" y="243901"/>
                      <a:pt x="58248" y="181474"/>
                    </a:cubicBezTo>
                    <a:cubicBezTo>
                      <a:pt x="96110" y="119047"/>
                      <a:pt x="152902" y="65331"/>
                      <a:pt x="225712" y="33391"/>
                    </a:cubicBezTo>
                    <a:cubicBezTo>
                      <a:pt x="273767" y="11614"/>
                      <a:pt x="329103" y="0"/>
                      <a:pt x="387351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Freeform 26">
                <a:extLst>
                  <a:ext uri="{FF2B5EF4-FFF2-40B4-BE49-F238E27FC236}">
                    <a16:creationId xmlns:a16="http://schemas.microsoft.com/office/drawing/2014/main" id="{9965BF38-6EAB-419B-BDFC-C61AA5DD8B89}"/>
                  </a:ext>
                </a:extLst>
              </p:cNvPr>
              <p:cNvSpPr/>
              <p:nvPr/>
            </p:nvSpPr>
            <p:spPr>
              <a:xfrm>
                <a:off x="5757164" y="3082723"/>
                <a:ext cx="677673" cy="605798"/>
              </a:xfrm>
              <a:custGeom>
                <a:avLst/>
                <a:gdLst>
                  <a:gd name="connsiteX0" fmla="*/ 1052624 w 2105248"/>
                  <a:gd name="connsiteY0" fmla="*/ 0 h 1881964"/>
                  <a:gd name="connsiteX1" fmla="*/ 2105248 w 2105248"/>
                  <a:gd name="connsiteY1" fmla="*/ 1052624 h 1881964"/>
                  <a:gd name="connsiteX2" fmla="*/ 1722191 w 2105248"/>
                  <a:gd name="connsiteY2" fmla="*/ 1864880 h 1881964"/>
                  <a:gd name="connsiteX3" fmla="*/ 1699344 w 2105248"/>
                  <a:gd name="connsiteY3" fmla="*/ 1881964 h 1881964"/>
                  <a:gd name="connsiteX4" fmla="*/ 405904 w 2105248"/>
                  <a:gd name="connsiteY4" fmla="*/ 1881964 h 1881964"/>
                  <a:gd name="connsiteX5" fmla="*/ 383057 w 2105248"/>
                  <a:gd name="connsiteY5" fmla="*/ 1864880 h 1881964"/>
                  <a:gd name="connsiteX6" fmla="*/ 0 w 2105248"/>
                  <a:gd name="connsiteY6" fmla="*/ 1052624 h 1881964"/>
                  <a:gd name="connsiteX7" fmla="*/ 1052624 w 2105248"/>
                  <a:gd name="connsiteY7" fmla="*/ 0 h 1881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248" h="1881964">
                    <a:moveTo>
                      <a:pt x="1052624" y="0"/>
                    </a:moveTo>
                    <a:cubicBezTo>
                      <a:pt x="1633972" y="0"/>
                      <a:pt x="2105248" y="471276"/>
                      <a:pt x="2105248" y="1052624"/>
                    </a:cubicBezTo>
                    <a:cubicBezTo>
                      <a:pt x="2105248" y="1379632"/>
                      <a:pt x="1956133" y="1671813"/>
                      <a:pt x="1722191" y="1864880"/>
                    </a:cubicBezTo>
                    <a:lnTo>
                      <a:pt x="1699344" y="1881964"/>
                    </a:lnTo>
                    <a:lnTo>
                      <a:pt x="405904" y="1881964"/>
                    </a:lnTo>
                    <a:lnTo>
                      <a:pt x="383057" y="1864880"/>
                    </a:lnTo>
                    <a:cubicBezTo>
                      <a:pt x="149115" y="1671813"/>
                      <a:pt x="0" y="1379632"/>
                      <a:pt x="0" y="1052624"/>
                    </a:cubicBezTo>
                    <a:cubicBezTo>
                      <a:pt x="0" y="471276"/>
                      <a:pt x="471276" y="0"/>
                      <a:pt x="1052624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2D6E402-571C-4DF4-A645-4D91EDF05A85}"/>
                </a:ext>
              </a:extLst>
            </p:cNvPr>
            <p:cNvSpPr/>
            <p:nvPr/>
          </p:nvSpPr>
          <p:spPr>
            <a:xfrm>
              <a:off x="5972668" y="3342375"/>
              <a:ext cx="252877" cy="187983"/>
            </a:xfrm>
            <a:custGeom>
              <a:avLst/>
              <a:gdLst/>
              <a:ahLst/>
              <a:cxnLst/>
              <a:rect l="l" t="t" r="r" b="b"/>
              <a:pathLst>
                <a:path w="252877" h="187983">
                  <a:moveTo>
                    <a:pt x="193104" y="29258"/>
                  </a:moveTo>
                  <a:cubicBezTo>
                    <a:pt x="188835" y="29258"/>
                    <a:pt x="185026" y="30619"/>
                    <a:pt x="181677" y="33339"/>
                  </a:cubicBezTo>
                  <a:cubicBezTo>
                    <a:pt x="178328" y="36060"/>
                    <a:pt x="175733" y="40937"/>
                    <a:pt x="173891" y="47969"/>
                  </a:cubicBezTo>
                  <a:cubicBezTo>
                    <a:pt x="171464" y="57094"/>
                    <a:pt x="170250" y="72456"/>
                    <a:pt x="170250" y="94054"/>
                  </a:cubicBezTo>
                  <a:cubicBezTo>
                    <a:pt x="170250" y="115653"/>
                    <a:pt x="171338" y="130492"/>
                    <a:pt x="173515" y="138570"/>
                  </a:cubicBezTo>
                  <a:cubicBezTo>
                    <a:pt x="175691" y="146649"/>
                    <a:pt x="178433" y="152028"/>
                    <a:pt x="181740" y="154706"/>
                  </a:cubicBezTo>
                  <a:cubicBezTo>
                    <a:pt x="185047" y="157385"/>
                    <a:pt x="188835" y="158725"/>
                    <a:pt x="193104" y="158725"/>
                  </a:cubicBezTo>
                  <a:cubicBezTo>
                    <a:pt x="197374" y="158725"/>
                    <a:pt x="201183" y="157364"/>
                    <a:pt x="204531" y="154644"/>
                  </a:cubicBezTo>
                  <a:cubicBezTo>
                    <a:pt x="207880" y="151923"/>
                    <a:pt x="210475" y="147046"/>
                    <a:pt x="212317" y="140014"/>
                  </a:cubicBezTo>
                  <a:cubicBezTo>
                    <a:pt x="214745" y="130973"/>
                    <a:pt x="215959" y="115653"/>
                    <a:pt x="215959" y="94054"/>
                  </a:cubicBezTo>
                  <a:cubicBezTo>
                    <a:pt x="215959" y="72456"/>
                    <a:pt x="214870" y="57617"/>
                    <a:pt x="212694" y="49538"/>
                  </a:cubicBezTo>
                  <a:cubicBezTo>
                    <a:pt x="210517" y="41460"/>
                    <a:pt x="207775" y="36060"/>
                    <a:pt x="204469" y="33339"/>
                  </a:cubicBezTo>
                  <a:cubicBezTo>
                    <a:pt x="201162" y="30619"/>
                    <a:pt x="197374" y="29258"/>
                    <a:pt x="193104" y="29258"/>
                  </a:cubicBezTo>
                  <a:close/>
                  <a:moveTo>
                    <a:pt x="193104" y="0"/>
                  </a:moveTo>
                  <a:cubicBezTo>
                    <a:pt x="210936" y="0"/>
                    <a:pt x="224874" y="6362"/>
                    <a:pt x="234920" y="19087"/>
                  </a:cubicBezTo>
                  <a:cubicBezTo>
                    <a:pt x="246892" y="34156"/>
                    <a:pt x="252877" y="59145"/>
                    <a:pt x="252877" y="94054"/>
                  </a:cubicBezTo>
                  <a:cubicBezTo>
                    <a:pt x="252877" y="128880"/>
                    <a:pt x="246850" y="153911"/>
                    <a:pt x="234795" y="169147"/>
                  </a:cubicBezTo>
                  <a:cubicBezTo>
                    <a:pt x="224832" y="181705"/>
                    <a:pt x="210936" y="187983"/>
                    <a:pt x="193104" y="187983"/>
                  </a:cubicBezTo>
                  <a:cubicBezTo>
                    <a:pt x="175189" y="187983"/>
                    <a:pt x="160748" y="181098"/>
                    <a:pt x="149781" y="167327"/>
                  </a:cubicBezTo>
                  <a:cubicBezTo>
                    <a:pt x="138814" y="153555"/>
                    <a:pt x="133331" y="129006"/>
                    <a:pt x="133331" y="93678"/>
                  </a:cubicBezTo>
                  <a:cubicBezTo>
                    <a:pt x="133331" y="59019"/>
                    <a:pt x="139359" y="34072"/>
                    <a:pt x="151414" y="18836"/>
                  </a:cubicBezTo>
                  <a:cubicBezTo>
                    <a:pt x="161376" y="6278"/>
                    <a:pt x="175273" y="0"/>
                    <a:pt x="193104" y="0"/>
                  </a:cubicBezTo>
                  <a:close/>
                  <a:moveTo>
                    <a:pt x="52238" y="0"/>
                  </a:moveTo>
                  <a:lnTo>
                    <a:pt x="80869" y="0"/>
                  </a:lnTo>
                  <a:lnTo>
                    <a:pt x="80869" y="184844"/>
                  </a:lnTo>
                  <a:lnTo>
                    <a:pt x="45583" y="184844"/>
                  </a:lnTo>
                  <a:lnTo>
                    <a:pt x="45583" y="51862"/>
                  </a:lnTo>
                  <a:cubicBezTo>
                    <a:pt x="32691" y="63917"/>
                    <a:pt x="17496" y="72832"/>
                    <a:pt x="0" y="78609"/>
                  </a:cubicBezTo>
                  <a:lnTo>
                    <a:pt x="0" y="46587"/>
                  </a:lnTo>
                  <a:cubicBezTo>
                    <a:pt x="9208" y="43574"/>
                    <a:pt x="19212" y="37860"/>
                    <a:pt x="30012" y="29447"/>
                  </a:cubicBezTo>
                  <a:cubicBezTo>
                    <a:pt x="40811" y="21033"/>
                    <a:pt x="48220" y="11218"/>
                    <a:pt x="52238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Group 12">
            <a:extLst>
              <a:ext uri="{FF2B5EF4-FFF2-40B4-BE49-F238E27FC236}">
                <a16:creationId xmlns:a16="http://schemas.microsoft.com/office/drawing/2014/main" id="{83550C3C-0993-474F-B955-D15232FCBDF4}"/>
              </a:ext>
            </a:extLst>
          </p:cNvPr>
          <p:cNvGrpSpPr/>
          <p:nvPr/>
        </p:nvGrpSpPr>
        <p:grpSpPr>
          <a:xfrm>
            <a:off x="3086494" y="2034379"/>
            <a:ext cx="5967534" cy="3467116"/>
            <a:chOff x="637381" y="1143000"/>
            <a:chExt cx="7869238" cy="4572000"/>
          </a:xfrm>
          <a:solidFill>
            <a:schemeClr val="bg1">
              <a:lumMod val="75000"/>
            </a:schemeClr>
          </a:solidFill>
          <a:effectLst/>
        </p:grpSpPr>
        <p:sp>
          <p:nvSpPr>
            <p:cNvPr id="621" name="Freeform 13">
              <a:extLst>
                <a:ext uri="{FF2B5EF4-FFF2-40B4-BE49-F238E27FC236}">
                  <a16:creationId xmlns:a16="http://schemas.microsoft.com/office/drawing/2014/main" id="{AEB80228-BBF7-4C36-B74B-B775257395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381" y="1982787"/>
              <a:ext cx="3430588" cy="3732213"/>
            </a:xfrm>
            <a:custGeom>
              <a:avLst/>
              <a:gdLst>
                <a:gd name="T0" fmla="*/ 1503 w 2161"/>
                <a:gd name="T1" fmla="*/ 2272 h 2351"/>
                <a:gd name="T2" fmla="*/ 1677 w 2161"/>
                <a:gd name="T3" fmla="*/ 1440 h 2351"/>
                <a:gd name="T4" fmla="*/ 1475 w 2161"/>
                <a:gd name="T5" fmla="*/ 1175 h 2351"/>
                <a:gd name="T6" fmla="*/ 1401 w 2161"/>
                <a:gd name="T7" fmla="*/ 1164 h 2351"/>
                <a:gd name="T8" fmla="*/ 253 w 2161"/>
                <a:gd name="T9" fmla="*/ 1129 h 2351"/>
                <a:gd name="T10" fmla="*/ 1279 w 2161"/>
                <a:gd name="T11" fmla="*/ 1145 h 2351"/>
                <a:gd name="T12" fmla="*/ 117 w 2161"/>
                <a:gd name="T13" fmla="*/ 1077 h 2351"/>
                <a:gd name="T14" fmla="*/ 1283 w 2161"/>
                <a:gd name="T15" fmla="*/ 1061 h 2351"/>
                <a:gd name="T16" fmla="*/ 1501 w 2161"/>
                <a:gd name="T17" fmla="*/ 726 h 2351"/>
                <a:gd name="T18" fmla="*/ 1141 w 2161"/>
                <a:gd name="T19" fmla="*/ 792 h 2351"/>
                <a:gd name="T20" fmla="*/ 1302 w 2161"/>
                <a:gd name="T21" fmla="*/ 745 h 2351"/>
                <a:gd name="T22" fmla="*/ 1187 w 2161"/>
                <a:gd name="T23" fmla="*/ 712 h 2351"/>
                <a:gd name="T24" fmla="*/ 1595 w 2161"/>
                <a:gd name="T25" fmla="*/ 689 h 2351"/>
                <a:gd name="T26" fmla="*/ 1558 w 2161"/>
                <a:gd name="T27" fmla="*/ 717 h 2351"/>
                <a:gd name="T28" fmla="*/ 541 w 2161"/>
                <a:gd name="T29" fmla="*/ 553 h 2351"/>
                <a:gd name="T30" fmla="*/ 49 w 2161"/>
                <a:gd name="T31" fmla="*/ 386 h 2351"/>
                <a:gd name="T32" fmla="*/ 1215 w 2161"/>
                <a:gd name="T33" fmla="*/ 326 h 2351"/>
                <a:gd name="T34" fmla="*/ 1283 w 2161"/>
                <a:gd name="T35" fmla="*/ 295 h 2351"/>
                <a:gd name="T36" fmla="*/ 1234 w 2161"/>
                <a:gd name="T37" fmla="*/ 298 h 2351"/>
                <a:gd name="T38" fmla="*/ 1160 w 2161"/>
                <a:gd name="T39" fmla="*/ 251 h 2351"/>
                <a:gd name="T40" fmla="*/ 2021 w 2161"/>
                <a:gd name="T41" fmla="*/ 265 h 2351"/>
                <a:gd name="T42" fmla="*/ 2136 w 2161"/>
                <a:gd name="T43" fmla="*/ 199 h 2351"/>
                <a:gd name="T44" fmla="*/ 1630 w 2161"/>
                <a:gd name="T45" fmla="*/ 129 h 2351"/>
                <a:gd name="T46" fmla="*/ 979 w 2161"/>
                <a:gd name="T47" fmla="*/ 101 h 2351"/>
                <a:gd name="T48" fmla="*/ 1094 w 2161"/>
                <a:gd name="T49" fmla="*/ 127 h 2351"/>
                <a:gd name="T50" fmla="*/ 1201 w 2161"/>
                <a:gd name="T51" fmla="*/ 98 h 2351"/>
                <a:gd name="T52" fmla="*/ 1113 w 2161"/>
                <a:gd name="T53" fmla="*/ 239 h 2351"/>
                <a:gd name="T54" fmla="*/ 1043 w 2161"/>
                <a:gd name="T55" fmla="*/ 400 h 2351"/>
                <a:gd name="T56" fmla="*/ 1216 w 2161"/>
                <a:gd name="T57" fmla="*/ 565 h 2351"/>
                <a:gd name="T58" fmla="*/ 1274 w 2161"/>
                <a:gd name="T59" fmla="*/ 415 h 2351"/>
                <a:gd name="T60" fmla="*/ 1441 w 2161"/>
                <a:gd name="T61" fmla="*/ 400 h 2351"/>
                <a:gd name="T62" fmla="*/ 1546 w 2161"/>
                <a:gd name="T63" fmla="*/ 530 h 2351"/>
                <a:gd name="T64" fmla="*/ 1459 w 2161"/>
                <a:gd name="T65" fmla="*/ 651 h 2351"/>
                <a:gd name="T66" fmla="*/ 1414 w 2161"/>
                <a:gd name="T67" fmla="*/ 747 h 2351"/>
                <a:gd name="T68" fmla="*/ 1223 w 2161"/>
                <a:gd name="T69" fmla="*/ 995 h 2351"/>
                <a:gd name="T70" fmla="*/ 1021 w 2161"/>
                <a:gd name="T71" fmla="*/ 1023 h 2351"/>
                <a:gd name="T72" fmla="*/ 1133 w 2161"/>
                <a:gd name="T73" fmla="*/ 1122 h 2351"/>
                <a:gd name="T74" fmla="*/ 1267 w 2161"/>
                <a:gd name="T75" fmla="*/ 1295 h 2351"/>
                <a:gd name="T76" fmla="*/ 1398 w 2161"/>
                <a:gd name="T77" fmla="*/ 1274 h 2351"/>
                <a:gd name="T78" fmla="*/ 1703 w 2161"/>
                <a:gd name="T79" fmla="*/ 1442 h 2351"/>
                <a:gd name="T80" fmla="*/ 1805 w 2161"/>
                <a:gd name="T81" fmla="*/ 1688 h 2351"/>
                <a:gd name="T82" fmla="*/ 1632 w 2161"/>
                <a:gd name="T83" fmla="*/ 1878 h 2351"/>
                <a:gd name="T84" fmla="*/ 1469 w 2161"/>
                <a:gd name="T85" fmla="*/ 2061 h 2351"/>
                <a:gd name="T86" fmla="*/ 1393 w 2161"/>
                <a:gd name="T87" fmla="*/ 2243 h 2351"/>
                <a:gd name="T88" fmla="*/ 1417 w 2161"/>
                <a:gd name="T89" fmla="*/ 2339 h 2351"/>
                <a:gd name="T90" fmla="*/ 1335 w 2161"/>
                <a:gd name="T91" fmla="*/ 2070 h 2351"/>
                <a:gd name="T92" fmla="*/ 1216 w 2161"/>
                <a:gd name="T93" fmla="*/ 1510 h 2351"/>
                <a:gd name="T94" fmla="*/ 1241 w 2161"/>
                <a:gd name="T95" fmla="*/ 1321 h 2351"/>
                <a:gd name="T96" fmla="*/ 986 w 2161"/>
                <a:gd name="T97" fmla="*/ 1204 h 2351"/>
                <a:gd name="T98" fmla="*/ 768 w 2161"/>
                <a:gd name="T99" fmla="*/ 974 h 2351"/>
                <a:gd name="T100" fmla="*/ 759 w 2161"/>
                <a:gd name="T101" fmla="*/ 1030 h 2351"/>
                <a:gd name="T102" fmla="*/ 628 w 2161"/>
                <a:gd name="T103" fmla="*/ 688 h 2351"/>
                <a:gd name="T104" fmla="*/ 614 w 2161"/>
                <a:gd name="T105" fmla="*/ 668 h 2351"/>
                <a:gd name="T106" fmla="*/ 323 w 2161"/>
                <a:gd name="T107" fmla="*/ 375 h 2351"/>
                <a:gd name="T108" fmla="*/ 139 w 2161"/>
                <a:gd name="T109" fmla="*/ 490 h 2351"/>
                <a:gd name="T110" fmla="*/ 63 w 2161"/>
                <a:gd name="T111" fmla="*/ 344 h 2351"/>
                <a:gd name="T112" fmla="*/ 61 w 2161"/>
                <a:gd name="T113" fmla="*/ 211 h 2351"/>
                <a:gd name="T114" fmla="*/ 70 w 2161"/>
                <a:gd name="T115" fmla="*/ 103 h 2351"/>
                <a:gd name="T116" fmla="*/ 275 w 2161"/>
                <a:gd name="T117" fmla="*/ 54 h 2351"/>
                <a:gd name="T118" fmla="*/ 539 w 2161"/>
                <a:gd name="T119" fmla="*/ 61 h 2351"/>
                <a:gd name="T120" fmla="*/ 682 w 2161"/>
                <a:gd name="T121" fmla="*/ 82 h 2351"/>
                <a:gd name="T122" fmla="*/ 867 w 2161"/>
                <a:gd name="T123" fmla="*/ 146 h 2351"/>
                <a:gd name="T124" fmla="*/ 1026 w 2161"/>
                <a:gd name="T125" fmla="*/ 152 h 2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61" h="2351">
                  <a:moveTo>
                    <a:pt x="1401" y="2278"/>
                  </a:moveTo>
                  <a:lnTo>
                    <a:pt x="1415" y="2286"/>
                  </a:lnTo>
                  <a:lnTo>
                    <a:pt x="1429" y="2299"/>
                  </a:lnTo>
                  <a:lnTo>
                    <a:pt x="1443" y="2311"/>
                  </a:lnTo>
                  <a:lnTo>
                    <a:pt x="1459" y="2320"/>
                  </a:lnTo>
                  <a:lnTo>
                    <a:pt x="1459" y="2328"/>
                  </a:lnTo>
                  <a:lnTo>
                    <a:pt x="1450" y="2328"/>
                  </a:lnTo>
                  <a:lnTo>
                    <a:pt x="1441" y="2330"/>
                  </a:lnTo>
                  <a:lnTo>
                    <a:pt x="1427" y="2330"/>
                  </a:lnTo>
                  <a:lnTo>
                    <a:pt x="1415" y="2327"/>
                  </a:lnTo>
                  <a:lnTo>
                    <a:pt x="1408" y="2325"/>
                  </a:lnTo>
                  <a:lnTo>
                    <a:pt x="1405" y="2311"/>
                  </a:lnTo>
                  <a:lnTo>
                    <a:pt x="1401" y="2293"/>
                  </a:lnTo>
                  <a:lnTo>
                    <a:pt x="1401" y="2278"/>
                  </a:lnTo>
                  <a:close/>
                  <a:moveTo>
                    <a:pt x="1513" y="2248"/>
                  </a:moveTo>
                  <a:lnTo>
                    <a:pt x="1527" y="2251"/>
                  </a:lnTo>
                  <a:lnTo>
                    <a:pt x="1543" y="2257"/>
                  </a:lnTo>
                  <a:lnTo>
                    <a:pt x="1555" y="2262"/>
                  </a:lnTo>
                  <a:lnTo>
                    <a:pt x="1551" y="2262"/>
                  </a:lnTo>
                  <a:lnTo>
                    <a:pt x="1539" y="2269"/>
                  </a:lnTo>
                  <a:lnTo>
                    <a:pt x="1527" y="2274"/>
                  </a:lnTo>
                  <a:lnTo>
                    <a:pt x="1513" y="2278"/>
                  </a:lnTo>
                  <a:lnTo>
                    <a:pt x="1513" y="2271"/>
                  </a:lnTo>
                  <a:lnTo>
                    <a:pt x="1515" y="2269"/>
                  </a:lnTo>
                  <a:lnTo>
                    <a:pt x="1518" y="2267"/>
                  </a:lnTo>
                  <a:lnTo>
                    <a:pt x="1520" y="2265"/>
                  </a:lnTo>
                  <a:lnTo>
                    <a:pt x="1520" y="2264"/>
                  </a:lnTo>
                  <a:lnTo>
                    <a:pt x="1522" y="2262"/>
                  </a:lnTo>
                  <a:lnTo>
                    <a:pt x="1523" y="2258"/>
                  </a:lnTo>
                  <a:lnTo>
                    <a:pt x="1520" y="2258"/>
                  </a:lnTo>
                  <a:lnTo>
                    <a:pt x="1511" y="2267"/>
                  </a:lnTo>
                  <a:lnTo>
                    <a:pt x="1503" y="2272"/>
                  </a:lnTo>
                  <a:lnTo>
                    <a:pt x="1494" y="2274"/>
                  </a:lnTo>
                  <a:lnTo>
                    <a:pt x="1482" y="2278"/>
                  </a:lnTo>
                  <a:lnTo>
                    <a:pt x="1482" y="2262"/>
                  </a:lnTo>
                  <a:lnTo>
                    <a:pt x="1492" y="2258"/>
                  </a:lnTo>
                  <a:lnTo>
                    <a:pt x="1503" y="2253"/>
                  </a:lnTo>
                  <a:lnTo>
                    <a:pt x="1513" y="2248"/>
                  </a:lnTo>
                  <a:close/>
                  <a:moveTo>
                    <a:pt x="1485" y="2051"/>
                  </a:moveTo>
                  <a:lnTo>
                    <a:pt x="1489" y="2054"/>
                  </a:lnTo>
                  <a:lnTo>
                    <a:pt x="1492" y="2056"/>
                  </a:lnTo>
                  <a:lnTo>
                    <a:pt x="1494" y="2058"/>
                  </a:lnTo>
                  <a:lnTo>
                    <a:pt x="1496" y="2061"/>
                  </a:lnTo>
                  <a:lnTo>
                    <a:pt x="1496" y="2065"/>
                  </a:lnTo>
                  <a:lnTo>
                    <a:pt x="1497" y="2070"/>
                  </a:lnTo>
                  <a:lnTo>
                    <a:pt x="1489" y="2070"/>
                  </a:lnTo>
                  <a:lnTo>
                    <a:pt x="1487" y="2066"/>
                  </a:lnTo>
                  <a:lnTo>
                    <a:pt x="1485" y="2063"/>
                  </a:lnTo>
                  <a:lnTo>
                    <a:pt x="1485" y="2061"/>
                  </a:lnTo>
                  <a:lnTo>
                    <a:pt x="1483" y="2059"/>
                  </a:lnTo>
                  <a:lnTo>
                    <a:pt x="1485" y="2056"/>
                  </a:lnTo>
                  <a:lnTo>
                    <a:pt x="1485" y="2051"/>
                  </a:lnTo>
                  <a:close/>
                  <a:moveTo>
                    <a:pt x="1654" y="1414"/>
                  </a:moveTo>
                  <a:lnTo>
                    <a:pt x="1647" y="1426"/>
                  </a:lnTo>
                  <a:lnTo>
                    <a:pt x="1642" y="1426"/>
                  </a:lnTo>
                  <a:lnTo>
                    <a:pt x="1642" y="1429"/>
                  </a:lnTo>
                  <a:lnTo>
                    <a:pt x="1653" y="1433"/>
                  </a:lnTo>
                  <a:lnTo>
                    <a:pt x="1663" y="1438"/>
                  </a:lnTo>
                  <a:lnTo>
                    <a:pt x="1670" y="1443"/>
                  </a:lnTo>
                  <a:lnTo>
                    <a:pt x="1674" y="1445"/>
                  </a:lnTo>
                  <a:lnTo>
                    <a:pt x="1675" y="1443"/>
                  </a:lnTo>
                  <a:lnTo>
                    <a:pt x="1675" y="1442"/>
                  </a:lnTo>
                  <a:lnTo>
                    <a:pt x="1675" y="1442"/>
                  </a:lnTo>
                  <a:lnTo>
                    <a:pt x="1677" y="1440"/>
                  </a:lnTo>
                  <a:lnTo>
                    <a:pt x="1677" y="1436"/>
                  </a:lnTo>
                  <a:lnTo>
                    <a:pt x="1670" y="1436"/>
                  </a:lnTo>
                  <a:lnTo>
                    <a:pt x="1668" y="1436"/>
                  </a:lnTo>
                  <a:lnTo>
                    <a:pt x="1667" y="1435"/>
                  </a:lnTo>
                  <a:lnTo>
                    <a:pt x="1665" y="1435"/>
                  </a:lnTo>
                  <a:lnTo>
                    <a:pt x="1661" y="1435"/>
                  </a:lnTo>
                  <a:lnTo>
                    <a:pt x="1658" y="1433"/>
                  </a:lnTo>
                  <a:lnTo>
                    <a:pt x="1658" y="1414"/>
                  </a:lnTo>
                  <a:lnTo>
                    <a:pt x="1654" y="1414"/>
                  </a:lnTo>
                  <a:close/>
                  <a:moveTo>
                    <a:pt x="1354" y="1286"/>
                  </a:moveTo>
                  <a:lnTo>
                    <a:pt x="1356" y="1291"/>
                  </a:lnTo>
                  <a:lnTo>
                    <a:pt x="1356" y="1293"/>
                  </a:lnTo>
                  <a:lnTo>
                    <a:pt x="1356" y="1295"/>
                  </a:lnTo>
                  <a:lnTo>
                    <a:pt x="1356" y="1295"/>
                  </a:lnTo>
                  <a:lnTo>
                    <a:pt x="1358" y="1297"/>
                  </a:lnTo>
                  <a:lnTo>
                    <a:pt x="1359" y="1297"/>
                  </a:lnTo>
                  <a:lnTo>
                    <a:pt x="1363" y="1298"/>
                  </a:lnTo>
                  <a:lnTo>
                    <a:pt x="1363" y="1291"/>
                  </a:lnTo>
                  <a:lnTo>
                    <a:pt x="1354" y="1286"/>
                  </a:lnTo>
                  <a:close/>
                  <a:moveTo>
                    <a:pt x="1482" y="1175"/>
                  </a:moveTo>
                  <a:lnTo>
                    <a:pt x="1489" y="1176"/>
                  </a:lnTo>
                  <a:lnTo>
                    <a:pt x="1497" y="1180"/>
                  </a:lnTo>
                  <a:lnTo>
                    <a:pt x="1494" y="1182"/>
                  </a:lnTo>
                  <a:lnTo>
                    <a:pt x="1492" y="1185"/>
                  </a:lnTo>
                  <a:lnTo>
                    <a:pt x="1489" y="1187"/>
                  </a:lnTo>
                  <a:lnTo>
                    <a:pt x="1483" y="1187"/>
                  </a:lnTo>
                  <a:lnTo>
                    <a:pt x="1478" y="1185"/>
                  </a:lnTo>
                  <a:lnTo>
                    <a:pt x="1473" y="1185"/>
                  </a:lnTo>
                  <a:lnTo>
                    <a:pt x="1468" y="1185"/>
                  </a:lnTo>
                  <a:lnTo>
                    <a:pt x="1462" y="1187"/>
                  </a:lnTo>
                  <a:lnTo>
                    <a:pt x="1462" y="1176"/>
                  </a:lnTo>
                  <a:lnTo>
                    <a:pt x="1475" y="1175"/>
                  </a:lnTo>
                  <a:lnTo>
                    <a:pt x="1482" y="1175"/>
                  </a:lnTo>
                  <a:close/>
                  <a:moveTo>
                    <a:pt x="1417" y="1164"/>
                  </a:moveTo>
                  <a:lnTo>
                    <a:pt x="1424" y="1164"/>
                  </a:lnTo>
                  <a:lnTo>
                    <a:pt x="1431" y="1166"/>
                  </a:lnTo>
                  <a:lnTo>
                    <a:pt x="1438" y="1166"/>
                  </a:lnTo>
                  <a:lnTo>
                    <a:pt x="1443" y="1168"/>
                  </a:lnTo>
                  <a:lnTo>
                    <a:pt x="1443" y="1176"/>
                  </a:lnTo>
                  <a:lnTo>
                    <a:pt x="1417" y="1176"/>
                  </a:lnTo>
                  <a:lnTo>
                    <a:pt x="1417" y="1164"/>
                  </a:lnTo>
                  <a:close/>
                  <a:moveTo>
                    <a:pt x="1270" y="1164"/>
                  </a:moveTo>
                  <a:lnTo>
                    <a:pt x="1279" y="1166"/>
                  </a:lnTo>
                  <a:lnTo>
                    <a:pt x="1284" y="1169"/>
                  </a:lnTo>
                  <a:lnTo>
                    <a:pt x="1291" y="1173"/>
                  </a:lnTo>
                  <a:lnTo>
                    <a:pt x="1297" y="1176"/>
                  </a:lnTo>
                  <a:lnTo>
                    <a:pt x="1297" y="1180"/>
                  </a:lnTo>
                  <a:lnTo>
                    <a:pt x="1290" y="1180"/>
                  </a:lnTo>
                  <a:lnTo>
                    <a:pt x="1284" y="1182"/>
                  </a:lnTo>
                  <a:lnTo>
                    <a:pt x="1279" y="1183"/>
                  </a:lnTo>
                  <a:lnTo>
                    <a:pt x="1276" y="1182"/>
                  </a:lnTo>
                  <a:lnTo>
                    <a:pt x="1269" y="1182"/>
                  </a:lnTo>
                  <a:lnTo>
                    <a:pt x="1263" y="1180"/>
                  </a:lnTo>
                  <a:lnTo>
                    <a:pt x="1263" y="1168"/>
                  </a:lnTo>
                  <a:lnTo>
                    <a:pt x="1265" y="1168"/>
                  </a:lnTo>
                  <a:lnTo>
                    <a:pt x="1267" y="1166"/>
                  </a:lnTo>
                  <a:lnTo>
                    <a:pt x="1269" y="1166"/>
                  </a:lnTo>
                  <a:lnTo>
                    <a:pt x="1269" y="1166"/>
                  </a:lnTo>
                  <a:lnTo>
                    <a:pt x="1270" y="1164"/>
                  </a:lnTo>
                  <a:close/>
                  <a:moveTo>
                    <a:pt x="1331" y="1148"/>
                  </a:moveTo>
                  <a:lnTo>
                    <a:pt x="1352" y="1150"/>
                  </a:lnTo>
                  <a:lnTo>
                    <a:pt x="1370" y="1154"/>
                  </a:lnTo>
                  <a:lnTo>
                    <a:pt x="1384" y="1159"/>
                  </a:lnTo>
                  <a:lnTo>
                    <a:pt x="1401" y="1164"/>
                  </a:lnTo>
                  <a:lnTo>
                    <a:pt x="1401" y="1173"/>
                  </a:lnTo>
                  <a:lnTo>
                    <a:pt x="1394" y="1173"/>
                  </a:lnTo>
                  <a:lnTo>
                    <a:pt x="1391" y="1175"/>
                  </a:lnTo>
                  <a:lnTo>
                    <a:pt x="1386" y="1176"/>
                  </a:lnTo>
                  <a:lnTo>
                    <a:pt x="1382" y="1178"/>
                  </a:lnTo>
                  <a:lnTo>
                    <a:pt x="1379" y="1180"/>
                  </a:lnTo>
                  <a:lnTo>
                    <a:pt x="1373" y="1180"/>
                  </a:lnTo>
                  <a:lnTo>
                    <a:pt x="1373" y="1178"/>
                  </a:lnTo>
                  <a:lnTo>
                    <a:pt x="1373" y="1176"/>
                  </a:lnTo>
                  <a:lnTo>
                    <a:pt x="1372" y="1175"/>
                  </a:lnTo>
                  <a:lnTo>
                    <a:pt x="1370" y="1173"/>
                  </a:lnTo>
                  <a:lnTo>
                    <a:pt x="1368" y="1171"/>
                  </a:lnTo>
                  <a:lnTo>
                    <a:pt x="1366" y="1173"/>
                  </a:lnTo>
                  <a:lnTo>
                    <a:pt x="1363" y="1183"/>
                  </a:lnTo>
                  <a:lnTo>
                    <a:pt x="1358" y="1183"/>
                  </a:lnTo>
                  <a:lnTo>
                    <a:pt x="1345" y="1182"/>
                  </a:lnTo>
                  <a:lnTo>
                    <a:pt x="1331" y="1180"/>
                  </a:lnTo>
                  <a:lnTo>
                    <a:pt x="1321" y="1180"/>
                  </a:lnTo>
                  <a:lnTo>
                    <a:pt x="1316" y="1168"/>
                  </a:lnTo>
                  <a:lnTo>
                    <a:pt x="1325" y="1168"/>
                  </a:lnTo>
                  <a:lnTo>
                    <a:pt x="1331" y="1168"/>
                  </a:lnTo>
                  <a:lnTo>
                    <a:pt x="1338" y="1166"/>
                  </a:lnTo>
                  <a:lnTo>
                    <a:pt x="1344" y="1164"/>
                  </a:lnTo>
                  <a:lnTo>
                    <a:pt x="1340" y="1162"/>
                  </a:lnTo>
                  <a:lnTo>
                    <a:pt x="1337" y="1159"/>
                  </a:lnTo>
                  <a:lnTo>
                    <a:pt x="1335" y="1157"/>
                  </a:lnTo>
                  <a:lnTo>
                    <a:pt x="1333" y="1154"/>
                  </a:lnTo>
                  <a:lnTo>
                    <a:pt x="1331" y="1148"/>
                  </a:lnTo>
                  <a:close/>
                  <a:moveTo>
                    <a:pt x="211" y="1110"/>
                  </a:moveTo>
                  <a:lnTo>
                    <a:pt x="227" y="1115"/>
                  </a:lnTo>
                  <a:lnTo>
                    <a:pt x="239" y="1122"/>
                  </a:lnTo>
                  <a:lnTo>
                    <a:pt x="253" y="1129"/>
                  </a:lnTo>
                  <a:lnTo>
                    <a:pt x="253" y="1133"/>
                  </a:lnTo>
                  <a:lnTo>
                    <a:pt x="249" y="1133"/>
                  </a:lnTo>
                  <a:lnTo>
                    <a:pt x="237" y="1141"/>
                  </a:lnTo>
                  <a:lnTo>
                    <a:pt x="225" y="1143"/>
                  </a:lnTo>
                  <a:lnTo>
                    <a:pt x="214" y="1145"/>
                  </a:lnTo>
                  <a:lnTo>
                    <a:pt x="202" y="1148"/>
                  </a:lnTo>
                  <a:lnTo>
                    <a:pt x="202" y="1145"/>
                  </a:lnTo>
                  <a:lnTo>
                    <a:pt x="199" y="1145"/>
                  </a:lnTo>
                  <a:lnTo>
                    <a:pt x="202" y="1136"/>
                  </a:lnTo>
                  <a:lnTo>
                    <a:pt x="202" y="1127"/>
                  </a:lnTo>
                  <a:lnTo>
                    <a:pt x="202" y="1115"/>
                  </a:lnTo>
                  <a:lnTo>
                    <a:pt x="206" y="1113"/>
                  </a:lnTo>
                  <a:lnTo>
                    <a:pt x="207" y="1113"/>
                  </a:lnTo>
                  <a:lnTo>
                    <a:pt x="207" y="1112"/>
                  </a:lnTo>
                  <a:lnTo>
                    <a:pt x="209" y="1112"/>
                  </a:lnTo>
                  <a:lnTo>
                    <a:pt x="211" y="1110"/>
                  </a:lnTo>
                  <a:close/>
                  <a:moveTo>
                    <a:pt x="1209" y="1099"/>
                  </a:moveTo>
                  <a:lnTo>
                    <a:pt x="1237" y="1105"/>
                  </a:lnTo>
                  <a:lnTo>
                    <a:pt x="1262" y="1113"/>
                  </a:lnTo>
                  <a:lnTo>
                    <a:pt x="1281" y="1122"/>
                  </a:lnTo>
                  <a:lnTo>
                    <a:pt x="1300" y="1131"/>
                  </a:lnTo>
                  <a:lnTo>
                    <a:pt x="1321" y="1141"/>
                  </a:lnTo>
                  <a:lnTo>
                    <a:pt x="1321" y="1148"/>
                  </a:lnTo>
                  <a:lnTo>
                    <a:pt x="1312" y="1148"/>
                  </a:lnTo>
                  <a:lnTo>
                    <a:pt x="1302" y="1152"/>
                  </a:lnTo>
                  <a:lnTo>
                    <a:pt x="1290" y="1155"/>
                  </a:lnTo>
                  <a:lnTo>
                    <a:pt x="1277" y="1157"/>
                  </a:lnTo>
                  <a:lnTo>
                    <a:pt x="1279" y="1154"/>
                  </a:lnTo>
                  <a:lnTo>
                    <a:pt x="1279" y="1150"/>
                  </a:lnTo>
                  <a:lnTo>
                    <a:pt x="1279" y="1148"/>
                  </a:lnTo>
                  <a:lnTo>
                    <a:pt x="1279" y="1147"/>
                  </a:lnTo>
                  <a:lnTo>
                    <a:pt x="1279" y="1145"/>
                  </a:lnTo>
                  <a:lnTo>
                    <a:pt x="1277" y="1141"/>
                  </a:lnTo>
                  <a:lnTo>
                    <a:pt x="1251" y="1134"/>
                  </a:lnTo>
                  <a:lnTo>
                    <a:pt x="1227" y="1122"/>
                  </a:lnTo>
                  <a:lnTo>
                    <a:pt x="1201" y="1110"/>
                  </a:lnTo>
                  <a:lnTo>
                    <a:pt x="1195" y="1115"/>
                  </a:lnTo>
                  <a:lnTo>
                    <a:pt x="1192" y="1120"/>
                  </a:lnTo>
                  <a:lnTo>
                    <a:pt x="1187" y="1126"/>
                  </a:lnTo>
                  <a:lnTo>
                    <a:pt x="1181" y="1124"/>
                  </a:lnTo>
                  <a:lnTo>
                    <a:pt x="1174" y="1120"/>
                  </a:lnTo>
                  <a:lnTo>
                    <a:pt x="1171" y="1119"/>
                  </a:lnTo>
                  <a:lnTo>
                    <a:pt x="1178" y="1119"/>
                  </a:lnTo>
                  <a:lnTo>
                    <a:pt x="1183" y="1112"/>
                  </a:lnTo>
                  <a:lnTo>
                    <a:pt x="1188" y="1108"/>
                  </a:lnTo>
                  <a:lnTo>
                    <a:pt x="1194" y="1103"/>
                  </a:lnTo>
                  <a:lnTo>
                    <a:pt x="1199" y="1103"/>
                  </a:lnTo>
                  <a:lnTo>
                    <a:pt x="1202" y="1101"/>
                  </a:lnTo>
                  <a:lnTo>
                    <a:pt x="1206" y="1101"/>
                  </a:lnTo>
                  <a:lnTo>
                    <a:pt x="1209" y="1099"/>
                  </a:lnTo>
                  <a:close/>
                  <a:moveTo>
                    <a:pt x="188" y="1091"/>
                  </a:moveTo>
                  <a:lnTo>
                    <a:pt x="202" y="1096"/>
                  </a:lnTo>
                  <a:lnTo>
                    <a:pt x="202" y="1099"/>
                  </a:lnTo>
                  <a:lnTo>
                    <a:pt x="199" y="1099"/>
                  </a:lnTo>
                  <a:lnTo>
                    <a:pt x="188" y="1103"/>
                  </a:lnTo>
                  <a:lnTo>
                    <a:pt x="178" y="1103"/>
                  </a:lnTo>
                  <a:lnTo>
                    <a:pt x="169" y="1103"/>
                  </a:lnTo>
                  <a:lnTo>
                    <a:pt x="169" y="1096"/>
                  </a:lnTo>
                  <a:lnTo>
                    <a:pt x="174" y="1094"/>
                  </a:lnTo>
                  <a:lnTo>
                    <a:pt x="179" y="1094"/>
                  </a:lnTo>
                  <a:lnTo>
                    <a:pt x="183" y="1093"/>
                  </a:lnTo>
                  <a:lnTo>
                    <a:pt x="188" y="1091"/>
                  </a:lnTo>
                  <a:close/>
                  <a:moveTo>
                    <a:pt x="111" y="1075"/>
                  </a:moveTo>
                  <a:lnTo>
                    <a:pt x="117" y="1077"/>
                  </a:lnTo>
                  <a:lnTo>
                    <a:pt x="124" y="1077"/>
                  </a:lnTo>
                  <a:lnTo>
                    <a:pt x="127" y="1077"/>
                  </a:lnTo>
                  <a:lnTo>
                    <a:pt x="132" y="1079"/>
                  </a:lnTo>
                  <a:lnTo>
                    <a:pt x="138" y="1080"/>
                  </a:lnTo>
                  <a:lnTo>
                    <a:pt x="138" y="1087"/>
                  </a:lnTo>
                  <a:lnTo>
                    <a:pt x="134" y="1087"/>
                  </a:lnTo>
                  <a:lnTo>
                    <a:pt x="129" y="1089"/>
                  </a:lnTo>
                  <a:lnTo>
                    <a:pt x="124" y="1091"/>
                  </a:lnTo>
                  <a:lnTo>
                    <a:pt x="118" y="1091"/>
                  </a:lnTo>
                  <a:lnTo>
                    <a:pt x="111" y="1091"/>
                  </a:lnTo>
                  <a:lnTo>
                    <a:pt x="111" y="1075"/>
                  </a:lnTo>
                  <a:close/>
                  <a:moveTo>
                    <a:pt x="1263" y="1072"/>
                  </a:moveTo>
                  <a:lnTo>
                    <a:pt x="1269" y="1075"/>
                  </a:lnTo>
                  <a:lnTo>
                    <a:pt x="1272" y="1079"/>
                  </a:lnTo>
                  <a:lnTo>
                    <a:pt x="1276" y="1082"/>
                  </a:lnTo>
                  <a:lnTo>
                    <a:pt x="1277" y="1087"/>
                  </a:lnTo>
                  <a:lnTo>
                    <a:pt x="1277" y="1096"/>
                  </a:lnTo>
                  <a:lnTo>
                    <a:pt x="1270" y="1096"/>
                  </a:lnTo>
                  <a:lnTo>
                    <a:pt x="1269" y="1091"/>
                  </a:lnTo>
                  <a:lnTo>
                    <a:pt x="1267" y="1089"/>
                  </a:lnTo>
                  <a:lnTo>
                    <a:pt x="1265" y="1086"/>
                  </a:lnTo>
                  <a:lnTo>
                    <a:pt x="1263" y="1082"/>
                  </a:lnTo>
                  <a:lnTo>
                    <a:pt x="1263" y="1079"/>
                  </a:lnTo>
                  <a:lnTo>
                    <a:pt x="1263" y="1072"/>
                  </a:lnTo>
                  <a:close/>
                  <a:moveTo>
                    <a:pt x="1255" y="1049"/>
                  </a:moveTo>
                  <a:lnTo>
                    <a:pt x="1277" y="1049"/>
                  </a:lnTo>
                  <a:lnTo>
                    <a:pt x="1279" y="1052"/>
                  </a:lnTo>
                  <a:lnTo>
                    <a:pt x="1283" y="1054"/>
                  </a:lnTo>
                  <a:lnTo>
                    <a:pt x="1283" y="1056"/>
                  </a:lnTo>
                  <a:lnTo>
                    <a:pt x="1284" y="1058"/>
                  </a:lnTo>
                  <a:lnTo>
                    <a:pt x="1284" y="1059"/>
                  </a:lnTo>
                  <a:lnTo>
                    <a:pt x="1283" y="1061"/>
                  </a:lnTo>
                  <a:lnTo>
                    <a:pt x="1283" y="1065"/>
                  </a:lnTo>
                  <a:lnTo>
                    <a:pt x="1277" y="1061"/>
                  </a:lnTo>
                  <a:lnTo>
                    <a:pt x="1272" y="1059"/>
                  </a:lnTo>
                  <a:lnTo>
                    <a:pt x="1267" y="1059"/>
                  </a:lnTo>
                  <a:lnTo>
                    <a:pt x="1263" y="1058"/>
                  </a:lnTo>
                  <a:lnTo>
                    <a:pt x="1260" y="1058"/>
                  </a:lnTo>
                  <a:lnTo>
                    <a:pt x="1256" y="1056"/>
                  </a:lnTo>
                  <a:lnTo>
                    <a:pt x="1255" y="1052"/>
                  </a:lnTo>
                  <a:lnTo>
                    <a:pt x="1255" y="1049"/>
                  </a:lnTo>
                  <a:close/>
                  <a:moveTo>
                    <a:pt x="1328" y="722"/>
                  </a:moveTo>
                  <a:lnTo>
                    <a:pt x="1326" y="726"/>
                  </a:lnTo>
                  <a:lnTo>
                    <a:pt x="1323" y="729"/>
                  </a:lnTo>
                  <a:lnTo>
                    <a:pt x="1321" y="731"/>
                  </a:lnTo>
                  <a:lnTo>
                    <a:pt x="1319" y="733"/>
                  </a:lnTo>
                  <a:lnTo>
                    <a:pt x="1319" y="735"/>
                  </a:lnTo>
                  <a:lnTo>
                    <a:pt x="1321" y="736"/>
                  </a:lnTo>
                  <a:lnTo>
                    <a:pt x="1325" y="738"/>
                  </a:lnTo>
                  <a:lnTo>
                    <a:pt x="1326" y="733"/>
                  </a:lnTo>
                  <a:lnTo>
                    <a:pt x="1326" y="731"/>
                  </a:lnTo>
                  <a:lnTo>
                    <a:pt x="1328" y="728"/>
                  </a:lnTo>
                  <a:lnTo>
                    <a:pt x="1330" y="726"/>
                  </a:lnTo>
                  <a:lnTo>
                    <a:pt x="1331" y="722"/>
                  </a:lnTo>
                  <a:lnTo>
                    <a:pt x="1328" y="722"/>
                  </a:lnTo>
                  <a:close/>
                  <a:moveTo>
                    <a:pt x="1501" y="691"/>
                  </a:moveTo>
                  <a:lnTo>
                    <a:pt x="1504" y="700"/>
                  </a:lnTo>
                  <a:lnTo>
                    <a:pt x="1506" y="712"/>
                  </a:lnTo>
                  <a:lnTo>
                    <a:pt x="1508" y="722"/>
                  </a:lnTo>
                  <a:lnTo>
                    <a:pt x="1506" y="724"/>
                  </a:lnTo>
                  <a:lnTo>
                    <a:pt x="1504" y="724"/>
                  </a:lnTo>
                  <a:lnTo>
                    <a:pt x="1503" y="724"/>
                  </a:lnTo>
                  <a:lnTo>
                    <a:pt x="1503" y="726"/>
                  </a:lnTo>
                  <a:lnTo>
                    <a:pt x="1501" y="726"/>
                  </a:lnTo>
                  <a:lnTo>
                    <a:pt x="1494" y="726"/>
                  </a:lnTo>
                  <a:lnTo>
                    <a:pt x="1492" y="724"/>
                  </a:lnTo>
                  <a:lnTo>
                    <a:pt x="1492" y="722"/>
                  </a:lnTo>
                  <a:lnTo>
                    <a:pt x="1492" y="721"/>
                  </a:lnTo>
                  <a:lnTo>
                    <a:pt x="1490" y="721"/>
                  </a:lnTo>
                  <a:lnTo>
                    <a:pt x="1489" y="719"/>
                  </a:lnTo>
                  <a:lnTo>
                    <a:pt x="1501" y="691"/>
                  </a:lnTo>
                  <a:close/>
                  <a:moveTo>
                    <a:pt x="1113" y="658"/>
                  </a:moveTo>
                  <a:lnTo>
                    <a:pt x="1105" y="670"/>
                  </a:lnTo>
                  <a:lnTo>
                    <a:pt x="1096" y="681"/>
                  </a:lnTo>
                  <a:lnTo>
                    <a:pt x="1091" y="696"/>
                  </a:lnTo>
                  <a:lnTo>
                    <a:pt x="1101" y="695"/>
                  </a:lnTo>
                  <a:lnTo>
                    <a:pt x="1108" y="698"/>
                  </a:lnTo>
                  <a:lnTo>
                    <a:pt x="1113" y="703"/>
                  </a:lnTo>
                  <a:lnTo>
                    <a:pt x="1120" y="712"/>
                  </a:lnTo>
                  <a:lnTo>
                    <a:pt x="1122" y="705"/>
                  </a:lnTo>
                  <a:lnTo>
                    <a:pt x="1122" y="700"/>
                  </a:lnTo>
                  <a:lnTo>
                    <a:pt x="1124" y="696"/>
                  </a:lnTo>
                  <a:lnTo>
                    <a:pt x="1124" y="691"/>
                  </a:lnTo>
                  <a:lnTo>
                    <a:pt x="1133" y="691"/>
                  </a:lnTo>
                  <a:lnTo>
                    <a:pt x="1138" y="703"/>
                  </a:lnTo>
                  <a:lnTo>
                    <a:pt x="1146" y="707"/>
                  </a:lnTo>
                  <a:lnTo>
                    <a:pt x="1153" y="710"/>
                  </a:lnTo>
                  <a:lnTo>
                    <a:pt x="1160" y="714"/>
                  </a:lnTo>
                  <a:lnTo>
                    <a:pt x="1167" y="722"/>
                  </a:lnTo>
                  <a:lnTo>
                    <a:pt x="1160" y="733"/>
                  </a:lnTo>
                  <a:lnTo>
                    <a:pt x="1152" y="745"/>
                  </a:lnTo>
                  <a:lnTo>
                    <a:pt x="1145" y="761"/>
                  </a:lnTo>
                  <a:lnTo>
                    <a:pt x="1139" y="775"/>
                  </a:lnTo>
                  <a:lnTo>
                    <a:pt x="1139" y="784"/>
                  </a:lnTo>
                  <a:lnTo>
                    <a:pt x="1141" y="789"/>
                  </a:lnTo>
                  <a:lnTo>
                    <a:pt x="1141" y="792"/>
                  </a:lnTo>
                  <a:lnTo>
                    <a:pt x="1143" y="794"/>
                  </a:lnTo>
                  <a:lnTo>
                    <a:pt x="1145" y="796"/>
                  </a:lnTo>
                  <a:lnTo>
                    <a:pt x="1146" y="798"/>
                  </a:lnTo>
                  <a:lnTo>
                    <a:pt x="1152" y="799"/>
                  </a:lnTo>
                  <a:lnTo>
                    <a:pt x="1152" y="796"/>
                  </a:lnTo>
                  <a:lnTo>
                    <a:pt x="1155" y="789"/>
                  </a:lnTo>
                  <a:lnTo>
                    <a:pt x="1160" y="778"/>
                  </a:lnTo>
                  <a:lnTo>
                    <a:pt x="1166" y="764"/>
                  </a:lnTo>
                  <a:lnTo>
                    <a:pt x="1171" y="752"/>
                  </a:lnTo>
                  <a:lnTo>
                    <a:pt x="1176" y="742"/>
                  </a:lnTo>
                  <a:lnTo>
                    <a:pt x="1178" y="735"/>
                  </a:lnTo>
                  <a:lnTo>
                    <a:pt x="1190" y="735"/>
                  </a:lnTo>
                  <a:lnTo>
                    <a:pt x="1192" y="754"/>
                  </a:lnTo>
                  <a:lnTo>
                    <a:pt x="1192" y="771"/>
                  </a:lnTo>
                  <a:lnTo>
                    <a:pt x="1192" y="792"/>
                  </a:lnTo>
                  <a:lnTo>
                    <a:pt x="1194" y="815"/>
                  </a:lnTo>
                  <a:lnTo>
                    <a:pt x="1216" y="818"/>
                  </a:lnTo>
                  <a:lnTo>
                    <a:pt x="1225" y="805"/>
                  </a:lnTo>
                  <a:lnTo>
                    <a:pt x="1241" y="796"/>
                  </a:lnTo>
                  <a:lnTo>
                    <a:pt x="1258" y="787"/>
                  </a:lnTo>
                  <a:lnTo>
                    <a:pt x="1276" y="780"/>
                  </a:lnTo>
                  <a:lnTo>
                    <a:pt x="1293" y="773"/>
                  </a:lnTo>
                  <a:lnTo>
                    <a:pt x="1309" y="764"/>
                  </a:lnTo>
                  <a:lnTo>
                    <a:pt x="1316" y="754"/>
                  </a:lnTo>
                  <a:lnTo>
                    <a:pt x="1312" y="754"/>
                  </a:lnTo>
                  <a:lnTo>
                    <a:pt x="1311" y="750"/>
                  </a:lnTo>
                  <a:lnTo>
                    <a:pt x="1311" y="749"/>
                  </a:lnTo>
                  <a:lnTo>
                    <a:pt x="1309" y="747"/>
                  </a:lnTo>
                  <a:lnTo>
                    <a:pt x="1309" y="747"/>
                  </a:lnTo>
                  <a:lnTo>
                    <a:pt x="1307" y="747"/>
                  </a:lnTo>
                  <a:lnTo>
                    <a:pt x="1305" y="747"/>
                  </a:lnTo>
                  <a:lnTo>
                    <a:pt x="1302" y="745"/>
                  </a:lnTo>
                  <a:lnTo>
                    <a:pt x="1295" y="750"/>
                  </a:lnTo>
                  <a:lnTo>
                    <a:pt x="1283" y="757"/>
                  </a:lnTo>
                  <a:lnTo>
                    <a:pt x="1269" y="768"/>
                  </a:lnTo>
                  <a:lnTo>
                    <a:pt x="1251" y="777"/>
                  </a:lnTo>
                  <a:lnTo>
                    <a:pt x="1235" y="787"/>
                  </a:lnTo>
                  <a:lnTo>
                    <a:pt x="1220" y="794"/>
                  </a:lnTo>
                  <a:lnTo>
                    <a:pt x="1209" y="798"/>
                  </a:lnTo>
                  <a:lnTo>
                    <a:pt x="1206" y="799"/>
                  </a:lnTo>
                  <a:lnTo>
                    <a:pt x="1204" y="798"/>
                  </a:lnTo>
                  <a:lnTo>
                    <a:pt x="1202" y="796"/>
                  </a:lnTo>
                  <a:lnTo>
                    <a:pt x="1202" y="794"/>
                  </a:lnTo>
                  <a:lnTo>
                    <a:pt x="1202" y="792"/>
                  </a:lnTo>
                  <a:lnTo>
                    <a:pt x="1201" y="789"/>
                  </a:lnTo>
                  <a:lnTo>
                    <a:pt x="1206" y="780"/>
                  </a:lnTo>
                  <a:lnTo>
                    <a:pt x="1206" y="773"/>
                  </a:lnTo>
                  <a:lnTo>
                    <a:pt x="1204" y="768"/>
                  </a:lnTo>
                  <a:lnTo>
                    <a:pt x="1202" y="759"/>
                  </a:lnTo>
                  <a:lnTo>
                    <a:pt x="1206" y="749"/>
                  </a:lnTo>
                  <a:lnTo>
                    <a:pt x="1208" y="747"/>
                  </a:lnTo>
                  <a:lnTo>
                    <a:pt x="1209" y="745"/>
                  </a:lnTo>
                  <a:lnTo>
                    <a:pt x="1211" y="743"/>
                  </a:lnTo>
                  <a:lnTo>
                    <a:pt x="1213" y="743"/>
                  </a:lnTo>
                  <a:lnTo>
                    <a:pt x="1215" y="743"/>
                  </a:lnTo>
                  <a:lnTo>
                    <a:pt x="1216" y="742"/>
                  </a:lnTo>
                  <a:lnTo>
                    <a:pt x="1218" y="740"/>
                  </a:lnTo>
                  <a:lnTo>
                    <a:pt x="1218" y="736"/>
                  </a:lnTo>
                  <a:lnTo>
                    <a:pt x="1220" y="731"/>
                  </a:lnTo>
                  <a:lnTo>
                    <a:pt x="1220" y="722"/>
                  </a:lnTo>
                  <a:lnTo>
                    <a:pt x="1211" y="717"/>
                  </a:lnTo>
                  <a:lnTo>
                    <a:pt x="1202" y="715"/>
                  </a:lnTo>
                  <a:lnTo>
                    <a:pt x="1195" y="715"/>
                  </a:lnTo>
                  <a:lnTo>
                    <a:pt x="1187" y="712"/>
                  </a:lnTo>
                  <a:lnTo>
                    <a:pt x="1174" y="703"/>
                  </a:lnTo>
                  <a:lnTo>
                    <a:pt x="1166" y="695"/>
                  </a:lnTo>
                  <a:lnTo>
                    <a:pt x="1160" y="684"/>
                  </a:lnTo>
                  <a:lnTo>
                    <a:pt x="1153" y="674"/>
                  </a:lnTo>
                  <a:lnTo>
                    <a:pt x="1145" y="667"/>
                  </a:lnTo>
                  <a:lnTo>
                    <a:pt x="1131" y="660"/>
                  </a:lnTo>
                  <a:lnTo>
                    <a:pt x="1113" y="658"/>
                  </a:lnTo>
                  <a:close/>
                  <a:moveTo>
                    <a:pt x="1469" y="639"/>
                  </a:moveTo>
                  <a:lnTo>
                    <a:pt x="1482" y="640"/>
                  </a:lnTo>
                  <a:lnTo>
                    <a:pt x="1490" y="642"/>
                  </a:lnTo>
                  <a:lnTo>
                    <a:pt x="1501" y="646"/>
                  </a:lnTo>
                  <a:lnTo>
                    <a:pt x="1501" y="654"/>
                  </a:lnTo>
                  <a:lnTo>
                    <a:pt x="1497" y="654"/>
                  </a:lnTo>
                  <a:lnTo>
                    <a:pt x="1494" y="656"/>
                  </a:lnTo>
                  <a:lnTo>
                    <a:pt x="1490" y="656"/>
                  </a:lnTo>
                  <a:lnTo>
                    <a:pt x="1487" y="656"/>
                  </a:lnTo>
                  <a:lnTo>
                    <a:pt x="1482" y="658"/>
                  </a:lnTo>
                  <a:lnTo>
                    <a:pt x="1478" y="653"/>
                  </a:lnTo>
                  <a:lnTo>
                    <a:pt x="1476" y="651"/>
                  </a:lnTo>
                  <a:lnTo>
                    <a:pt x="1475" y="647"/>
                  </a:lnTo>
                  <a:lnTo>
                    <a:pt x="1473" y="644"/>
                  </a:lnTo>
                  <a:lnTo>
                    <a:pt x="1469" y="639"/>
                  </a:lnTo>
                  <a:close/>
                  <a:moveTo>
                    <a:pt x="1551" y="619"/>
                  </a:moveTo>
                  <a:lnTo>
                    <a:pt x="1562" y="619"/>
                  </a:lnTo>
                  <a:lnTo>
                    <a:pt x="1562" y="633"/>
                  </a:lnTo>
                  <a:lnTo>
                    <a:pt x="1562" y="646"/>
                  </a:lnTo>
                  <a:lnTo>
                    <a:pt x="1564" y="656"/>
                  </a:lnTo>
                  <a:lnTo>
                    <a:pt x="1565" y="668"/>
                  </a:lnTo>
                  <a:lnTo>
                    <a:pt x="1585" y="668"/>
                  </a:lnTo>
                  <a:lnTo>
                    <a:pt x="1585" y="688"/>
                  </a:lnTo>
                  <a:lnTo>
                    <a:pt x="1593" y="688"/>
                  </a:lnTo>
                  <a:lnTo>
                    <a:pt x="1595" y="689"/>
                  </a:lnTo>
                  <a:lnTo>
                    <a:pt x="1597" y="689"/>
                  </a:lnTo>
                  <a:lnTo>
                    <a:pt x="1599" y="689"/>
                  </a:lnTo>
                  <a:lnTo>
                    <a:pt x="1600" y="689"/>
                  </a:lnTo>
                  <a:lnTo>
                    <a:pt x="1602" y="689"/>
                  </a:lnTo>
                  <a:lnTo>
                    <a:pt x="1604" y="691"/>
                  </a:lnTo>
                  <a:lnTo>
                    <a:pt x="1602" y="702"/>
                  </a:lnTo>
                  <a:lnTo>
                    <a:pt x="1599" y="714"/>
                  </a:lnTo>
                  <a:lnTo>
                    <a:pt x="1597" y="726"/>
                  </a:lnTo>
                  <a:lnTo>
                    <a:pt x="1593" y="726"/>
                  </a:lnTo>
                  <a:lnTo>
                    <a:pt x="1592" y="722"/>
                  </a:lnTo>
                  <a:lnTo>
                    <a:pt x="1592" y="721"/>
                  </a:lnTo>
                  <a:lnTo>
                    <a:pt x="1592" y="719"/>
                  </a:lnTo>
                  <a:lnTo>
                    <a:pt x="1590" y="717"/>
                  </a:lnTo>
                  <a:lnTo>
                    <a:pt x="1590" y="715"/>
                  </a:lnTo>
                  <a:lnTo>
                    <a:pt x="1588" y="719"/>
                  </a:lnTo>
                  <a:lnTo>
                    <a:pt x="1586" y="719"/>
                  </a:lnTo>
                  <a:lnTo>
                    <a:pt x="1586" y="721"/>
                  </a:lnTo>
                  <a:lnTo>
                    <a:pt x="1586" y="721"/>
                  </a:lnTo>
                  <a:lnTo>
                    <a:pt x="1586" y="721"/>
                  </a:lnTo>
                  <a:lnTo>
                    <a:pt x="1585" y="721"/>
                  </a:lnTo>
                  <a:lnTo>
                    <a:pt x="1581" y="722"/>
                  </a:lnTo>
                  <a:lnTo>
                    <a:pt x="1581" y="715"/>
                  </a:lnTo>
                  <a:lnTo>
                    <a:pt x="1583" y="714"/>
                  </a:lnTo>
                  <a:lnTo>
                    <a:pt x="1583" y="712"/>
                  </a:lnTo>
                  <a:lnTo>
                    <a:pt x="1585" y="710"/>
                  </a:lnTo>
                  <a:lnTo>
                    <a:pt x="1585" y="707"/>
                  </a:lnTo>
                  <a:lnTo>
                    <a:pt x="1585" y="703"/>
                  </a:lnTo>
                  <a:lnTo>
                    <a:pt x="1581" y="703"/>
                  </a:lnTo>
                  <a:lnTo>
                    <a:pt x="1574" y="710"/>
                  </a:lnTo>
                  <a:lnTo>
                    <a:pt x="1567" y="717"/>
                  </a:lnTo>
                  <a:lnTo>
                    <a:pt x="1558" y="722"/>
                  </a:lnTo>
                  <a:lnTo>
                    <a:pt x="1558" y="717"/>
                  </a:lnTo>
                  <a:lnTo>
                    <a:pt x="1558" y="712"/>
                  </a:lnTo>
                  <a:lnTo>
                    <a:pt x="1558" y="710"/>
                  </a:lnTo>
                  <a:lnTo>
                    <a:pt x="1557" y="709"/>
                  </a:lnTo>
                  <a:lnTo>
                    <a:pt x="1553" y="707"/>
                  </a:lnTo>
                  <a:lnTo>
                    <a:pt x="1548" y="707"/>
                  </a:lnTo>
                  <a:lnTo>
                    <a:pt x="1539" y="707"/>
                  </a:lnTo>
                  <a:lnTo>
                    <a:pt x="1536" y="707"/>
                  </a:lnTo>
                  <a:lnTo>
                    <a:pt x="1532" y="707"/>
                  </a:lnTo>
                  <a:lnTo>
                    <a:pt x="1527" y="705"/>
                  </a:lnTo>
                  <a:lnTo>
                    <a:pt x="1522" y="705"/>
                  </a:lnTo>
                  <a:lnTo>
                    <a:pt x="1517" y="703"/>
                  </a:lnTo>
                  <a:lnTo>
                    <a:pt x="1513" y="700"/>
                  </a:lnTo>
                  <a:lnTo>
                    <a:pt x="1523" y="686"/>
                  </a:lnTo>
                  <a:lnTo>
                    <a:pt x="1534" y="665"/>
                  </a:lnTo>
                  <a:lnTo>
                    <a:pt x="1541" y="642"/>
                  </a:lnTo>
                  <a:lnTo>
                    <a:pt x="1551" y="619"/>
                  </a:lnTo>
                  <a:close/>
                  <a:moveTo>
                    <a:pt x="1220" y="558"/>
                  </a:moveTo>
                  <a:lnTo>
                    <a:pt x="1235" y="558"/>
                  </a:lnTo>
                  <a:lnTo>
                    <a:pt x="1235" y="565"/>
                  </a:lnTo>
                  <a:lnTo>
                    <a:pt x="1232" y="565"/>
                  </a:lnTo>
                  <a:lnTo>
                    <a:pt x="1230" y="567"/>
                  </a:lnTo>
                  <a:lnTo>
                    <a:pt x="1229" y="567"/>
                  </a:lnTo>
                  <a:lnTo>
                    <a:pt x="1227" y="567"/>
                  </a:lnTo>
                  <a:lnTo>
                    <a:pt x="1225" y="569"/>
                  </a:lnTo>
                  <a:lnTo>
                    <a:pt x="1220" y="569"/>
                  </a:lnTo>
                  <a:lnTo>
                    <a:pt x="1220" y="558"/>
                  </a:lnTo>
                  <a:close/>
                  <a:moveTo>
                    <a:pt x="515" y="550"/>
                  </a:moveTo>
                  <a:lnTo>
                    <a:pt x="522" y="550"/>
                  </a:lnTo>
                  <a:lnTo>
                    <a:pt x="525" y="551"/>
                  </a:lnTo>
                  <a:lnTo>
                    <a:pt x="529" y="553"/>
                  </a:lnTo>
                  <a:lnTo>
                    <a:pt x="534" y="553"/>
                  </a:lnTo>
                  <a:lnTo>
                    <a:pt x="541" y="553"/>
                  </a:lnTo>
                  <a:lnTo>
                    <a:pt x="543" y="567"/>
                  </a:lnTo>
                  <a:lnTo>
                    <a:pt x="546" y="578"/>
                  </a:lnTo>
                  <a:lnTo>
                    <a:pt x="548" y="592"/>
                  </a:lnTo>
                  <a:lnTo>
                    <a:pt x="541" y="592"/>
                  </a:lnTo>
                  <a:lnTo>
                    <a:pt x="537" y="586"/>
                  </a:lnTo>
                  <a:lnTo>
                    <a:pt x="534" y="583"/>
                  </a:lnTo>
                  <a:lnTo>
                    <a:pt x="529" y="579"/>
                  </a:lnTo>
                  <a:lnTo>
                    <a:pt x="525" y="576"/>
                  </a:lnTo>
                  <a:lnTo>
                    <a:pt x="522" y="571"/>
                  </a:lnTo>
                  <a:lnTo>
                    <a:pt x="518" y="565"/>
                  </a:lnTo>
                  <a:lnTo>
                    <a:pt x="516" y="562"/>
                  </a:lnTo>
                  <a:lnTo>
                    <a:pt x="515" y="558"/>
                  </a:lnTo>
                  <a:lnTo>
                    <a:pt x="515" y="555"/>
                  </a:lnTo>
                  <a:lnTo>
                    <a:pt x="515" y="550"/>
                  </a:lnTo>
                  <a:close/>
                  <a:moveTo>
                    <a:pt x="246" y="454"/>
                  </a:moveTo>
                  <a:lnTo>
                    <a:pt x="251" y="462"/>
                  </a:lnTo>
                  <a:lnTo>
                    <a:pt x="251" y="469"/>
                  </a:lnTo>
                  <a:lnTo>
                    <a:pt x="246" y="478"/>
                  </a:lnTo>
                  <a:lnTo>
                    <a:pt x="239" y="483"/>
                  </a:lnTo>
                  <a:lnTo>
                    <a:pt x="232" y="487"/>
                  </a:lnTo>
                  <a:lnTo>
                    <a:pt x="230" y="489"/>
                  </a:lnTo>
                  <a:lnTo>
                    <a:pt x="227" y="485"/>
                  </a:lnTo>
                  <a:lnTo>
                    <a:pt x="225" y="482"/>
                  </a:lnTo>
                  <a:lnTo>
                    <a:pt x="223" y="476"/>
                  </a:lnTo>
                  <a:lnTo>
                    <a:pt x="223" y="471"/>
                  </a:lnTo>
                  <a:lnTo>
                    <a:pt x="221" y="466"/>
                  </a:lnTo>
                  <a:lnTo>
                    <a:pt x="234" y="461"/>
                  </a:lnTo>
                  <a:lnTo>
                    <a:pt x="237" y="459"/>
                  </a:lnTo>
                  <a:lnTo>
                    <a:pt x="242" y="457"/>
                  </a:lnTo>
                  <a:lnTo>
                    <a:pt x="246" y="454"/>
                  </a:lnTo>
                  <a:close/>
                  <a:moveTo>
                    <a:pt x="29" y="386"/>
                  </a:moveTo>
                  <a:lnTo>
                    <a:pt x="49" y="386"/>
                  </a:lnTo>
                  <a:lnTo>
                    <a:pt x="49" y="393"/>
                  </a:lnTo>
                  <a:lnTo>
                    <a:pt x="45" y="393"/>
                  </a:lnTo>
                  <a:lnTo>
                    <a:pt x="45" y="396"/>
                  </a:lnTo>
                  <a:lnTo>
                    <a:pt x="40" y="394"/>
                  </a:lnTo>
                  <a:lnTo>
                    <a:pt x="36" y="391"/>
                  </a:lnTo>
                  <a:lnTo>
                    <a:pt x="33" y="389"/>
                  </a:lnTo>
                  <a:lnTo>
                    <a:pt x="29" y="386"/>
                  </a:lnTo>
                  <a:close/>
                  <a:moveTo>
                    <a:pt x="1239" y="331"/>
                  </a:moveTo>
                  <a:lnTo>
                    <a:pt x="1244" y="335"/>
                  </a:lnTo>
                  <a:lnTo>
                    <a:pt x="1249" y="340"/>
                  </a:lnTo>
                  <a:lnTo>
                    <a:pt x="1253" y="347"/>
                  </a:lnTo>
                  <a:lnTo>
                    <a:pt x="1255" y="354"/>
                  </a:lnTo>
                  <a:lnTo>
                    <a:pt x="1251" y="354"/>
                  </a:lnTo>
                  <a:lnTo>
                    <a:pt x="1248" y="356"/>
                  </a:lnTo>
                  <a:lnTo>
                    <a:pt x="1246" y="356"/>
                  </a:lnTo>
                  <a:lnTo>
                    <a:pt x="1241" y="358"/>
                  </a:lnTo>
                  <a:lnTo>
                    <a:pt x="1235" y="358"/>
                  </a:lnTo>
                  <a:lnTo>
                    <a:pt x="1235" y="354"/>
                  </a:lnTo>
                  <a:lnTo>
                    <a:pt x="1234" y="354"/>
                  </a:lnTo>
                  <a:lnTo>
                    <a:pt x="1234" y="352"/>
                  </a:lnTo>
                  <a:lnTo>
                    <a:pt x="1234" y="352"/>
                  </a:lnTo>
                  <a:lnTo>
                    <a:pt x="1232" y="351"/>
                  </a:lnTo>
                  <a:lnTo>
                    <a:pt x="1234" y="347"/>
                  </a:lnTo>
                  <a:lnTo>
                    <a:pt x="1234" y="345"/>
                  </a:lnTo>
                  <a:lnTo>
                    <a:pt x="1234" y="345"/>
                  </a:lnTo>
                  <a:lnTo>
                    <a:pt x="1234" y="344"/>
                  </a:lnTo>
                  <a:lnTo>
                    <a:pt x="1235" y="342"/>
                  </a:lnTo>
                  <a:lnTo>
                    <a:pt x="1239" y="331"/>
                  </a:lnTo>
                  <a:close/>
                  <a:moveTo>
                    <a:pt x="1209" y="319"/>
                  </a:moveTo>
                  <a:lnTo>
                    <a:pt x="1213" y="323"/>
                  </a:lnTo>
                  <a:lnTo>
                    <a:pt x="1215" y="325"/>
                  </a:lnTo>
                  <a:lnTo>
                    <a:pt x="1215" y="326"/>
                  </a:lnTo>
                  <a:lnTo>
                    <a:pt x="1216" y="330"/>
                  </a:lnTo>
                  <a:lnTo>
                    <a:pt x="1216" y="333"/>
                  </a:lnTo>
                  <a:lnTo>
                    <a:pt x="1216" y="338"/>
                  </a:lnTo>
                  <a:lnTo>
                    <a:pt x="1213" y="338"/>
                  </a:lnTo>
                  <a:lnTo>
                    <a:pt x="1213" y="342"/>
                  </a:lnTo>
                  <a:lnTo>
                    <a:pt x="1206" y="340"/>
                  </a:lnTo>
                  <a:lnTo>
                    <a:pt x="1199" y="338"/>
                  </a:lnTo>
                  <a:lnTo>
                    <a:pt x="1194" y="335"/>
                  </a:lnTo>
                  <a:lnTo>
                    <a:pt x="1190" y="335"/>
                  </a:lnTo>
                  <a:lnTo>
                    <a:pt x="1190" y="331"/>
                  </a:lnTo>
                  <a:lnTo>
                    <a:pt x="1197" y="328"/>
                  </a:lnTo>
                  <a:lnTo>
                    <a:pt x="1204" y="325"/>
                  </a:lnTo>
                  <a:lnTo>
                    <a:pt x="1209" y="319"/>
                  </a:lnTo>
                  <a:close/>
                  <a:moveTo>
                    <a:pt x="1286" y="288"/>
                  </a:moveTo>
                  <a:lnTo>
                    <a:pt x="1290" y="290"/>
                  </a:lnTo>
                  <a:lnTo>
                    <a:pt x="1290" y="290"/>
                  </a:lnTo>
                  <a:lnTo>
                    <a:pt x="1291" y="291"/>
                  </a:lnTo>
                  <a:lnTo>
                    <a:pt x="1291" y="291"/>
                  </a:lnTo>
                  <a:lnTo>
                    <a:pt x="1293" y="293"/>
                  </a:lnTo>
                  <a:lnTo>
                    <a:pt x="1297" y="293"/>
                  </a:lnTo>
                  <a:lnTo>
                    <a:pt x="1297" y="295"/>
                  </a:lnTo>
                  <a:lnTo>
                    <a:pt x="1297" y="297"/>
                  </a:lnTo>
                  <a:lnTo>
                    <a:pt x="1295" y="298"/>
                  </a:lnTo>
                  <a:lnTo>
                    <a:pt x="1295" y="298"/>
                  </a:lnTo>
                  <a:lnTo>
                    <a:pt x="1293" y="300"/>
                  </a:lnTo>
                  <a:lnTo>
                    <a:pt x="1291" y="302"/>
                  </a:lnTo>
                  <a:lnTo>
                    <a:pt x="1290" y="302"/>
                  </a:lnTo>
                  <a:lnTo>
                    <a:pt x="1288" y="304"/>
                  </a:lnTo>
                  <a:lnTo>
                    <a:pt x="1286" y="304"/>
                  </a:lnTo>
                  <a:lnTo>
                    <a:pt x="1283" y="304"/>
                  </a:lnTo>
                  <a:lnTo>
                    <a:pt x="1283" y="298"/>
                  </a:lnTo>
                  <a:lnTo>
                    <a:pt x="1283" y="295"/>
                  </a:lnTo>
                  <a:lnTo>
                    <a:pt x="1284" y="293"/>
                  </a:lnTo>
                  <a:lnTo>
                    <a:pt x="1286" y="288"/>
                  </a:lnTo>
                  <a:close/>
                  <a:moveTo>
                    <a:pt x="0" y="269"/>
                  </a:moveTo>
                  <a:lnTo>
                    <a:pt x="17" y="272"/>
                  </a:lnTo>
                  <a:lnTo>
                    <a:pt x="29" y="277"/>
                  </a:lnTo>
                  <a:lnTo>
                    <a:pt x="38" y="288"/>
                  </a:lnTo>
                  <a:lnTo>
                    <a:pt x="35" y="291"/>
                  </a:lnTo>
                  <a:lnTo>
                    <a:pt x="31" y="291"/>
                  </a:lnTo>
                  <a:lnTo>
                    <a:pt x="29" y="293"/>
                  </a:lnTo>
                  <a:lnTo>
                    <a:pt x="28" y="295"/>
                  </a:lnTo>
                  <a:lnTo>
                    <a:pt x="22" y="297"/>
                  </a:lnTo>
                  <a:lnTo>
                    <a:pt x="19" y="293"/>
                  </a:lnTo>
                  <a:lnTo>
                    <a:pt x="14" y="290"/>
                  </a:lnTo>
                  <a:lnTo>
                    <a:pt x="10" y="286"/>
                  </a:lnTo>
                  <a:lnTo>
                    <a:pt x="5" y="284"/>
                  </a:lnTo>
                  <a:lnTo>
                    <a:pt x="3" y="283"/>
                  </a:lnTo>
                  <a:lnTo>
                    <a:pt x="0" y="279"/>
                  </a:lnTo>
                  <a:lnTo>
                    <a:pt x="0" y="276"/>
                  </a:lnTo>
                  <a:lnTo>
                    <a:pt x="0" y="269"/>
                  </a:lnTo>
                  <a:close/>
                  <a:moveTo>
                    <a:pt x="1178" y="227"/>
                  </a:moveTo>
                  <a:lnTo>
                    <a:pt x="1178" y="235"/>
                  </a:lnTo>
                  <a:lnTo>
                    <a:pt x="1180" y="239"/>
                  </a:lnTo>
                  <a:lnTo>
                    <a:pt x="1181" y="242"/>
                  </a:lnTo>
                  <a:lnTo>
                    <a:pt x="1181" y="248"/>
                  </a:lnTo>
                  <a:lnTo>
                    <a:pt x="1181" y="255"/>
                  </a:lnTo>
                  <a:lnTo>
                    <a:pt x="1201" y="255"/>
                  </a:lnTo>
                  <a:lnTo>
                    <a:pt x="1218" y="274"/>
                  </a:lnTo>
                  <a:lnTo>
                    <a:pt x="1235" y="293"/>
                  </a:lnTo>
                  <a:lnTo>
                    <a:pt x="1235" y="295"/>
                  </a:lnTo>
                  <a:lnTo>
                    <a:pt x="1234" y="297"/>
                  </a:lnTo>
                  <a:lnTo>
                    <a:pt x="1234" y="298"/>
                  </a:lnTo>
                  <a:lnTo>
                    <a:pt x="1234" y="298"/>
                  </a:lnTo>
                  <a:lnTo>
                    <a:pt x="1232" y="300"/>
                  </a:lnTo>
                  <a:lnTo>
                    <a:pt x="1229" y="304"/>
                  </a:lnTo>
                  <a:lnTo>
                    <a:pt x="1227" y="305"/>
                  </a:lnTo>
                  <a:lnTo>
                    <a:pt x="1225" y="307"/>
                  </a:lnTo>
                  <a:lnTo>
                    <a:pt x="1223" y="307"/>
                  </a:lnTo>
                  <a:lnTo>
                    <a:pt x="1218" y="307"/>
                  </a:lnTo>
                  <a:lnTo>
                    <a:pt x="1213" y="309"/>
                  </a:lnTo>
                  <a:lnTo>
                    <a:pt x="1213" y="304"/>
                  </a:lnTo>
                  <a:lnTo>
                    <a:pt x="1213" y="298"/>
                  </a:lnTo>
                  <a:lnTo>
                    <a:pt x="1213" y="295"/>
                  </a:lnTo>
                  <a:lnTo>
                    <a:pt x="1213" y="293"/>
                  </a:lnTo>
                  <a:lnTo>
                    <a:pt x="1209" y="290"/>
                  </a:lnTo>
                  <a:lnTo>
                    <a:pt x="1206" y="288"/>
                  </a:lnTo>
                  <a:lnTo>
                    <a:pt x="1201" y="284"/>
                  </a:lnTo>
                  <a:lnTo>
                    <a:pt x="1195" y="298"/>
                  </a:lnTo>
                  <a:lnTo>
                    <a:pt x="1185" y="307"/>
                  </a:lnTo>
                  <a:lnTo>
                    <a:pt x="1171" y="312"/>
                  </a:lnTo>
                  <a:lnTo>
                    <a:pt x="1171" y="307"/>
                  </a:lnTo>
                  <a:lnTo>
                    <a:pt x="1171" y="304"/>
                  </a:lnTo>
                  <a:lnTo>
                    <a:pt x="1173" y="300"/>
                  </a:lnTo>
                  <a:lnTo>
                    <a:pt x="1171" y="297"/>
                  </a:lnTo>
                  <a:lnTo>
                    <a:pt x="1169" y="293"/>
                  </a:lnTo>
                  <a:lnTo>
                    <a:pt x="1167" y="288"/>
                  </a:lnTo>
                  <a:lnTo>
                    <a:pt x="1162" y="286"/>
                  </a:lnTo>
                  <a:lnTo>
                    <a:pt x="1159" y="284"/>
                  </a:lnTo>
                  <a:lnTo>
                    <a:pt x="1155" y="284"/>
                  </a:lnTo>
                  <a:lnTo>
                    <a:pt x="1152" y="283"/>
                  </a:lnTo>
                  <a:lnTo>
                    <a:pt x="1150" y="283"/>
                  </a:lnTo>
                  <a:lnTo>
                    <a:pt x="1146" y="281"/>
                  </a:lnTo>
                  <a:lnTo>
                    <a:pt x="1143" y="277"/>
                  </a:lnTo>
                  <a:lnTo>
                    <a:pt x="1153" y="265"/>
                  </a:lnTo>
                  <a:lnTo>
                    <a:pt x="1160" y="251"/>
                  </a:lnTo>
                  <a:lnTo>
                    <a:pt x="1167" y="237"/>
                  </a:lnTo>
                  <a:lnTo>
                    <a:pt x="1178" y="227"/>
                  </a:lnTo>
                  <a:close/>
                  <a:moveTo>
                    <a:pt x="2150" y="197"/>
                  </a:moveTo>
                  <a:lnTo>
                    <a:pt x="2152" y="201"/>
                  </a:lnTo>
                  <a:lnTo>
                    <a:pt x="2154" y="204"/>
                  </a:lnTo>
                  <a:lnTo>
                    <a:pt x="2155" y="206"/>
                  </a:lnTo>
                  <a:lnTo>
                    <a:pt x="2155" y="209"/>
                  </a:lnTo>
                  <a:lnTo>
                    <a:pt x="2157" y="213"/>
                  </a:lnTo>
                  <a:lnTo>
                    <a:pt x="2157" y="220"/>
                  </a:lnTo>
                  <a:lnTo>
                    <a:pt x="2157" y="225"/>
                  </a:lnTo>
                  <a:lnTo>
                    <a:pt x="2159" y="239"/>
                  </a:lnTo>
                  <a:lnTo>
                    <a:pt x="2161" y="255"/>
                  </a:lnTo>
                  <a:lnTo>
                    <a:pt x="2161" y="269"/>
                  </a:lnTo>
                  <a:lnTo>
                    <a:pt x="2141" y="279"/>
                  </a:lnTo>
                  <a:lnTo>
                    <a:pt x="2119" y="288"/>
                  </a:lnTo>
                  <a:lnTo>
                    <a:pt x="2098" y="298"/>
                  </a:lnTo>
                  <a:lnTo>
                    <a:pt x="2080" y="312"/>
                  </a:lnTo>
                  <a:lnTo>
                    <a:pt x="2075" y="309"/>
                  </a:lnTo>
                  <a:lnTo>
                    <a:pt x="2066" y="305"/>
                  </a:lnTo>
                  <a:lnTo>
                    <a:pt x="2054" y="298"/>
                  </a:lnTo>
                  <a:lnTo>
                    <a:pt x="2044" y="293"/>
                  </a:lnTo>
                  <a:lnTo>
                    <a:pt x="2035" y="288"/>
                  </a:lnTo>
                  <a:lnTo>
                    <a:pt x="2031" y="284"/>
                  </a:lnTo>
                  <a:lnTo>
                    <a:pt x="2033" y="283"/>
                  </a:lnTo>
                  <a:lnTo>
                    <a:pt x="2035" y="281"/>
                  </a:lnTo>
                  <a:lnTo>
                    <a:pt x="2035" y="281"/>
                  </a:lnTo>
                  <a:lnTo>
                    <a:pt x="2037" y="279"/>
                  </a:lnTo>
                  <a:lnTo>
                    <a:pt x="2037" y="277"/>
                  </a:lnTo>
                  <a:lnTo>
                    <a:pt x="2038" y="274"/>
                  </a:lnTo>
                  <a:lnTo>
                    <a:pt x="2033" y="270"/>
                  </a:lnTo>
                  <a:lnTo>
                    <a:pt x="2026" y="269"/>
                  </a:lnTo>
                  <a:lnTo>
                    <a:pt x="2021" y="265"/>
                  </a:lnTo>
                  <a:lnTo>
                    <a:pt x="2016" y="262"/>
                  </a:lnTo>
                  <a:lnTo>
                    <a:pt x="2019" y="262"/>
                  </a:lnTo>
                  <a:lnTo>
                    <a:pt x="2023" y="258"/>
                  </a:lnTo>
                  <a:lnTo>
                    <a:pt x="2024" y="256"/>
                  </a:lnTo>
                  <a:lnTo>
                    <a:pt x="2026" y="256"/>
                  </a:lnTo>
                  <a:lnTo>
                    <a:pt x="2028" y="255"/>
                  </a:lnTo>
                  <a:lnTo>
                    <a:pt x="2033" y="255"/>
                  </a:lnTo>
                  <a:lnTo>
                    <a:pt x="2038" y="255"/>
                  </a:lnTo>
                  <a:lnTo>
                    <a:pt x="2038" y="242"/>
                  </a:lnTo>
                  <a:lnTo>
                    <a:pt x="2012" y="242"/>
                  </a:lnTo>
                  <a:lnTo>
                    <a:pt x="2007" y="232"/>
                  </a:lnTo>
                  <a:lnTo>
                    <a:pt x="2016" y="225"/>
                  </a:lnTo>
                  <a:lnTo>
                    <a:pt x="2023" y="218"/>
                  </a:lnTo>
                  <a:lnTo>
                    <a:pt x="2031" y="215"/>
                  </a:lnTo>
                  <a:lnTo>
                    <a:pt x="2045" y="211"/>
                  </a:lnTo>
                  <a:lnTo>
                    <a:pt x="2051" y="216"/>
                  </a:lnTo>
                  <a:lnTo>
                    <a:pt x="2054" y="222"/>
                  </a:lnTo>
                  <a:lnTo>
                    <a:pt x="2058" y="225"/>
                  </a:lnTo>
                  <a:lnTo>
                    <a:pt x="2061" y="232"/>
                  </a:lnTo>
                  <a:lnTo>
                    <a:pt x="2072" y="223"/>
                  </a:lnTo>
                  <a:lnTo>
                    <a:pt x="2082" y="216"/>
                  </a:lnTo>
                  <a:lnTo>
                    <a:pt x="2096" y="211"/>
                  </a:lnTo>
                  <a:lnTo>
                    <a:pt x="2098" y="216"/>
                  </a:lnTo>
                  <a:lnTo>
                    <a:pt x="2101" y="218"/>
                  </a:lnTo>
                  <a:lnTo>
                    <a:pt x="2101" y="220"/>
                  </a:lnTo>
                  <a:lnTo>
                    <a:pt x="2103" y="220"/>
                  </a:lnTo>
                  <a:lnTo>
                    <a:pt x="2105" y="220"/>
                  </a:lnTo>
                  <a:lnTo>
                    <a:pt x="2108" y="220"/>
                  </a:lnTo>
                  <a:lnTo>
                    <a:pt x="2117" y="215"/>
                  </a:lnTo>
                  <a:lnTo>
                    <a:pt x="2122" y="209"/>
                  </a:lnTo>
                  <a:lnTo>
                    <a:pt x="2129" y="204"/>
                  </a:lnTo>
                  <a:lnTo>
                    <a:pt x="2136" y="199"/>
                  </a:lnTo>
                  <a:lnTo>
                    <a:pt x="2150" y="197"/>
                  </a:lnTo>
                  <a:close/>
                  <a:moveTo>
                    <a:pt x="1302" y="134"/>
                  </a:moveTo>
                  <a:lnTo>
                    <a:pt x="1305" y="136"/>
                  </a:lnTo>
                  <a:lnTo>
                    <a:pt x="1307" y="138"/>
                  </a:lnTo>
                  <a:lnTo>
                    <a:pt x="1309" y="138"/>
                  </a:lnTo>
                  <a:lnTo>
                    <a:pt x="1311" y="139"/>
                  </a:lnTo>
                  <a:lnTo>
                    <a:pt x="1311" y="141"/>
                  </a:lnTo>
                  <a:lnTo>
                    <a:pt x="1311" y="143"/>
                  </a:lnTo>
                  <a:lnTo>
                    <a:pt x="1312" y="146"/>
                  </a:lnTo>
                  <a:lnTo>
                    <a:pt x="1316" y="152"/>
                  </a:lnTo>
                  <a:lnTo>
                    <a:pt x="1318" y="157"/>
                  </a:lnTo>
                  <a:lnTo>
                    <a:pt x="1319" y="162"/>
                  </a:lnTo>
                  <a:lnTo>
                    <a:pt x="1321" y="169"/>
                  </a:lnTo>
                  <a:lnTo>
                    <a:pt x="1316" y="171"/>
                  </a:lnTo>
                  <a:lnTo>
                    <a:pt x="1311" y="173"/>
                  </a:lnTo>
                  <a:lnTo>
                    <a:pt x="1305" y="173"/>
                  </a:lnTo>
                  <a:lnTo>
                    <a:pt x="1297" y="174"/>
                  </a:lnTo>
                  <a:lnTo>
                    <a:pt x="1295" y="166"/>
                  </a:lnTo>
                  <a:lnTo>
                    <a:pt x="1293" y="157"/>
                  </a:lnTo>
                  <a:lnTo>
                    <a:pt x="1293" y="146"/>
                  </a:lnTo>
                  <a:lnTo>
                    <a:pt x="1297" y="143"/>
                  </a:lnTo>
                  <a:lnTo>
                    <a:pt x="1298" y="139"/>
                  </a:lnTo>
                  <a:lnTo>
                    <a:pt x="1302" y="134"/>
                  </a:lnTo>
                  <a:close/>
                  <a:moveTo>
                    <a:pt x="1604" y="105"/>
                  </a:moveTo>
                  <a:lnTo>
                    <a:pt x="1611" y="108"/>
                  </a:lnTo>
                  <a:lnTo>
                    <a:pt x="1618" y="112"/>
                  </a:lnTo>
                  <a:lnTo>
                    <a:pt x="1621" y="115"/>
                  </a:lnTo>
                  <a:lnTo>
                    <a:pt x="1626" y="119"/>
                  </a:lnTo>
                  <a:lnTo>
                    <a:pt x="1632" y="124"/>
                  </a:lnTo>
                  <a:lnTo>
                    <a:pt x="1630" y="127"/>
                  </a:lnTo>
                  <a:lnTo>
                    <a:pt x="1630" y="127"/>
                  </a:lnTo>
                  <a:lnTo>
                    <a:pt x="1630" y="129"/>
                  </a:lnTo>
                  <a:lnTo>
                    <a:pt x="1628" y="129"/>
                  </a:lnTo>
                  <a:lnTo>
                    <a:pt x="1628" y="131"/>
                  </a:lnTo>
                  <a:lnTo>
                    <a:pt x="1625" y="134"/>
                  </a:lnTo>
                  <a:lnTo>
                    <a:pt x="1625" y="136"/>
                  </a:lnTo>
                  <a:lnTo>
                    <a:pt x="1623" y="136"/>
                  </a:lnTo>
                  <a:lnTo>
                    <a:pt x="1621" y="136"/>
                  </a:lnTo>
                  <a:lnTo>
                    <a:pt x="1619" y="138"/>
                  </a:lnTo>
                  <a:lnTo>
                    <a:pt x="1616" y="139"/>
                  </a:lnTo>
                  <a:lnTo>
                    <a:pt x="1611" y="134"/>
                  </a:lnTo>
                  <a:lnTo>
                    <a:pt x="1606" y="129"/>
                  </a:lnTo>
                  <a:lnTo>
                    <a:pt x="1599" y="124"/>
                  </a:lnTo>
                  <a:lnTo>
                    <a:pt x="1593" y="120"/>
                  </a:lnTo>
                  <a:lnTo>
                    <a:pt x="1597" y="108"/>
                  </a:lnTo>
                  <a:lnTo>
                    <a:pt x="1600" y="108"/>
                  </a:lnTo>
                  <a:lnTo>
                    <a:pt x="1602" y="106"/>
                  </a:lnTo>
                  <a:lnTo>
                    <a:pt x="1602" y="106"/>
                  </a:lnTo>
                  <a:lnTo>
                    <a:pt x="1602" y="106"/>
                  </a:lnTo>
                  <a:lnTo>
                    <a:pt x="1604" y="105"/>
                  </a:lnTo>
                  <a:close/>
                  <a:moveTo>
                    <a:pt x="989" y="77"/>
                  </a:moveTo>
                  <a:lnTo>
                    <a:pt x="1005" y="87"/>
                  </a:lnTo>
                  <a:lnTo>
                    <a:pt x="1019" y="99"/>
                  </a:lnTo>
                  <a:lnTo>
                    <a:pt x="1033" y="112"/>
                  </a:lnTo>
                  <a:lnTo>
                    <a:pt x="1028" y="112"/>
                  </a:lnTo>
                  <a:lnTo>
                    <a:pt x="1024" y="117"/>
                  </a:lnTo>
                  <a:lnTo>
                    <a:pt x="1021" y="119"/>
                  </a:lnTo>
                  <a:lnTo>
                    <a:pt x="1016" y="119"/>
                  </a:lnTo>
                  <a:lnTo>
                    <a:pt x="1010" y="120"/>
                  </a:lnTo>
                  <a:lnTo>
                    <a:pt x="1002" y="120"/>
                  </a:lnTo>
                  <a:lnTo>
                    <a:pt x="995" y="113"/>
                  </a:lnTo>
                  <a:lnTo>
                    <a:pt x="988" y="108"/>
                  </a:lnTo>
                  <a:lnTo>
                    <a:pt x="979" y="105"/>
                  </a:lnTo>
                  <a:lnTo>
                    <a:pt x="979" y="101"/>
                  </a:lnTo>
                  <a:lnTo>
                    <a:pt x="995" y="92"/>
                  </a:lnTo>
                  <a:lnTo>
                    <a:pt x="993" y="89"/>
                  </a:lnTo>
                  <a:lnTo>
                    <a:pt x="991" y="87"/>
                  </a:lnTo>
                  <a:lnTo>
                    <a:pt x="991" y="84"/>
                  </a:lnTo>
                  <a:lnTo>
                    <a:pt x="989" y="77"/>
                  </a:lnTo>
                  <a:close/>
                  <a:moveTo>
                    <a:pt x="1063" y="0"/>
                  </a:moveTo>
                  <a:lnTo>
                    <a:pt x="1064" y="7"/>
                  </a:lnTo>
                  <a:lnTo>
                    <a:pt x="1064" y="12"/>
                  </a:lnTo>
                  <a:lnTo>
                    <a:pt x="1066" y="14"/>
                  </a:lnTo>
                  <a:lnTo>
                    <a:pt x="1068" y="16"/>
                  </a:lnTo>
                  <a:lnTo>
                    <a:pt x="1070" y="17"/>
                  </a:lnTo>
                  <a:lnTo>
                    <a:pt x="1073" y="21"/>
                  </a:lnTo>
                  <a:lnTo>
                    <a:pt x="1075" y="24"/>
                  </a:lnTo>
                  <a:lnTo>
                    <a:pt x="1073" y="28"/>
                  </a:lnTo>
                  <a:lnTo>
                    <a:pt x="1071" y="33"/>
                  </a:lnTo>
                  <a:lnTo>
                    <a:pt x="1070" y="37"/>
                  </a:lnTo>
                  <a:lnTo>
                    <a:pt x="1068" y="40"/>
                  </a:lnTo>
                  <a:lnTo>
                    <a:pt x="1066" y="47"/>
                  </a:lnTo>
                  <a:lnTo>
                    <a:pt x="1073" y="49"/>
                  </a:lnTo>
                  <a:lnTo>
                    <a:pt x="1077" y="52"/>
                  </a:lnTo>
                  <a:lnTo>
                    <a:pt x="1080" y="56"/>
                  </a:lnTo>
                  <a:lnTo>
                    <a:pt x="1082" y="59"/>
                  </a:lnTo>
                  <a:lnTo>
                    <a:pt x="1082" y="66"/>
                  </a:lnTo>
                  <a:lnTo>
                    <a:pt x="1082" y="73"/>
                  </a:lnTo>
                  <a:lnTo>
                    <a:pt x="1077" y="77"/>
                  </a:lnTo>
                  <a:lnTo>
                    <a:pt x="1073" y="80"/>
                  </a:lnTo>
                  <a:lnTo>
                    <a:pt x="1071" y="85"/>
                  </a:lnTo>
                  <a:lnTo>
                    <a:pt x="1070" y="91"/>
                  </a:lnTo>
                  <a:lnTo>
                    <a:pt x="1066" y="98"/>
                  </a:lnTo>
                  <a:lnTo>
                    <a:pt x="1091" y="98"/>
                  </a:lnTo>
                  <a:lnTo>
                    <a:pt x="1091" y="113"/>
                  </a:lnTo>
                  <a:lnTo>
                    <a:pt x="1094" y="127"/>
                  </a:lnTo>
                  <a:lnTo>
                    <a:pt x="1105" y="127"/>
                  </a:lnTo>
                  <a:lnTo>
                    <a:pt x="1110" y="122"/>
                  </a:lnTo>
                  <a:lnTo>
                    <a:pt x="1115" y="117"/>
                  </a:lnTo>
                  <a:lnTo>
                    <a:pt x="1120" y="112"/>
                  </a:lnTo>
                  <a:lnTo>
                    <a:pt x="1129" y="108"/>
                  </a:lnTo>
                  <a:lnTo>
                    <a:pt x="1129" y="119"/>
                  </a:lnTo>
                  <a:lnTo>
                    <a:pt x="1127" y="133"/>
                  </a:lnTo>
                  <a:lnTo>
                    <a:pt x="1126" y="145"/>
                  </a:lnTo>
                  <a:lnTo>
                    <a:pt x="1126" y="153"/>
                  </a:lnTo>
                  <a:lnTo>
                    <a:pt x="1124" y="159"/>
                  </a:lnTo>
                  <a:lnTo>
                    <a:pt x="1127" y="162"/>
                  </a:lnTo>
                  <a:lnTo>
                    <a:pt x="1129" y="164"/>
                  </a:lnTo>
                  <a:lnTo>
                    <a:pt x="1131" y="166"/>
                  </a:lnTo>
                  <a:lnTo>
                    <a:pt x="1134" y="167"/>
                  </a:lnTo>
                  <a:lnTo>
                    <a:pt x="1139" y="169"/>
                  </a:lnTo>
                  <a:lnTo>
                    <a:pt x="1148" y="155"/>
                  </a:lnTo>
                  <a:lnTo>
                    <a:pt x="1155" y="139"/>
                  </a:lnTo>
                  <a:lnTo>
                    <a:pt x="1155" y="127"/>
                  </a:lnTo>
                  <a:lnTo>
                    <a:pt x="1153" y="115"/>
                  </a:lnTo>
                  <a:lnTo>
                    <a:pt x="1153" y="103"/>
                  </a:lnTo>
                  <a:lnTo>
                    <a:pt x="1157" y="91"/>
                  </a:lnTo>
                  <a:lnTo>
                    <a:pt x="1167" y="82"/>
                  </a:lnTo>
                  <a:lnTo>
                    <a:pt x="1171" y="78"/>
                  </a:lnTo>
                  <a:lnTo>
                    <a:pt x="1174" y="78"/>
                  </a:lnTo>
                  <a:lnTo>
                    <a:pt x="1178" y="80"/>
                  </a:lnTo>
                  <a:lnTo>
                    <a:pt x="1181" y="82"/>
                  </a:lnTo>
                  <a:lnTo>
                    <a:pt x="1183" y="85"/>
                  </a:lnTo>
                  <a:lnTo>
                    <a:pt x="1187" y="89"/>
                  </a:lnTo>
                  <a:lnTo>
                    <a:pt x="1188" y="92"/>
                  </a:lnTo>
                  <a:lnTo>
                    <a:pt x="1192" y="94"/>
                  </a:lnTo>
                  <a:lnTo>
                    <a:pt x="1194" y="98"/>
                  </a:lnTo>
                  <a:lnTo>
                    <a:pt x="1201" y="98"/>
                  </a:lnTo>
                  <a:lnTo>
                    <a:pt x="1209" y="94"/>
                  </a:lnTo>
                  <a:lnTo>
                    <a:pt x="1218" y="92"/>
                  </a:lnTo>
                  <a:lnTo>
                    <a:pt x="1225" y="98"/>
                  </a:lnTo>
                  <a:lnTo>
                    <a:pt x="1225" y="112"/>
                  </a:lnTo>
                  <a:lnTo>
                    <a:pt x="1225" y="119"/>
                  </a:lnTo>
                  <a:lnTo>
                    <a:pt x="1223" y="131"/>
                  </a:lnTo>
                  <a:lnTo>
                    <a:pt x="1222" y="146"/>
                  </a:lnTo>
                  <a:lnTo>
                    <a:pt x="1218" y="164"/>
                  </a:lnTo>
                  <a:lnTo>
                    <a:pt x="1215" y="178"/>
                  </a:lnTo>
                  <a:lnTo>
                    <a:pt x="1213" y="188"/>
                  </a:lnTo>
                  <a:lnTo>
                    <a:pt x="1206" y="188"/>
                  </a:lnTo>
                  <a:lnTo>
                    <a:pt x="1202" y="187"/>
                  </a:lnTo>
                  <a:lnTo>
                    <a:pt x="1199" y="185"/>
                  </a:lnTo>
                  <a:lnTo>
                    <a:pt x="1195" y="183"/>
                  </a:lnTo>
                  <a:lnTo>
                    <a:pt x="1190" y="181"/>
                  </a:lnTo>
                  <a:lnTo>
                    <a:pt x="1190" y="185"/>
                  </a:lnTo>
                  <a:lnTo>
                    <a:pt x="1192" y="187"/>
                  </a:lnTo>
                  <a:lnTo>
                    <a:pt x="1194" y="188"/>
                  </a:lnTo>
                  <a:lnTo>
                    <a:pt x="1195" y="190"/>
                  </a:lnTo>
                  <a:lnTo>
                    <a:pt x="1195" y="192"/>
                  </a:lnTo>
                  <a:lnTo>
                    <a:pt x="1197" y="195"/>
                  </a:lnTo>
                  <a:lnTo>
                    <a:pt x="1197" y="201"/>
                  </a:lnTo>
                  <a:lnTo>
                    <a:pt x="1148" y="204"/>
                  </a:lnTo>
                  <a:lnTo>
                    <a:pt x="1148" y="208"/>
                  </a:lnTo>
                  <a:lnTo>
                    <a:pt x="1152" y="218"/>
                  </a:lnTo>
                  <a:lnTo>
                    <a:pt x="1150" y="229"/>
                  </a:lnTo>
                  <a:lnTo>
                    <a:pt x="1148" y="246"/>
                  </a:lnTo>
                  <a:lnTo>
                    <a:pt x="1139" y="246"/>
                  </a:lnTo>
                  <a:lnTo>
                    <a:pt x="1127" y="239"/>
                  </a:lnTo>
                  <a:lnTo>
                    <a:pt x="1110" y="235"/>
                  </a:lnTo>
                  <a:lnTo>
                    <a:pt x="1110" y="239"/>
                  </a:lnTo>
                  <a:lnTo>
                    <a:pt x="1113" y="239"/>
                  </a:lnTo>
                  <a:lnTo>
                    <a:pt x="1117" y="242"/>
                  </a:lnTo>
                  <a:lnTo>
                    <a:pt x="1119" y="244"/>
                  </a:lnTo>
                  <a:lnTo>
                    <a:pt x="1120" y="246"/>
                  </a:lnTo>
                  <a:lnTo>
                    <a:pt x="1122" y="248"/>
                  </a:lnTo>
                  <a:lnTo>
                    <a:pt x="1124" y="253"/>
                  </a:lnTo>
                  <a:lnTo>
                    <a:pt x="1124" y="258"/>
                  </a:lnTo>
                  <a:lnTo>
                    <a:pt x="1122" y="262"/>
                  </a:lnTo>
                  <a:lnTo>
                    <a:pt x="1119" y="265"/>
                  </a:lnTo>
                  <a:lnTo>
                    <a:pt x="1117" y="269"/>
                  </a:lnTo>
                  <a:lnTo>
                    <a:pt x="1108" y="276"/>
                  </a:lnTo>
                  <a:lnTo>
                    <a:pt x="1101" y="283"/>
                  </a:lnTo>
                  <a:lnTo>
                    <a:pt x="1098" y="291"/>
                  </a:lnTo>
                  <a:lnTo>
                    <a:pt x="1094" y="304"/>
                  </a:lnTo>
                  <a:lnTo>
                    <a:pt x="1087" y="304"/>
                  </a:lnTo>
                  <a:lnTo>
                    <a:pt x="1082" y="302"/>
                  </a:lnTo>
                  <a:lnTo>
                    <a:pt x="1077" y="300"/>
                  </a:lnTo>
                  <a:lnTo>
                    <a:pt x="1073" y="298"/>
                  </a:lnTo>
                  <a:lnTo>
                    <a:pt x="1066" y="297"/>
                  </a:lnTo>
                  <a:lnTo>
                    <a:pt x="1066" y="300"/>
                  </a:lnTo>
                  <a:lnTo>
                    <a:pt x="1075" y="300"/>
                  </a:lnTo>
                  <a:lnTo>
                    <a:pt x="1077" y="304"/>
                  </a:lnTo>
                  <a:lnTo>
                    <a:pt x="1078" y="307"/>
                  </a:lnTo>
                  <a:lnTo>
                    <a:pt x="1080" y="309"/>
                  </a:lnTo>
                  <a:lnTo>
                    <a:pt x="1080" y="312"/>
                  </a:lnTo>
                  <a:lnTo>
                    <a:pt x="1082" y="318"/>
                  </a:lnTo>
                  <a:lnTo>
                    <a:pt x="1082" y="323"/>
                  </a:lnTo>
                  <a:lnTo>
                    <a:pt x="1066" y="328"/>
                  </a:lnTo>
                  <a:lnTo>
                    <a:pt x="1052" y="337"/>
                  </a:lnTo>
                  <a:lnTo>
                    <a:pt x="1043" y="347"/>
                  </a:lnTo>
                  <a:lnTo>
                    <a:pt x="1037" y="363"/>
                  </a:lnTo>
                  <a:lnTo>
                    <a:pt x="1037" y="386"/>
                  </a:lnTo>
                  <a:lnTo>
                    <a:pt x="1043" y="400"/>
                  </a:lnTo>
                  <a:lnTo>
                    <a:pt x="1047" y="419"/>
                  </a:lnTo>
                  <a:lnTo>
                    <a:pt x="1047" y="438"/>
                  </a:lnTo>
                  <a:lnTo>
                    <a:pt x="1066" y="438"/>
                  </a:lnTo>
                  <a:lnTo>
                    <a:pt x="1066" y="447"/>
                  </a:lnTo>
                  <a:lnTo>
                    <a:pt x="1070" y="450"/>
                  </a:lnTo>
                  <a:lnTo>
                    <a:pt x="1070" y="454"/>
                  </a:lnTo>
                  <a:lnTo>
                    <a:pt x="1070" y="457"/>
                  </a:lnTo>
                  <a:lnTo>
                    <a:pt x="1070" y="459"/>
                  </a:lnTo>
                  <a:lnTo>
                    <a:pt x="1070" y="461"/>
                  </a:lnTo>
                  <a:lnTo>
                    <a:pt x="1070" y="462"/>
                  </a:lnTo>
                  <a:lnTo>
                    <a:pt x="1071" y="464"/>
                  </a:lnTo>
                  <a:lnTo>
                    <a:pt x="1077" y="464"/>
                  </a:lnTo>
                  <a:lnTo>
                    <a:pt x="1082" y="466"/>
                  </a:lnTo>
                  <a:lnTo>
                    <a:pt x="1094" y="464"/>
                  </a:lnTo>
                  <a:lnTo>
                    <a:pt x="1106" y="469"/>
                  </a:lnTo>
                  <a:lnTo>
                    <a:pt x="1119" y="478"/>
                  </a:lnTo>
                  <a:lnTo>
                    <a:pt x="1131" y="490"/>
                  </a:lnTo>
                  <a:lnTo>
                    <a:pt x="1141" y="501"/>
                  </a:lnTo>
                  <a:lnTo>
                    <a:pt x="1152" y="508"/>
                  </a:lnTo>
                  <a:lnTo>
                    <a:pt x="1157" y="510"/>
                  </a:lnTo>
                  <a:lnTo>
                    <a:pt x="1160" y="511"/>
                  </a:lnTo>
                  <a:lnTo>
                    <a:pt x="1164" y="510"/>
                  </a:lnTo>
                  <a:lnTo>
                    <a:pt x="1167" y="510"/>
                  </a:lnTo>
                  <a:lnTo>
                    <a:pt x="1169" y="508"/>
                  </a:lnTo>
                  <a:lnTo>
                    <a:pt x="1173" y="506"/>
                  </a:lnTo>
                  <a:lnTo>
                    <a:pt x="1174" y="504"/>
                  </a:lnTo>
                  <a:lnTo>
                    <a:pt x="1178" y="504"/>
                  </a:lnTo>
                  <a:lnTo>
                    <a:pt x="1206" y="511"/>
                  </a:lnTo>
                  <a:lnTo>
                    <a:pt x="1209" y="530"/>
                  </a:lnTo>
                  <a:lnTo>
                    <a:pt x="1213" y="544"/>
                  </a:lnTo>
                  <a:lnTo>
                    <a:pt x="1215" y="555"/>
                  </a:lnTo>
                  <a:lnTo>
                    <a:pt x="1216" y="565"/>
                  </a:lnTo>
                  <a:lnTo>
                    <a:pt x="1220" y="576"/>
                  </a:lnTo>
                  <a:lnTo>
                    <a:pt x="1229" y="588"/>
                  </a:lnTo>
                  <a:lnTo>
                    <a:pt x="1239" y="604"/>
                  </a:lnTo>
                  <a:lnTo>
                    <a:pt x="1242" y="602"/>
                  </a:lnTo>
                  <a:lnTo>
                    <a:pt x="1244" y="602"/>
                  </a:lnTo>
                  <a:lnTo>
                    <a:pt x="1244" y="602"/>
                  </a:lnTo>
                  <a:lnTo>
                    <a:pt x="1246" y="600"/>
                  </a:lnTo>
                  <a:lnTo>
                    <a:pt x="1248" y="600"/>
                  </a:lnTo>
                  <a:lnTo>
                    <a:pt x="1251" y="599"/>
                  </a:lnTo>
                  <a:lnTo>
                    <a:pt x="1253" y="599"/>
                  </a:lnTo>
                  <a:lnTo>
                    <a:pt x="1253" y="597"/>
                  </a:lnTo>
                  <a:lnTo>
                    <a:pt x="1253" y="597"/>
                  </a:lnTo>
                  <a:lnTo>
                    <a:pt x="1253" y="597"/>
                  </a:lnTo>
                  <a:lnTo>
                    <a:pt x="1253" y="595"/>
                  </a:lnTo>
                  <a:lnTo>
                    <a:pt x="1255" y="592"/>
                  </a:lnTo>
                  <a:lnTo>
                    <a:pt x="1255" y="581"/>
                  </a:lnTo>
                  <a:lnTo>
                    <a:pt x="1253" y="567"/>
                  </a:lnTo>
                  <a:lnTo>
                    <a:pt x="1249" y="550"/>
                  </a:lnTo>
                  <a:lnTo>
                    <a:pt x="1244" y="534"/>
                  </a:lnTo>
                  <a:lnTo>
                    <a:pt x="1258" y="527"/>
                  </a:lnTo>
                  <a:lnTo>
                    <a:pt x="1272" y="517"/>
                  </a:lnTo>
                  <a:lnTo>
                    <a:pt x="1281" y="503"/>
                  </a:lnTo>
                  <a:lnTo>
                    <a:pt x="1286" y="485"/>
                  </a:lnTo>
                  <a:lnTo>
                    <a:pt x="1288" y="475"/>
                  </a:lnTo>
                  <a:lnTo>
                    <a:pt x="1286" y="459"/>
                  </a:lnTo>
                  <a:lnTo>
                    <a:pt x="1286" y="443"/>
                  </a:lnTo>
                  <a:lnTo>
                    <a:pt x="1279" y="440"/>
                  </a:lnTo>
                  <a:lnTo>
                    <a:pt x="1276" y="438"/>
                  </a:lnTo>
                  <a:lnTo>
                    <a:pt x="1272" y="436"/>
                  </a:lnTo>
                  <a:lnTo>
                    <a:pt x="1269" y="433"/>
                  </a:lnTo>
                  <a:lnTo>
                    <a:pt x="1267" y="427"/>
                  </a:lnTo>
                  <a:lnTo>
                    <a:pt x="1274" y="415"/>
                  </a:lnTo>
                  <a:lnTo>
                    <a:pt x="1277" y="401"/>
                  </a:lnTo>
                  <a:lnTo>
                    <a:pt x="1274" y="386"/>
                  </a:lnTo>
                  <a:lnTo>
                    <a:pt x="1270" y="370"/>
                  </a:lnTo>
                  <a:lnTo>
                    <a:pt x="1265" y="352"/>
                  </a:lnTo>
                  <a:lnTo>
                    <a:pt x="1263" y="335"/>
                  </a:lnTo>
                  <a:lnTo>
                    <a:pt x="1267" y="335"/>
                  </a:lnTo>
                  <a:lnTo>
                    <a:pt x="1267" y="331"/>
                  </a:lnTo>
                  <a:lnTo>
                    <a:pt x="1291" y="335"/>
                  </a:lnTo>
                  <a:lnTo>
                    <a:pt x="1312" y="335"/>
                  </a:lnTo>
                  <a:lnTo>
                    <a:pt x="1335" y="331"/>
                  </a:lnTo>
                  <a:lnTo>
                    <a:pt x="1340" y="340"/>
                  </a:lnTo>
                  <a:lnTo>
                    <a:pt x="1345" y="352"/>
                  </a:lnTo>
                  <a:lnTo>
                    <a:pt x="1351" y="361"/>
                  </a:lnTo>
                  <a:lnTo>
                    <a:pt x="1356" y="365"/>
                  </a:lnTo>
                  <a:lnTo>
                    <a:pt x="1359" y="366"/>
                  </a:lnTo>
                  <a:lnTo>
                    <a:pt x="1365" y="366"/>
                  </a:lnTo>
                  <a:lnTo>
                    <a:pt x="1370" y="368"/>
                  </a:lnTo>
                  <a:lnTo>
                    <a:pt x="1375" y="370"/>
                  </a:lnTo>
                  <a:lnTo>
                    <a:pt x="1379" y="373"/>
                  </a:lnTo>
                  <a:lnTo>
                    <a:pt x="1380" y="382"/>
                  </a:lnTo>
                  <a:lnTo>
                    <a:pt x="1384" y="398"/>
                  </a:lnTo>
                  <a:lnTo>
                    <a:pt x="1386" y="412"/>
                  </a:lnTo>
                  <a:lnTo>
                    <a:pt x="1389" y="422"/>
                  </a:lnTo>
                  <a:lnTo>
                    <a:pt x="1391" y="424"/>
                  </a:lnTo>
                  <a:lnTo>
                    <a:pt x="1394" y="427"/>
                  </a:lnTo>
                  <a:lnTo>
                    <a:pt x="1398" y="429"/>
                  </a:lnTo>
                  <a:lnTo>
                    <a:pt x="1401" y="433"/>
                  </a:lnTo>
                  <a:lnTo>
                    <a:pt x="1407" y="434"/>
                  </a:lnTo>
                  <a:lnTo>
                    <a:pt x="1408" y="438"/>
                  </a:lnTo>
                  <a:lnTo>
                    <a:pt x="1422" y="427"/>
                  </a:lnTo>
                  <a:lnTo>
                    <a:pt x="1433" y="414"/>
                  </a:lnTo>
                  <a:lnTo>
                    <a:pt x="1441" y="400"/>
                  </a:lnTo>
                  <a:lnTo>
                    <a:pt x="1455" y="389"/>
                  </a:lnTo>
                  <a:lnTo>
                    <a:pt x="1457" y="401"/>
                  </a:lnTo>
                  <a:lnTo>
                    <a:pt x="1462" y="408"/>
                  </a:lnTo>
                  <a:lnTo>
                    <a:pt x="1469" y="415"/>
                  </a:lnTo>
                  <a:lnTo>
                    <a:pt x="1476" y="422"/>
                  </a:lnTo>
                  <a:lnTo>
                    <a:pt x="1482" y="431"/>
                  </a:lnTo>
                  <a:lnTo>
                    <a:pt x="1482" y="434"/>
                  </a:lnTo>
                  <a:lnTo>
                    <a:pt x="1482" y="438"/>
                  </a:lnTo>
                  <a:lnTo>
                    <a:pt x="1480" y="440"/>
                  </a:lnTo>
                  <a:lnTo>
                    <a:pt x="1480" y="443"/>
                  </a:lnTo>
                  <a:lnTo>
                    <a:pt x="1478" y="447"/>
                  </a:lnTo>
                  <a:lnTo>
                    <a:pt x="1480" y="450"/>
                  </a:lnTo>
                  <a:lnTo>
                    <a:pt x="1482" y="454"/>
                  </a:lnTo>
                  <a:lnTo>
                    <a:pt x="1483" y="455"/>
                  </a:lnTo>
                  <a:lnTo>
                    <a:pt x="1487" y="455"/>
                  </a:lnTo>
                  <a:lnTo>
                    <a:pt x="1490" y="455"/>
                  </a:lnTo>
                  <a:lnTo>
                    <a:pt x="1492" y="455"/>
                  </a:lnTo>
                  <a:lnTo>
                    <a:pt x="1496" y="455"/>
                  </a:lnTo>
                  <a:lnTo>
                    <a:pt x="1497" y="457"/>
                  </a:lnTo>
                  <a:lnTo>
                    <a:pt x="1503" y="471"/>
                  </a:lnTo>
                  <a:lnTo>
                    <a:pt x="1503" y="482"/>
                  </a:lnTo>
                  <a:lnTo>
                    <a:pt x="1501" y="492"/>
                  </a:lnTo>
                  <a:lnTo>
                    <a:pt x="1504" y="501"/>
                  </a:lnTo>
                  <a:lnTo>
                    <a:pt x="1517" y="511"/>
                  </a:lnTo>
                  <a:lnTo>
                    <a:pt x="1506" y="532"/>
                  </a:lnTo>
                  <a:lnTo>
                    <a:pt x="1494" y="550"/>
                  </a:lnTo>
                  <a:lnTo>
                    <a:pt x="1497" y="550"/>
                  </a:lnTo>
                  <a:lnTo>
                    <a:pt x="1508" y="539"/>
                  </a:lnTo>
                  <a:lnTo>
                    <a:pt x="1518" y="530"/>
                  </a:lnTo>
                  <a:lnTo>
                    <a:pt x="1527" y="520"/>
                  </a:lnTo>
                  <a:lnTo>
                    <a:pt x="1539" y="523"/>
                  </a:lnTo>
                  <a:lnTo>
                    <a:pt x="1546" y="530"/>
                  </a:lnTo>
                  <a:lnTo>
                    <a:pt x="1553" y="539"/>
                  </a:lnTo>
                  <a:lnTo>
                    <a:pt x="1555" y="553"/>
                  </a:lnTo>
                  <a:lnTo>
                    <a:pt x="1571" y="553"/>
                  </a:lnTo>
                  <a:lnTo>
                    <a:pt x="1571" y="558"/>
                  </a:lnTo>
                  <a:lnTo>
                    <a:pt x="1572" y="562"/>
                  </a:lnTo>
                  <a:lnTo>
                    <a:pt x="1572" y="567"/>
                  </a:lnTo>
                  <a:lnTo>
                    <a:pt x="1574" y="572"/>
                  </a:lnTo>
                  <a:lnTo>
                    <a:pt x="1572" y="578"/>
                  </a:lnTo>
                  <a:lnTo>
                    <a:pt x="1572" y="581"/>
                  </a:lnTo>
                  <a:lnTo>
                    <a:pt x="1572" y="585"/>
                  </a:lnTo>
                  <a:lnTo>
                    <a:pt x="1574" y="586"/>
                  </a:lnTo>
                  <a:lnTo>
                    <a:pt x="1574" y="590"/>
                  </a:lnTo>
                  <a:lnTo>
                    <a:pt x="1574" y="592"/>
                  </a:lnTo>
                  <a:lnTo>
                    <a:pt x="1574" y="595"/>
                  </a:lnTo>
                  <a:lnTo>
                    <a:pt x="1555" y="609"/>
                  </a:lnTo>
                  <a:lnTo>
                    <a:pt x="1534" y="618"/>
                  </a:lnTo>
                  <a:lnTo>
                    <a:pt x="1510" y="623"/>
                  </a:lnTo>
                  <a:lnTo>
                    <a:pt x="1485" y="626"/>
                  </a:lnTo>
                  <a:lnTo>
                    <a:pt x="1461" y="630"/>
                  </a:lnTo>
                  <a:lnTo>
                    <a:pt x="1436" y="633"/>
                  </a:lnTo>
                  <a:lnTo>
                    <a:pt x="1415" y="640"/>
                  </a:lnTo>
                  <a:lnTo>
                    <a:pt x="1396" y="649"/>
                  </a:lnTo>
                  <a:lnTo>
                    <a:pt x="1382" y="665"/>
                  </a:lnTo>
                  <a:lnTo>
                    <a:pt x="1386" y="665"/>
                  </a:lnTo>
                  <a:lnTo>
                    <a:pt x="1403" y="653"/>
                  </a:lnTo>
                  <a:lnTo>
                    <a:pt x="1424" y="644"/>
                  </a:lnTo>
                  <a:lnTo>
                    <a:pt x="1447" y="639"/>
                  </a:lnTo>
                  <a:lnTo>
                    <a:pt x="1448" y="642"/>
                  </a:lnTo>
                  <a:lnTo>
                    <a:pt x="1450" y="646"/>
                  </a:lnTo>
                  <a:lnTo>
                    <a:pt x="1452" y="647"/>
                  </a:lnTo>
                  <a:lnTo>
                    <a:pt x="1455" y="649"/>
                  </a:lnTo>
                  <a:lnTo>
                    <a:pt x="1459" y="651"/>
                  </a:lnTo>
                  <a:lnTo>
                    <a:pt x="1462" y="654"/>
                  </a:lnTo>
                  <a:lnTo>
                    <a:pt x="1457" y="663"/>
                  </a:lnTo>
                  <a:lnTo>
                    <a:pt x="1454" y="670"/>
                  </a:lnTo>
                  <a:lnTo>
                    <a:pt x="1452" y="677"/>
                  </a:lnTo>
                  <a:lnTo>
                    <a:pt x="1450" y="688"/>
                  </a:lnTo>
                  <a:lnTo>
                    <a:pt x="1464" y="695"/>
                  </a:lnTo>
                  <a:lnTo>
                    <a:pt x="1473" y="705"/>
                  </a:lnTo>
                  <a:lnTo>
                    <a:pt x="1480" y="715"/>
                  </a:lnTo>
                  <a:lnTo>
                    <a:pt x="1489" y="726"/>
                  </a:lnTo>
                  <a:lnTo>
                    <a:pt x="1489" y="729"/>
                  </a:lnTo>
                  <a:lnTo>
                    <a:pt x="1489" y="731"/>
                  </a:lnTo>
                  <a:lnTo>
                    <a:pt x="1487" y="731"/>
                  </a:lnTo>
                  <a:lnTo>
                    <a:pt x="1487" y="733"/>
                  </a:lnTo>
                  <a:lnTo>
                    <a:pt x="1485" y="735"/>
                  </a:lnTo>
                  <a:lnTo>
                    <a:pt x="1475" y="747"/>
                  </a:lnTo>
                  <a:lnTo>
                    <a:pt x="1461" y="757"/>
                  </a:lnTo>
                  <a:lnTo>
                    <a:pt x="1443" y="764"/>
                  </a:lnTo>
                  <a:lnTo>
                    <a:pt x="1443" y="749"/>
                  </a:lnTo>
                  <a:lnTo>
                    <a:pt x="1452" y="743"/>
                  </a:lnTo>
                  <a:lnTo>
                    <a:pt x="1459" y="738"/>
                  </a:lnTo>
                  <a:lnTo>
                    <a:pt x="1466" y="729"/>
                  </a:lnTo>
                  <a:lnTo>
                    <a:pt x="1459" y="726"/>
                  </a:lnTo>
                  <a:lnTo>
                    <a:pt x="1459" y="722"/>
                  </a:lnTo>
                  <a:lnTo>
                    <a:pt x="1457" y="722"/>
                  </a:lnTo>
                  <a:lnTo>
                    <a:pt x="1455" y="722"/>
                  </a:lnTo>
                  <a:lnTo>
                    <a:pt x="1455" y="722"/>
                  </a:lnTo>
                  <a:lnTo>
                    <a:pt x="1455" y="724"/>
                  </a:lnTo>
                  <a:lnTo>
                    <a:pt x="1455" y="726"/>
                  </a:lnTo>
                  <a:lnTo>
                    <a:pt x="1455" y="726"/>
                  </a:lnTo>
                  <a:lnTo>
                    <a:pt x="1443" y="735"/>
                  </a:lnTo>
                  <a:lnTo>
                    <a:pt x="1427" y="742"/>
                  </a:lnTo>
                  <a:lnTo>
                    <a:pt x="1414" y="747"/>
                  </a:lnTo>
                  <a:lnTo>
                    <a:pt x="1400" y="754"/>
                  </a:lnTo>
                  <a:lnTo>
                    <a:pt x="1387" y="763"/>
                  </a:lnTo>
                  <a:lnTo>
                    <a:pt x="1379" y="775"/>
                  </a:lnTo>
                  <a:lnTo>
                    <a:pt x="1373" y="792"/>
                  </a:lnTo>
                  <a:lnTo>
                    <a:pt x="1379" y="794"/>
                  </a:lnTo>
                  <a:lnTo>
                    <a:pt x="1386" y="796"/>
                  </a:lnTo>
                  <a:lnTo>
                    <a:pt x="1389" y="799"/>
                  </a:lnTo>
                  <a:lnTo>
                    <a:pt x="1382" y="799"/>
                  </a:lnTo>
                  <a:lnTo>
                    <a:pt x="1372" y="808"/>
                  </a:lnTo>
                  <a:lnTo>
                    <a:pt x="1358" y="811"/>
                  </a:lnTo>
                  <a:lnTo>
                    <a:pt x="1345" y="813"/>
                  </a:lnTo>
                  <a:lnTo>
                    <a:pt x="1331" y="815"/>
                  </a:lnTo>
                  <a:lnTo>
                    <a:pt x="1321" y="843"/>
                  </a:lnTo>
                  <a:lnTo>
                    <a:pt x="1309" y="873"/>
                  </a:lnTo>
                  <a:lnTo>
                    <a:pt x="1305" y="869"/>
                  </a:lnTo>
                  <a:lnTo>
                    <a:pt x="1304" y="867"/>
                  </a:lnTo>
                  <a:lnTo>
                    <a:pt x="1300" y="866"/>
                  </a:lnTo>
                  <a:lnTo>
                    <a:pt x="1298" y="864"/>
                  </a:lnTo>
                  <a:lnTo>
                    <a:pt x="1293" y="860"/>
                  </a:lnTo>
                  <a:lnTo>
                    <a:pt x="1293" y="869"/>
                  </a:lnTo>
                  <a:lnTo>
                    <a:pt x="1295" y="873"/>
                  </a:lnTo>
                  <a:lnTo>
                    <a:pt x="1298" y="883"/>
                  </a:lnTo>
                  <a:lnTo>
                    <a:pt x="1302" y="895"/>
                  </a:lnTo>
                  <a:lnTo>
                    <a:pt x="1305" y="906"/>
                  </a:lnTo>
                  <a:lnTo>
                    <a:pt x="1305" y="911"/>
                  </a:lnTo>
                  <a:lnTo>
                    <a:pt x="1291" y="920"/>
                  </a:lnTo>
                  <a:lnTo>
                    <a:pt x="1276" y="928"/>
                  </a:lnTo>
                  <a:lnTo>
                    <a:pt x="1260" y="939"/>
                  </a:lnTo>
                  <a:lnTo>
                    <a:pt x="1244" y="949"/>
                  </a:lnTo>
                  <a:lnTo>
                    <a:pt x="1234" y="963"/>
                  </a:lnTo>
                  <a:lnTo>
                    <a:pt x="1229" y="981"/>
                  </a:lnTo>
                  <a:lnTo>
                    <a:pt x="1223" y="995"/>
                  </a:lnTo>
                  <a:lnTo>
                    <a:pt x="1225" y="1012"/>
                  </a:lnTo>
                  <a:lnTo>
                    <a:pt x="1230" y="1031"/>
                  </a:lnTo>
                  <a:lnTo>
                    <a:pt x="1237" y="1051"/>
                  </a:lnTo>
                  <a:lnTo>
                    <a:pt x="1244" y="1070"/>
                  </a:lnTo>
                  <a:lnTo>
                    <a:pt x="1248" y="1087"/>
                  </a:lnTo>
                  <a:lnTo>
                    <a:pt x="1244" y="1087"/>
                  </a:lnTo>
                  <a:lnTo>
                    <a:pt x="1244" y="1091"/>
                  </a:lnTo>
                  <a:lnTo>
                    <a:pt x="1232" y="1087"/>
                  </a:lnTo>
                  <a:lnTo>
                    <a:pt x="1227" y="1072"/>
                  </a:lnTo>
                  <a:lnTo>
                    <a:pt x="1218" y="1052"/>
                  </a:lnTo>
                  <a:lnTo>
                    <a:pt x="1208" y="1031"/>
                  </a:lnTo>
                  <a:lnTo>
                    <a:pt x="1197" y="1016"/>
                  </a:lnTo>
                  <a:lnTo>
                    <a:pt x="1187" y="1007"/>
                  </a:lnTo>
                  <a:lnTo>
                    <a:pt x="1174" y="1005"/>
                  </a:lnTo>
                  <a:lnTo>
                    <a:pt x="1159" y="998"/>
                  </a:lnTo>
                  <a:lnTo>
                    <a:pt x="1141" y="991"/>
                  </a:lnTo>
                  <a:lnTo>
                    <a:pt x="1120" y="988"/>
                  </a:lnTo>
                  <a:lnTo>
                    <a:pt x="1120" y="991"/>
                  </a:lnTo>
                  <a:lnTo>
                    <a:pt x="1117" y="991"/>
                  </a:lnTo>
                  <a:lnTo>
                    <a:pt x="1119" y="997"/>
                  </a:lnTo>
                  <a:lnTo>
                    <a:pt x="1122" y="1002"/>
                  </a:lnTo>
                  <a:lnTo>
                    <a:pt x="1124" y="1005"/>
                  </a:lnTo>
                  <a:lnTo>
                    <a:pt x="1126" y="1009"/>
                  </a:lnTo>
                  <a:lnTo>
                    <a:pt x="1129" y="1014"/>
                  </a:lnTo>
                  <a:lnTo>
                    <a:pt x="1113" y="1014"/>
                  </a:lnTo>
                  <a:lnTo>
                    <a:pt x="1101" y="1009"/>
                  </a:lnTo>
                  <a:lnTo>
                    <a:pt x="1085" y="1005"/>
                  </a:lnTo>
                  <a:lnTo>
                    <a:pt x="1070" y="1005"/>
                  </a:lnTo>
                  <a:lnTo>
                    <a:pt x="1054" y="1007"/>
                  </a:lnTo>
                  <a:lnTo>
                    <a:pt x="1043" y="1010"/>
                  </a:lnTo>
                  <a:lnTo>
                    <a:pt x="1031" y="1016"/>
                  </a:lnTo>
                  <a:lnTo>
                    <a:pt x="1021" y="1023"/>
                  </a:lnTo>
                  <a:lnTo>
                    <a:pt x="1014" y="1033"/>
                  </a:lnTo>
                  <a:lnTo>
                    <a:pt x="1010" y="1042"/>
                  </a:lnTo>
                  <a:lnTo>
                    <a:pt x="1012" y="1049"/>
                  </a:lnTo>
                  <a:lnTo>
                    <a:pt x="1012" y="1058"/>
                  </a:lnTo>
                  <a:lnTo>
                    <a:pt x="1009" y="1068"/>
                  </a:lnTo>
                  <a:lnTo>
                    <a:pt x="1002" y="1091"/>
                  </a:lnTo>
                  <a:lnTo>
                    <a:pt x="1002" y="1108"/>
                  </a:lnTo>
                  <a:lnTo>
                    <a:pt x="1003" y="1126"/>
                  </a:lnTo>
                  <a:lnTo>
                    <a:pt x="1010" y="1143"/>
                  </a:lnTo>
                  <a:lnTo>
                    <a:pt x="1021" y="1164"/>
                  </a:lnTo>
                  <a:lnTo>
                    <a:pt x="1033" y="1166"/>
                  </a:lnTo>
                  <a:lnTo>
                    <a:pt x="1040" y="1168"/>
                  </a:lnTo>
                  <a:lnTo>
                    <a:pt x="1043" y="1171"/>
                  </a:lnTo>
                  <a:lnTo>
                    <a:pt x="1047" y="1173"/>
                  </a:lnTo>
                  <a:lnTo>
                    <a:pt x="1052" y="1175"/>
                  </a:lnTo>
                  <a:lnTo>
                    <a:pt x="1061" y="1171"/>
                  </a:lnTo>
                  <a:lnTo>
                    <a:pt x="1075" y="1164"/>
                  </a:lnTo>
                  <a:lnTo>
                    <a:pt x="1078" y="1162"/>
                  </a:lnTo>
                  <a:lnTo>
                    <a:pt x="1080" y="1162"/>
                  </a:lnTo>
                  <a:lnTo>
                    <a:pt x="1084" y="1162"/>
                  </a:lnTo>
                  <a:lnTo>
                    <a:pt x="1084" y="1162"/>
                  </a:lnTo>
                  <a:lnTo>
                    <a:pt x="1085" y="1162"/>
                  </a:lnTo>
                  <a:lnTo>
                    <a:pt x="1087" y="1162"/>
                  </a:lnTo>
                  <a:lnTo>
                    <a:pt x="1087" y="1161"/>
                  </a:lnTo>
                  <a:lnTo>
                    <a:pt x="1091" y="1157"/>
                  </a:lnTo>
                  <a:lnTo>
                    <a:pt x="1092" y="1152"/>
                  </a:lnTo>
                  <a:lnTo>
                    <a:pt x="1094" y="1147"/>
                  </a:lnTo>
                  <a:lnTo>
                    <a:pt x="1096" y="1141"/>
                  </a:lnTo>
                  <a:lnTo>
                    <a:pt x="1098" y="1138"/>
                  </a:lnTo>
                  <a:lnTo>
                    <a:pt x="1106" y="1129"/>
                  </a:lnTo>
                  <a:lnTo>
                    <a:pt x="1117" y="1124"/>
                  </a:lnTo>
                  <a:lnTo>
                    <a:pt x="1133" y="1122"/>
                  </a:lnTo>
                  <a:lnTo>
                    <a:pt x="1134" y="1126"/>
                  </a:lnTo>
                  <a:lnTo>
                    <a:pt x="1136" y="1127"/>
                  </a:lnTo>
                  <a:lnTo>
                    <a:pt x="1136" y="1129"/>
                  </a:lnTo>
                  <a:lnTo>
                    <a:pt x="1138" y="1129"/>
                  </a:lnTo>
                  <a:lnTo>
                    <a:pt x="1138" y="1127"/>
                  </a:lnTo>
                  <a:lnTo>
                    <a:pt x="1139" y="1127"/>
                  </a:lnTo>
                  <a:lnTo>
                    <a:pt x="1143" y="1127"/>
                  </a:lnTo>
                  <a:lnTo>
                    <a:pt x="1148" y="1126"/>
                  </a:lnTo>
                  <a:lnTo>
                    <a:pt x="1148" y="1141"/>
                  </a:lnTo>
                  <a:lnTo>
                    <a:pt x="1141" y="1148"/>
                  </a:lnTo>
                  <a:lnTo>
                    <a:pt x="1136" y="1161"/>
                  </a:lnTo>
                  <a:lnTo>
                    <a:pt x="1131" y="1178"/>
                  </a:lnTo>
                  <a:lnTo>
                    <a:pt x="1126" y="1194"/>
                  </a:lnTo>
                  <a:lnTo>
                    <a:pt x="1120" y="1206"/>
                  </a:lnTo>
                  <a:lnTo>
                    <a:pt x="1138" y="1206"/>
                  </a:lnTo>
                  <a:lnTo>
                    <a:pt x="1153" y="1204"/>
                  </a:lnTo>
                  <a:lnTo>
                    <a:pt x="1167" y="1204"/>
                  </a:lnTo>
                  <a:lnTo>
                    <a:pt x="1180" y="1206"/>
                  </a:lnTo>
                  <a:lnTo>
                    <a:pt x="1188" y="1211"/>
                  </a:lnTo>
                  <a:lnTo>
                    <a:pt x="1195" y="1222"/>
                  </a:lnTo>
                  <a:lnTo>
                    <a:pt x="1197" y="1237"/>
                  </a:lnTo>
                  <a:lnTo>
                    <a:pt x="1194" y="1248"/>
                  </a:lnTo>
                  <a:lnTo>
                    <a:pt x="1190" y="1262"/>
                  </a:lnTo>
                  <a:lnTo>
                    <a:pt x="1190" y="1276"/>
                  </a:lnTo>
                  <a:lnTo>
                    <a:pt x="1199" y="1285"/>
                  </a:lnTo>
                  <a:lnTo>
                    <a:pt x="1204" y="1291"/>
                  </a:lnTo>
                  <a:lnTo>
                    <a:pt x="1211" y="1298"/>
                  </a:lnTo>
                  <a:lnTo>
                    <a:pt x="1222" y="1304"/>
                  </a:lnTo>
                  <a:lnTo>
                    <a:pt x="1235" y="1307"/>
                  </a:lnTo>
                  <a:lnTo>
                    <a:pt x="1242" y="1298"/>
                  </a:lnTo>
                  <a:lnTo>
                    <a:pt x="1251" y="1295"/>
                  </a:lnTo>
                  <a:lnTo>
                    <a:pt x="1267" y="1295"/>
                  </a:lnTo>
                  <a:lnTo>
                    <a:pt x="1269" y="1298"/>
                  </a:lnTo>
                  <a:lnTo>
                    <a:pt x="1272" y="1302"/>
                  </a:lnTo>
                  <a:lnTo>
                    <a:pt x="1274" y="1304"/>
                  </a:lnTo>
                  <a:lnTo>
                    <a:pt x="1276" y="1304"/>
                  </a:lnTo>
                  <a:lnTo>
                    <a:pt x="1281" y="1305"/>
                  </a:lnTo>
                  <a:lnTo>
                    <a:pt x="1286" y="1307"/>
                  </a:lnTo>
                  <a:lnTo>
                    <a:pt x="1293" y="1293"/>
                  </a:lnTo>
                  <a:lnTo>
                    <a:pt x="1302" y="1283"/>
                  </a:lnTo>
                  <a:lnTo>
                    <a:pt x="1312" y="1274"/>
                  </a:lnTo>
                  <a:lnTo>
                    <a:pt x="1325" y="1267"/>
                  </a:lnTo>
                  <a:lnTo>
                    <a:pt x="1344" y="1264"/>
                  </a:lnTo>
                  <a:lnTo>
                    <a:pt x="1347" y="1262"/>
                  </a:lnTo>
                  <a:lnTo>
                    <a:pt x="1349" y="1262"/>
                  </a:lnTo>
                  <a:lnTo>
                    <a:pt x="1352" y="1262"/>
                  </a:lnTo>
                  <a:lnTo>
                    <a:pt x="1354" y="1262"/>
                  </a:lnTo>
                  <a:lnTo>
                    <a:pt x="1358" y="1264"/>
                  </a:lnTo>
                  <a:lnTo>
                    <a:pt x="1363" y="1264"/>
                  </a:lnTo>
                  <a:lnTo>
                    <a:pt x="1361" y="1267"/>
                  </a:lnTo>
                  <a:lnTo>
                    <a:pt x="1361" y="1271"/>
                  </a:lnTo>
                  <a:lnTo>
                    <a:pt x="1359" y="1271"/>
                  </a:lnTo>
                  <a:lnTo>
                    <a:pt x="1359" y="1272"/>
                  </a:lnTo>
                  <a:lnTo>
                    <a:pt x="1361" y="1272"/>
                  </a:lnTo>
                  <a:lnTo>
                    <a:pt x="1363" y="1274"/>
                  </a:lnTo>
                  <a:lnTo>
                    <a:pt x="1366" y="1276"/>
                  </a:lnTo>
                  <a:lnTo>
                    <a:pt x="1366" y="1272"/>
                  </a:lnTo>
                  <a:lnTo>
                    <a:pt x="1370" y="1269"/>
                  </a:lnTo>
                  <a:lnTo>
                    <a:pt x="1372" y="1267"/>
                  </a:lnTo>
                  <a:lnTo>
                    <a:pt x="1373" y="1265"/>
                  </a:lnTo>
                  <a:lnTo>
                    <a:pt x="1375" y="1264"/>
                  </a:lnTo>
                  <a:lnTo>
                    <a:pt x="1379" y="1262"/>
                  </a:lnTo>
                  <a:lnTo>
                    <a:pt x="1382" y="1260"/>
                  </a:lnTo>
                  <a:lnTo>
                    <a:pt x="1398" y="1274"/>
                  </a:lnTo>
                  <a:lnTo>
                    <a:pt x="1419" y="1281"/>
                  </a:lnTo>
                  <a:lnTo>
                    <a:pt x="1440" y="1283"/>
                  </a:lnTo>
                  <a:lnTo>
                    <a:pt x="1464" y="1281"/>
                  </a:lnTo>
                  <a:lnTo>
                    <a:pt x="1489" y="1279"/>
                  </a:lnTo>
                  <a:lnTo>
                    <a:pt x="1489" y="1283"/>
                  </a:lnTo>
                  <a:lnTo>
                    <a:pt x="1489" y="1285"/>
                  </a:lnTo>
                  <a:lnTo>
                    <a:pt x="1487" y="1286"/>
                  </a:lnTo>
                  <a:lnTo>
                    <a:pt x="1487" y="1286"/>
                  </a:lnTo>
                  <a:lnTo>
                    <a:pt x="1487" y="1288"/>
                  </a:lnTo>
                  <a:lnTo>
                    <a:pt x="1485" y="1291"/>
                  </a:lnTo>
                  <a:lnTo>
                    <a:pt x="1497" y="1295"/>
                  </a:lnTo>
                  <a:lnTo>
                    <a:pt x="1504" y="1300"/>
                  </a:lnTo>
                  <a:lnTo>
                    <a:pt x="1511" y="1305"/>
                  </a:lnTo>
                  <a:lnTo>
                    <a:pt x="1523" y="1311"/>
                  </a:lnTo>
                  <a:lnTo>
                    <a:pt x="1523" y="1321"/>
                  </a:lnTo>
                  <a:lnTo>
                    <a:pt x="1536" y="1325"/>
                  </a:lnTo>
                  <a:lnTo>
                    <a:pt x="1544" y="1326"/>
                  </a:lnTo>
                  <a:lnTo>
                    <a:pt x="1551" y="1333"/>
                  </a:lnTo>
                  <a:lnTo>
                    <a:pt x="1555" y="1344"/>
                  </a:lnTo>
                  <a:lnTo>
                    <a:pt x="1576" y="1346"/>
                  </a:lnTo>
                  <a:lnTo>
                    <a:pt x="1593" y="1347"/>
                  </a:lnTo>
                  <a:lnTo>
                    <a:pt x="1616" y="1349"/>
                  </a:lnTo>
                  <a:lnTo>
                    <a:pt x="1632" y="1370"/>
                  </a:lnTo>
                  <a:lnTo>
                    <a:pt x="1651" y="1389"/>
                  </a:lnTo>
                  <a:lnTo>
                    <a:pt x="1672" y="1405"/>
                  </a:lnTo>
                  <a:lnTo>
                    <a:pt x="1696" y="1417"/>
                  </a:lnTo>
                  <a:lnTo>
                    <a:pt x="1695" y="1424"/>
                  </a:lnTo>
                  <a:lnTo>
                    <a:pt x="1691" y="1428"/>
                  </a:lnTo>
                  <a:lnTo>
                    <a:pt x="1688" y="1433"/>
                  </a:lnTo>
                  <a:lnTo>
                    <a:pt x="1684" y="1436"/>
                  </a:lnTo>
                  <a:lnTo>
                    <a:pt x="1681" y="1442"/>
                  </a:lnTo>
                  <a:lnTo>
                    <a:pt x="1703" y="1442"/>
                  </a:lnTo>
                  <a:lnTo>
                    <a:pt x="1724" y="1449"/>
                  </a:lnTo>
                  <a:lnTo>
                    <a:pt x="1728" y="1461"/>
                  </a:lnTo>
                  <a:lnTo>
                    <a:pt x="1733" y="1459"/>
                  </a:lnTo>
                  <a:lnTo>
                    <a:pt x="1736" y="1457"/>
                  </a:lnTo>
                  <a:lnTo>
                    <a:pt x="1742" y="1459"/>
                  </a:lnTo>
                  <a:lnTo>
                    <a:pt x="1743" y="1459"/>
                  </a:lnTo>
                  <a:lnTo>
                    <a:pt x="1747" y="1461"/>
                  </a:lnTo>
                  <a:lnTo>
                    <a:pt x="1750" y="1463"/>
                  </a:lnTo>
                  <a:lnTo>
                    <a:pt x="1754" y="1464"/>
                  </a:lnTo>
                  <a:lnTo>
                    <a:pt x="1808" y="1468"/>
                  </a:lnTo>
                  <a:lnTo>
                    <a:pt x="1813" y="1473"/>
                  </a:lnTo>
                  <a:lnTo>
                    <a:pt x="1817" y="1483"/>
                  </a:lnTo>
                  <a:lnTo>
                    <a:pt x="1818" y="1492"/>
                  </a:lnTo>
                  <a:lnTo>
                    <a:pt x="1824" y="1499"/>
                  </a:lnTo>
                  <a:lnTo>
                    <a:pt x="1832" y="1501"/>
                  </a:lnTo>
                  <a:lnTo>
                    <a:pt x="1841" y="1501"/>
                  </a:lnTo>
                  <a:lnTo>
                    <a:pt x="1848" y="1499"/>
                  </a:lnTo>
                  <a:lnTo>
                    <a:pt x="1853" y="1506"/>
                  </a:lnTo>
                  <a:lnTo>
                    <a:pt x="1859" y="1511"/>
                  </a:lnTo>
                  <a:lnTo>
                    <a:pt x="1862" y="1517"/>
                  </a:lnTo>
                  <a:lnTo>
                    <a:pt x="1864" y="1524"/>
                  </a:lnTo>
                  <a:lnTo>
                    <a:pt x="1866" y="1532"/>
                  </a:lnTo>
                  <a:lnTo>
                    <a:pt x="1853" y="1548"/>
                  </a:lnTo>
                  <a:lnTo>
                    <a:pt x="1839" y="1567"/>
                  </a:lnTo>
                  <a:lnTo>
                    <a:pt x="1825" y="1588"/>
                  </a:lnTo>
                  <a:lnTo>
                    <a:pt x="1813" y="1609"/>
                  </a:lnTo>
                  <a:lnTo>
                    <a:pt x="1805" y="1625"/>
                  </a:lnTo>
                  <a:lnTo>
                    <a:pt x="1805" y="1635"/>
                  </a:lnTo>
                  <a:lnTo>
                    <a:pt x="1806" y="1649"/>
                  </a:lnTo>
                  <a:lnTo>
                    <a:pt x="1810" y="1665"/>
                  </a:lnTo>
                  <a:lnTo>
                    <a:pt x="1808" y="1679"/>
                  </a:lnTo>
                  <a:lnTo>
                    <a:pt x="1805" y="1688"/>
                  </a:lnTo>
                  <a:lnTo>
                    <a:pt x="1798" y="1702"/>
                  </a:lnTo>
                  <a:lnTo>
                    <a:pt x="1789" y="1717"/>
                  </a:lnTo>
                  <a:lnTo>
                    <a:pt x="1780" y="1733"/>
                  </a:lnTo>
                  <a:lnTo>
                    <a:pt x="1771" y="1745"/>
                  </a:lnTo>
                  <a:lnTo>
                    <a:pt x="1766" y="1752"/>
                  </a:lnTo>
                  <a:lnTo>
                    <a:pt x="1756" y="1756"/>
                  </a:lnTo>
                  <a:lnTo>
                    <a:pt x="1740" y="1758"/>
                  </a:lnTo>
                  <a:lnTo>
                    <a:pt x="1724" y="1759"/>
                  </a:lnTo>
                  <a:lnTo>
                    <a:pt x="1709" y="1763"/>
                  </a:lnTo>
                  <a:lnTo>
                    <a:pt x="1695" y="1768"/>
                  </a:lnTo>
                  <a:lnTo>
                    <a:pt x="1686" y="1778"/>
                  </a:lnTo>
                  <a:lnTo>
                    <a:pt x="1682" y="1784"/>
                  </a:lnTo>
                  <a:lnTo>
                    <a:pt x="1682" y="1787"/>
                  </a:lnTo>
                  <a:lnTo>
                    <a:pt x="1682" y="1791"/>
                  </a:lnTo>
                  <a:lnTo>
                    <a:pt x="1684" y="1796"/>
                  </a:lnTo>
                  <a:lnTo>
                    <a:pt x="1686" y="1801"/>
                  </a:lnTo>
                  <a:lnTo>
                    <a:pt x="1674" y="1801"/>
                  </a:lnTo>
                  <a:lnTo>
                    <a:pt x="1672" y="1824"/>
                  </a:lnTo>
                  <a:lnTo>
                    <a:pt x="1668" y="1843"/>
                  </a:lnTo>
                  <a:lnTo>
                    <a:pt x="1661" y="1859"/>
                  </a:lnTo>
                  <a:lnTo>
                    <a:pt x="1654" y="1874"/>
                  </a:lnTo>
                  <a:lnTo>
                    <a:pt x="1647" y="1894"/>
                  </a:lnTo>
                  <a:lnTo>
                    <a:pt x="1642" y="1894"/>
                  </a:lnTo>
                  <a:lnTo>
                    <a:pt x="1642" y="1887"/>
                  </a:lnTo>
                  <a:lnTo>
                    <a:pt x="1642" y="1883"/>
                  </a:lnTo>
                  <a:lnTo>
                    <a:pt x="1640" y="1878"/>
                  </a:lnTo>
                  <a:lnTo>
                    <a:pt x="1639" y="1874"/>
                  </a:lnTo>
                  <a:lnTo>
                    <a:pt x="1637" y="1876"/>
                  </a:lnTo>
                  <a:lnTo>
                    <a:pt x="1637" y="1876"/>
                  </a:lnTo>
                  <a:lnTo>
                    <a:pt x="1635" y="1876"/>
                  </a:lnTo>
                  <a:lnTo>
                    <a:pt x="1633" y="1878"/>
                  </a:lnTo>
                  <a:lnTo>
                    <a:pt x="1632" y="1878"/>
                  </a:lnTo>
                  <a:lnTo>
                    <a:pt x="1623" y="1899"/>
                  </a:lnTo>
                  <a:lnTo>
                    <a:pt x="1613" y="1913"/>
                  </a:lnTo>
                  <a:lnTo>
                    <a:pt x="1602" y="1925"/>
                  </a:lnTo>
                  <a:lnTo>
                    <a:pt x="1590" y="1939"/>
                  </a:lnTo>
                  <a:lnTo>
                    <a:pt x="1565" y="1934"/>
                  </a:lnTo>
                  <a:lnTo>
                    <a:pt x="1543" y="1929"/>
                  </a:lnTo>
                  <a:lnTo>
                    <a:pt x="1543" y="1936"/>
                  </a:lnTo>
                  <a:lnTo>
                    <a:pt x="1555" y="1943"/>
                  </a:lnTo>
                  <a:lnTo>
                    <a:pt x="1560" y="1953"/>
                  </a:lnTo>
                  <a:lnTo>
                    <a:pt x="1562" y="1963"/>
                  </a:lnTo>
                  <a:lnTo>
                    <a:pt x="1560" y="1976"/>
                  </a:lnTo>
                  <a:lnTo>
                    <a:pt x="1558" y="1990"/>
                  </a:lnTo>
                  <a:lnTo>
                    <a:pt x="1527" y="1991"/>
                  </a:lnTo>
                  <a:lnTo>
                    <a:pt x="1501" y="1998"/>
                  </a:lnTo>
                  <a:lnTo>
                    <a:pt x="1499" y="2002"/>
                  </a:lnTo>
                  <a:lnTo>
                    <a:pt x="1497" y="2007"/>
                  </a:lnTo>
                  <a:lnTo>
                    <a:pt x="1497" y="2014"/>
                  </a:lnTo>
                  <a:lnTo>
                    <a:pt x="1497" y="2021"/>
                  </a:lnTo>
                  <a:lnTo>
                    <a:pt x="1496" y="2025"/>
                  </a:lnTo>
                  <a:lnTo>
                    <a:pt x="1496" y="2026"/>
                  </a:lnTo>
                  <a:lnTo>
                    <a:pt x="1496" y="2030"/>
                  </a:lnTo>
                  <a:lnTo>
                    <a:pt x="1496" y="2033"/>
                  </a:lnTo>
                  <a:lnTo>
                    <a:pt x="1497" y="2040"/>
                  </a:lnTo>
                  <a:lnTo>
                    <a:pt x="1489" y="2040"/>
                  </a:lnTo>
                  <a:lnTo>
                    <a:pt x="1478" y="2042"/>
                  </a:lnTo>
                  <a:lnTo>
                    <a:pt x="1464" y="2042"/>
                  </a:lnTo>
                  <a:lnTo>
                    <a:pt x="1450" y="2044"/>
                  </a:lnTo>
                  <a:lnTo>
                    <a:pt x="1450" y="2051"/>
                  </a:lnTo>
                  <a:lnTo>
                    <a:pt x="1457" y="2054"/>
                  </a:lnTo>
                  <a:lnTo>
                    <a:pt x="1462" y="2058"/>
                  </a:lnTo>
                  <a:lnTo>
                    <a:pt x="1466" y="2059"/>
                  </a:lnTo>
                  <a:lnTo>
                    <a:pt x="1469" y="2061"/>
                  </a:lnTo>
                  <a:lnTo>
                    <a:pt x="1473" y="2065"/>
                  </a:lnTo>
                  <a:lnTo>
                    <a:pt x="1475" y="2068"/>
                  </a:lnTo>
                  <a:lnTo>
                    <a:pt x="1478" y="2073"/>
                  </a:lnTo>
                  <a:lnTo>
                    <a:pt x="1471" y="2075"/>
                  </a:lnTo>
                  <a:lnTo>
                    <a:pt x="1466" y="2077"/>
                  </a:lnTo>
                  <a:lnTo>
                    <a:pt x="1461" y="2079"/>
                  </a:lnTo>
                  <a:lnTo>
                    <a:pt x="1457" y="2080"/>
                  </a:lnTo>
                  <a:lnTo>
                    <a:pt x="1455" y="2086"/>
                  </a:lnTo>
                  <a:lnTo>
                    <a:pt x="1450" y="2096"/>
                  </a:lnTo>
                  <a:lnTo>
                    <a:pt x="1447" y="2107"/>
                  </a:lnTo>
                  <a:lnTo>
                    <a:pt x="1443" y="2117"/>
                  </a:lnTo>
                  <a:lnTo>
                    <a:pt x="1440" y="2119"/>
                  </a:lnTo>
                  <a:lnTo>
                    <a:pt x="1438" y="2119"/>
                  </a:lnTo>
                  <a:lnTo>
                    <a:pt x="1433" y="2121"/>
                  </a:lnTo>
                  <a:lnTo>
                    <a:pt x="1427" y="2121"/>
                  </a:lnTo>
                  <a:lnTo>
                    <a:pt x="1427" y="2126"/>
                  </a:lnTo>
                  <a:lnTo>
                    <a:pt x="1427" y="2129"/>
                  </a:lnTo>
                  <a:lnTo>
                    <a:pt x="1427" y="2131"/>
                  </a:lnTo>
                  <a:lnTo>
                    <a:pt x="1426" y="2133"/>
                  </a:lnTo>
                  <a:lnTo>
                    <a:pt x="1427" y="2135"/>
                  </a:lnTo>
                  <a:lnTo>
                    <a:pt x="1427" y="2136"/>
                  </a:lnTo>
                  <a:lnTo>
                    <a:pt x="1431" y="2143"/>
                  </a:lnTo>
                  <a:lnTo>
                    <a:pt x="1434" y="2149"/>
                  </a:lnTo>
                  <a:lnTo>
                    <a:pt x="1440" y="2152"/>
                  </a:lnTo>
                  <a:lnTo>
                    <a:pt x="1445" y="2155"/>
                  </a:lnTo>
                  <a:lnTo>
                    <a:pt x="1450" y="2159"/>
                  </a:lnTo>
                  <a:lnTo>
                    <a:pt x="1447" y="2171"/>
                  </a:lnTo>
                  <a:lnTo>
                    <a:pt x="1433" y="2178"/>
                  </a:lnTo>
                  <a:lnTo>
                    <a:pt x="1419" y="2192"/>
                  </a:lnTo>
                  <a:lnTo>
                    <a:pt x="1407" y="2210"/>
                  </a:lnTo>
                  <a:lnTo>
                    <a:pt x="1398" y="2227"/>
                  </a:lnTo>
                  <a:lnTo>
                    <a:pt x="1393" y="2243"/>
                  </a:lnTo>
                  <a:lnTo>
                    <a:pt x="1398" y="2248"/>
                  </a:lnTo>
                  <a:lnTo>
                    <a:pt x="1403" y="2253"/>
                  </a:lnTo>
                  <a:lnTo>
                    <a:pt x="1407" y="2258"/>
                  </a:lnTo>
                  <a:lnTo>
                    <a:pt x="1408" y="2267"/>
                  </a:lnTo>
                  <a:lnTo>
                    <a:pt x="1400" y="2269"/>
                  </a:lnTo>
                  <a:lnTo>
                    <a:pt x="1387" y="2276"/>
                  </a:lnTo>
                  <a:lnTo>
                    <a:pt x="1375" y="2286"/>
                  </a:lnTo>
                  <a:lnTo>
                    <a:pt x="1366" y="2297"/>
                  </a:lnTo>
                  <a:lnTo>
                    <a:pt x="1365" y="2300"/>
                  </a:lnTo>
                  <a:lnTo>
                    <a:pt x="1363" y="2304"/>
                  </a:lnTo>
                  <a:lnTo>
                    <a:pt x="1363" y="2307"/>
                  </a:lnTo>
                  <a:lnTo>
                    <a:pt x="1363" y="2313"/>
                  </a:lnTo>
                  <a:lnTo>
                    <a:pt x="1366" y="2313"/>
                  </a:lnTo>
                  <a:lnTo>
                    <a:pt x="1366" y="2309"/>
                  </a:lnTo>
                  <a:lnTo>
                    <a:pt x="1377" y="2297"/>
                  </a:lnTo>
                  <a:lnTo>
                    <a:pt x="1386" y="2285"/>
                  </a:lnTo>
                  <a:lnTo>
                    <a:pt x="1389" y="2286"/>
                  </a:lnTo>
                  <a:lnTo>
                    <a:pt x="1391" y="2286"/>
                  </a:lnTo>
                  <a:lnTo>
                    <a:pt x="1391" y="2288"/>
                  </a:lnTo>
                  <a:lnTo>
                    <a:pt x="1391" y="2288"/>
                  </a:lnTo>
                  <a:lnTo>
                    <a:pt x="1393" y="2290"/>
                  </a:lnTo>
                  <a:lnTo>
                    <a:pt x="1396" y="2299"/>
                  </a:lnTo>
                  <a:lnTo>
                    <a:pt x="1398" y="2309"/>
                  </a:lnTo>
                  <a:lnTo>
                    <a:pt x="1400" y="2321"/>
                  </a:lnTo>
                  <a:lnTo>
                    <a:pt x="1401" y="2332"/>
                  </a:lnTo>
                  <a:lnTo>
                    <a:pt x="1407" y="2332"/>
                  </a:lnTo>
                  <a:lnTo>
                    <a:pt x="1408" y="2332"/>
                  </a:lnTo>
                  <a:lnTo>
                    <a:pt x="1412" y="2332"/>
                  </a:lnTo>
                  <a:lnTo>
                    <a:pt x="1412" y="2334"/>
                  </a:lnTo>
                  <a:lnTo>
                    <a:pt x="1414" y="2334"/>
                  </a:lnTo>
                  <a:lnTo>
                    <a:pt x="1414" y="2335"/>
                  </a:lnTo>
                  <a:lnTo>
                    <a:pt x="1417" y="2339"/>
                  </a:lnTo>
                  <a:lnTo>
                    <a:pt x="1414" y="2341"/>
                  </a:lnTo>
                  <a:lnTo>
                    <a:pt x="1412" y="2342"/>
                  </a:lnTo>
                  <a:lnTo>
                    <a:pt x="1412" y="2344"/>
                  </a:lnTo>
                  <a:lnTo>
                    <a:pt x="1410" y="2344"/>
                  </a:lnTo>
                  <a:lnTo>
                    <a:pt x="1408" y="2346"/>
                  </a:lnTo>
                  <a:lnTo>
                    <a:pt x="1405" y="2347"/>
                  </a:lnTo>
                  <a:lnTo>
                    <a:pt x="1389" y="2351"/>
                  </a:lnTo>
                  <a:lnTo>
                    <a:pt x="1373" y="2347"/>
                  </a:lnTo>
                  <a:lnTo>
                    <a:pt x="1358" y="2339"/>
                  </a:lnTo>
                  <a:lnTo>
                    <a:pt x="1342" y="2327"/>
                  </a:lnTo>
                  <a:lnTo>
                    <a:pt x="1328" y="2313"/>
                  </a:lnTo>
                  <a:lnTo>
                    <a:pt x="1318" y="2299"/>
                  </a:lnTo>
                  <a:lnTo>
                    <a:pt x="1312" y="2285"/>
                  </a:lnTo>
                  <a:lnTo>
                    <a:pt x="1316" y="2285"/>
                  </a:lnTo>
                  <a:lnTo>
                    <a:pt x="1328" y="2297"/>
                  </a:lnTo>
                  <a:lnTo>
                    <a:pt x="1340" y="2307"/>
                  </a:lnTo>
                  <a:lnTo>
                    <a:pt x="1354" y="2316"/>
                  </a:lnTo>
                  <a:lnTo>
                    <a:pt x="1354" y="2309"/>
                  </a:lnTo>
                  <a:lnTo>
                    <a:pt x="1335" y="2299"/>
                  </a:lnTo>
                  <a:lnTo>
                    <a:pt x="1319" y="2285"/>
                  </a:lnTo>
                  <a:lnTo>
                    <a:pt x="1309" y="2265"/>
                  </a:lnTo>
                  <a:lnTo>
                    <a:pt x="1302" y="2243"/>
                  </a:lnTo>
                  <a:lnTo>
                    <a:pt x="1298" y="2220"/>
                  </a:lnTo>
                  <a:lnTo>
                    <a:pt x="1300" y="2194"/>
                  </a:lnTo>
                  <a:lnTo>
                    <a:pt x="1302" y="2169"/>
                  </a:lnTo>
                  <a:lnTo>
                    <a:pt x="1307" y="2147"/>
                  </a:lnTo>
                  <a:lnTo>
                    <a:pt x="1314" y="2126"/>
                  </a:lnTo>
                  <a:lnTo>
                    <a:pt x="1321" y="2108"/>
                  </a:lnTo>
                  <a:lnTo>
                    <a:pt x="1331" y="2108"/>
                  </a:lnTo>
                  <a:lnTo>
                    <a:pt x="1340" y="2073"/>
                  </a:lnTo>
                  <a:lnTo>
                    <a:pt x="1335" y="2073"/>
                  </a:lnTo>
                  <a:lnTo>
                    <a:pt x="1335" y="2070"/>
                  </a:lnTo>
                  <a:lnTo>
                    <a:pt x="1331" y="2073"/>
                  </a:lnTo>
                  <a:lnTo>
                    <a:pt x="1328" y="2077"/>
                  </a:lnTo>
                  <a:lnTo>
                    <a:pt x="1326" y="2080"/>
                  </a:lnTo>
                  <a:lnTo>
                    <a:pt x="1323" y="2084"/>
                  </a:lnTo>
                  <a:lnTo>
                    <a:pt x="1316" y="2086"/>
                  </a:lnTo>
                  <a:lnTo>
                    <a:pt x="1316" y="2082"/>
                  </a:lnTo>
                  <a:lnTo>
                    <a:pt x="1328" y="2009"/>
                  </a:lnTo>
                  <a:lnTo>
                    <a:pt x="1326" y="2002"/>
                  </a:lnTo>
                  <a:lnTo>
                    <a:pt x="1323" y="1990"/>
                  </a:lnTo>
                  <a:lnTo>
                    <a:pt x="1325" y="1979"/>
                  </a:lnTo>
                  <a:lnTo>
                    <a:pt x="1337" y="1937"/>
                  </a:lnTo>
                  <a:lnTo>
                    <a:pt x="1347" y="1894"/>
                  </a:lnTo>
                  <a:lnTo>
                    <a:pt x="1356" y="1847"/>
                  </a:lnTo>
                  <a:lnTo>
                    <a:pt x="1366" y="1801"/>
                  </a:lnTo>
                  <a:lnTo>
                    <a:pt x="1372" y="1771"/>
                  </a:lnTo>
                  <a:lnTo>
                    <a:pt x="1373" y="1740"/>
                  </a:lnTo>
                  <a:lnTo>
                    <a:pt x="1375" y="1710"/>
                  </a:lnTo>
                  <a:lnTo>
                    <a:pt x="1379" y="1682"/>
                  </a:lnTo>
                  <a:lnTo>
                    <a:pt x="1344" y="1669"/>
                  </a:lnTo>
                  <a:lnTo>
                    <a:pt x="1314" y="1649"/>
                  </a:lnTo>
                  <a:lnTo>
                    <a:pt x="1290" y="1623"/>
                  </a:lnTo>
                  <a:lnTo>
                    <a:pt x="1270" y="1595"/>
                  </a:lnTo>
                  <a:lnTo>
                    <a:pt x="1263" y="1579"/>
                  </a:lnTo>
                  <a:lnTo>
                    <a:pt x="1258" y="1564"/>
                  </a:lnTo>
                  <a:lnTo>
                    <a:pt x="1253" y="1546"/>
                  </a:lnTo>
                  <a:lnTo>
                    <a:pt x="1246" y="1532"/>
                  </a:lnTo>
                  <a:lnTo>
                    <a:pt x="1235" y="1522"/>
                  </a:lnTo>
                  <a:lnTo>
                    <a:pt x="1232" y="1518"/>
                  </a:lnTo>
                  <a:lnTo>
                    <a:pt x="1227" y="1518"/>
                  </a:lnTo>
                  <a:lnTo>
                    <a:pt x="1223" y="1517"/>
                  </a:lnTo>
                  <a:lnTo>
                    <a:pt x="1220" y="1513"/>
                  </a:lnTo>
                  <a:lnTo>
                    <a:pt x="1216" y="1510"/>
                  </a:lnTo>
                  <a:lnTo>
                    <a:pt x="1220" y="1503"/>
                  </a:lnTo>
                  <a:lnTo>
                    <a:pt x="1220" y="1497"/>
                  </a:lnTo>
                  <a:lnTo>
                    <a:pt x="1220" y="1490"/>
                  </a:lnTo>
                  <a:lnTo>
                    <a:pt x="1220" y="1483"/>
                  </a:lnTo>
                  <a:lnTo>
                    <a:pt x="1229" y="1478"/>
                  </a:lnTo>
                  <a:lnTo>
                    <a:pt x="1235" y="1473"/>
                  </a:lnTo>
                  <a:lnTo>
                    <a:pt x="1244" y="1468"/>
                  </a:lnTo>
                  <a:lnTo>
                    <a:pt x="1244" y="1464"/>
                  </a:lnTo>
                  <a:lnTo>
                    <a:pt x="1235" y="1464"/>
                  </a:lnTo>
                  <a:lnTo>
                    <a:pt x="1230" y="1463"/>
                  </a:lnTo>
                  <a:lnTo>
                    <a:pt x="1225" y="1463"/>
                  </a:lnTo>
                  <a:lnTo>
                    <a:pt x="1220" y="1461"/>
                  </a:lnTo>
                  <a:lnTo>
                    <a:pt x="1227" y="1445"/>
                  </a:lnTo>
                  <a:lnTo>
                    <a:pt x="1232" y="1429"/>
                  </a:lnTo>
                  <a:lnTo>
                    <a:pt x="1239" y="1414"/>
                  </a:lnTo>
                  <a:lnTo>
                    <a:pt x="1251" y="1401"/>
                  </a:lnTo>
                  <a:lnTo>
                    <a:pt x="1265" y="1389"/>
                  </a:lnTo>
                  <a:lnTo>
                    <a:pt x="1277" y="1375"/>
                  </a:lnTo>
                  <a:lnTo>
                    <a:pt x="1276" y="1365"/>
                  </a:lnTo>
                  <a:lnTo>
                    <a:pt x="1276" y="1351"/>
                  </a:lnTo>
                  <a:lnTo>
                    <a:pt x="1274" y="1337"/>
                  </a:lnTo>
                  <a:lnTo>
                    <a:pt x="1269" y="1328"/>
                  </a:lnTo>
                  <a:lnTo>
                    <a:pt x="1262" y="1318"/>
                  </a:lnTo>
                  <a:lnTo>
                    <a:pt x="1255" y="1307"/>
                  </a:lnTo>
                  <a:lnTo>
                    <a:pt x="1248" y="1307"/>
                  </a:lnTo>
                  <a:lnTo>
                    <a:pt x="1246" y="1309"/>
                  </a:lnTo>
                  <a:lnTo>
                    <a:pt x="1244" y="1311"/>
                  </a:lnTo>
                  <a:lnTo>
                    <a:pt x="1242" y="1312"/>
                  </a:lnTo>
                  <a:lnTo>
                    <a:pt x="1239" y="1314"/>
                  </a:lnTo>
                  <a:lnTo>
                    <a:pt x="1241" y="1318"/>
                  </a:lnTo>
                  <a:lnTo>
                    <a:pt x="1241" y="1321"/>
                  </a:lnTo>
                  <a:lnTo>
                    <a:pt x="1241" y="1321"/>
                  </a:lnTo>
                  <a:lnTo>
                    <a:pt x="1241" y="1323"/>
                  </a:lnTo>
                  <a:lnTo>
                    <a:pt x="1241" y="1323"/>
                  </a:lnTo>
                  <a:lnTo>
                    <a:pt x="1239" y="1326"/>
                  </a:lnTo>
                  <a:lnTo>
                    <a:pt x="1237" y="1326"/>
                  </a:lnTo>
                  <a:lnTo>
                    <a:pt x="1235" y="1328"/>
                  </a:lnTo>
                  <a:lnTo>
                    <a:pt x="1234" y="1328"/>
                  </a:lnTo>
                  <a:lnTo>
                    <a:pt x="1232" y="1328"/>
                  </a:lnTo>
                  <a:lnTo>
                    <a:pt x="1229" y="1330"/>
                  </a:lnTo>
                  <a:lnTo>
                    <a:pt x="1220" y="1323"/>
                  </a:lnTo>
                  <a:lnTo>
                    <a:pt x="1204" y="1314"/>
                  </a:lnTo>
                  <a:lnTo>
                    <a:pt x="1188" y="1305"/>
                  </a:lnTo>
                  <a:lnTo>
                    <a:pt x="1173" y="1298"/>
                  </a:lnTo>
                  <a:lnTo>
                    <a:pt x="1162" y="1295"/>
                  </a:lnTo>
                  <a:lnTo>
                    <a:pt x="1153" y="1274"/>
                  </a:lnTo>
                  <a:lnTo>
                    <a:pt x="1145" y="1262"/>
                  </a:lnTo>
                  <a:lnTo>
                    <a:pt x="1136" y="1253"/>
                  </a:lnTo>
                  <a:lnTo>
                    <a:pt x="1127" y="1250"/>
                  </a:lnTo>
                  <a:lnTo>
                    <a:pt x="1113" y="1246"/>
                  </a:lnTo>
                  <a:lnTo>
                    <a:pt x="1098" y="1241"/>
                  </a:lnTo>
                  <a:lnTo>
                    <a:pt x="1078" y="1234"/>
                  </a:lnTo>
                  <a:lnTo>
                    <a:pt x="1066" y="1225"/>
                  </a:lnTo>
                  <a:lnTo>
                    <a:pt x="1056" y="1216"/>
                  </a:lnTo>
                  <a:lnTo>
                    <a:pt x="1040" y="1209"/>
                  </a:lnTo>
                  <a:lnTo>
                    <a:pt x="1030" y="1209"/>
                  </a:lnTo>
                  <a:lnTo>
                    <a:pt x="1023" y="1213"/>
                  </a:lnTo>
                  <a:lnTo>
                    <a:pt x="1017" y="1216"/>
                  </a:lnTo>
                  <a:lnTo>
                    <a:pt x="1010" y="1220"/>
                  </a:lnTo>
                  <a:lnTo>
                    <a:pt x="1002" y="1218"/>
                  </a:lnTo>
                  <a:lnTo>
                    <a:pt x="998" y="1216"/>
                  </a:lnTo>
                  <a:lnTo>
                    <a:pt x="995" y="1213"/>
                  </a:lnTo>
                  <a:lnTo>
                    <a:pt x="991" y="1209"/>
                  </a:lnTo>
                  <a:lnTo>
                    <a:pt x="986" y="1204"/>
                  </a:lnTo>
                  <a:lnTo>
                    <a:pt x="982" y="1201"/>
                  </a:lnTo>
                  <a:lnTo>
                    <a:pt x="979" y="1199"/>
                  </a:lnTo>
                  <a:lnTo>
                    <a:pt x="956" y="1195"/>
                  </a:lnTo>
                  <a:lnTo>
                    <a:pt x="953" y="1192"/>
                  </a:lnTo>
                  <a:lnTo>
                    <a:pt x="949" y="1189"/>
                  </a:lnTo>
                  <a:lnTo>
                    <a:pt x="946" y="1185"/>
                  </a:lnTo>
                  <a:lnTo>
                    <a:pt x="942" y="1182"/>
                  </a:lnTo>
                  <a:lnTo>
                    <a:pt x="941" y="1180"/>
                  </a:lnTo>
                  <a:lnTo>
                    <a:pt x="921" y="1183"/>
                  </a:lnTo>
                  <a:lnTo>
                    <a:pt x="918" y="1182"/>
                  </a:lnTo>
                  <a:lnTo>
                    <a:pt x="913" y="1175"/>
                  </a:lnTo>
                  <a:lnTo>
                    <a:pt x="904" y="1168"/>
                  </a:lnTo>
                  <a:lnTo>
                    <a:pt x="897" y="1159"/>
                  </a:lnTo>
                  <a:lnTo>
                    <a:pt x="890" y="1152"/>
                  </a:lnTo>
                  <a:lnTo>
                    <a:pt x="886" y="1148"/>
                  </a:lnTo>
                  <a:lnTo>
                    <a:pt x="893" y="1126"/>
                  </a:lnTo>
                  <a:lnTo>
                    <a:pt x="874" y="1105"/>
                  </a:lnTo>
                  <a:lnTo>
                    <a:pt x="857" y="1082"/>
                  </a:lnTo>
                  <a:lnTo>
                    <a:pt x="839" y="1058"/>
                  </a:lnTo>
                  <a:lnTo>
                    <a:pt x="822" y="1033"/>
                  </a:lnTo>
                  <a:lnTo>
                    <a:pt x="818" y="1031"/>
                  </a:lnTo>
                  <a:lnTo>
                    <a:pt x="813" y="1030"/>
                  </a:lnTo>
                  <a:lnTo>
                    <a:pt x="810" y="1030"/>
                  </a:lnTo>
                  <a:lnTo>
                    <a:pt x="804" y="1028"/>
                  </a:lnTo>
                  <a:lnTo>
                    <a:pt x="803" y="1026"/>
                  </a:lnTo>
                  <a:lnTo>
                    <a:pt x="796" y="1017"/>
                  </a:lnTo>
                  <a:lnTo>
                    <a:pt x="792" y="1007"/>
                  </a:lnTo>
                  <a:lnTo>
                    <a:pt x="789" y="997"/>
                  </a:lnTo>
                  <a:lnTo>
                    <a:pt x="783" y="986"/>
                  </a:lnTo>
                  <a:lnTo>
                    <a:pt x="775" y="981"/>
                  </a:lnTo>
                  <a:lnTo>
                    <a:pt x="771" y="977"/>
                  </a:lnTo>
                  <a:lnTo>
                    <a:pt x="768" y="974"/>
                  </a:lnTo>
                  <a:lnTo>
                    <a:pt x="764" y="972"/>
                  </a:lnTo>
                  <a:lnTo>
                    <a:pt x="764" y="991"/>
                  </a:lnTo>
                  <a:lnTo>
                    <a:pt x="769" y="998"/>
                  </a:lnTo>
                  <a:lnTo>
                    <a:pt x="780" y="1010"/>
                  </a:lnTo>
                  <a:lnTo>
                    <a:pt x="790" y="1024"/>
                  </a:lnTo>
                  <a:lnTo>
                    <a:pt x="803" y="1042"/>
                  </a:lnTo>
                  <a:lnTo>
                    <a:pt x="813" y="1059"/>
                  </a:lnTo>
                  <a:lnTo>
                    <a:pt x="824" y="1077"/>
                  </a:lnTo>
                  <a:lnTo>
                    <a:pt x="832" y="1093"/>
                  </a:lnTo>
                  <a:lnTo>
                    <a:pt x="836" y="1103"/>
                  </a:lnTo>
                  <a:lnTo>
                    <a:pt x="836" y="1110"/>
                  </a:lnTo>
                  <a:lnTo>
                    <a:pt x="834" y="1113"/>
                  </a:lnTo>
                  <a:lnTo>
                    <a:pt x="832" y="1115"/>
                  </a:lnTo>
                  <a:lnTo>
                    <a:pt x="832" y="1117"/>
                  </a:lnTo>
                  <a:lnTo>
                    <a:pt x="829" y="1119"/>
                  </a:lnTo>
                  <a:lnTo>
                    <a:pt x="829" y="1112"/>
                  </a:lnTo>
                  <a:lnTo>
                    <a:pt x="827" y="1106"/>
                  </a:lnTo>
                  <a:lnTo>
                    <a:pt x="827" y="1103"/>
                  </a:lnTo>
                  <a:lnTo>
                    <a:pt x="825" y="1099"/>
                  </a:lnTo>
                  <a:lnTo>
                    <a:pt x="822" y="1099"/>
                  </a:lnTo>
                  <a:lnTo>
                    <a:pt x="820" y="1099"/>
                  </a:lnTo>
                  <a:lnTo>
                    <a:pt x="818" y="1099"/>
                  </a:lnTo>
                  <a:lnTo>
                    <a:pt x="817" y="1099"/>
                  </a:lnTo>
                  <a:lnTo>
                    <a:pt x="815" y="1099"/>
                  </a:lnTo>
                  <a:lnTo>
                    <a:pt x="810" y="1099"/>
                  </a:lnTo>
                  <a:lnTo>
                    <a:pt x="806" y="1087"/>
                  </a:lnTo>
                  <a:lnTo>
                    <a:pt x="803" y="1075"/>
                  </a:lnTo>
                  <a:lnTo>
                    <a:pt x="797" y="1065"/>
                  </a:lnTo>
                  <a:lnTo>
                    <a:pt x="789" y="1056"/>
                  </a:lnTo>
                  <a:lnTo>
                    <a:pt x="778" y="1049"/>
                  </a:lnTo>
                  <a:lnTo>
                    <a:pt x="768" y="1042"/>
                  </a:lnTo>
                  <a:lnTo>
                    <a:pt x="759" y="1030"/>
                  </a:lnTo>
                  <a:lnTo>
                    <a:pt x="762" y="1028"/>
                  </a:lnTo>
                  <a:lnTo>
                    <a:pt x="764" y="1028"/>
                  </a:lnTo>
                  <a:lnTo>
                    <a:pt x="764" y="1028"/>
                  </a:lnTo>
                  <a:lnTo>
                    <a:pt x="766" y="1028"/>
                  </a:lnTo>
                  <a:lnTo>
                    <a:pt x="766" y="1026"/>
                  </a:lnTo>
                  <a:lnTo>
                    <a:pt x="766" y="1024"/>
                  </a:lnTo>
                  <a:lnTo>
                    <a:pt x="768" y="1023"/>
                  </a:lnTo>
                  <a:lnTo>
                    <a:pt x="755" y="1014"/>
                  </a:lnTo>
                  <a:lnTo>
                    <a:pt x="749" y="1003"/>
                  </a:lnTo>
                  <a:lnTo>
                    <a:pt x="743" y="991"/>
                  </a:lnTo>
                  <a:lnTo>
                    <a:pt x="740" y="977"/>
                  </a:lnTo>
                  <a:lnTo>
                    <a:pt x="733" y="965"/>
                  </a:lnTo>
                  <a:lnTo>
                    <a:pt x="724" y="955"/>
                  </a:lnTo>
                  <a:lnTo>
                    <a:pt x="714" y="949"/>
                  </a:lnTo>
                  <a:lnTo>
                    <a:pt x="701" y="944"/>
                  </a:lnTo>
                  <a:lnTo>
                    <a:pt x="691" y="937"/>
                  </a:lnTo>
                  <a:lnTo>
                    <a:pt x="684" y="928"/>
                  </a:lnTo>
                  <a:lnTo>
                    <a:pt x="680" y="918"/>
                  </a:lnTo>
                  <a:lnTo>
                    <a:pt x="675" y="907"/>
                  </a:lnTo>
                  <a:lnTo>
                    <a:pt x="663" y="890"/>
                  </a:lnTo>
                  <a:lnTo>
                    <a:pt x="653" y="878"/>
                  </a:lnTo>
                  <a:lnTo>
                    <a:pt x="642" y="867"/>
                  </a:lnTo>
                  <a:lnTo>
                    <a:pt x="635" y="855"/>
                  </a:lnTo>
                  <a:lnTo>
                    <a:pt x="630" y="839"/>
                  </a:lnTo>
                  <a:lnTo>
                    <a:pt x="626" y="818"/>
                  </a:lnTo>
                  <a:lnTo>
                    <a:pt x="625" y="789"/>
                  </a:lnTo>
                  <a:lnTo>
                    <a:pt x="625" y="782"/>
                  </a:lnTo>
                  <a:lnTo>
                    <a:pt x="626" y="768"/>
                  </a:lnTo>
                  <a:lnTo>
                    <a:pt x="626" y="749"/>
                  </a:lnTo>
                  <a:lnTo>
                    <a:pt x="626" y="726"/>
                  </a:lnTo>
                  <a:lnTo>
                    <a:pt x="626" y="705"/>
                  </a:lnTo>
                  <a:lnTo>
                    <a:pt x="628" y="688"/>
                  </a:lnTo>
                  <a:lnTo>
                    <a:pt x="630" y="677"/>
                  </a:lnTo>
                  <a:lnTo>
                    <a:pt x="635" y="675"/>
                  </a:lnTo>
                  <a:lnTo>
                    <a:pt x="639" y="675"/>
                  </a:lnTo>
                  <a:lnTo>
                    <a:pt x="642" y="675"/>
                  </a:lnTo>
                  <a:lnTo>
                    <a:pt x="646" y="675"/>
                  </a:lnTo>
                  <a:lnTo>
                    <a:pt x="649" y="677"/>
                  </a:lnTo>
                  <a:lnTo>
                    <a:pt x="651" y="681"/>
                  </a:lnTo>
                  <a:lnTo>
                    <a:pt x="654" y="684"/>
                  </a:lnTo>
                  <a:lnTo>
                    <a:pt x="656" y="688"/>
                  </a:lnTo>
                  <a:lnTo>
                    <a:pt x="656" y="668"/>
                  </a:lnTo>
                  <a:lnTo>
                    <a:pt x="644" y="654"/>
                  </a:lnTo>
                  <a:lnTo>
                    <a:pt x="630" y="640"/>
                  </a:lnTo>
                  <a:lnTo>
                    <a:pt x="614" y="630"/>
                  </a:lnTo>
                  <a:lnTo>
                    <a:pt x="614" y="639"/>
                  </a:lnTo>
                  <a:lnTo>
                    <a:pt x="621" y="644"/>
                  </a:lnTo>
                  <a:lnTo>
                    <a:pt x="628" y="649"/>
                  </a:lnTo>
                  <a:lnTo>
                    <a:pt x="635" y="654"/>
                  </a:lnTo>
                  <a:lnTo>
                    <a:pt x="640" y="661"/>
                  </a:lnTo>
                  <a:lnTo>
                    <a:pt x="640" y="665"/>
                  </a:lnTo>
                  <a:lnTo>
                    <a:pt x="639" y="665"/>
                  </a:lnTo>
                  <a:lnTo>
                    <a:pt x="639" y="667"/>
                  </a:lnTo>
                  <a:lnTo>
                    <a:pt x="639" y="667"/>
                  </a:lnTo>
                  <a:lnTo>
                    <a:pt x="637" y="668"/>
                  </a:lnTo>
                  <a:lnTo>
                    <a:pt x="633" y="670"/>
                  </a:lnTo>
                  <a:lnTo>
                    <a:pt x="632" y="672"/>
                  </a:lnTo>
                  <a:lnTo>
                    <a:pt x="626" y="672"/>
                  </a:lnTo>
                  <a:lnTo>
                    <a:pt x="621" y="672"/>
                  </a:lnTo>
                  <a:lnTo>
                    <a:pt x="619" y="672"/>
                  </a:lnTo>
                  <a:lnTo>
                    <a:pt x="619" y="670"/>
                  </a:lnTo>
                  <a:lnTo>
                    <a:pt x="618" y="670"/>
                  </a:lnTo>
                  <a:lnTo>
                    <a:pt x="618" y="670"/>
                  </a:lnTo>
                  <a:lnTo>
                    <a:pt x="614" y="668"/>
                  </a:lnTo>
                  <a:lnTo>
                    <a:pt x="602" y="653"/>
                  </a:lnTo>
                  <a:lnTo>
                    <a:pt x="591" y="637"/>
                  </a:lnTo>
                  <a:lnTo>
                    <a:pt x="583" y="619"/>
                  </a:lnTo>
                  <a:lnTo>
                    <a:pt x="591" y="619"/>
                  </a:lnTo>
                  <a:lnTo>
                    <a:pt x="595" y="621"/>
                  </a:lnTo>
                  <a:lnTo>
                    <a:pt x="598" y="621"/>
                  </a:lnTo>
                  <a:lnTo>
                    <a:pt x="602" y="621"/>
                  </a:lnTo>
                  <a:lnTo>
                    <a:pt x="605" y="619"/>
                  </a:lnTo>
                  <a:lnTo>
                    <a:pt x="591" y="614"/>
                  </a:lnTo>
                  <a:lnTo>
                    <a:pt x="583" y="606"/>
                  </a:lnTo>
                  <a:lnTo>
                    <a:pt x="576" y="595"/>
                  </a:lnTo>
                  <a:lnTo>
                    <a:pt x="570" y="583"/>
                  </a:lnTo>
                  <a:lnTo>
                    <a:pt x="567" y="571"/>
                  </a:lnTo>
                  <a:lnTo>
                    <a:pt x="562" y="560"/>
                  </a:lnTo>
                  <a:lnTo>
                    <a:pt x="555" y="551"/>
                  </a:lnTo>
                  <a:lnTo>
                    <a:pt x="544" y="546"/>
                  </a:lnTo>
                  <a:lnTo>
                    <a:pt x="548" y="523"/>
                  </a:lnTo>
                  <a:lnTo>
                    <a:pt x="536" y="510"/>
                  </a:lnTo>
                  <a:lnTo>
                    <a:pt x="525" y="494"/>
                  </a:lnTo>
                  <a:lnTo>
                    <a:pt x="516" y="478"/>
                  </a:lnTo>
                  <a:lnTo>
                    <a:pt x="504" y="462"/>
                  </a:lnTo>
                  <a:lnTo>
                    <a:pt x="490" y="450"/>
                  </a:lnTo>
                  <a:lnTo>
                    <a:pt x="471" y="441"/>
                  </a:lnTo>
                  <a:lnTo>
                    <a:pt x="448" y="436"/>
                  </a:lnTo>
                  <a:lnTo>
                    <a:pt x="429" y="427"/>
                  </a:lnTo>
                  <a:lnTo>
                    <a:pt x="415" y="415"/>
                  </a:lnTo>
                  <a:lnTo>
                    <a:pt x="399" y="401"/>
                  </a:lnTo>
                  <a:lnTo>
                    <a:pt x="384" y="393"/>
                  </a:lnTo>
                  <a:lnTo>
                    <a:pt x="352" y="393"/>
                  </a:lnTo>
                  <a:lnTo>
                    <a:pt x="342" y="387"/>
                  </a:lnTo>
                  <a:lnTo>
                    <a:pt x="333" y="380"/>
                  </a:lnTo>
                  <a:lnTo>
                    <a:pt x="323" y="375"/>
                  </a:lnTo>
                  <a:lnTo>
                    <a:pt x="307" y="373"/>
                  </a:lnTo>
                  <a:lnTo>
                    <a:pt x="307" y="396"/>
                  </a:lnTo>
                  <a:lnTo>
                    <a:pt x="289" y="405"/>
                  </a:lnTo>
                  <a:lnTo>
                    <a:pt x="274" y="414"/>
                  </a:lnTo>
                  <a:lnTo>
                    <a:pt x="253" y="419"/>
                  </a:lnTo>
                  <a:lnTo>
                    <a:pt x="258" y="403"/>
                  </a:lnTo>
                  <a:lnTo>
                    <a:pt x="265" y="387"/>
                  </a:lnTo>
                  <a:lnTo>
                    <a:pt x="275" y="373"/>
                  </a:lnTo>
                  <a:lnTo>
                    <a:pt x="284" y="358"/>
                  </a:lnTo>
                  <a:lnTo>
                    <a:pt x="275" y="358"/>
                  </a:lnTo>
                  <a:lnTo>
                    <a:pt x="275" y="361"/>
                  </a:lnTo>
                  <a:lnTo>
                    <a:pt x="262" y="372"/>
                  </a:lnTo>
                  <a:lnTo>
                    <a:pt x="251" y="386"/>
                  </a:lnTo>
                  <a:lnTo>
                    <a:pt x="244" y="401"/>
                  </a:lnTo>
                  <a:lnTo>
                    <a:pt x="239" y="417"/>
                  </a:lnTo>
                  <a:lnTo>
                    <a:pt x="232" y="434"/>
                  </a:lnTo>
                  <a:lnTo>
                    <a:pt x="221" y="450"/>
                  </a:lnTo>
                  <a:lnTo>
                    <a:pt x="214" y="457"/>
                  </a:lnTo>
                  <a:lnTo>
                    <a:pt x="200" y="468"/>
                  </a:lnTo>
                  <a:lnTo>
                    <a:pt x="183" y="478"/>
                  </a:lnTo>
                  <a:lnTo>
                    <a:pt x="162" y="490"/>
                  </a:lnTo>
                  <a:lnTo>
                    <a:pt x="141" y="504"/>
                  </a:lnTo>
                  <a:lnTo>
                    <a:pt x="120" y="517"/>
                  </a:lnTo>
                  <a:lnTo>
                    <a:pt x="99" y="527"/>
                  </a:lnTo>
                  <a:lnTo>
                    <a:pt x="83" y="534"/>
                  </a:lnTo>
                  <a:lnTo>
                    <a:pt x="73" y="537"/>
                  </a:lnTo>
                  <a:lnTo>
                    <a:pt x="73" y="534"/>
                  </a:lnTo>
                  <a:lnTo>
                    <a:pt x="77" y="534"/>
                  </a:lnTo>
                  <a:lnTo>
                    <a:pt x="89" y="522"/>
                  </a:lnTo>
                  <a:lnTo>
                    <a:pt x="104" y="511"/>
                  </a:lnTo>
                  <a:lnTo>
                    <a:pt x="122" y="501"/>
                  </a:lnTo>
                  <a:lnTo>
                    <a:pt x="139" y="490"/>
                  </a:lnTo>
                  <a:lnTo>
                    <a:pt x="155" y="478"/>
                  </a:lnTo>
                  <a:lnTo>
                    <a:pt x="167" y="464"/>
                  </a:lnTo>
                  <a:lnTo>
                    <a:pt x="176" y="448"/>
                  </a:lnTo>
                  <a:lnTo>
                    <a:pt x="179" y="427"/>
                  </a:lnTo>
                  <a:lnTo>
                    <a:pt x="166" y="431"/>
                  </a:lnTo>
                  <a:lnTo>
                    <a:pt x="157" y="434"/>
                  </a:lnTo>
                  <a:lnTo>
                    <a:pt x="145" y="438"/>
                  </a:lnTo>
                  <a:lnTo>
                    <a:pt x="145" y="434"/>
                  </a:lnTo>
                  <a:lnTo>
                    <a:pt x="145" y="431"/>
                  </a:lnTo>
                  <a:lnTo>
                    <a:pt x="145" y="431"/>
                  </a:lnTo>
                  <a:lnTo>
                    <a:pt x="143" y="429"/>
                  </a:lnTo>
                  <a:lnTo>
                    <a:pt x="143" y="429"/>
                  </a:lnTo>
                  <a:lnTo>
                    <a:pt x="141" y="429"/>
                  </a:lnTo>
                  <a:lnTo>
                    <a:pt x="138" y="427"/>
                  </a:lnTo>
                  <a:lnTo>
                    <a:pt x="136" y="429"/>
                  </a:lnTo>
                  <a:lnTo>
                    <a:pt x="134" y="431"/>
                  </a:lnTo>
                  <a:lnTo>
                    <a:pt x="132" y="433"/>
                  </a:lnTo>
                  <a:lnTo>
                    <a:pt x="131" y="433"/>
                  </a:lnTo>
                  <a:lnTo>
                    <a:pt x="127" y="434"/>
                  </a:lnTo>
                  <a:lnTo>
                    <a:pt x="122" y="434"/>
                  </a:lnTo>
                  <a:lnTo>
                    <a:pt x="120" y="424"/>
                  </a:lnTo>
                  <a:lnTo>
                    <a:pt x="115" y="410"/>
                  </a:lnTo>
                  <a:lnTo>
                    <a:pt x="111" y="400"/>
                  </a:lnTo>
                  <a:lnTo>
                    <a:pt x="108" y="403"/>
                  </a:lnTo>
                  <a:lnTo>
                    <a:pt x="106" y="405"/>
                  </a:lnTo>
                  <a:lnTo>
                    <a:pt x="104" y="405"/>
                  </a:lnTo>
                  <a:lnTo>
                    <a:pt x="101" y="405"/>
                  </a:lnTo>
                  <a:lnTo>
                    <a:pt x="99" y="403"/>
                  </a:lnTo>
                  <a:lnTo>
                    <a:pt x="82" y="391"/>
                  </a:lnTo>
                  <a:lnTo>
                    <a:pt x="68" y="373"/>
                  </a:lnTo>
                  <a:lnTo>
                    <a:pt x="57" y="354"/>
                  </a:lnTo>
                  <a:lnTo>
                    <a:pt x="63" y="344"/>
                  </a:lnTo>
                  <a:lnTo>
                    <a:pt x="68" y="331"/>
                  </a:lnTo>
                  <a:lnTo>
                    <a:pt x="73" y="321"/>
                  </a:lnTo>
                  <a:lnTo>
                    <a:pt x="80" y="312"/>
                  </a:lnTo>
                  <a:lnTo>
                    <a:pt x="92" y="305"/>
                  </a:lnTo>
                  <a:lnTo>
                    <a:pt x="103" y="302"/>
                  </a:lnTo>
                  <a:lnTo>
                    <a:pt x="113" y="297"/>
                  </a:lnTo>
                  <a:lnTo>
                    <a:pt x="120" y="290"/>
                  </a:lnTo>
                  <a:lnTo>
                    <a:pt x="125" y="279"/>
                  </a:lnTo>
                  <a:lnTo>
                    <a:pt x="125" y="262"/>
                  </a:lnTo>
                  <a:lnTo>
                    <a:pt x="127" y="260"/>
                  </a:lnTo>
                  <a:lnTo>
                    <a:pt x="129" y="260"/>
                  </a:lnTo>
                  <a:lnTo>
                    <a:pt x="129" y="258"/>
                  </a:lnTo>
                  <a:lnTo>
                    <a:pt x="129" y="256"/>
                  </a:lnTo>
                  <a:lnTo>
                    <a:pt x="131" y="255"/>
                  </a:lnTo>
                  <a:lnTo>
                    <a:pt x="115" y="255"/>
                  </a:lnTo>
                  <a:lnTo>
                    <a:pt x="111" y="258"/>
                  </a:lnTo>
                  <a:lnTo>
                    <a:pt x="110" y="260"/>
                  </a:lnTo>
                  <a:lnTo>
                    <a:pt x="108" y="262"/>
                  </a:lnTo>
                  <a:lnTo>
                    <a:pt x="104" y="263"/>
                  </a:lnTo>
                  <a:lnTo>
                    <a:pt x="101" y="265"/>
                  </a:lnTo>
                  <a:lnTo>
                    <a:pt x="96" y="265"/>
                  </a:lnTo>
                  <a:lnTo>
                    <a:pt x="85" y="262"/>
                  </a:lnTo>
                  <a:lnTo>
                    <a:pt x="70" y="256"/>
                  </a:lnTo>
                  <a:lnTo>
                    <a:pt x="52" y="253"/>
                  </a:lnTo>
                  <a:lnTo>
                    <a:pt x="38" y="246"/>
                  </a:lnTo>
                  <a:lnTo>
                    <a:pt x="35" y="220"/>
                  </a:lnTo>
                  <a:lnTo>
                    <a:pt x="42" y="220"/>
                  </a:lnTo>
                  <a:lnTo>
                    <a:pt x="45" y="218"/>
                  </a:lnTo>
                  <a:lnTo>
                    <a:pt x="50" y="216"/>
                  </a:lnTo>
                  <a:lnTo>
                    <a:pt x="54" y="215"/>
                  </a:lnTo>
                  <a:lnTo>
                    <a:pt x="57" y="215"/>
                  </a:lnTo>
                  <a:lnTo>
                    <a:pt x="61" y="211"/>
                  </a:lnTo>
                  <a:lnTo>
                    <a:pt x="64" y="208"/>
                  </a:lnTo>
                  <a:lnTo>
                    <a:pt x="63" y="206"/>
                  </a:lnTo>
                  <a:lnTo>
                    <a:pt x="63" y="206"/>
                  </a:lnTo>
                  <a:lnTo>
                    <a:pt x="63" y="204"/>
                  </a:lnTo>
                  <a:lnTo>
                    <a:pt x="63" y="204"/>
                  </a:lnTo>
                  <a:lnTo>
                    <a:pt x="61" y="201"/>
                  </a:lnTo>
                  <a:lnTo>
                    <a:pt x="77" y="201"/>
                  </a:lnTo>
                  <a:lnTo>
                    <a:pt x="78" y="199"/>
                  </a:lnTo>
                  <a:lnTo>
                    <a:pt x="80" y="199"/>
                  </a:lnTo>
                  <a:lnTo>
                    <a:pt x="82" y="197"/>
                  </a:lnTo>
                  <a:lnTo>
                    <a:pt x="83" y="197"/>
                  </a:lnTo>
                  <a:lnTo>
                    <a:pt x="87" y="197"/>
                  </a:lnTo>
                  <a:lnTo>
                    <a:pt x="92" y="202"/>
                  </a:lnTo>
                  <a:lnTo>
                    <a:pt x="97" y="206"/>
                  </a:lnTo>
                  <a:lnTo>
                    <a:pt x="103" y="211"/>
                  </a:lnTo>
                  <a:lnTo>
                    <a:pt x="106" y="216"/>
                  </a:lnTo>
                  <a:lnTo>
                    <a:pt x="118" y="211"/>
                  </a:lnTo>
                  <a:lnTo>
                    <a:pt x="118" y="204"/>
                  </a:lnTo>
                  <a:lnTo>
                    <a:pt x="115" y="199"/>
                  </a:lnTo>
                  <a:lnTo>
                    <a:pt x="113" y="194"/>
                  </a:lnTo>
                  <a:lnTo>
                    <a:pt x="111" y="188"/>
                  </a:lnTo>
                  <a:lnTo>
                    <a:pt x="110" y="183"/>
                  </a:lnTo>
                  <a:lnTo>
                    <a:pt x="106" y="178"/>
                  </a:lnTo>
                  <a:lnTo>
                    <a:pt x="94" y="164"/>
                  </a:lnTo>
                  <a:lnTo>
                    <a:pt x="80" y="153"/>
                  </a:lnTo>
                  <a:lnTo>
                    <a:pt x="64" y="143"/>
                  </a:lnTo>
                  <a:lnTo>
                    <a:pt x="50" y="133"/>
                  </a:lnTo>
                  <a:lnTo>
                    <a:pt x="42" y="117"/>
                  </a:lnTo>
                  <a:lnTo>
                    <a:pt x="45" y="112"/>
                  </a:lnTo>
                  <a:lnTo>
                    <a:pt x="47" y="106"/>
                  </a:lnTo>
                  <a:lnTo>
                    <a:pt x="49" y="101"/>
                  </a:lnTo>
                  <a:lnTo>
                    <a:pt x="70" y="103"/>
                  </a:lnTo>
                  <a:lnTo>
                    <a:pt x="90" y="101"/>
                  </a:lnTo>
                  <a:lnTo>
                    <a:pt x="106" y="92"/>
                  </a:lnTo>
                  <a:lnTo>
                    <a:pt x="111" y="80"/>
                  </a:lnTo>
                  <a:lnTo>
                    <a:pt x="115" y="68"/>
                  </a:lnTo>
                  <a:lnTo>
                    <a:pt x="118" y="57"/>
                  </a:lnTo>
                  <a:lnTo>
                    <a:pt x="131" y="47"/>
                  </a:lnTo>
                  <a:lnTo>
                    <a:pt x="148" y="38"/>
                  </a:lnTo>
                  <a:lnTo>
                    <a:pt x="167" y="33"/>
                  </a:lnTo>
                  <a:lnTo>
                    <a:pt x="183" y="26"/>
                  </a:lnTo>
                  <a:lnTo>
                    <a:pt x="199" y="16"/>
                  </a:lnTo>
                  <a:lnTo>
                    <a:pt x="204" y="19"/>
                  </a:lnTo>
                  <a:lnTo>
                    <a:pt x="207" y="21"/>
                  </a:lnTo>
                  <a:lnTo>
                    <a:pt x="207" y="24"/>
                  </a:lnTo>
                  <a:lnTo>
                    <a:pt x="209" y="26"/>
                  </a:lnTo>
                  <a:lnTo>
                    <a:pt x="209" y="30"/>
                  </a:lnTo>
                  <a:lnTo>
                    <a:pt x="211" y="31"/>
                  </a:lnTo>
                  <a:lnTo>
                    <a:pt x="214" y="35"/>
                  </a:lnTo>
                  <a:lnTo>
                    <a:pt x="218" y="38"/>
                  </a:lnTo>
                  <a:lnTo>
                    <a:pt x="223" y="38"/>
                  </a:lnTo>
                  <a:lnTo>
                    <a:pt x="227" y="38"/>
                  </a:lnTo>
                  <a:lnTo>
                    <a:pt x="230" y="37"/>
                  </a:lnTo>
                  <a:lnTo>
                    <a:pt x="234" y="35"/>
                  </a:lnTo>
                  <a:lnTo>
                    <a:pt x="237" y="35"/>
                  </a:lnTo>
                  <a:lnTo>
                    <a:pt x="241" y="35"/>
                  </a:lnTo>
                  <a:lnTo>
                    <a:pt x="244" y="37"/>
                  </a:lnTo>
                  <a:lnTo>
                    <a:pt x="248" y="40"/>
                  </a:lnTo>
                  <a:lnTo>
                    <a:pt x="253" y="45"/>
                  </a:lnTo>
                  <a:lnTo>
                    <a:pt x="256" y="49"/>
                  </a:lnTo>
                  <a:lnTo>
                    <a:pt x="260" y="52"/>
                  </a:lnTo>
                  <a:lnTo>
                    <a:pt x="265" y="54"/>
                  </a:lnTo>
                  <a:lnTo>
                    <a:pt x="270" y="56"/>
                  </a:lnTo>
                  <a:lnTo>
                    <a:pt x="275" y="54"/>
                  </a:lnTo>
                  <a:lnTo>
                    <a:pt x="279" y="54"/>
                  </a:lnTo>
                  <a:lnTo>
                    <a:pt x="282" y="52"/>
                  </a:lnTo>
                  <a:lnTo>
                    <a:pt x="288" y="50"/>
                  </a:lnTo>
                  <a:lnTo>
                    <a:pt x="291" y="50"/>
                  </a:lnTo>
                  <a:lnTo>
                    <a:pt x="302" y="54"/>
                  </a:lnTo>
                  <a:lnTo>
                    <a:pt x="317" y="59"/>
                  </a:lnTo>
                  <a:lnTo>
                    <a:pt x="331" y="66"/>
                  </a:lnTo>
                  <a:lnTo>
                    <a:pt x="345" y="70"/>
                  </a:lnTo>
                  <a:lnTo>
                    <a:pt x="375" y="66"/>
                  </a:lnTo>
                  <a:lnTo>
                    <a:pt x="394" y="75"/>
                  </a:lnTo>
                  <a:lnTo>
                    <a:pt x="412" y="87"/>
                  </a:lnTo>
                  <a:lnTo>
                    <a:pt x="429" y="98"/>
                  </a:lnTo>
                  <a:lnTo>
                    <a:pt x="448" y="108"/>
                  </a:lnTo>
                  <a:lnTo>
                    <a:pt x="471" y="112"/>
                  </a:lnTo>
                  <a:lnTo>
                    <a:pt x="471" y="105"/>
                  </a:lnTo>
                  <a:lnTo>
                    <a:pt x="466" y="99"/>
                  </a:lnTo>
                  <a:lnTo>
                    <a:pt x="461" y="92"/>
                  </a:lnTo>
                  <a:lnTo>
                    <a:pt x="455" y="85"/>
                  </a:lnTo>
                  <a:lnTo>
                    <a:pt x="452" y="77"/>
                  </a:lnTo>
                  <a:lnTo>
                    <a:pt x="473" y="75"/>
                  </a:lnTo>
                  <a:lnTo>
                    <a:pt x="487" y="71"/>
                  </a:lnTo>
                  <a:lnTo>
                    <a:pt x="499" y="64"/>
                  </a:lnTo>
                  <a:lnTo>
                    <a:pt x="509" y="57"/>
                  </a:lnTo>
                  <a:lnTo>
                    <a:pt x="520" y="49"/>
                  </a:lnTo>
                  <a:lnTo>
                    <a:pt x="532" y="43"/>
                  </a:lnTo>
                  <a:lnTo>
                    <a:pt x="548" y="40"/>
                  </a:lnTo>
                  <a:lnTo>
                    <a:pt x="551" y="42"/>
                  </a:lnTo>
                  <a:lnTo>
                    <a:pt x="557" y="43"/>
                  </a:lnTo>
                  <a:lnTo>
                    <a:pt x="560" y="45"/>
                  </a:lnTo>
                  <a:lnTo>
                    <a:pt x="563" y="47"/>
                  </a:lnTo>
                  <a:lnTo>
                    <a:pt x="557" y="47"/>
                  </a:lnTo>
                  <a:lnTo>
                    <a:pt x="539" y="61"/>
                  </a:lnTo>
                  <a:lnTo>
                    <a:pt x="520" y="73"/>
                  </a:lnTo>
                  <a:lnTo>
                    <a:pt x="499" y="82"/>
                  </a:lnTo>
                  <a:lnTo>
                    <a:pt x="499" y="89"/>
                  </a:lnTo>
                  <a:lnTo>
                    <a:pt x="518" y="92"/>
                  </a:lnTo>
                  <a:lnTo>
                    <a:pt x="527" y="82"/>
                  </a:lnTo>
                  <a:lnTo>
                    <a:pt x="536" y="77"/>
                  </a:lnTo>
                  <a:lnTo>
                    <a:pt x="548" y="75"/>
                  </a:lnTo>
                  <a:lnTo>
                    <a:pt x="560" y="75"/>
                  </a:lnTo>
                  <a:lnTo>
                    <a:pt x="576" y="73"/>
                  </a:lnTo>
                  <a:lnTo>
                    <a:pt x="577" y="68"/>
                  </a:lnTo>
                  <a:lnTo>
                    <a:pt x="579" y="63"/>
                  </a:lnTo>
                  <a:lnTo>
                    <a:pt x="583" y="57"/>
                  </a:lnTo>
                  <a:lnTo>
                    <a:pt x="586" y="54"/>
                  </a:lnTo>
                  <a:lnTo>
                    <a:pt x="591" y="66"/>
                  </a:lnTo>
                  <a:lnTo>
                    <a:pt x="597" y="75"/>
                  </a:lnTo>
                  <a:lnTo>
                    <a:pt x="605" y="82"/>
                  </a:lnTo>
                  <a:lnTo>
                    <a:pt x="618" y="85"/>
                  </a:lnTo>
                  <a:lnTo>
                    <a:pt x="621" y="82"/>
                  </a:lnTo>
                  <a:lnTo>
                    <a:pt x="623" y="80"/>
                  </a:lnTo>
                  <a:lnTo>
                    <a:pt x="626" y="78"/>
                  </a:lnTo>
                  <a:lnTo>
                    <a:pt x="628" y="77"/>
                  </a:lnTo>
                  <a:lnTo>
                    <a:pt x="632" y="77"/>
                  </a:lnTo>
                  <a:lnTo>
                    <a:pt x="633" y="77"/>
                  </a:lnTo>
                  <a:lnTo>
                    <a:pt x="637" y="82"/>
                  </a:lnTo>
                  <a:lnTo>
                    <a:pt x="639" y="85"/>
                  </a:lnTo>
                  <a:lnTo>
                    <a:pt x="640" y="89"/>
                  </a:lnTo>
                  <a:lnTo>
                    <a:pt x="646" y="87"/>
                  </a:lnTo>
                  <a:lnTo>
                    <a:pt x="651" y="84"/>
                  </a:lnTo>
                  <a:lnTo>
                    <a:pt x="654" y="80"/>
                  </a:lnTo>
                  <a:lnTo>
                    <a:pt x="659" y="78"/>
                  </a:lnTo>
                  <a:lnTo>
                    <a:pt x="663" y="77"/>
                  </a:lnTo>
                  <a:lnTo>
                    <a:pt x="682" y="82"/>
                  </a:lnTo>
                  <a:lnTo>
                    <a:pt x="698" y="94"/>
                  </a:lnTo>
                  <a:lnTo>
                    <a:pt x="714" y="106"/>
                  </a:lnTo>
                  <a:lnTo>
                    <a:pt x="729" y="117"/>
                  </a:lnTo>
                  <a:lnTo>
                    <a:pt x="735" y="117"/>
                  </a:lnTo>
                  <a:lnTo>
                    <a:pt x="740" y="117"/>
                  </a:lnTo>
                  <a:lnTo>
                    <a:pt x="743" y="115"/>
                  </a:lnTo>
                  <a:lnTo>
                    <a:pt x="749" y="113"/>
                  </a:lnTo>
                  <a:lnTo>
                    <a:pt x="752" y="112"/>
                  </a:lnTo>
                  <a:lnTo>
                    <a:pt x="755" y="112"/>
                  </a:lnTo>
                  <a:lnTo>
                    <a:pt x="759" y="115"/>
                  </a:lnTo>
                  <a:lnTo>
                    <a:pt x="762" y="119"/>
                  </a:lnTo>
                  <a:lnTo>
                    <a:pt x="766" y="124"/>
                  </a:lnTo>
                  <a:lnTo>
                    <a:pt x="769" y="131"/>
                  </a:lnTo>
                  <a:lnTo>
                    <a:pt x="771" y="134"/>
                  </a:lnTo>
                  <a:lnTo>
                    <a:pt x="768" y="136"/>
                  </a:lnTo>
                  <a:lnTo>
                    <a:pt x="764" y="138"/>
                  </a:lnTo>
                  <a:lnTo>
                    <a:pt x="764" y="138"/>
                  </a:lnTo>
                  <a:lnTo>
                    <a:pt x="762" y="139"/>
                  </a:lnTo>
                  <a:lnTo>
                    <a:pt x="762" y="141"/>
                  </a:lnTo>
                  <a:lnTo>
                    <a:pt x="761" y="143"/>
                  </a:lnTo>
                  <a:lnTo>
                    <a:pt x="759" y="146"/>
                  </a:lnTo>
                  <a:lnTo>
                    <a:pt x="771" y="146"/>
                  </a:lnTo>
                  <a:lnTo>
                    <a:pt x="787" y="148"/>
                  </a:lnTo>
                  <a:lnTo>
                    <a:pt x="803" y="148"/>
                  </a:lnTo>
                  <a:lnTo>
                    <a:pt x="817" y="148"/>
                  </a:lnTo>
                  <a:lnTo>
                    <a:pt x="825" y="150"/>
                  </a:lnTo>
                  <a:lnTo>
                    <a:pt x="834" y="160"/>
                  </a:lnTo>
                  <a:lnTo>
                    <a:pt x="843" y="171"/>
                  </a:lnTo>
                  <a:lnTo>
                    <a:pt x="851" y="181"/>
                  </a:lnTo>
                  <a:lnTo>
                    <a:pt x="851" y="146"/>
                  </a:lnTo>
                  <a:lnTo>
                    <a:pt x="860" y="146"/>
                  </a:lnTo>
                  <a:lnTo>
                    <a:pt x="867" y="146"/>
                  </a:lnTo>
                  <a:lnTo>
                    <a:pt x="872" y="145"/>
                  </a:lnTo>
                  <a:lnTo>
                    <a:pt x="879" y="143"/>
                  </a:lnTo>
                  <a:lnTo>
                    <a:pt x="879" y="139"/>
                  </a:lnTo>
                  <a:lnTo>
                    <a:pt x="848" y="139"/>
                  </a:lnTo>
                  <a:lnTo>
                    <a:pt x="846" y="134"/>
                  </a:lnTo>
                  <a:lnTo>
                    <a:pt x="845" y="133"/>
                  </a:lnTo>
                  <a:lnTo>
                    <a:pt x="843" y="129"/>
                  </a:lnTo>
                  <a:lnTo>
                    <a:pt x="841" y="126"/>
                  </a:lnTo>
                  <a:lnTo>
                    <a:pt x="841" y="120"/>
                  </a:lnTo>
                  <a:lnTo>
                    <a:pt x="845" y="120"/>
                  </a:lnTo>
                  <a:lnTo>
                    <a:pt x="845" y="117"/>
                  </a:lnTo>
                  <a:lnTo>
                    <a:pt x="890" y="112"/>
                  </a:lnTo>
                  <a:lnTo>
                    <a:pt x="890" y="124"/>
                  </a:lnTo>
                  <a:lnTo>
                    <a:pt x="895" y="127"/>
                  </a:lnTo>
                  <a:lnTo>
                    <a:pt x="899" y="133"/>
                  </a:lnTo>
                  <a:lnTo>
                    <a:pt x="902" y="136"/>
                  </a:lnTo>
                  <a:lnTo>
                    <a:pt x="906" y="143"/>
                  </a:lnTo>
                  <a:lnTo>
                    <a:pt x="925" y="143"/>
                  </a:lnTo>
                  <a:lnTo>
                    <a:pt x="937" y="146"/>
                  </a:lnTo>
                  <a:lnTo>
                    <a:pt x="949" y="148"/>
                  </a:lnTo>
                  <a:lnTo>
                    <a:pt x="961" y="150"/>
                  </a:lnTo>
                  <a:lnTo>
                    <a:pt x="979" y="150"/>
                  </a:lnTo>
                  <a:lnTo>
                    <a:pt x="981" y="148"/>
                  </a:lnTo>
                  <a:lnTo>
                    <a:pt x="982" y="146"/>
                  </a:lnTo>
                  <a:lnTo>
                    <a:pt x="984" y="145"/>
                  </a:lnTo>
                  <a:lnTo>
                    <a:pt x="986" y="143"/>
                  </a:lnTo>
                  <a:lnTo>
                    <a:pt x="986" y="131"/>
                  </a:lnTo>
                  <a:lnTo>
                    <a:pt x="1009" y="131"/>
                  </a:lnTo>
                  <a:lnTo>
                    <a:pt x="1016" y="146"/>
                  </a:lnTo>
                  <a:lnTo>
                    <a:pt x="1024" y="162"/>
                  </a:lnTo>
                  <a:lnTo>
                    <a:pt x="1026" y="155"/>
                  </a:lnTo>
                  <a:lnTo>
                    <a:pt x="1026" y="152"/>
                  </a:lnTo>
                  <a:lnTo>
                    <a:pt x="1028" y="146"/>
                  </a:lnTo>
                  <a:lnTo>
                    <a:pt x="1028" y="143"/>
                  </a:lnTo>
                  <a:lnTo>
                    <a:pt x="1040" y="143"/>
                  </a:lnTo>
                  <a:lnTo>
                    <a:pt x="1040" y="129"/>
                  </a:lnTo>
                  <a:lnTo>
                    <a:pt x="1040" y="113"/>
                  </a:lnTo>
                  <a:lnTo>
                    <a:pt x="1042" y="99"/>
                  </a:lnTo>
                  <a:lnTo>
                    <a:pt x="1040" y="92"/>
                  </a:lnTo>
                  <a:lnTo>
                    <a:pt x="1028" y="78"/>
                  </a:lnTo>
                  <a:lnTo>
                    <a:pt x="1019" y="63"/>
                  </a:lnTo>
                  <a:lnTo>
                    <a:pt x="1017" y="45"/>
                  </a:lnTo>
                  <a:lnTo>
                    <a:pt x="1021" y="28"/>
                  </a:lnTo>
                  <a:lnTo>
                    <a:pt x="1033" y="9"/>
                  </a:lnTo>
                  <a:lnTo>
                    <a:pt x="1042" y="5"/>
                  </a:lnTo>
                  <a:lnTo>
                    <a:pt x="1052" y="2"/>
                  </a:lnTo>
                  <a:lnTo>
                    <a:pt x="106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22" name="Freeform 14">
              <a:extLst>
                <a:ext uri="{FF2B5EF4-FFF2-40B4-BE49-F238E27FC236}">
                  <a16:creationId xmlns:a16="http://schemas.microsoft.com/office/drawing/2014/main" id="{E5D5F186-12A2-4867-BFB4-746E024B4E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7819" y="1173162"/>
              <a:ext cx="2600325" cy="1519238"/>
            </a:xfrm>
            <a:custGeom>
              <a:avLst/>
              <a:gdLst>
                <a:gd name="T0" fmla="*/ 273 w 1638"/>
                <a:gd name="T1" fmla="*/ 613 h 957"/>
                <a:gd name="T2" fmla="*/ 102 w 1638"/>
                <a:gd name="T3" fmla="*/ 506 h 957"/>
                <a:gd name="T4" fmla="*/ 219 w 1638"/>
                <a:gd name="T5" fmla="*/ 485 h 957"/>
                <a:gd name="T6" fmla="*/ 562 w 1638"/>
                <a:gd name="T7" fmla="*/ 430 h 957"/>
                <a:gd name="T8" fmla="*/ 665 w 1638"/>
                <a:gd name="T9" fmla="*/ 492 h 957"/>
                <a:gd name="T10" fmla="*/ 704 w 1638"/>
                <a:gd name="T11" fmla="*/ 499 h 957"/>
                <a:gd name="T12" fmla="*/ 857 w 1638"/>
                <a:gd name="T13" fmla="*/ 672 h 957"/>
                <a:gd name="T14" fmla="*/ 833 w 1638"/>
                <a:gd name="T15" fmla="*/ 716 h 957"/>
                <a:gd name="T16" fmla="*/ 781 w 1638"/>
                <a:gd name="T17" fmla="*/ 836 h 957"/>
                <a:gd name="T18" fmla="*/ 683 w 1638"/>
                <a:gd name="T19" fmla="*/ 585 h 957"/>
                <a:gd name="T20" fmla="*/ 534 w 1638"/>
                <a:gd name="T21" fmla="*/ 433 h 957"/>
                <a:gd name="T22" fmla="*/ 365 w 1638"/>
                <a:gd name="T23" fmla="*/ 440 h 957"/>
                <a:gd name="T24" fmla="*/ 454 w 1638"/>
                <a:gd name="T25" fmla="*/ 503 h 957"/>
                <a:gd name="T26" fmla="*/ 67 w 1638"/>
                <a:gd name="T27" fmla="*/ 543 h 957"/>
                <a:gd name="T28" fmla="*/ 21 w 1638"/>
                <a:gd name="T29" fmla="*/ 466 h 957"/>
                <a:gd name="T30" fmla="*/ 435 w 1638"/>
                <a:gd name="T31" fmla="*/ 403 h 957"/>
                <a:gd name="T32" fmla="*/ 391 w 1638"/>
                <a:gd name="T33" fmla="*/ 342 h 957"/>
                <a:gd name="T34" fmla="*/ 323 w 1638"/>
                <a:gd name="T35" fmla="*/ 372 h 957"/>
                <a:gd name="T36" fmla="*/ 285 w 1638"/>
                <a:gd name="T37" fmla="*/ 368 h 957"/>
                <a:gd name="T38" fmla="*/ 194 w 1638"/>
                <a:gd name="T39" fmla="*/ 416 h 957"/>
                <a:gd name="T40" fmla="*/ 157 w 1638"/>
                <a:gd name="T41" fmla="*/ 358 h 957"/>
                <a:gd name="T42" fmla="*/ 742 w 1638"/>
                <a:gd name="T43" fmla="*/ 325 h 957"/>
                <a:gd name="T44" fmla="*/ 140 w 1638"/>
                <a:gd name="T45" fmla="*/ 318 h 957"/>
                <a:gd name="T46" fmla="*/ 604 w 1638"/>
                <a:gd name="T47" fmla="*/ 396 h 957"/>
                <a:gd name="T48" fmla="*/ 515 w 1638"/>
                <a:gd name="T49" fmla="*/ 400 h 957"/>
                <a:gd name="T50" fmla="*/ 418 w 1638"/>
                <a:gd name="T51" fmla="*/ 328 h 957"/>
                <a:gd name="T52" fmla="*/ 318 w 1638"/>
                <a:gd name="T53" fmla="*/ 320 h 957"/>
                <a:gd name="T54" fmla="*/ 182 w 1638"/>
                <a:gd name="T55" fmla="*/ 323 h 957"/>
                <a:gd name="T56" fmla="*/ 217 w 1638"/>
                <a:gd name="T57" fmla="*/ 283 h 957"/>
                <a:gd name="T58" fmla="*/ 384 w 1638"/>
                <a:gd name="T59" fmla="*/ 265 h 957"/>
                <a:gd name="T60" fmla="*/ 1550 w 1638"/>
                <a:gd name="T61" fmla="*/ 225 h 957"/>
                <a:gd name="T62" fmla="*/ 531 w 1638"/>
                <a:gd name="T63" fmla="*/ 180 h 957"/>
                <a:gd name="T64" fmla="*/ 418 w 1638"/>
                <a:gd name="T65" fmla="*/ 206 h 957"/>
                <a:gd name="T66" fmla="*/ 454 w 1638"/>
                <a:gd name="T67" fmla="*/ 131 h 957"/>
                <a:gd name="T68" fmla="*/ 1081 w 1638"/>
                <a:gd name="T69" fmla="*/ 80 h 957"/>
                <a:gd name="T70" fmla="*/ 814 w 1638"/>
                <a:gd name="T71" fmla="*/ 129 h 957"/>
                <a:gd name="T72" fmla="*/ 669 w 1638"/>
                <a:gd name="T73" fmla="*/ 278 h 957"/>
                <a:gd name="T74" fmla="*/ 662 w 1638"/>
                <a:gd name="T75" fmla="*/ 334 h 957"/>
                <a:gd name="T76" fmla="*/ 517 w 1638"/>
                <a:gd name="T77" fmla="*/ 309 h 957"/>
                <a:gd name="T78" fmla="*/ 564 w 1638"/>
                <a:gd name="T79" fmla="*/ 197 h 957"/>
                <a:gd name="T80" fmla="*/ 657 w 1638"/>
                <a:gd name="T81" fmla="*/ 150 h 957"/>
                <a:gd name="T82" fmla="*/ 508 w 1638"/>
                <a:gd name="T83" fmla="*/ 161 h 957"/>
                <a:gd name="T84" fmla="*/ 510 w 1638"/>
                <a:gd name="T85" fmla="*/ 105 h 957"/>
                <a:gd name="T86" fmla="*/ 590 w 1638"/>
                <a:gd name="T87" fmla="*/ 70 h 957"/>
                <a:gd name="T88" fmla="*/ 1283 w 1638"/>
                <a:gd name="T89" fmla="*/ 0 h 957"/>
                <a:gd name="T90" fmla="*/ 1498 w 1638"/>
                <a:gd name="T91" fmla="*/ 84 h 957"/>
                <a:gd name="T92" fmla="*/ 1479 w 1638"/>
                <a:gd name="T93" fmla="*/ 161 h 957"/>
                <a:gd name="T94" fmla="*/ 1514 w 1638"/>
                <a:gd name="T95" fmla="*/ 222 h 957"/>
                <a:gd name="T96" fmla="*/ 1536 w 1638"/>
                <a:gd name="T97" fmla="*/ 349 h 957"/>
                <a:gd name="T98" fmla="*/ 1507 w 1638"/>
                <a:gd name="T99" fmla="*/ 442 h 957"/>
                <a:gd name="T100" fmla="*/ 1477 w 1638"/>
                <a:gd name="T101" fmla="*/ 526 h 957"/>
                <a:gd name="T102" fmla="*/ 1421 w 1638"/>
                <a:gd name="T103" fmla="*/ 581 h 957"/>
                <a:gd name="T104" fmla="*/ 1327 w 1638"/>
                <a:gd name="T105" fmla="*/ 693 h 957"/>
                <a:gd name="T106" fmla="*/ 1210 w 1638"/>
                <a:gd name="T107" fmla="*/ 829 h 957"/>
                <a:gd name="T108" fmla="*/ 1062 w 1638"/>
                <a:gd name="T109" fmla="*/ 852 h 957"/>
                <a:gd name="T110" fmla="*/ 1028 w 1638"/>
                <a:gd name="T111" fmla="*/ 779 h 957"/>
                <a:gd name="T112" fmla="*/ 1032 w 1638"/>
                <a:gd name="T113" fmla="*/ 595 h 957"/>
                <a:gd name="T114" fmla="*/ 889 w 1638"/>
                <a:gd name="T115" fmla="*/ 365 h 957"/>
                <a:gd name="T116" fmla="*/ 744 w 1638"/>
                <a:gd name="T117" fmla="*/ 278 h 957"/>
                <a:gd name="T118" fmla="*/ 966 w 1638"/>
                <a:gd name="T119" fmla="*/ 100 h 957"/>
                <a:gd name="T120" fmla="*/ 1117 w 1638"/>
                <a:gd name="T121" fmla="*/ 103 h 957"/>
                <a:gd name="T122" fmla="*/ 1196 w 1638"/>
                <a:gd name="T123" fmla="*/ 19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38" h="957">
                  <a:moveTo>
                    <a:pt x="246" y="461"/>
                  </a:moveTo>
                  <a:lnTo>
                    <a:pt x="267" y="475"/>
                  </a:lnTo>
                  <a:lnTo>
                    <a:pt x="280" y="492"/>
                  </a:lnTo>
                  <a:lnTo>
                    <a:pt x="287" y="513"/>
                  </a:lnTo>
                  <a:lnTo>
                    <a:pt x="292" y="540"/>
                  </a:lnTo>
                  <a:lnTo>
                    <a:pt x="297" y="567"/>
                  </a:lnTo>
                  <a:lnTo>
                    <a:pt x="313" y="569"/>
                  </a:lnTo>
                  <a:lnTo>
                    <a:pt x="323" y="571"/>
                  </a:lnTo>
                  <a:lnTo>
                    <a:pt x="332" y="578"/>
                  </a:lnTo>
                  <a:lnTo>
                    <a:pt x="337" y="587"/>
                  </a:lnTo>
                  <a:lnTo>
                    <a:pt x="339" y="602"/>
                  </a:lnTo>
                  <a:lnTo>
                    <a:pt x="336" y="602"/>
                  </a:lnTo>
                  <a:lnTo>
                    <a:pt x="334" y="601"/>
                  </a:lnTo>
                  <a:lnTo>
                    <a:pt x="332" y="599"/>
                  </a:lnTo>
                  <a:lnTo>
                    <a:pt x="330" y="597"/>
                  </a:lnTo>
                  <a:lnTo>
                    <a:pt x="327" y="595"/>
                  </a:lnTo>
                  <a:lnTo>
                    <a:pt x="327" y="602"/>
                  </a:lnTo>
                  <a:lnTo>
                    <a:pt x="330" y="606"/>
                  </a:lnTo>
                  <a:lnTo>
                    <a:pt x="332" y="608"/>
                  </a:lnTo>
                  <a:lnTo>
                    <a:pt x="334" y="608"/>
                  </a:lnTo>
                  <a:lnTo>
                    <a:pt x="334" y="611"/>
                  </a:lnTo>
                  <a:lnTo>
                    <a:pt x="334" y="613"/>
                  </a:lnTo>
                  <a:lnTo>
                    <a:pt x="336" y="618"/>
                  </a:lnTo>
                  <a:lnTo>
                    <a:pt x="327" y="620"/>
                  </a:lnTo>
                  <a:lnTo>
                    <a:pt x="318" y="622"/>
                  </a:lnTo>
                  <a:lnTo>
                    <a:pt x="308" y="622"/>
                  </a:lnTo>
                  <a:lnTo>
                    <a:pt x="290" y="615"/>
                  </a:lnTo>
                  <a:lnTo>
                    <a:pt x="273" y="613"/>
                  </a:lnTo>
                  <a:lnTo>
                    <a:pt x="253" y="616"/>
                  </a:lnTo>
                  <a:lnTo>
                    <a:pt x="234" y="622"/>
                  </a:lnTo>
                  <a:lnTo>
                    <a:pt x="215" y="625"/>
                  </a:lnTo>
                  <a:lnTo>
                    <a:pt x="194" y="625"/>
                  </a:lnTo>
                  <a:lnTo>
                    <a:pt x="170" y="618"/>
                  </a:lnTo>
                  <a:lnTo>
                    <a:pt x="157" y="615"/>
                  </a:lnTo>
                  <a:lnTo>
                    <a:pt x="147" y="613"/>
                  </a:lnTo>
                  <a:lnTo>
                    <a:pt x="138" y="611"/>
                  </a:lnTo>
                  <a:lnTo>
                    <a:pt x="130" y="606"/>
                  </a:lnTo>
                  <a:lnTo>
                    <a:pt x="124" y="595"/>
                  </a:lnTo>
                  <a:lnTo>
                    <a:pt x="128" y="595"/>
                  </a:lnTo>
                  <a:lnTo>
                    <a:pt x="137" y="587"/>
                  </a:lnTo>
                  <a:lnTo>
                    <a:pt x="150" y="583"/>
                  </a:lnTo>
                  <a:lnTo>
                    <a:pt x="166" y="581"/>
                  </a:lnTo>
                  <a:lnTo>
                    <a:pt x="182" y="580"/>
                  </a:lnTo>
                  <a:lnTo>
                    <a:pt x="182" y="576"/>
                  </a:lnTo>
                  <a:lnTo>
                    <a:pt x="175" y="571"/>
                  </a:lnTo>
                  <a:lnTo>
                    <a:pt x="170" y="567"/>
                  </a:lnTo>
                  <a:lnTo>
                    <a:pt x="163" y="566"/>
                  </a:lnTo>
                  <a:lnTo>
                    <a:pt x="150" y="564"/>
                  </a:lnTo>
                  <a:lnTo>
                    <a:pt x="144" y="564"/>
                  </a:lnTo>
                  <a:lnTo>
                    <a:pt x="131" y="564"/>
                  </a:lnTo>
                  <a:lnTo>
                    <a:pt x="116" y="564"/>
                  </a:lnTo>
                  <a:lnTo>
                    <a:pt x="114" y="553"/>
                  </a:lnTo>
                  <a:lnTo>
                    <a:pt x="109" y="543"/>
                  </a:lnTo>
                  <a:lnTo>
                    <a:pt x="105" y="534"/>
                  </a:lnTo>
                  <a:lnTo>
                    <a:pt x="102" y="524"/>
                  </a:lnTo>
                  <a:lnTo>
                    <a:pt x="102" y="506"/>
                  </a:lnTo>
                  <a:lnTo>
                    <a:pt x="109" y="496"/>
                  </a:lnTo>
                  <a:lnTo>
                    <a:pt x="116" y="484"/>
                  </a:lnTo>
                  <a:lnTo>
                    <a:pt x="124" y="473"/>
                  </a:lnTo>
                  <a:lnTo>
                    <a:pt x="135" y="466"/>
                  </a:lnTo>
                  <a:lnTo>
                    <a:pt x="147" y="468"/>
                  </a:lnTo>
                  <a:lnTo>
                    <a:pt x="150" y="468"/>
                  </a:lnTo>
                  <a:lnTo>
                    <a:pt x="150" y="471"/>
                  </a:lnTo>
                  <a:lnTo>
                    <a:pt x="150" y="473"/>
                  </a:lnTo>
                  <a:lnTo>
                    <a:pt x="149" y="473"/>
                  </a:lnTo>
                  <a:lnTo>
                    <a:pt x="149" y="475"/>
                  </a:lnTo>
                  <a:lnTo>
                    <a:pt x="149" y="475"/>
                  </a:lnTo>
                  <a:lnTo>
                    <a:pt x="150" y="477"/>
                  </a:lnTo>
                  <a:lnTo>
                    <a:pt x="150" y="480"/>
                  </a:lnTo>
                  <a:lnTo>
                    <a:pt x="159" y="480"/>
                  </a:lnTo>
                  <a:lnTo>
                    <a:pt x="171" y="480"/>
                  </a:lnTo>
                  <a:lnTo>
                    <a:pt x="182" y="480"/>
                  </a:lnTo>
                  <a:lnTo>
                    <a:pt x="189" y="480"/>
                  </a:lnTo>
                  <a:lnTo>
                    <a:pt x="192" y="482"/>
                  </a:lnTo>
                  <a:lnTo>
                    <a:pt x="194" y="484"/>
                  </a:lnTo>
                  <a:lnTo>
                    <a:pt x="196" y="487"/>
                  </a:lnTo>
                  <a:lnTo>
                    <a:pt x="198" y="491"/>
                  </a:lnTo>
                  <a:lnTo>
                    <a:pt x="201" y="492"/>
                  </a:lnTo>
                  <a:lnTo>
                    <a:pt x="205" y="496"/>
                  </a:lnTo>
                  <a:lnTo>
                    <a:pt x="206" y="491"/>
                  </a:lnTo>
                  <a:lnTo>
                    <a:pt x="208" y="489"/>
                  </a:lnTo>
                  <a:lnTo>
                    <a:pt x="212" y="487"/>
                  </a:lnTo>
                  <a:lnTo>
                    <a:pt x="213" y="485"/>
                  </a:lnTo>
                  <a:lnTo>
                    <a:pt x="219" y="485"/>
                  </a:lnTo>
                  <a:lnTo>
                    <a:pt x="224" y="484"/>
                  </a:lnTo>
                  <a:lnTo>
                    <a:pt x="231" y="498"/>
                  </a:lnTo>
                  <a:lnTo>
                    <a:pt x="238" y="508"/>
                  </a:lnTo>
                  <a:lnTo>
                    <a:pt x="243" y="515"/>
                  </a:lnTo>
                  <a:lnTo>
                    <a:pt x="245" y="510"/>
                  </a:lnTo>
                  <a:lnTo>
                    <a:pt x="246" y="505"/>
                  </a:lnTo>
                  <a:lnTo>
                    <a:pt x="246" y="499"/>
                  </a:lnTo>
                  <a:lnTo>
                    <a:pt x="246" y="492"/>
                  </a:lnTo>
                  <a:lnTo>
                    <a:pt x="240" y="482"/>
                  </a:lnTo>
                  <a:lnTo>
                    <a:pt x="241" y="471"/>
                  </a:lnTo>
                  <a:lnTo>
                    <a:pt x="246" y="461"/>
                  </a:lnTo>
                  <a:close/>
                  <a:moveTo>
                    <a:pt x="266" y="445"/>
                  </a:moveTo>
                  <a:lnTo>
                    <a:pt x="274" y="445"/>
                  </a:lnTo>
                  <a:lnTo>
                    <a:pt x="281" y="447"/>
                  </a:lnTo>
                  <a:lnTo>
                    <a:pt x="288" y="449"/>
                  </a:lnTo>
                  <a:lnTo>
                    <a:pt x="294" y="452"/>
                  </a:lnTo>
                  <a:lnTo>
                    <a:pt x="295" y="457"/>
                  </a:lnTo>
                  <a:lnTo>
                    <a:pt x="295" y="461"/>
                  </a:lnTo>
                  <a:lnTo>
                    <a:pt x="297" y="466"/>
                  </a:lnTo>
                  <a:lnTo>
                    <a:pt x="297" y="473"/>
                  </a:lnTo>
                  <a:lnTo>
                    <a:pt x="292" y="473"/>
                  </a:lnTo>
                  <a:lnTo>
                    <a:pt x="288" y="475"/>
                  </a:lnTo>
                  <a:lnTo>
                    <a:pt x="283" y="475"/>
                  </a:lnTo>
                  <a:lnTo>
                    <a:pt x="278" y="477"/>
                  </a:lnTo>
                  <a:lnTo>
                    <a:pt x="269" y="468"/>
                  </a:lnTo>
                  <a:lnTo>
                    <a:pt x="259" y="461"/>
                  </a:lnTo>
                  <a:lnTo>
                    <a:pt x="266" y="445"/>
                  </a:lnTo>
                  <a:close/>
                  <a:moveTo>
                    <a:pt x="562" y="430"/>
                  </a:moveTo>
                  <a:lnTo>
                    <a:pt x="562" y="433"/>
                  </a:lnTo>
                  <a:lnTo>
                    <a:pt x="566" y="433"/>
                  </a:lnTo>
                  <a:lnTo>
                    <a:pt x="564" y="451"/>
                  </a:lnTo>
                  <a:lnTo>
                    <a:pt x="566" y="466"/>
                  </a:lnTo>
                  <a:lnTo>
                    <a:pt x="573" y="480"/>
                  </a:lnTo>
                  <a:lnTo>
                    <a:pt x="576" y="482"/>
                  </a:lnTo>
                  <a:lnTo>
                    <a:pt x="580" y="482"/>
                  </a:lnTo>
                  <a:lnTo>
                    <a:pt x="583" y="484"/>
                  </a:lnTo>
                  <a:lnTo>
                    <a:pt x="589" y="484"/>
                  </a:lnTo>
                  <a:lnTo>
                    <a:pt x="589" y="442"/>
                  </a:lnTo>
                  <a:lnTo>
                    <a:pt x="615" y="442"/>
                  </a:lnTo>
                  <a:lnTo>
                    <a:pt x="620" y="454"/>
                  </a:lnTo>
                  <a:lnTo>
                    <a:pt x="627" y="466"/>
                  </a:lnTo>
                  <a:lnTo>
                    <a:pt x="634" y="477"/>
                  </a:lnTo>
                  <a:lnTo>
                    <a:pt x="646" y="480"/>
                  </a:lnTo>
                  <a:lnTo>
                    <a:pt x="646" y="485"/>
                  </a:lnTo>
                  <a:lnTo>
                    <a:pt x="648" y="496"/>
                  </a:lnTo>
                  <a:lnTo>
                    <a:pt x="650" y="508"/>
                  </a:lnTo>
                  <a:lnTo>
                    <a:pt x="650" y="515"/>
                  </a:lnTo>
                  <a:lnTo>
                    <a:pt x="653" y="513"/>
                  </a:lnTo>
                  <a:lnTo>
                    <a:pt x="655" y="513"/>
                  </a:lnTo>
                  <a:lnTo>
                    <a:pt x="655" y="513"/>
                  </a:lnTo>
                  <a:lnTo>
                    <a:pt x="657" y="512"/>
                  </a:lnTo>
                  <a:lnTo>
                    <a:pt x="658" y="510"/>
                  </a:lnTo>
                  <a:lnTo>
                    <a:pt x="660" y="506"/>
                  </a:lnTo>
                  <a:lnTo>
                    <a:pt x="662" y="501"/>
                  </a:lnTo>
                  <a:lnTo>
                    <a:pt x="664" y="496"/>
                  </a:lnTo>
                  <a:lnTo>
                    <a:pt x="665" y="492"/>
                  </a:lnTo>
                  <a:lnTo>
                    <a:pt x="669" y="489"/>
                  </a:lnTo>
                  <a:lnTo>
                    <a:pt x="672" y="487"/>
                  </a:lnTo>
                  <a:lnTo>
                    <a:pt x="678" y="485"/>
                  </a:lnTo>
                  <a:lnTo>
                    <a:pt x="681" y="482"/>
                  </a:lnTo>
                  <a:lnTo>
                    <a:pt x="685" y="480"/>
                  </a:lnTo>
                  <a:lnTo>
                    <a:pt x="681" y="480"/>
                  </a:lnTo>
                  <a:lnTo>
                    <a:pt x="681" y="477"/>
                  </a:lnTo>
                  <a:lnTo>
                    <a:pt x="672" y="480"/>
                  </a:lnTo>
                  <a:lnTo>
                    <a:pt x="667" y="484"/>
                  </a:lnTo>
                  <a:lnTo>
                    <a:pt x="660" y="489"/>
                  </a:lnTo>
                  <a:lnTo>
                    <a:pt x="650" y="492"/>
                  </a:lnTo>
                  <a:lnTo>
                    <a:pt x="648" y="477"/>
                  </a:lnTo>
                  <a:lnTo>
                    <a:pt x="646" y="466"/>
                  </a:lnTo>
                  <a:lnTo>
                    <a:pt x="643" y="457"/>
                  </a:lnTo>
                  <a:lnTo>
                    <a:pt x="639" y="445"/>
                  </a:lnTo>
                  <a:lnTo>
                    <a:pt x="643" y="444"/>
                  </a:lnTo>
                  <a:lnTo>
                    <a:pt x="644" y="444"/>
                  </a:lnTo>
                  <a:lnTo>
                    <a:pt x="648" y="442"/>
                  </a:lnTo>
                  <a:lnTo>
                    <a:pt x="653" y="442"/>
                  </a:lnTo>
                  <a:lnTo>
                    <a:pt x="658" y="445"/>
                  </a:lnTo>
                  <a:lnTo>
                    <a:pt x="662" y="447"/>
                  </a:lnTo>
                  <a:lnTo>
                    <a:pt x="667" y="449"/>
                  </a:lnTo>
                  <a:lnTo>
                    <a:pt x="672" y="451"/>
                  </a:lnTo>
                  <a:lnTo>
                    <a:pt x="678" y="452"/>
                  </a:lnTo>
                  <a:lnTo>
                    <a:pt x="685" y="464"/>
                  </a:lnTo>
                  <a:lnTo>
                    <a:pt x="692" y="478"/>
                  </a:lnTo>
                  <a:lnTo>
                    <a:pt x="697" y="491"/>
                  </a:lnTo>
                  <a:lnTo>
                    <a:pt x="704" y="499"/>
                  </a:lnTo>
                  <a:lnTo>
                    <a:pt x="707" y="501"/>
                  </a:lnTo>
                  <a:lnTo>
                    <a:pt x="713" y="501"/>
                  </a:lnTo>
                  <a:lnTo>
                    <a:pt x="718" y="501"/>
                  </a:lnTo>
                  <a:lnTo>
                    <a:pt x="723" y="501"/>
                  </a:lnTo>
                  <a:lnTo>
                    <a:pt x="726" y="501"/>
                  </a:lnTo>
                  <a:lnTo>
                    <a:pt x="730" y="503"/>
                  </a:lnTo>
                  <a:lnTo>
                    <a:pt x="747" y="515"/>
                  </a:lnTo>
                  <a:lnTo>
                    <a:pt x="761" y="531"/>
                  </a:lnTo>
                  <a:lnTo>
                    <a:pt x="777" y="545"/>
                  </a:lnTo>
                  <a:lnTo>
                    <a:pt x="777" y="557"/>
                  </a:lnTo>
                  <a:lnTo>
                    <a:pt x="791" y="562"/>
                  </a:lnTo>
                  <a:lnTo>
                    <a:pt x="803" y="569"/>
                  </a:lnTo>
                  <a:lnTo>
                    <a:pt x="810" y="580"/>
                  </a:lnTo>
                  <a:lnTo>
                    <a:pt x="819" y="592"/>
                  </a:lnTo>
                  <a:lnTo>
                    <a:pt x="826" y="604"/>
                  </a:lnTo>
                  <a:lnTo>
                    <a:pt x="835" y="615"/>
                  </a:lnTo>
                  <a:lnTo>
                    <a:pt x="829" y="622"/>
                  </a:lnTo>
                  <a:lnTo>
                    <a:pt x="826" y="625"/>
                  </a:lnTo>
                  <a:lnTo>
                    <a:pt x="824" y="630"/>
                  </a:lnTo>
                  <a:lnTo>
                    <a:pt x="822" y="634"/>
                  </a:lnTo>
                  <a:lnTo>
                    <a:pt x="829" y="646"/>
                  </a:lnTo>
                  <a:lnTo>
                    <a:pt x="840" y="655"/>
                  </a:lnTo>
                  <a:lnTo>
                    <a:pt x="854" y="660"/>
                  </a:lnTo>
                  <a:lnTo>
                    <a:pt x="854" y="665"/>
                  </a:lnTo>
                  <a:lnTo>
                    <a:pt x="854" y="667"/>
                  </a:lnTo>
                  <a:lnTo>
                    <a:pt x="856" y="669"/>
                  </a:lnTo>
                  <a:lnTo>
                    <a:pt x="856" y="670"/>
                  </a:lnTo>
                  <a:lnTo>
                    <a:pt x="857" y="672"/>
                  </a:lnTo>
                  <a:lnTo>
                    <a:pt x="861" y="674"/>
                  </a:lnTo>
                  <a:lnTo>
                    <a:pt x="864" y="677"/>
                  </a:lnTo>
                  <a:lnTo>
                    <a:pt x="870" y="679"/>
                  </a:lnTo>
                  <a:lnTo>
                    <a:pt x="873" y="681"/>
                  </a:lnTo>
                  <a:lnTo>
                    <a:pt x="877" y="684"/>
                  </a:lnTo>
                  <a:lnTo>
                    <a:pt x="878" y="686"/>
                  </a:lnTo>
                  <a:lnTo>
                    <a:pt x="880" y="690"/>
                  </a:lnTo>
                  <a:lnTo>
                    <a:pt x="878" y="691"/>
                  </a:lnTo>
                  <a:lnTo>
                    <a:pt x="878" y="693"/>
                  </a:lnTo>
                  <a:lnTo>
                    <a:pt x="878" y="693"/>
                  </a:lnTo>
                  <a:lnTo>
                    <a:pt x="878" y="695"/>
                  </a:lnTo>
                  <a:lnTo>
                    <a:pt x="880" y="697"/>
                  </a:lnTo>
                  <a:lnTo>
                    <a:pt x="884" y="698"/>
                  </a:lnTo>
                  <a:lnTo>
                    <a:pt x="889" y="700"/>
                  </a:lnTo>
                  <a:lnTo>
                    <a:pt x="892" y="702"/>
                  </a:lnTo>
                  <a:lnTo>
                    <a:pt x="898" y="702"/>
                  </a:lnTo>
                  <a:lnTo>
                    <a:pt x="903" y="702"/>
                  </a:lnTo>
                  <a:lnTo>
                    <a:pt x="896" y="749"/>
                  </a:lnTo>
                  <a:lnTo>
                    <a:pt x="891" y="751"/>
                  </a:lnTo>
                  <a:lnTo>
                    <a:pt x="885" y="751"/>
                  </a:lnTo>
                  <a:lnTo>
                    <a:pt x="880" y="752"/>
                  </a:lnTo>
                  <a:lnTo>
                    <a:pt x="873" y="752"/>
                  </a:lnTo>
                  <a:lnTo>
                    <a:pt x="866" y="744"/>
                  </a:lnTo>
                  <a:lnTo>
                    <a:pt x="857" y="735"/>
                  </a:lnTo>
                  <a:lnTo>
                    <a:pt x="850" y="726"/>
                  </a:lnTo>
                  <a:lnTo>
                    <a:pt x="845" y="714"/>
                  </a:lnTo>
                  <a:lnTo>
                    <a:pt x="838" y="714"/>
                  </a:lnTo>
                  <a:lnTo>
                    <a:pt x="833" y="716"/>
                  </a:lnTo>
                  <a:lnTo>
                    <a:pt x="828" y="716"/>
                  </a:lnTo>
                  <a:lnTo>
                    <a:pt x="822" y="718"/>
                  </a:lnTo>
                  <a:lnTo>
                    <a:pt x="831" y="745"/>
                  </a:lnTo>
                  <a:lnTo>
                    <a:pt x="838" y="775"/>
                  </a:lnTo>
                  <a:lnTo>
                    <a:pt x="850" y="775"/>
                  </a:lnTo>
                  <a:lnTo>
                    <a:pt x="857" y="789"/>
                  </a:lnTo>
                  <a:lnTo>
                    <a:pt x="863" y="803"/>
                  </a:lnTo>
                  <a:lnTo>
                    <a:pt x="864" y="822"/>
                  </a:lnTo>
                  <a:lnTo>
                    <a:pt x="863" y="824"/>
                  </a:lnTo>
                  <a:lnTo>
                    <a:pt x="861" y="826"/>
                  </a:lnTo>
                  <a:lnTo>
                    <a:pt x="861" y="828"/>
                  </a:lnTo>
                  <a:lnTo>
                    <a:pt x="859" y="829"/>
                  </a:lnTo>
                  <a:lnTo>
                    <a:pt x="857" y="831"/>
                  </a:lnTo>
                  <a:lnTo>
                    <a:pt x="854" y="833"/>
                  </a:lnTo>
                  <a:lnTo>
                    <a:pt x="847" y="829"/>
                  </a:lnTo>
                  <a:lnTo>
                    <a:pt x="838" y="824"/>
                  </a:lnTo>
                  <a:lnTo>
                    <a:pt x="829" y="819"/>
                  </a:lnTo>
                  <a:lnTo>
                    <a:pt x="822" y="815"/>
                  </a:lnTo>
                  <a:lnTo>
                    <a:pt x="819" y="814"/>
                  </a:lnTo>
                  <a:lnTo>
                    <a:pt x="816" y="814"/>
                  </a:lnTo>
                  <a:lnTo>
                    <a:pt x="826" y="828"/>
                  </a:lnTo>
                  <a:lnTo>
                    <a:pt x="835" y="840"/>
                  </a:lnTo>
                  <a:lnTo>
                    <a:pt x="842" y="855"/>
                  </a:lnTo>
                  <a:lnTo>
                    <a:pt x="838" y="855"/>
                  </a:lnTo>
                  <a:lnTo>
                    <a:pt x="826" y="850"/>
                  </a:lnTo>
                  <a:lnTo>
                    <a:pt x="810" y="847"/>
                  </a:lnTo>
                  <a:lnTo>
                    <a:pt x="793" y="843"/>
                  </a:lnTo>
                  <a:lnTo>
                    <a:pt x="781" y="836"/>
                  </a:lnTo>
                  <a:lnTo>
                    <a:pt x="770" y="826"/>
                  </a:lnTo>
                  <a:lnTo>
                    <a:pt x="763" y="810"/>
                  </a:lnTo>
                  <a:lnTo>
                    <a:pt x="756" y="796"/>
                  </a:lnTo>
                  <a:lnTo>
                    <a:pt x="746" y="782"/>
                  </a:lnTo>
                  <a:lnTo>
                    <a:pt x="735" y="772"/>
                  </a:lnTo>
                  <a:lnTo>
                    <a:pt x="720" y="780"/>
                  </a:lnTo>
                  <a:lnTo>
                    <a:pt x="702" y="786"/>
                  </a:lnTo>
                  <a:lnTo>
                    <a:pt x="681" y="787"/>
                  </a:lnTo>
                  <a:lnTo>
                    <a:pt x="679" y="782"/>
                  </a:lnTo>
                  <a:lnTo>
                    <a:pt x="678" y="777"/>
                  </a:lnTo>
                  <a:lnTo>
                    <a:pt x="678" y="772"/>
                  </a:lnTo>
                  <a:lnTo>
                    <a:pt x="678" y="765"/>
                  </a:lnTo>
                  <a:lnTo>
                    <a:pt x="693" y="759"/>
                  </a:lnTo>
                  <a:lnTo>
                    <a:pt x="713" y="754"/>
                  </a:lnTo>
                  <a:lnTo>
                    <a:pt x="730" y="749"/>
                  </a:lnTo>
                  <a:lnTo>
                    <a:pt x="735" y="739"/>
                  </a:lnTo>
                  <a:lnTo>
                    <a:pt x="740" y="725"/>
                  </a:lnTo>
                  <a:lnTo>
                    <a:pt x="746" y="709"/>
                  </a:lnTo>
                  <a:lnTo>
                    <a:pt x="749" y="693"/>
                  </a:lnTo>
                  <a:lnTo>
                    <a:pt x="751" y="681"/>
                  </a:lnTo>
                  <a:lnTo>
                    <a:pt x="749" y="672"/>
                  </a:lnTo>
                  <a:lnTo>
                    <a:pt x="742" y="660"/>
                  </a:lnTo>
                  <a:lnTo>
                    <a:pt x="733" y="653"/>
                  </a:lnTo>
                  <a:lnTo>
                    <a:pt x="723" y="646"/>
                  </a:lnTo>
                  <a:lnTo>
                    <a:pt x="716" y="637"/>
                  </a:lnTo>
                  <a:lnTo>
                    <a:pt x="707" y="595"/>
                  </a:lnTo>
                  <a:lnTo>
                    <a:pt x="693" y="592"/>
                  </a:lnTo>
                  <a:lnTo>
                    <a:pt x="683" y="585"/>
                  </a:lnTo>
                  <a:lnTo>
                    <a:pt x="674" y="578"/>
                  </a:lnTo>
                  <a:lnTo>
                    <a:pt x="665" y="576"/>
                  </a:lnTo>
                  <a:lnTo>
                    <a:pt x="657" y="580"/>
                  </a:lnTo>
                  <a:lnTo>
                    <a:pt x="651" y="585"/>
                  </a:lnTo>
                  <a:lnTo>
                    <a:pt x="646" y="590"/>
                  </a:lnTo>
                  <a:lnTo>
                    <a:pt x="639" y="595"/>
                  </a:lnTo>
                  <a:lnTo>
                    <a:pt x="627" y="599"/>
                  </a:lnTo>
                  <a:lnTo>
                    <a:pt x="615" y="592"/>
                  </a:lnTo>
                  <a:lnTo>
                    <a:pt x="599" y="587"/>
                  </a:lnTo>
                  <a:lnTo>
                    <a:pt x="582" y="583"/>
                  </a:lnTo>
                  <a:lnTo>
                    <a:pt x="566" y="578"/>
                  </a:lnTo>
                  <a:lnTo>
                    <a:pt x="552" y="573"/>
                  </a:lnTo>
                  <a:lnTo>
                    <a:pt x="541" y="564"/>
                  </a:lnTo>
                  <a:lnTo>
                    <a:pt x="534" y="550"/>
                  </a:lnTo>
                  <a:lnTo>
                    <a:pt x="536" y="548"/>
                  </a:lnTo>
                  <a:lnTo>
                    <a:pt x="536" y="547"/>
                  </a:lnTo>
                  <a:lnTo>
                    <a:pt x="538" y="547"/>
                  </a:lnTo>
                  <a:lnTo>
                    <a:pt x="538" y="545"/>
                  </a:lnTo>
                  <a:lnTo>
                    <a:pt x="538" y="541"/>
                  </a:lnTo>
                  <a:lnTo>
                    <a:pt x="531" y="540"/>
                  </a:lnTo>
                  <a:lnTo>
                    <a:pt x="524" y="538"/>
                  </a:lnTo>
                  <a:lnTo>
                    <a:pt x="519" y="534"/>
                  </a:lnTo>
                  <a:lnTo>
                    <a:pt x="515" y="529"/>
                  </a:lnTo>
                  <a:lnTo>
                    <a:pt x="512" y="522"/>
                  </a:lnTo>
                  <a:lnTo>
                    <a:pt x="521" y="505"/>
                  </a:lnTo>
                  <a:lnTo>
                    <a:pt x="528" y="482"/>
                  </a:lnTo>
                  <a:lnTo>
                    <a:pt x="531" y="457"/>
                  </a:lnTo>
                  <a:lnTo>
                    <a:pt x="534" y="433"/>
                  </a:lnTo>
                  <a:lnTo>
                    <a:pt x="562" y="430"/>
                  </a:lnTo>
                  <a:close/>
                  <a:moveTo>
                    <a:pt x="400" y="426"/>
                  </a:moveTo>
                  <a:lnTo>
                    <a:pt x="416" y="426"/>
                  </a:lnTo>
                  <a:lnTo>
                    <a:pt x="425" y="461"/>
                  </a:lnTo>
                  <a:lnTo>
                    <a:pt x="432" y="499"/>
                  </a:lnTo>
                  <a:lnTo>
                    <a:pt x="428" y="499"/>
                  </a:lnTo>
                  <a:lnTo>
                    <a:pt x="423" y="506"/>
                  </a:lnTo>
                  <a:lnTo>
                    <a:pt x="412" y="503"/>
                  </a:lnTo>
                  <a:lnTo>
                    <a:pt x="409" y="506"/>
                  </a:lnTo>
                  <a:lnTo>
                    <a:pt x="409" y="510"/>
                  </a:lnTo>
                  <a:lnTo>
                    <a:pt x="409" y="513"/>
                  </a:lnTo>
                  <a:lnTo>
                    <a:pt x="409" y="515"/>
                  </a:lnTo>
                  <a:lnTo>
                    <a:pt x="407" y="517"/>
                  </a:lnTo>
                  <a:lnTo>
                    <a:pt x="405" y="520"/>
                  </a:lnTo>
                  <a:lnTo>
                    <a:pt x="400" y="522"/>
                  </a:lnTo>
                  <a:lnTo>
                    <a:pt x="395" y="519"/>
                  </a:lnTo>
                  <a:lnTo>
                    <a:pt x="388" y="513"/>
                  </a:lnTo>
                  <a:lnTo>
                    <a:pt x="381" y="510"/>
                  </a:lnTo>
                  <a:lnTo>
                    <a:pt x="381" y="499"/>
                  </a:lnTo>
                  <a:lnTo>
                    <a:pt x="358" y="496"/>
                  </a:lnTo>
                  <a:lnTo>
                    <a:pt x="362" y="464"/>
                  </a:lnTo>
                  <a:lnTo>
                    <a:pt x="369" y="461"/>
                  </a:lnTo>
                  <a:lnTo>
                    <a:pt x="376" y="456"/>
                  </a:lnTo>
                  <a:lnTo>
                    <a:pt x="381" y="449"/>
                  </a:lnTo>
                  <a:lnTo>
                    <a:pt x="376" y="447"/>
                  </a:lnTo>
                  <a:lnTo>
                    <a:pt x="372" y="445"/>
                  </a:lnTo>
                  <a:lnTo>
                    <a:pt x="369" y="444"/>
                  </a:lnTo>
                  <a:lnTo>
                    <a:pt x="365" y="440"/>
                  </a:lnTo>
                  <a:lnTo>
                    <a:pt x="363" y="437"/>
                  </a:lnTo>
                  <a:lnTo>
                    <a:pt x="362" y="430"/>
                  </a:lnTo>
                  <a:lnTo>
                    <a:pt x="381" y="428"/>
                  </a:lnTo>
                  <a:lnTo>
                    <a:pt x="400" y="426"/>
                  </a:lnTo>
                  <a:close/>
                  <a:moveTo>
                    <a:pt x="438" y="410"/>
                  </a:moveTo>
                  <a:lnTo>
                    <a:pt x="451" y="412"/>
                  </a:lnTo>
                  <a:lnTo>
                    <a:pt x="465" y="414"/>
                  </a:lnTo>
                  <a:lnTo>
                    <a:pt x="477" y="416"/>
                  </a:lnTo>
                  <a:lnTo>
                    <a:pt x="486" y="419"/>
                  </a:lnTo>
                  <a:lnTo>
                    <a:pt x="487" y="423"/>
                  </a:lnTo>
                  <a:lnTo>
                    <a:pt x="487" y="428"/>
                  </a:lnTo>
                  <a:lnTo>
                    <a:pt x="489" y="435"/>
                  </a:lnTo>
                  <a:lnTo>
                    <a:pt x="489" y="442"/>
                  </a:lnTo>
                  <a:lnTo>
                    <a:pt x="487" y="445"/>
                  </a:lnTo>
                  <a:lnTo>
                    <a:pt x="486" y="449"/>
                  </a:lnTo>
                  <a:lnTo>
                    <a:pt x="484" y="454"/>
                  </a:lnTo>
                  <a:lnTo>
                    <a:pt x="480" y="457"/>
                  </a:lnTo>
                  <a:lnTo>
                    <a:pt x="477" y="459"/>
                  </a:lnTo>
                  <a:lnTo>
                    <a:pt x="473" y="461"/>
                  </a:lnTo>
                  <a:lnTo>
                    <a:pt x="472" y="463"/>
                  </a:lnTo>
                  <a:lnTo>
                    <a:pt x="468" y="464"/>
                  </a:lnTo>
                  <a:lnTo>
                    <a:pt x="466" y="468"/>
                  </a:lnTo>
                  <a:lnTo>
                    <a:pt x="468" y="477"/>
                  </a:lnTo>
                  <a:lnTo>
                    <a:pt x="466" y="487"/>
                  </a:lnTo>
                  <a:lnTo>
                    <a:pt x="465" y="494"/>
                  </a:lnTo>
                  <a:lnTo>
                    <a:pt x="461" y="499"/>
                  </a:lnTo>
                  <a:lnTo>
                    <a:pt x="458" y="501"/>
                  </a:lnTo>
                  <a:lnTo>
                    <a:pt x="454" y="503"/>
                  </a:lnTo>
                  <a:lnTo>
                    <a:pt x="449" y="503"/>
                  </a:lnTo>
                  <a:lnTo>
                    <a:pt x="442" y="503"/>
                  </a:lnTo>
                  <a:lnTo>
                    <a:pt x="438" y="492"/>
                  </a:lnTo>
                  <a:lnTo>
                    <a:pt x="442" y="482"/>
                  </a:lnTo>
                  <a:lnTo>
                    <a:pt x="442" y="470"/>
                  </a:lnTo>
                  <a:lnTo>
                    <a:pt x="438" y="456"/>
                  </a:lnTo>
                  <a:lnTo>
                    <a:pt x="437" y="440"/>
                  </a:lnTo>
                  <a:lnTo>
                    <a:pt x="435" y="426"/>
                  </a:lnTo>
                  <a:lnTo>
                    <a:pt x="438" y="410"/>
                  </a:lnTo>
                  <a:close/>
                  <a:moveTo>
                    <a:pt x="60" y="409"/>
                  </a:moveTo>
                  <a:lnTo>
                    <a:pt x="74" y="410"/>
                  </a:lnTo>
                  <a:lnTo>
                    <a:pt x="74" y="423"/>
                  </a:lnTo>
                  <a:lnTo>
                    <a:pt x="91" y="423"/>
                  </a:lnTo>
                  <a:lnTo>
                    <a:pt x="105" y="423"/>
                  </a:lnTo>
                  <a:lnTo>
                    <a:pt x="121" y="423"/>
                  </a:lnTo>
                  <a:lnTo>
                    <a:pt x="124" y="430"/>
                  </a:lnTo>
                  <a:lnTo>
                    <a:pt x="128" y="438"/>
                  </a:lnTo>
                  <a:lnTo>
                    <a:pt x="131" y="447"/>
                  </a:lnTo>
                  <a:lnTo>
                    <a:pt x="135" y="454"/>
                  </a:lnTo>
                  <a:lnTo>
                    <a:pt x="135" y="457"/>
                  </a:lnTo>
                  <a:lnTo>
                    <a:pt x="124" y="470"/>
                  </a:lnTo>
                  <a:lnTo>
                    <a:pt x="110" y="475"/>
                  </a:lnTo>
                  <a:lnTo>
                    <a:pt x="96" y="480"/>
                  </a:lnTo>
                  <a:lnTo>
                    <a:pt x="88" y="496"/>
                  </a:lnTo>
                  <a:lnTo>
                    <a:pt x="81" y="510"/>
                  </a:lnTo>
                  <a:lnTo>
                    <a:pt x="79" y="526"/>
                  </a:lnTo>
                  <a:lnTo>
                    <a:pt x="82" y="541"/>
                  </a:lnTo>
                  <a:lnTo>
                    <a:pt x="67" y="543"/>
                  </a:lnTo>
                  <a:lnTo>
                    <a:pt x="53" y="548"/>
                  </a:lnTo>
                  <a:lnTo>
                    <a:pt x="35" y="553"/>
                  </a:lnTo>
                  <a:lnTo>
                    <a:pt x="34" y="550"/>
                  </a:lnTo>
                  <a:lnTo>
                    <a:pt x="32" y="547"/>
                  </a:lnTo>
                  <a:lnTo>
                    <a:pt x="30" y="545"/>
                  </a:lnTo>
                  <a:lnTo>
                    <a:pt x="30" y="541"/>
                  </a:lnTo>
                  <a:lnTo>
                    <a:pt x="28" y="538"/>
                  </a:lnTo>
                  <a:lnTo>
                    <a:pt x="30" y="536"/>
                  </a:lnTo>
                  <a:lnTo>
                    <a:pt x="30" y="534"/>
                  </a:lnTo>
                  <a:lnTo>
                    <a:pt x="30" y="533"/>
                  </a:lnTo>
                  <a:lnTo>
                    <a:pt x="32" y="529"/>
                  </a:lnTo>
                  <a:lnTo>
                    <a:pt x="32" y="526"/>
                  </a:lnTo>
                  <a:lnTo>
                    <a:pt x="20" y="526"/>
                  </a:lnTo>
                  <a:lnTo>
                    <a:pt x="20" y="520"/>
                  </a:lnTo>
                  <a:lnTo>
                    <a:pt x="20" y="519"/>
                  </a:lnTo>
                  <a:lnTo>
                    <a:pt x="18" y="517"/>
                  </a:lnTo>
                  <a:lnTo>
                    <a:pt x="18" y="515"/>
                  </a:lnTo>
                  <a:lnTo>
                    <a:pt x="16" y="513"/>
                  </a:lnTo>
                  <a:lnTo>
                    <a:pt x="13" y="510"/>
                  </a:lnTo>
                  <a:lnTo>
                    <a:pt x="11" y="510"/>
                  </a:lnTo>
                  <a:lnTo>
                    <a:pt x="9" y="510"/>
                  </a:lnTo>
                  <a:lnTo>
                    <a:pt x="9" y="510"/>
                  </a:lnTo>
                  <a:lnTo>
                    <a:pt x="7" y="510"/>
                  </a:lnTo>
                  <a:lnTo>
                    <a:pt x="6" y="510"/>
                  </a:lnTo>
                  <a:lnTo>
                    <a:pt x="0" y="510"/>
                  </a:lnTo>
                  <a:lnTo>
                    <a:pt x="0" y="499"/>
                  </a:lnTo>
                  <a:lnTo>
                    <a:pt x="13" y="485"/>
                  </a:lnTo>
                  <a:lnTo>
                    <a:pt x="21" y="466"/>
                  </a:lnTo>
                  <a:lnTo>
                    <a:pt x="28" y="445"/>
                  </a:lnTo>
                  <a:lnTo>
                    <a:pt x="23" y="442"/>
                  </a:lnTo>
                  <a:lnTo>
                    <a:pt x="21" y="437"/>
                  </a:lnTo>
                  <a:lnTo>
                    <a:pt x="20" y="433"/>
                  </a:lnTo>
                  <a:lnTo>
                    <a:pt x="18" y="426"/>
                  </a:lnTo>
                  <a:lnTo>
                    <a:pt x="16" y="419"/>
                  </a:lnTo>
                  <a:lnTo>
                    <a:pt x="30" y="416"/>
                  </a:lnTo>
                  <a:lnTo>
                    <a:pt x="41" y="414"/>
                  </a:lnTo>
                  <a:lnTo>
                    <a:pt x="49" y="410"/>
                  </a:lnTo>
                  <a:lnTo>
                    <a:pt x="60" y="409"/>
                  </a:lnTo>
                  <a:close/>
                  <a:moveTo>
                    <a:pt x="1556" y="368"/>
                  </a:moveTo>
                  <a:lnTo>
                    <a:pt x="1571" y="368"/>
                  </a:lnTo>
                  <a:lnTo>
                    <a:pt x="1571" y="372"/>
                  </a:lnTo>
                  <a:lnTo>
                    <a:pt x="1568" y="372"/>
                  </a:lnTo>
                  <a:lnTo>
                    <a:pt x="1564" y="374"/>
                  </a:lnTo>
                  <a:lnTo>
                    <a:pt x="1563" y="374"/>
                  </a:lnTo>
                  <a:lnTo>
                    <a:pt x="1563" y="374"/>
                  </a:lnTo>
                  <a:lnTo>
                    <a:pt x="1561" y="374"/>
                  </a:lnTo>
                  <a:lnTo>
                    <a:pt x="1561" y="374"/>
                  </a:lnTo>
                  <a:lnTo>
                    <a:pt x="1559" y="372"/>
                  </a:lnTo>
                  <a:lnTo>
                    <a:pt x="1556" y="368"/>
                  </a:lnTo>
                  <a:close/>
                  <a:moveTo>
                    <a:pt x="454" y="368"/>
                  </a:moveTo>
                  <a:lnTo>
                    <a:pt x="458" y="391"/>
                  </a:lnTo>
                  <a:lnTo>
                    <a:pt x="452" y="395"/>
                  </a:lnTo>
                  <a:lnTo>
                    <a:pt x="449" y="396"/>
                  </a:lnTo>
                  <a:lnTo>
                    <a:pt x="445" y="398"/>
                  </a:lnTo>
                  <a:lnTo>
                    <a:pt x="440" y="402"/>
                  </a:lnTo>
                  <a:lnTo>
                    <a:pt x="435" y="403"/>
                  </a:lnTo>
                  <a:lnTo>
                    <a:pt x="433" y="402"/>
                  </a:lnTo>
                  <a:lnTo>
                    <a:pt x="432" y="402"/>
                  </a:lnTo>
                  <a:lnTo>
                    <a:pt x="430" y="400"/>
                  </a:lnTo>
                  <a:lnTo>
                    <a:pt x="428" y="400"/>
                  </a:lnTo>
                  <a:lnTo>
                    <a:pt x="423" y="400"/>
                  </a:lnTo>
                  <a:lnTo>
                    <a:pt x="423" y="396"/>
                  </a:lnTo>
                  <a:lnTo>
                    <a:pt x="423" y="395"/>
                  </a:lnTo>
                  <a:lnTo>
                    <a:pt x="421" y="395"/>
                  </a:lnTo>
                  <a:lnTo>
                    <a:pt x="421" y="393"/>
                  </a:lnTo>
                  <a:lnTo>
                    <a:pt x="419" y="391"/>
                  </a:lnTo>
                  <a:lnTo>
                    <a:pt x="419" y="384"/>
                  </a:lnTo>
                  <a:lnTo>
                    <a:pt x="428" y="379"/>
                  </a:lnTo>
                  <a:lnTo>
                    <a:pt x="435" y="374"/>
                  </a:lnTo>
                  <a:lnTo>
                    <a:pt x="442" y="370"/>
                  </a:lnTo>
                  <a:lnTo>
                    <a:pt x="454" y="368"/>
                  </a:lnTo>
                  <a:close/>
                  <a:moveTo>
                    <a:pt x="109" y="365"/>
                  </a:moveTo>
                  <a:lnTo>
                    <a:pt x="112" y="365"/>
                  </a:lnTo>
                  <a:lnTo>
                    <a:pt x="116" y="367"/>
                  </a:lnTo>
                  <a:lnTo>
                    <a:pt x="117" y="367"/>
                  </a:lnTo>
                  <a:lnTo>
                    <a:pt x="117" y="367"/>
                  </a:lnTo>
                  <a:lnTo>
                    <a:pt x="117" y="367"/>
                  </a:lnTo>
                  <a:lnTo>
                    <a:pt x="119" y="368"/>
                  </a:lnTo>
                  <a:lnTo>
                    <a:pt x="121" y="372"/>
                  </a:lnTo>
                  <a:lnTo>
                    <a:pt x="109" y="372"/>
                  </a:lnTo>
                  <a:lnTo>
                    <a:pt x="109" y="365"/>
                  </a:lnTo>
                  <a:close/>
                  <a:moveTo>
                    <a:pt x="384" y="342"/>
                  </a:moveTo>
                  <a:lnTo>
                    <a:pt x="390" y="342"/>
                  </a:lnTo>
                  <a:lnTo>
                    <a:pt x="391" y="342"/>
                  </a:lnTo>
                  <a:lnTo>
                    <a:pt x="393" y="344"/>
                  </a:lnTo>
                  <a:lnTo>
                    <a:pt x="395" y="344"/>
                  </a:lnTo>
                  <a:lnTo>
                    <a:pt x="397" y="346"/>
                  </a:lnTo>
                  <a:lnTo>
                    <a:pt x="398" y="349"/>
                  </a:lnTo>
                  <a:lnTo>
                    <a:pt x="400" y="351"/>
                  </a:lnTo>
                  <a:lnTo>
                    <a:pt x="400" y="356"/>
                  </a:lnTo>
                  <a:lnTo>
                    <a:pt x="400" y="361"/>
                  </a:lnTo>
                  <a:lnTo>
                    <a:pt x="397" y="372"/>
                  </a:lnTo>
                  <a:lnTo>
                    <a:pt x="395" y="388"/>
                  </a:lnTo>
                  <a:lnTo>
                    <a:pt x="393" y="400"/>
                  </a:lnTo>
                  <a:lnTo>
                    <a:pt x="388" y="402"/>
                  </a:lnTo>
                  <a:lnTo>
                    <a:pt x="384" y="403"/>
                  </a:lnTo>
                  <a:lnTo>
                    <a:pt x="381" y="407"/>
                  </a:lnTo>
                  <a:lnTo>
                    <a:pt x="377" y="407"/>
                  </a:lnTo>
                  <a:lnTo>
                    <a:pt x="377" y="405"/>
                  </a:lnTo>
                  <a:lnTo>
                    <a:pt x="376" y="405"/>
                  </a:lnTo>
                  <a:lnTo>
                    <a:pt x="376" y="405"/>
                  </a:lnTo>
                  <a:lnTo>
                    <a:pt x="374" y="403"/>
                  </a:lnTo>
                  <a:lnTo>
                    <a:pt x="370" y="400"/>
                  </a:lnTo>
                  <a:lnTo>
                    <a:pt x="369" y="396"/>
                  </a:lnTo>
                  <a:lnTo>
                    <a:pt x="369" y="391"/>
                  </a:lnTo>
                  <a:lnTo>
                    <a:pt x="369" y="388"/>
                  </a:lnTo>
                  <a:lnTo>
                    <a:pt x="365" y="384"/>
                  </a:lnTo>
                  <a:lnTo>
                    <a:pt x="358" y="379"/>
                  </a:lnTo>
                  <a:lnTo>
                    <a:pt x="349" y="377"/>
                  </a:lnTo>
                  <a:lnTo>
                    <a:pt x="341" y="379"/>
                  </a:lnTo>
                  <a:lnTo>
                    <a:pt x="332" y="377"/>
                  </a:lnTo>
                  <a:lnTo>
                    <a:pt x="323" y="372"/>
                  </a:lnTo>
                  <a:lnTo>
                    <a:pt x="316" y="361"/>
                  </a:lnTo>
                  <a:lnTo>
                    <a:pt x="320" y="361"/>
                  </a:lnTo>
                  <a:lnTo>
                    <a:pt x="322" y="358"/>
                  </a:lnTo>
                  <a:lnTo>
                    <a:pt x="323" y="356"/>
                  </a:lnTo>
                  <a:lnTo>
                    <a:pt x="323" y="355"/>
                  </a:lnTo>
                  <a:lnTo>
                    <a:pt x="325" y="355"/>
                  </a:lnTo>
                  <a:lnTo>
                    <a:pt x="327" y="355"/>
                  </a:lnTo>
                  <a:lnTo>
                    <a:pt x="330" y="355"/>
                  </a:lnTo>
                  <a:lnTo>
                    <a:pt x="336" y="353"/>
                  </a:lnTo>
                  <a:lnTo>
                    <a:pt x="346" y="356"/>
                  </a:lnTo>
                  <a:lnTo>
                    <a:pt x="358" y="355"/>
                  </a:lnTo>
                  <a:lnTo>
                    <a:pt x="372" y="353"/>
                  </a:lnTo>
                  <a:lnTo>
                    <a:pt x="384" y="353"/>
                  </a:lnTo>
                  <a:lnTo>
                    <a:pt x="384" y="342"/>
                  </a:lnTo>
                  <a:close/>
                  <a:moveTo>
                    <a:pt x="255" y="339"/>
                  </a:moveTo>
                  <a:lnTo>
                    <a:pt x="257" y="342"/>
                  </a:lnTo>
                  <a:lnTo>
                    <a:pt x="259" y="344"/>
                  </a:lnTo>
                  <a:lnTo>
                    <a:pt x="260" y="348"/>
                  </a:lnTo>
                  <a:lnTo>
                    <a:pt x="260" y="351"/>
                  </a:lnTo>
                  <a:lnTo>
                    <a:pt x="262" y="355"/>
                  </a:lnTo>
                  <a:lnTo>
                    <a:pt x="262" y="361"/>
                  </a:lnTo>
                  <a:lnTo>
                    <a:pt x="259" y="361"/>
                  </a:lnTo>
                  <a:lnTo>
                    <a:pt x="259" y="365"/>
                  </a:lnTo>
                  <a:lnTo>
                    <a:pt x="262" y="365"/>
                  </a:lnTo>
                  <a:lnTo>
                    <a:pt x="267" y="367"/>
                  </a:lnTo>
                  <a:lnTo>
                    <a:pt x="273" y="368"/>
                  </a:lnTo>
                  <a:lnTo>
                    <a:pt x="278" y="368"/>
                  </a:lnTo>
                  <a:lnTo>
                    <a:pt x="285" y="368"/>
                  </a:lnTo>
                  <a:lnTo>
                    <a:pt x="288" y="365"/>
                  </a:lnTo>
                  <a:lnTo>
                    <a:pt x="290" y="363"/>
                  </a:lnTo>
                  <a:lnTo>
                    <a:pt x="290" y="363"/>
                  </a:lnTo>
                  <a:lnTo>
                    <a:pt x="292" y="363"/>
                  </a:lnTo>
                  <a:lnTo>
                    <a:pt x="294" y="363"/>
                  </a:lnTo>
                  <a:lnTo>
                    <a:pt x="297" y="365"/>
                  </a:lnTo>
                  <a:lnTo>
                    <a:pt x="299" y="367"/>
                  </a:lnTo>
                  <a:lnTo>
                    <a:pt x="299" y="368"/>
                  </a:lnTo>
                  <a:lnTo>
                    <a:pt x="299" y="370"/>
                  </a:lnTo>
                  <a:lnTo>
                    <a:pt x="301" y="372"/>
                  </a:lnTo>
                  <a:lnTo>
                    <a:pt x="301" y="375"/>
                  </a:lnTo>
                  <a:lnTo>
                    <a:pt x="299" y="379"/>
                  </a:lnTo>
                  <a:lnTo>
                    <a:pt x="299" y="381"/>
                  </a:lnTo>
                  <a:lnTo>
                    <a:pt x="299" y="381"/>
                  </a:lnTo>
                  <a:lnTo>
                    <a:pt x="299" y="382"/>
                  </a:lnTo>
                  <a:lnTo>
                    <a:pt x="299" y="384"/>
                  </a:lnTo>
                  <a:lnTo>
                    <a:pt x="297" y="388"/>
                  </a:lnTo>
                  <a:lnTo>
                    <a:pt x="287" y="393"/>
                  </a:lnTo>
                  <a:lnTo>
                    <a:pt x="274" y="393"/>
                  </a:lnTo>
                  <a:lnTo>
                    <a:pt x="260" y="393"/>
                  </a:lnTo>
                  <a:lnTo>
                    <a:pt x="246" y="396"/>
                  </a:lnTo>
                  <a:lnTo>
                    <a:pt x="236" y="403"/>
                  </a:lnTo>
                  <a:lnTo>
                    <a:pt x="224" y="412"/>
                  </a:lnTo>
                  <a:lnTo>
                    <a:pt x="213" y="421"/>
                  </a:lnTo>
                  <a:lnTo>
                    <a:pt x="198" y="426"/>
                  </a:lnTo>
                  <a:lnTo>
                    <a:pt x="196" y="423"/>
                  </a:lnTo>
                  <a:lnTo>
                    <a:pt x="194" y="419"/>
                  </a:lnTo>
                  <a:lnTo>
                    <a:pt x="194" y="416"/>
                  </a:lnTo>
                  <a:lnTo>
                    <a:pt x="192" y="410"/>
                  </a:lnTo>
                  <a:lnTo>
                    <a:pt x="198" y="407"/>
                  </a:lnTo>
                  <a:lnTo>
                    <a:pt x="203" y="403"/>
                  </a:lnTo>
                  <a:lnTo>
                    <a:pt x="206" y="398"/>
                  </a:lnTo>
                  <a:lnTo>
                    <a:pt x="210" y="393"/>
                  </a:lnTo>
                  <a:lnTo>
                    <a:pt x="212" y="388"/>
                  </a:lnTo>
                  <a:lnTo>
                    <a:pt x="192" y="388"/>
                  </a:lnTo>
                  <a:lnTo>
                    <a:pt x="180" y="393"/>
                  </a:lnTo>
                  <a:lnTo>
                    <a:pt x="166" y="395"/>
                  </a:lnTo>
                  <a:lnTo>
                    <a:pt x="150" y="393"/>
                  </a:lnTo>
                  <a:lnTo>
                    <a:pt x="140" y="388"/>
                  </a:lnTo>
                  <a:lnTo>
                    <a:pt x="135" y="388"/>
                  </a:lnTo>
                  <a:lnTo>
                    <a:pt x="135" y="384"/>
                  </a:lnTo>
                  <a:lnTo>
                    <a:pt x="140" y="382"/>
                  </a:lnTo>
                  <a:lnTo>
                    <a:pt x="144" y="381"/>
                  </a:lnTo>
                  <a:lnTo>
                    <a:pt x="145" y="379"/>
                  </a:lnTo>
                  <a:lnTo>
                    <a:pt x="149" y="377"/>
                  </a:lnTo>
                  <a:lnTo>
                    <a:pt x="150" y="372"/>
                  </a:lnTo>
                  <a:lnTo>
                    <a:pt x="147" y="372"/>
                  </a:lnTo>
                  <a:lnTo>
                    <a:pt x="147" y="368"/>
                  </a:lnTo>
                  <a:lnTo>
                    <a:pt x="152" y="368"/>
                  </a:lnTo>
                  <a:lnTo>
                    <a:pt x="156" y="367"/>
                  </a:lnTo>
                  <a:lnTo>
                    <a:pt x="159" y="367"/>
                  </a:lnTo>
                  <a:lnTo>
                    <a:pt x="163" y="365"/>
                  </a:lnTo>
                  <a:lnTo>
                    <a:pt x="161" y="363"/>
                  </a:lnTo>
                  <a:lnTo>
                    <a:pt x="159" y="361"/>
                  </a:lnTo>
                  <a:lnTo>
                    <a:pt x="157" y="360"/>
                  </a:lnTo>
                  <a:lnTo>
                    <a:pt x="157" y="358"/>
                  </a:lnTo>
                  <a:lnTo>
                    <a:pt x="156" y="356"/>
                  </a:lnTo>
                  <a:lnTo>
                    <a:pt x="154" y="353"/>
                  </a:lnTo>
                  <a:lnTo>
                    <a:pt x="157" y="353"/>
                  </a:lnTo>
                  <a:lnTo>
                    <a:pt x="159" y="351"/>
                  </a:lnTo>
                  <a:lnTo>
                    <a:pt x="159" y="351"/>
                  </a:lnTo>
                  <a:lnTo>
                    <a:pt x="161" y="351"/>
                  </a:lnTo>
                  <a:lnTo>
                    <a:pt x="163" y="349"/>
                  </a:lnTo>
                  <a:lnTo>
                    <a:pt x="182" y="355"/>
                  </a:lnTo>
                  <a:lnTo>
                    <a:pt x="198" y="361"/>
                  </a:lnTo>
                  <a:lnTo>
                    <a:pt x="212" y="368"/>
                  </a:lnTo>
                  <a:lnTo>
                    <a:pt x="227" y="374"/>
                  </a:lnTo>
                  <a:lnTo>
                    <a:pt x="246" y="375"/>
                  </a:lnTo>
                  <a:lnTo>
                    <a:pt x="243" y="367"/>
                  </a:lnTo>
                  <a:lnTo>
                    <a:pt x="240" y="360"/>
                  </a:lnTo>
                  <a:lnTo>
                    <a:pt x="238" y="355"/>
                  </a:lnTo>
                  <a:lnTo>
                    <a:pt x="236" y="342"/>
                  </a:lnTo>
                  <a:lnTo>
                    <a:pt x="240" y="341"/>
                  </a:lnTo>
                  <a:lnTo>
                    <a:pt x="243" y="339"/>
                  </a:lnTo>
                  <a:lnTo>
                    <a:pt x="248" y="339"/>
                  </a:lnTo>
                  <a:lnTo>
                    <a:pt x="255" y="339"/>
                  </a:lnTo>
                  <a:close/>
                  <a:moveTo>
                    <a:pt x="742" y="318"/>
                  </a:moveTo>
                  <a:lnTo>
                    <a:pt x="754" y="323"/>
                  </a:lnTo>
                  <a:lnTo>
                    <a:pt x="754" y="327"/>
                  </a:lnTo>
                  <a:lnTo>
                    <a:pt x="749" y="327"/>
                  </a:lnTo>
                  <a:lnTo>
                    <a:pt x="746" y="327"/>
                  </a:lnTo>
                  <a:lnTo>
                    <a:pt x="744" y="327"/>
                  </a:lnTo>
                  <a:lnTo>
                    <a:pt x="742" y="325"/>
                  </a:lnTo>
                  <a:lnTo>
                    <a:pt x="742" y="325"/>
                  </a:lnTo>
                  <a:lnTo>
                    <a:pt x="742" y="323"/>
                  </a:lnTo>
                  <a:lnTo>
                    <a:pt x="742" y="318"/>
                  </a:lnTo>
                  <a:close/>
                  <a:moveTo>
                    <a:pt x="140" y="318"/>
                  </a:moveTo>
                  <a:lnTo>
                    <a:pt x="140" y="325"/>
                  </a:lnTo>
                  <a:lnTo>
                    <a:pt x="140" y="330"/>
                  </a:lnTo>
                  <a:lnTo>
                    <a:pt x="142" y="335"/>
                  </a:lnTo>
                  <a:lnTo>
                    <a:pt x="140" y="339"/>
                  </a:lnTo>
                  <a:lnTo>
                    <a:pt x="140" y="342"/>
                  </a:lnTo>
                  <a:lnTo>
                    <a:pt x="135" y="346"/>
                  </a:lnTo>
                  <a:lnTo>
                    <a:pt x="130" y="349"/>
                  </a:lnTo>
                  <a:lnTo>
                    <a:pt x="124" y="353"/>
                  </a:lnTo>
                  <a:lnTo>
                    <a:pt x="121" y="358"/>
                  </a:lnTo>
                  <a:lnTo>
                    <a:pt x="114" y="355"/>
                  </a:lnTo>
                  <a:lnTo>
                    <a:pt x="110" y="353"/>
                  </a:lnTo>
                  <a:lnTo>
                    <a:pt x="107" y="351"/>
                  </a:lnTo>
                  <a:lnTo>
                    <a:pt x="105" y="349"/>
                  </a:lnTo>
                  <a:lnTo>
                    <a:pt x="102" y="346"/>
                  </a:lnTo>
                  <a:lnTo>
                    <a:pt x="100" y="363"/>
                  </a:lnTo>
                  <a:lnTo>
                    <a:pt x="95" y="372"/>
                  </a:lnTo>
                  <a:lnTo>
                    <a:pt x="82" y="375"/>
                  </a:lnTo>
                  <a:lnTo>
                    <a:pt x="72" y="375"/>
                  </a:lnTo>
                  <a:lnTo>
                    <a:pt x="61" y="375"/>
                  </a:lnTo>
                  <a:lnTo>
                    <a:pt x="48" y="375"/>
                  </a:lnTo>
                  <a:lnTo>
                    <a:pt x="48" y="361"/>
                  </a:lnTo>
                  <a:lnTo>
                    <a:pt x="67" y="348"/>
                  </a:lnTo>
                  <a:lnTo>
                    <a:pt x="88" y="335"/>
                  </a:lnTo>
                  <a:lnTo>
                    <a:pt x="112" y="325"/>
                  </a:lnTo>
                  <a:lnTo>
                    <a:pt x="140" y="318"/>
                  </a:lnTo>
                  <a:close/>
                  <a:moveTo>
                    <a:pt x="458" y="311"/>
                  </a:moveTo>
                  <a:lnTo>
                    <a:pt x="461" y="321"/>
                  </a:lnTo>
                  <a:lnTo>
                    <a:pt x="468" y="325"/>
                  </a:lnTo>
                  <a:lnTo>
                    <a:pt x="479" y="325"/>
                  </a:lnTo>
                  <a:lnTo>
                    <a:pt x="496" y="323"/>
                  </a:lnTo>
                  <a:lnTo>
                    <a:pt x="496" y="327"/>
                  </a:lnTo>
                  <a:lnTo>
                    <a:pt x="498" y="332"/>
                  </a:lnTo>
                  <a:lnTo>
                    <a:pt x="500" y="337"/>
                  </a:lnTo>
                  <a:lnTo>
                    <a:pt x="500" y="341"/>
                  </a:lnTo>
                  <a:lnTo>
                    <a:pt x="500" y="346"/>
                  </a:lnTo>
                  <a:lnTo>
                    <a:pt x="500" y="349"/>
                  </a:lnTo>
                  <a:lnTo>
                    <a:pt x="519" y="360"/>
                  </a:lnTo>
                  <a:lnTo>
                    <a:pt x="541" y="365"/>
                  </a:lnTo>
                  <a:lnTo>
                    <a:pt x="566" y="365"/>
                  </a:lnTo>
                  <a:lnTo>
                    <a:pt x="590" y="365"/>
                  </a:lnTo>
                  <a:lnTo>
                    <a:pt x="617" y="363"/>
                  </a:lnTo>
                  <a:lnTo>
                    <a:pt x="639" y="365"/>
                  </a:lnTo>
                  <a:lnTo>
                    <a:pt x="639" y="370"/>
                  </a:lnTo>
                  <a:lnTo>
                    <a:pt x="641" y="375"/>
                  </a:lnTo>
                  <a:lnTo>
                    <a:pt x="643" y="379"/>
                  </a:lnTo>
                  <a:lnTo>
                    <a:pt x="643" y="381"/>
                  </a:lnTo>
                  <a:lnTo>
                    <a:pt x="643" y="384"/>
                  </a:lnTo>
                  <a:lnTo>
                    <a:pt x="643" y="388"/>
                  </a:lnTo>
                  <a:lnTo>
                    <a:pt x="639" y="400"/>
                  </a:lnTo>
                  <a:lnTo>
                    <a:pt x="629" y="400"/>
                  </a:lnTo>
                  <a:lnTo>
                    <a:pt x="617" y="398"/>
                  </a:lnTo>
                  <a:lnTo>
                    <a:pt x="608" y="396"/>
                  </a:lnTo>
                  <a:lnTo>
                    <a:pt x="604" y="396"/>
                  </a:lnTo>
                  <a:lnTo>
                    <a:pt x="601" y="398"/>
                  </a:lnTo>
                  <a:lnTo>
                    <a:pt x="599" y="402"/>
                  </a:lnTo>
                  <a:lnTo>
                    <a:pt x="597" y="403"/>
                  </a:lnTo>
                  <a:lnTo>
                    <a:pt x="594" y="403"/>
                  </a:lnTo>
                  <a:lnTo>
                    <a:pt x="592" y="405"/>
                  </a:lnTo>
                  <a:lnTo>
                    <a:pt x="587" y="407"/>
                  </a:lnTo>
                  <a:lnTo>
                    <a:pt x="582" y="407"/>
                  </a:lnTo>
                  <a:lnTo>
                    <a:pt x="576" y="409"/>
                  </a:lnTo>
                  <a:lnTo>
                    <a:pt x="573" y="410"/>
                  </a:lnTo>
                  <a:lnTo>
                    <a:pt x="568" y="410"/>
                  </a:lnTo>
                  <a:lnTo>
                    <a:pt x="562" y="410"/>
                  </a:lnTo>
                  <a:lnTo>
                    <a:pt x="559" y="405"/>
                  </a:lnTo>
                  <a:lnTo>
                    <a:pt x="557" y="400"/>
                  </a:lnTo>
                  <a:lnTo>
                    <a:pt x="554" y="396"/>
                  </a:lnTo>
                  <a:lnTo>
                    <a:pt x="554" y="400"/>
                  </a:lnTo>
                  <a:lnTo>
                    <a:pt x="550" y="403"/>
                  </a:lnTo>
                  <a:lnTo>
                    <a:pt x="548" y="407"/>
                  </a:lnTo>
                  <a:lnTo>
                    <a:pt x="547" y="410"/>
                  </a:lnTo>
                  <a:lnTo>
                    <a:pt x="538" y="410"/>
                  </a:lnTo>
                  <a:lnTo>
                    <a:pt x="534" y="405"/>
                  </a:lnTo>
                  <a:lnTo>
                    <a:pt x="531" y="398"/>
                  </a:lnTo>
                  <a:lnTo>
                    <a:pt x="528" y="391"/>
                  </a:lnTo>
                  <a:lnTo>
                    <a:pt x="526" y="396"/>
                  </a:lnTo>
                  <a:lnTo>
                    <a:pt x="524" y="400"/>
                  </a:lnTo>
                  <a:lnTo>
                    <a:pt x="522" y="402"/>
                  </a:lnTo>
                  <a:lnTo>
                    <a:pt x="522" y="402"/>
                  </a:lnTo>
                  <a:lnTo>
                    <a:pt x="519" y="402"/>
                  </a:lnTo>
                  <a:lnTo>
                    <a:pt x="515" y="400"/>
                  </a:lnTo>
                  <a:lnTo>
                    <a:pt x="512" y="398"/>
                  </a:lnTo>
                  <a:lnTo>
                    <a:pt x="510" y="396"/>
                  </a:lnTo>
                  <a:lnTo>
                    <a:pt x="510" y="395"/>
                  </a:lnTo>
                  <a:lnTo>
                    <a:pt x="510" y="393"/>
                  </a:lnTo>
                  <a:lnTo>
                    <a:pt x="510" y="391"/>
                  </a:lnTo>
                  <a:lnTo>
                    <a:pt x="510" y="389"/>
                  </a:lnTo>
                  <a:lnTo>
                    <a:pt x="508" y="388"/>
                  </a:lnTo>
                  <a:lnTo>
                    <a:pt x="507" y="388"/>
                  </a:lnTo>
                  <a:lnTo>
                    <a:pt x="505" y="389"/>
                  </a:lnTo>
                  <a:lnTo>
                    <a:pt x="501" y="389"/>
                  </a:lnTo>
                  <a:lnTo>
                    <a:pt x="496" y="391"/>
                  </a:lnTo>
                  <a:lnTo>
                    <a:pt x="493" y="391"/>
                  </a:lnTo>
                  <a:lnTo>
                    <a:pt x="487" y="393"/>
                  </a:lnTo>
                  <a:lnTo>
                    <a:pt x="486" y="391"/>
                  </a:lnTo>
                  <a:lnTo>
                    <a:pt x="484" y="391"/>
                  </a:lnTo>
                  <a:lnTo>
                    <a:pt x="480" y="389"/>
                  </a:lnTo>
                  <a:lnTo>
                    <a:pt x="479" y="388"/>
                  </a:lnTo>
                  <a:lnTo>
                    <a:pt x="475" y="386"/>
                  </a:lnTo>
                  <a:lnTo>
                    <a:pt x="473" y="384"/>
                  </a:lnTo>
                  <a:lnTo>
                    <a:pt x="475" y="374"/>
                  </a:lnTo>
                  <a:lnTo>
                    <a:pt x="473" y="367"/>
                  </a:lnTo>
                  <a:lnTo>
                    <a:pt x="470" y="361"/>
                  </a:lnTo>
                  <a:lnTo>
                    <a:pt x="466" y="353"/>
                  </a:lnTo>
                  <a:lnTo>
                    <a:pt x="466" y="342"/>
                  </a:lnTo>
                  <a:lnTo>
                    <a:pt x="449" y="341"/>
                  </a:lnTo>
                  <a:lnTo>
                    <a:pt x="433" y="335"/>
                  </a:lnTo>
                  <a:lnTo>
                    <a:pt x="419" y="330"/>
                  </a:lnTo>
                  <a:lnTo>
                    <a:pt x="418" y="328"/>
                  </a:lnTo>
                  <a:lnTo>
                    <a:pt x="418" y="327"/>
                  </a:lnTo>
                  <a:lnTo>
                    <a:pt x="418" y="325"/>
                  </a:lnTo>
                  <a:lnTo>
                    <a:pt x="416" y="323"/>
                  </a:lnTo>
                  <a:lnTo>
                    <a:pt x="416" y="318"/>
                  </a:lnTo>
                  <a:lnTo>
                    <a:pt x="423" y="316"/>
                  </a:lnTo>
                  <a:lnTo>
                    <a:pt x="432" y="316"/>
                  </a:lnTo>
                  <a:lnTo>
                    <a:pt x="442" y="314"/>
                  </a:lnTo>
                  <a:lnTo>
                    <a:pt x="445" y="313"/>
                  </a:lnTo>
                  <a:lnTo>
                    <a:pt x="449" y="313"/>
                  </a:lnTo>
                  <a:lnTo>
                    <a:pt x="452" y="311"/>
                  </a:lnTo>
                  <a:lnTo>
                    <a:pt x="458" y="311"/>
                  </a:lnTo>
                  <a:close/>
                  <a:moveTo>
                    <a:pt x="377" y="311"/>
                  </a:moveTo>
                  <a:lnTo>
                    <a:pt x="409" y="311"/>
                  </a:lnTo>
                  <a:lnTo>
                    <a:pt x="409" y="314"/>
                  </a:lnTo>
                  <a:lnTo>
                    <a:pt x="411" y="318"/>
                  </a:lnTo>
                  <a:lnTo>
                    <a:pt x="411" y="321"/>
                  </a:lnTo>
                  <a:lnTo>
                    <a:pt x="412" y="327"/>
                  </a:lnTo>
                  <a:lnTo>
                    <a:pt x="404" y="327"/>
                  </a:lnTo>
                  <a:lnTo>
                    <a:pt x="400" y="327"/>
                  </a:lnTo>
                  <a:lnTo>
                    <a:pt x="397" y="327"/>
                  </a:lnTo>
                  <a:lnTo>
                    <a:pt x="390" y="325"/>
                  </a:lnTo>
                  <a:lnTo>
                    <a:pt x="384" y="325"/>
                  </a:lnTo>
                  <a:lnTo>
                    <a:pt x="377" y="323"/>
                  </a:lnTo>
                  <a:lnTo>
                    <a:pt x="377" y="311"/>
                  </a:lnTo>
                  <a:close/>
                  <a:moveTo>
                    <a:pt x="301" y="307"/>
                  </a:moveTo>
                  <a:lnTo>
                    <a:pt x="308" y="311"/>
                  </a:lnTo>
                  <a:lnTo>
                    <a:pt x="315" y="314"/>
                  </a:lnTo>
                  <a:lnTo>
                    <a:pt x="318" y="320"/>
                  </a:lnTo>
                  <a:lnTo>
                    <a:pt x="322" y="327"/>
                  </a:lnTo>
                  <a:lnTo>
                    <a:pt x="323" y="334"/>
                  </a:lnTo>
                  <a:lnTo>
                    <a:pt x="313" y="334"/>
                  </a:lnTo>
                  <a:lnTo>
                    <a:pt x="313" y="330"/>
                  </a:lnTo>
                  <a:lnTo>
                    <a:pt x="308" y="327"/>
                  </a:lnTo>
                  <a:lnTo>
                    <a:pt x="306" y="323"/>
                  </a:lnTo>
                  <a:lnTo>
                    <a:pt x="304" y="320"/>
                  </a:lnTo>
                  <a:lnTo>
                    <a:pt x="302" y="314"/>
                  </a:lnTo>
                  <a:lnTo>
                    <a:pt x="301" y="307"/>
                  </a:lnTo>
                  <a:close/>
                  <a:moveTo>
                    <a:pt x="489" y="299"/>
                  </a:moveTo>
                  <a:lnTo>
                    <a:pt x="505" y="299"/>
                  </a:lnTo>
                  <a:lnTo>
                    <a:pt x="505" y="307"/>
                  </a:lnTo>
                  <a:lnTo>
                    <a:pt x="489" y="307"/>
                  </a:lnTo>
                  <a:lnTo>
                    <a:pt x="489" y="299"/>
                  </a:lnTo>
                  <a:close/>
                  <a:moveTo>
                    <a:pt x="192" y="299"/>
                  </a:moveTo>
                  <a:lnTo>
                    <a:pt x="201" y="300"/>
                  </a:lnTo>
                  <a:lnTo>
                    <a:pt x="208" y="300"/>
                  </a:lnTo>
                  <a:lnTo>
                    <a:pt x="215" y="302"/>
                  </a:lnTo>
                  <a:lnTo>
                    <a:pt x="220" y="304"/>
                  </a:lnTo>
                  <a:lnTo>
                    <a:pt x="217" y="309"/>
                  </a:lnTo>
                  <a:lnTo>
                    <a:pt x="213" y="314"/>
                  </a:lnTo>
                  <a:lnTo>
                    <a:pt x="210" y="318"/>
                  </a:lnTo>
                  <a:lnTo>
                    <a:pt x="205" y="323"/>
                  </a:lnTo>
                  <a:lnTo>
                    <a:pt x="199" y="327"/>
                  </a:lnTo>
                  <a:lnTo>
                    <a:pt x="194" y="328"/>
                  </a:lnTo>
                  <a:lnTo>
                    <a:pt x="191" y="328"/>
                  </a:lnTo>
                  <a:lnTo>
                    <a:pt x="185" y="327"/>
                  </a:lnTo>
                  <a:lnTo>
                    <a:pt x="182" y="323"/>
                  </a:lnTo>
                  <a:lnTo>
                    <a:pt x="180" y="320"/>
                  </a:lnTo>
                  <a:lnTo>
                    <a:pt x="178" y="316"/>
                  </a:lnTo>
                  <a:lnTo>
                    <a:pt x="178" y="311"/>
                  </a:lnTo>
                  <a:lnTo>
                    <a:pt x="185" y="306"/>
                  </a:lnTo>
                  <a:lnTo>
                    <a:pt x="192" y="299"/>
                  </a:lnTo>
                  <a:close/>
                  <a:moveTo>
                    <a:pt x="435" y="292"/>
                  </a:moveTo>
                  <a:lnTo>
                    <a:pt x="440" y="292"/>
                  </a:lnTo>
                  <a:lnTo>
                    <a:pt x="444" y="292"/>
                  </a:lnTo>
                  <a:lnTo>
                    <a:pt x="447" y="292"/>
                  </a:lnTo>
                  <a:lnTo>
                    <a:pt x="449" y="292"/>
                  </a:lnTo>
                  <a:lnTo>
                    <a:pt x="452" y="292"/>
                  </a:lnTo>
                  <a:lnTo>
                    <a:pt x="456" y="292"/>
                  </a:lnTo>
                  <a:lnTo>
                    <a:pt x="461" y="292"/>
                  </a:lnTo>
                  <a:lnTo>
                    <a:pt x="461" y="299"/>
                  </a:lnTo>
                  <a:lnTo>
                    <a:pt x="438" y="304"/>
                  </a:lnTo>
                  <a:lnTo>
                    <a:pt x="435" y="292"/>
                  </a:lnTo>
                  <a:close/>
                  <a:moveTo>
                    <a:pt x="220" y="281"/>
                  </a:moveTo>
                  <a:lnTo>
                    <a:pt x="227" y="283"/>
                  </a:lnTo>
                  <a:lnTo>
                    <a:pt x="234" y="285"/>
                  </a:lnTo>
                  <a:lnTo>
                    <a:pt x="240" y="288"/>
                  </a:lnTo>
                  <a:lnTo>
                    <a:pt x="236" y="288"/>
                  </a:lnTo>
                  <a:lnTo>
                    <a:pt x="227" y="292"/>
                  </a:lnTo>
                  <a:lnTo>
                    <a:pt x="217" y="292"/>
                  </a:lnTo>
                  <a:lnTo>
                    <a:pt x="205" y="292"/>
                  </a:lnTo>
                  <a:lnTo>
                    <a:pt x="205" y="288"/>
                  </a:lnTo>
                  <a:lnTo>
                    <a:pt x="208" y="288"/>
                  </a:lnTo>
                  <a:lnTo>
                    <a:pt x="212" y="285"/>
                  </a:lnTo>
                  <a:lnTo>
                    <a:pt x="217" y="283"/>
                  </a:lnTo>
                  <a:lnTo>
                    <a:pt x="220" y="281"/>
                  </a:lnTo>
                  <a:close/>
                  <a:moveTo>
                    <a:pt x="400" y="253"/>
                  </a:moveTo>
                  <a:lnTo>
                    <a:pt x="416" y="253"/>
                  </a:lnTo>
                  <a:lnTo>
                    <a:pt x="421" y="260"/>
                  </a:lnTo>
                  <a:lnTo>
                    <a:pt x="428" y="267"/>
                  </a:lnTo>
                  <a:lnTo>
                    <a:pt x="435" y="272"/>
                  </a:lnTo>
                  <a:lnTo>
                    <a:pt x="432" y="276"/>
                  </a:lnTo>
                  <a:lnTo>
                    <a:pt x="430" y="278"/>
                  </a:lnTo>
                  <a:lnTo>
                    <a:pt x="428" y="279"/>
                  </a:lnTo>
                  <a:lnTo>
                    <a:pt x="426" y="283"/>
                  </a:lnTo>
                  <a:lnTo>
                    <a:pt x="425" y="286"/>
                  </a:lnTo>
                  <a:lnTo>
                    <a:pt x="423" y="292"/>
                  </a:lnTo>
                  <a:lnTo>
                    <a:pt x="418" y="292"/>
                  </a:lnTo>
                  <a:lnTo>
                    <a:pt x="411" y="292"/>
                  </a:lnTo>
                  <a:lnTo>
                    <a:pt x="407" y="290"/>
                  </a:lnTo>
                  <a:lnTo>
                    <a:pt x="402" y="290"/>
                  </a:lnTo>
                  <a:lnTo>
                    <a:pt x="397" y="288"/>
                  </a:lnTo>
                  <a:lnTo>
                    <a:pt x="397" y="281"/>
                  </a:lnTo>
                  <a:lnTo>
                    <a:pt x="398" y="276"/>
                  </a:lnTo>
                  <a:lnTo>
                    <a:pt x="400" y="269"/>
                  </a:lnTo>
                  <a:lnTo>
                    <a:pt x="400" y="262"/>
                  </a:lnTo>
                  <a:lnTo>
                    <a:pt x="400" y="253"/>
                  </a:lnTo>
                  <a:close/>
                  <a:moveTo>
                    <a:pt x="323" y="224"/>
                  </a:moveTo>
                  <a:lnTo>
                    <a:pt x="341" y="229"/>
                  </a:lnTo>
                  <a:lnTo>
                    <a:pt x="353" y="238"/>
                  </a:lnTo>
                  <a:lnTo>
                    <a:pt x="363" y="246"/>
                  </a:lnTo>
                  <a:lnTo>
                    <a:pt x="374" y="257"/>
                  </a:lnTo>
                  <a:lnTo>
                    <a:pt x="384" y="265"/>
                  </a:lnTo>
                  <a:lnTo>
                    <a:pt x="384" y="262"/>
                  </a:lnTo>
                  <a:lnTo>
                    <a:pt x="390" y="262"/>
                  </a:lnTo>
                  <a:lnTo>
                    <a:pt x="390" y="265"/>
                  </a:lnTo>
                  <a:lnTo>
                    <a:pt x="391" y="269"/>
                  </a:lnTo>
                  <a:lnTo>
                    <a:pt x="395" y="274"/>
                  </a:lnTo>
                  <a:lnTo>
                    <a:pt x="397" y="281"/>
                  </a:lnTo>
                  <a:lnTo>
                    <a:pt x="390" y="281"/>
                  </a:lnTo>
                  <a:lnTo>
                    <a:pt x="386" y="281"/>
                  </a:lnTo>
                  <a:lnTo>
                    <a:pt x="386" y="283"/>
                  </a:lnTo>
                  <a:lnTo>
                    <a:pt x="384" y="283"/>
                  </a:lnTo>
                  <a:lnTo>
                    <a:pt x="381" y="283"/>
                  </a:lnTo>
                  <a:lnTo>
                    <a:pt x="377" y="285"/>
                  </a:lnTo>
                  <a:lnTo>
                    <a:pt x="363" y="274"/>
                  </a:lnTo>
                  <a:lnTo>
                    <a:pt x="349" y="269"/>
                  </a:lnTo>
                  <a:lnTo>
                    <a:pt x="332" y="265"/>
                  </a:lnTo>
                  <a:lnTo>
                    <a:pt x="316" y="257"/>
                  </a:lnTo>
                  <a:lnTo>
                    <a:pt x="322" y="252"/>
                  </a:lnTo>
                  <a:lnTo>
                    <a:pt x="323" y="246"/>
                  </a:lnTo>
                  <a:lnTo>
                    <a:pt x="322" y="241"/>
                  </a:lnTo>
                  <a:lnTo>
                    <a:pt x="322" y="234"/>
                  </a:lnTo>
                  <a:lnTo>
                    <a:pt x="323" y="224"/>
                  </a:lnTo>
                  <a:close/>
                  <a:moveTo>
                    <a:pt x="1538" y="217"/>
                  </a:moveTo>
                  <a:lnTo>
                    <a:pt x="1542" y="217"/>
                  </a:lnTo>
                  <a:lnTo>
                    <a:pt x="1545" y="218"/>
                  </a:lnTo>
                  <a:lnTo>
                    <a:pt x="1547" y="220"/>
                  </a:lnTo>
                  <a:lnTo>
                    <a:pt x="1549" y="222"/>
                  </a:lnTo>
                  <a:lnTo>
                    <a:pt x="1550" y="224"/>
                  </a:lnTo>
                  <a:lnTo>
                    <a:pt x="1550" y="225"/>
                  </a:lnTo>
                  <a:lnTo>
                    <a:pt x="1550" y="227"/>
                  </a:lnTo>
                  <a:lnTo>
                    <a:pt x="1552" y="231"/>
                  </a:lnTo>
                  <a:lnTo>
                    <a:pt x="1545" y="231"/>
                  </a:lnTo>
                  <a:lnTo>
                    <a:pt x="1542" y="232"/>
                  </a:lnTo>
                  <a:lnTo>
                    <a:pt x="1538" y="232"/>
                  </a:lnTo>
                  <a:lnTo>
                    <a:pt x="1535" y="234"/>
                  </a:lnTo>
                  <a:lnTo>
                    <a:pt x="1529" y="234"/>
                  </a:lnTo>
                  <a:lnTo>
                    <a:pt x="1529" y="231"/>
                  </a:lnTo>
                  <a:lnTo>
                    <a:pt x="1526" y="231"/>
                  </a:lnTo>
                  <a:lnTo>
                    <a:pt x="1526" y="218"/>
                  </a:lnTo>
                  <a:lnTo>
                    <a:pt x="1531" y="218"/>
                  </a:lnTo>
                  <a:lnTo>
                    <a:pt x="1536" y="217"/>
                  </a:lnTo>
                  <a:lnTo>
                    <a:pt x="1538" y="217"/>
                  </a:lnTo>
                  <a:close/>
                  <a:moveTo>
                    <a:pt x="377" y="208"/>
                  </a:moveTo>
                  <a:lnTo>
                    <a:pt x="393" y="208"/>
                  </a:lnTo>
                  <a:lnTo>
                    <a:pt x="393" y="211"/>
                  </a:lnTo>
                  <a:lnTo>
                    <a:pt x="390" y="211"/>
                  </a:lnTo>
                  <a:lnTo>
                    <a:pt x="386" y="211"/>
                  </a:lnTo>
                  <a:lnTo>
                    <a:pt x="384" y="213"/>
                  </a:lnTo>
                  <a:lnTo>
                    <a:pt x="383" y="213"/>
                  </a:lnTo>
                  <a:lnTo>
                    <a:pt x="383" y="213"/>
                  </a:lnTo>
                  <a:lnTo>
                    <a:pt x="381" y="213"/>
                  </a:lnTo>
                  <a:lnTo>
                    <a:pt x="379" y="211"/>
                  </a:lnTo>
                  <a:lnTo>
                    <a:pt x="377" y="208"/>
                  </a:lnTo>
                  <a:close/>
                  <a:moveTo>
                    <a:pt x="458" y="131"/>
                  </a:moveTo>
                  <a:lnTo>
                    <a:pt x="477" y="152"/>
                  </a:lnTo>
                  <a:lnTo>
                    <a:pt x="501" y="168"/>
                  </a:lnTo>
                  <a:lnTo>
                    <a:pt x="531" y="180"/>
                  </a:lnTo>
                  <a:lnTo>
                    <a:pt x="533" y="197"/>
                  </a:lnTo>
                  <a:lnTo>
                    <a:pt x="538" y="210"/>
                  </a:lnTo>
                  <a:lnTo>
                    <a:pt x="543" y="217"/>
                  </a:lnTo>
                  <a:lnTo>
                    <a:pt x="550" y="224"/>
                  </a:lnTo>
                  <a:lnTo>
                    <a:pt x="557" y="234"/>
                  </a:lnTo>
                  <a:lnTo>
                    <a:pt x="545" y="236"/>
                  </a:lnTo>
                  <a:lnTo>
                    <a:pt x="533" y="238"/>
                  </a:lnTo>
                  <a:lnTo>
                    <a:pt x="522" y="243"/>
                  </a:lnTo>
                  <a:lnTo>
                    <a:pt x="515" y="250"/>
                  </a:lnTo>
                  <a:lnTo>
                    <a:pt x="514" y="253"/>
                  </a:lnTo>
                  <a:lnTo>
                    <a:pt x="512" y="257"/>
                  </a:lnTo>
                  <a:lnTo>
                    <a:pt x="510" y="260"/>
                  </a:lnTo>
                  <a:lnTo>
                    <a:pt x="508" y="262"/>
                  </a:lnTo>
                  <a:lnTo>
                    <a:pt x="505" y="265"/>
                  </a:lnTo>
                  <a:lnTo>
                    <a:pt x="494" y="267"/>
                  </a:lnTo>
                  <a:lnTo>
                    <a:pt x="479" y="269"/>
                  </a:lnTo>
                  <a:lnTo>
                    <a:pt x="461" y="267"/>
                  </a:lnTo>
                  <a:lnTo>
                    <a:pt x="447" y="265"/>
                  </a:lnTo>
                  <a:lnTo>
                    <a:pt x="444" y="255"/>
                  </a:lnTo>
                  <a:lnTo>
                    <a:pt x="442" y="248"/>
                  </a:lnTo>
                  <a:lnTo>
                    <a:pt x="440" y="243"/>
                  </a:lnTo>
                  <a:lnTo>
                    <a:pt x="435" y="234"/>
                  </a:lnTo>
                  <a:lnTo>
                    <a:pt x="458" y="227"/>
                  </a:lnTo>
                  <a:lnTo>
                    <a:pt x="458" y="224"/>
                  </a:lnTo>
                  <a:lnTo>
                    <a:pt x="440" y="222"/>
                  </a:lnTo>
                  <a:lnTo>
                    <a:pt x="428" y="218"/>
                  </a:lnTo>
                  <a:lnTo>
                    <a:pt x="419" y="211"/>
                  </a:lnTo>
                  <a:lnTo>
                    <a:pt x="418" y="206"/>
                  </a:lnTo>
                  <a:lnTo>
                    <a:pt x="414" y="201"/>
                  </a:lnTo>
                  <a:lnTo>
                    <a:pt x="412" y="196"/>
                  </a:lnTo>
                  <a:lnTo>
                    <a:pt x="412" y="190"/>
                  </a:lnTo>
                  <a:lnTo>
                    <a:pt x="412" y="187"/>
                  </a:lnTo>
                  <a:lnTo>
                    <a:pt x="412" y="183"/>
                  </a:lnTo>
                  <a:lnTo>
                    <a:pt x="414" y="183"/>
                  </a:lnTo>
                  <a:lnTo>
                    <a:pt x="416" y="182"/>
                  </a:lnTo>
                  <a:lnTo>
                    <a:pt x="418" y="182"/>
                  </a:lnTo>
                  <a:lnTo>
                    <a:pt x="419" y="182"/>
                  </a:lnTo>
                  <a:lnTo>
                    <a:pt x="423" y="180"/>
                  </a:lnTo>
                  <a:lnTo>
                    <a:pt x="425" y="175"/>
                  </a:lnTo>
                  <a:lnTo>
                    <a:pt x="425" y="169"/>
                  </a:lnTo>
                  <a:lnTo>
                    <a:pt x="425" y="166"/>
                  </a:lnTo>
                  <a:lnTo>
                    <a:pt x="426" y="164"/>
                  </a:lnTo>
                  <a:lnTo>
                    <a:pt x="428" y="161"/>
                  </a:lnTo>
                  <a:lnTo>
                    <a:pt x="430" y="161"/>
                  </a:lnTo>
                  <a:lnTo>
                    <a:pt x="432" y="159"/>
                  </a:lnTo>
                  <a:lnTo>
                    <a:pt x="433" y="159"/>
                  </a:lnTo>
                  <a:lnTo>
                    <a:pt x="435" y="159"/>
                  </a:lnTo>
                  <a:lnTo>
                    <a:pt x="438" y="157"/>
                  </a:lnTo>
                  <a:lnTo>
                    <a:pt x="440" y="150"/>
                  </a:lnTo>
                  <a:lnTo>
                    <a:pt x="442" y="145"/>
                  </a:lnTo>
                  <a:lnTo>
                    <a:pt x="444" y="140"/>
                  </a:lnTo>
                  <a:lnTo>
                    <a:pt x="447" y="135"/>
                  </a:lnTo>
                  <a:lnTo>
                    <a:pt x="449" y="133"/>
                  </a:lnTo>
                  <a:lnTo>
                    <a:pt x="451" y="133"/>
                  </a:lnTo>
                  <a:lnTo>
                    <a:pt x="452" y="131"/>
                  </a:lnTo>
                  <a:lnTo>
                    <a:pt x="454" y="131"/>
                  </a:lnTo>
                  <a:lnTo>
                    <a:pt x="458" y="131"/>
                  </a:lnTo>
                  <a:close/>
                  <a:moveTo>
                    <a:pt x="1488" y="112"/>
                  </a:moveTo>
                  <a:lnTo>
                    <a:pt x="1493" y="114"/>
                  </a:lnTo>
                  <a:lnTo>
                    <a:pt x="1498" y="115"/>
                  </a:lnTo>
                  <a:lnTo>
                    <a:pt x="1501" y="117"/>
                  </a:lnTo>
                  <a:lnTo>
                    <a:pt x="1507" y="119"/>
                  </a:lnTo>
                  <a:lnTo>
                    <a:pt x="1507" y="124"/>
                  </a:lnTo>
                  <a:lnTo>
                    <a:pt x="1508" y="128"/>
                  </a:lnTo>
                  <a:lnTo>
                    <a:pt x="1508" y="131"/>
                  </a:lnTo>
                  <a:lnTo>
                    <a:pt x="1510" y="135"/>
                  </a:lnTo>
                  <a:lnTo>
                    <a:pt x="1498" y="135"/>
                  </a:lnTo>
                  <a:lnTo>
                    <a:pt x="1496" y="131"/>
                  </a:lnTo>
                  <a:lnTo>
                    <a:pt x="1494" y="128"/>
                  </a:lnTo>
                  <a:lnTo>
                    <a:pt x="1491" y="124"/>
                  </a:lnTo>
                  <a:lnTo>
                    <a:pt x="1489" y="122"/>
                  </a:lnTo>
                  <a:lnTo>
                    <a:pt x="1489" y="117"/>
                  </a:lnTo>
                  <a:lnTo>
                    <a:pt x="1488" y="112"/>
                  </a:lnTo>
                  <a:close/>
                  <a:moveTo>
                    <a:pt x="1081" y="80"/>
                  </a:moveTo>
                  <a:lnTo>
                    <a:pt x="1095" y="80"/>
                  </a:lnTo>
                  <a:lnTo>
                    <a:pt x="1098" y="89"/>
                  </a:lnTo>
                  <a:lnTo>
                    <a:pt x="1102" y="94"/>
                  </a:lnTo>
                  <a:lnTo>
                    <a:pt x="1105" y="101"/>
                  </a:lnTo>
                  <a:lnTo>
                    <a:pt x="1107" y="112"/>
                  </a:lnTo>
                  <a:lnTo>
                    <a:pt x="1104" y="112"/>
                  </a:lnTo>
                  <a:lnTo>
                    <a:pt x="1093" y="105"/>
                  </a:lnTo>
                  <a:lnTo>
                    <a:pt x="1086" y="98"/>
                  </a:lnTo>
                  <a:lnTo>
                    <a:pt x="1081" y="91"/>
                  </a:lnTo>
                  <a:lnTo>
                    <a:pt x="1081" y="80"/>
                  </a:lnTo>
                  <a:close/>
                  <a:moveTo>
                    <a:pt x="737" y="26"/>
                  </a:moveTo>
                  <a:lnTo>
                    <a:pt x="749" y="26"/>
                  </a:lnTo>
                  <a:lnTo>
                    <a:pt x="754" y="30"/>
                  </a:lnTo>
                  <a:lnTo>
                    <a:pt x="758" y="33"/>
                  </a:lnTo>
                  <a:lnTo>
                    <a:pt x="760" y="37"/>
                  </a:lnTo>
                  <a:lnTo>
                    <a:pt x="763" y="42"/>
                  </a:lnTo>
                  <a:lnTo>
                    <a:pt x="765" y="46"/>
                  </a:lnTo>
                  <a:lnTo>
                    <a:pt x="774" y="37"/>
                  </a:lnTo>
                  <a:lnTo>
                    <a:pt x="784" y="33"/>
                  </a:lnTo>
                  <a:lnTo>
                    <a:pt x="800" y="35"/>
                  </a:lnTo>
                  <a:lnTo>
                    <a:pt x="800" y="49"/>
                  </a:lnTo>
                  <a:lnTo>
                    <a:pt x="822" y="51"/>
                  </a:lnTo>
                  <a:lnTo>
                    <a:pt x="842" y="54"/>
                  </a:lnTo>
                  <a:lnTo>
                    <a:pt x="859" y="58"/>
                  </a:lnTo>
                  <a:lnTo>
                    <a:pt x="878" y="60"/>
                  </a:lnTo>
                  <a:lnTo>
                    <a:pt x="899" y="58"/>
                  </a:lnTo>
                  <a:lnTo>
                    <a:pt x="899" y="70"/>
                  </a:lnTo>
                  <a:lnTo>
                    <a:pt x="903" y="70"/>
                  </a:lnTo>
                  <a:lnTo>
                    <a:pt x="906" y="70"/>
                  </a:lnTo>
                  <a:lnTo>
                    <a:pt x="908" y="70"/>
                  </a:lnTo>
                  <a:lnTo>
                    <a:pt x="910" y="72"/>
                  </a:lnTo>
                  <a:lnTo>
                    <a:pt x="912" y="73"/>
                  </a:lnTo>
                  <a:lnTo>
                    <a:pt x="908" y="73"/>
                  </a:lnTo>
                  <a:lnTo>
                    <a:pt x="892" y="84"/>
                  </a:lnTo>
                  <a:lnTo>
                    <a:pt x="873" y="96"/>
                  </a:lnTo>
                  <a:lnTo>
                    <a:pt x="850" y="107"/>
                  </a:lnTo>
                  <a:lnTo>
                    <a:pt x="829" y="119"/>
                  </a:lnTo>
                  <a:lnTo>
                    <a:pt x="814" y="129"/>
                  </a:lnTo>
                  <a:lnTo>
                    <a:pt x="803" y="138"/>
                  </a:lnTo>
                  <a:lnTo>
                    <a:pt x="819" y="138"/>
                  </a:lnTo>
                  <a:lnTo>
                    <a:pt x="824" y="135"/>
                  </a:lnTo>
                  <a:lnTo>
                    <a:pt x="829" y="133"/>
                  </a:lnTo>
                  <a:lnTo>
                    <a:pt x="835" y="131"/>
                  </a:lnTo>
                  <a:lnTo>
                    <a:pt x="842" y="131"/>
                  </a:lnTo>
                  <a:lnTo>
                    <a:pt x="842" y="135"/>
                  </a:lnTo>
                  <a:lnTo>
                    <a:pt x="821" y="150"/>
                  </a:lnTo>
                  <a:lnTo>
                    <a:pt x="803" y="166"/>
                  </a:lnTo>
                  <a:lnTo>
                    <a:pt x="788" y="182"/>
                  </a:lnTo>
                  <a:lnTo>
                    <a:pt x="770" y="196"/>
                  </a:lnTo>
                  <a:lnTo>
                    <a:pt x="751" y="208"/>
                  </a:lnTo>
                  <a:lnTo>
                    <a:pt x="726" y="215"/>
                  </a:lnTo>
                  <a:lnTo>
                    <a:pt x="726" y="227"/>
                  </a:lnTo>
                  <a:lnTo>
                    <a:pt x="714" y="229"/>
                  </a:lnTo>
                  <a:lnTo>
                    <a:pt x="700" y="234"/>
                  </a:lnTo>
                  <a:lnTo>
                    <a:pt x="692" y="241"/>
                  </a:lnTo>
                  <a:lnTo>
                    <a:pt x="697" y="245"/>
                  </a:lnTo>
                  <a:lnTo>
                    <a:pt x="700" y="248"/>
                  </a:lnTo>
                  <a:lnTo>
                    <a:pt x="702" y="250"/>
                  </a:lnTo>
                  <a:lnTo>
                    <a:pt x="702" y="253"/>
                  </a:lnTo>
                  <a:lnTo>
                    <a:pt x="702" y="257"/>
                  </a:lnTo>
                  <a:lnTo>
                    <a:pt x="700" y="262"/>
                  </a:lnTo>
                  <a:lnTo>
                    <a:pt x="700" y="269"/>
                  </a:lnTo>
                  <a:lnTo>
                    <a:pt x="662" y="272"/>
                  </a:lnTo>
                  <a:lnTo>
                    <a:pt x="662" y="276"/>
                  </a:lnTo>
                  <a:lnTo>
                    <a:pt x="667" y="278"/>
                  </a:lnTo>
                  <a:lnTo>
                    <a:pt x="669" y="278"/>
                  </a:lnTo>
                  <a:lnTo>
                    <a:pt x="672" y="278"/>
                  </a:lnTo>
                  <a:lnTo>
                    <a:pt x="672" y="278"/>
                  </a:lnTo>
                  <a:lnTo>
                    <a:pt x="674" y="279"/>
                  </a:lnTo>
                  <a:lnTo>
                    <a:pt x="674" y="281"/>
                  </a:lnTo>
                  <a:lnTo>
                    <a:pt x="678" y="285"/>
                  </a:lnTo>
                  <a:lnTo>
                    <a:pt x="672" y="285"/>
                  </a:lnTo>
                  <a:lnTo>
                    <a:pt x="664" y="288"/>
                  </a:lnTo>
                  <a:lnTo>
                    <a:pt x="653" y="292"/>
                  </a:lnTo>
                  <a:lnTo>
                    <a:pt x="643" y="295"/>
                  </a:lnTo>
                  <a:lnTo>
                    <a:pt x="646" y="297"/>
                  </a:lnTo>
                  <a:lnTo>
                    <a:pt x="648" y="297"/>
                  </a:lnTo>
                  <a:lnTo>
                    <a:pt x="650" y="297"/>
                  </a:lnTo>
                  <a:lnTo>
                    <a:pt x="651" y="299"/>
                  </a:lnTo>
                  <a:lnTo>
                    <a:pt x="653" y="299"/>
                  </a:lnTo>
                  <a:lnTo>
                    <a:pt x="651" y="302"/>
                  </a:lnTo>
                  <a:lnTo>
                    <a:pt x="650" y="306"/>
                  </a:lnTo>
                  <a:lnTo>
                    <a:pt x="648" y="307"/>
                  </a:lnTo>
                  <a:lnTo>
                    <a:pt x="650" y="309"/>
                  </a:lnTo>
                  <a:lnTo>
                    <a:pt x="650" y="311"/>
                  </a:lnTo>
                  <a:lnTo>
                    <a:pt x="651" y="314"/>
                  </a:lnTo>
                  <a:lnTo>
                    <a:pt x="653" y="318"/>
                  </a:lnTo>
                  <a:lnTo>
                    <a:pt x="646" y="320"/>
                  </a:lnTo>
                  <a:lnTo>
                    <a:pt x="641" y="320"/>
                  </a:lnTo>
                  <a:lnTo>
                    <a:pt x="636" y="320"/>
                  </a:lnTo>
                  <a:lnTo>
                    <a:pt x="630" y="323"/>
                  </a:lnTo>
                  <a:lnTo>
                    <a:pt x="648" y="323"/>
                  </a:lnTo>
                  <a:lnTo>
                    <a:pt x="662" y="327"/>
                  </a:lnTo>
                  <a:lnTo>
                    <a:pt x="662" y="334"/>
                  </a:lnTo>
                  <a:lnTo>
                    <a:pt x="639" y="334"/>
                  </a:lnTo>
                  <a:lnTo>
                    <a:pt x="637" y="339"/>
                  </a:lnTo>
                  <a:lnTo>
                    <a:pt x="637" y="341"/>
                  </a:lnTo>
                  <a:lnTo>
                    <a:pt x="637" y="342"/>
                  </a:lnTo>
                  <a:lnTo>
                    <a:pt x="636" y="344"/>
                  </a:lnTo>
                  <a:lnTo>
                    <a:pt x="634" y="346"/>
                  </a:lnTo>
                  <a:lnTo>
                    <a:pt x="625" y="349"/>
                  </a:lnTo>
                  <a:lnTo>
                    <a:pt x="613" y="349"/>
                  </a:lnTo>
                  <a:lnTo>
                    <a:pt x="601" y="349"/>
                  </a:lnTo>
                  <a:lnTo>
                    <a:pt x="589" y="342"/>
                  </a:lnTo>
                  <a:lnTo>
                    <a:pt x="573" y="342"/>
                  </a:lnTo>
                  <a:lnTo>
                    <a:pt x="557" y="344"/>
                  </a:lnTo>
                  <a:lnTo>
                    <a:pt x="540" y="346"/>
                  </a:lnTo>
                  <a:lnTo>
                    <a:pt x="524" y="344"/>
                  </a:lnTo>
                  <a:lnTo>
                    <a:pt x="508" y="339"/>
                  </a:lnTo>
                  <a:lnTo>
                    <a:pt x="507" y="337"/>
                  </a:lnTo>
                  <a:lnTo>
                    <a:pt x="507" y="335"/>
                  </a:lnTo>
                  <a:lnTo>
                    <a:pt x="505" y="335"/>
                  </a:lnTo>
                  <a:lnTo>
                    <a:pt x="505" y="334"/>
                  </a:lnTo>
                  <a:lnTo>
                    <a:pt x="505" y="330"/>
                  </a:lnTo>
                  <a:lnTo>
                    <a:pt x="508" y="330"/>
                  </a:lnTo>
                  <a:lnTo>
                    <a:pt x="510" y="327"/>
                  </a:lnTo>
                  <a:lnTo>
                    <a:pt x="514" y="323"/>
                  </a:lnTo>
                  <a:lnTo>
                    <a:pt x="515" y="321"/>
                  </a:lnTo>
                  <a:lnTo>
                    <a:pt x="519" y="320"/>
                  </a:lnTo>
                  <a:lnTo>
                    <a:pt x="521" y="316"/>
                  </a:lnTo>
                  <a:lnTo>
                    <a:pt x="524" y="311"/>
                  </a:lnTo>
                  <a:lnTo>
                    <a:pt x="517" y="309"/>
                  </a:lnTo>
                  <a:lnTo>
                    <a:pt x="512" y="306"/>
                  </a:lnTo>
                  <a:lnTo>
                    <a:pt x="508" y="300"/>
                  </a:lnTo>
                  <a:lnTo>
                    <a:pt x="507" y="295"/>
                  </a:lnTo>
                  <a:lnTo>
                    <a:pt x="505" y="288"/>
                  </a:lnTo>
                  <a:lnTo>
                    <a:pt x="512" y="288"/>
                  </a:lnTo>
                  <a:lnTo>
                    <a:pt x="524" y="285"/>
                  </a:lnTo>
                  <a:lnTo>
                    <a:pt x="538" y="288"/>
                  </a:lnTo>
                  <a:lnTo>
                    <a:pt x="550" y="293"/>
                  </a:lnTo>
                  <a:lnTo>
                    <a:pt x="562" y="299"/>
                  </a:lnTo>
                  <a:lnTo>
                    <a:pt x="562" y="292"/>
                  </a:lnTo>
                  <a:lnTo>
                    <a:pt x="550" y="286"/>
                  </a:lnTo>
                  <a:lnTo>
                    <a:pt x="540" y="281"/>
                  </a:lnTo>
                  <a:lnTo>
                    <a:pt x="531" y="272"/>
                  </a:lnTo>
                  <a:lnTo>
                    <a:pt x="534" y="272"/>
                  </a:lnTo>
                  <a:lnTo>
                    <a:pt x="543" y="259"/>
                  </a:lnTo>
                  <a:lnTo>
                    <a:pt x="554" y="250"/>
                  </a:lnTo>
                  <a:lnTo>
                    <a:pt x="568" y="243"/>
                  </a:lnTo>
                  <a:lnTo>
                    <a:pt x="585" y="238"/>
                  </a:lnTo>
                  <a:lnTo>
                    <a:pt x="585" y="234"/>
                  </a:lnTo>
                  <a:lnTo>
                    <a:pt x="569" y="229"/>
                  </a:lnTo>
                  <a:lnTo>
                    <a:pt x="557" y="220"/>
                  </a:lnTo>
                  <a:lnTo>
                    <a:pt x="547" y="208"/>
                  </a:lnTo>
                  <a:lnTo>
                    <a:pt x="538" y="196"/>
                  </a:lnTo>
                  <a:lnTo>
                    <a:pt x="543" y="194"/>
                  </a:lnTo>
                  <a:lnTo>
                    <a:pt x="547" y="194"/>
                  </a:lnTo>
                  <a:lnTo>
                    <a:pt x="552" y="192"/>
                  </a:lnTo>
                  <a:lnTo>
                    <a:pt x="557" y="192"/>
                  </a:lnTo>
                  <a:lnTo>
                    <a:pt x="564" y="197"/>
                  </a:lnTo>
                  <a:lnTo>
                    <a:pt x="569" y="203"/>
                  </a:lnTo>
                  <a:lnTo>
                    <a:pt x="576" y="208"/>
                  </a:lnTo>
                  <a:lnTo>
                    <a:pt x="576" y="204"/>
                  </a:lnTo>
                  <a:lnTo>
                    <a:pt x="575" y="201"/>
                  </a:lnTo>
                  <a:lnTo>
                    <a:pt x="573" y="201"/>
                  </a:lnTo>
                  <a:lnTo>
                    <a:pt x="573" y="199"/>
                  </a:lnTo>
                  <a:lnTo>
                    <a:pt x="571" y="197"/>
                  </a:lnTo>
                  <a:lnTo>
                    <a:pt x="571" y="196"/>
                  </a:lnTo>
                  <a:lnTo>
                    <a:pt x="569" y="192"/>
                  </a:lnTo>
                  <a:lnTo>
                    <a:pt x="573" y="192"/>
                  </a:lnTo>
                  <a:lnTo>
                    <a:pt x="573" y="189"/>
                  </a:lnTo>
                  <a:lnTo>
                    <a:pt x="589" y="183"/>
                  </a:lnTo>
                  <a:lnTo>
                    <a:pt x="604" y="180"/>
                  </a:lnTo>
                  <a:lnTo>
                    <a:pt x="620" y="178"/>
                  </a:lnTo>
                  <a:lnTo>
                    <a:pt x="639" y="180"/>
                  </a:lnTo>
                  <a:lnTo>
                    <a:pt x="630" y="169"/>
                  </a:lnTo>
                  <a:lnTo>
                    <a:pt x="641" y="166"/>
                  </a:lnTo>
                  <a:lnTo>
                    <a:pt x="653" y="161"/>
                  </a:lnTo>
                  <a:lnTo>
                    <a:pt x="665" y="156"/>
                  </a:lnTo>
                  <a:lnTo>
                    <a:pt x="672" y="150"/>
                  </a:lnTo>
                  <a:lnTo>
                    <a:pt x="678" y="150"/>
                  </a:lnTo>
                  <a:lnTo>
                    <a:pt x="678" y="147"/>
                  </a:lnTo>
                  <a:lnTo>
                    <a:pt x="669" y="147"/>
                  </a:lnTo>
                  <a:lnTo>
                    <a:pt x="665" y="149"/>
                  </a:lnTo>
                  <a:lnTo>
                    <a:pt x="662" y="150"/>
                  </a:lnTo>
                  <a:lnTo>
                    <a:pt x="660" y="150"/>
                  </a:lnTo>
                  <a:lnTo>
                    <a:pt x="658" y="150"/>
                  </a:lnTo>
                  <a:lnTo>
                    <a:pt x="657" y="150"/>
                  </a:lnTo>
                  <a:lnTo>
                    <a:pt x="655" y="149"/>
                  </a:lnTo>
                  <a:lnTo>
                    <a:pt x="653" y="147"/>
                  </a:lnTo>
                  <a:lnTo>
                    <a:pt x="650" y="147"/>
                  </a:lnTo>
                  <a:lnTo>
                    <a:pt x="646" y="150"/>
                  </a:lnTo>
                  <a:lnTo>
                    <a:pt x="641" y="156"/>
                  </a:lnTo>
                  <a:lnTo>
                    <a:pt x="636" y="161"/>
                  </a:lnTo>
                  <a:lnTo>
                    <a:pt x="632" y="166"/>
                  </a:lnTo>
                  <a:lnTo>
                    <a:pt x="627" y="169"/>
                  </a:lnTo>
                  <a:lnTo>
                    <a:pt x="608" y="175"/>
                  </a:lnTo>
                  <a:lnTo>
                    <a:pt x="590" y="175"/>
                  </a:lnTo>
                  <a:lnTo>
                    <a:pt x="573" y="171"/>
                  </a:lnTo>
                  <a:lnTo>
                    <a:pt x="557" y="164"/>
                  </a:lnTo>
                  <a:lnTo>
                    <a:pt x="555" y="164"/>
                  </a:lnTo>
                  <a:lnTo>
                    <a:pt x="552" y="166"/>
                  </a:lnTo>
                  <a:lnTo>
                    <a:pt x="547" y="168"/>
                  </a:lnTo>
                  <a:lnTo>
                    <a:pt x="543" y="169"/>
                  </a:lnTo>
                  <a:lnTo>
                    <a:pt x="540" y="171"/>
                  </a:lnTo>
                  <a:lnTo>
                    <a:pt x="534" y="173"/>
                  </a:lnTo>
                  <a:lnTo>
                    <a:pt x="531" y="164"/>
                  </a:lnTo>
                  <a:lnTo>
                    <a:pt x="534" y="163"/>
                  </a:lnTo>
                  <a:lnTo>
                    <a:pt x="534" y="163"/>
                  </a:lnTo>
                  <a:lnTo>
                    <a:pt x="536" y="161"/>
                  </a:lnTo>
                  <a:lnTo>
                    <a:pt x="538" y="157"/>
                  </a:lnTo>
                  <a:lnTo>
                    <a:pt x="528" y="157"/>
                  </a:lnTo>
                  <a:lnTo>
                    <a:pt x="524" y="159"/>
                  </a:lnTo>
                  <a:lnTo>
                    <a:pt x="519" y="161"/>
                  </a:lnTo>
                  <a:lnTo>
                    <a:pt x="514" y="161"/>
                  </a:lnTo>
                  <a:lnTo>
                    <a:pt x="508" y="161"/>
                  </a:lnTo>
                  <a:lnTo>
                    <a:pt x="505" y="150"/>
                  </a:lnTo>
                  <a:lnTo>
                    <a:pt x="508" y="149"/>
                  </a:lnTo>
                  <a:lnTo>
                    <a:pt x="510" y="149"/>
                  </a:lnTo>
                  <a:lnTo>
                    <a:pt x="512" y="149"/>
                  </a:lnTo>
                  <a:lnTo>
                    <a:pt x="514" y="147"/>
                  </a:lnTo>
                  <a:lnTo>
                    <a:pt x="515" y="147"/>
                  </a:lnTo>
                  <a:lnTo>
                    <a:pt x="493" y="150"/>
                  </a:lnTo>
                  <a:lnTo>
                    <a:pt x="491" y="145"/>
                  </a:lnTo>
                  <a:lnTo>
                    <a:pt x="487" y="142"/>
                  </a:lnTo>
                  <a:lnTo>
                    <a:pt x="486" y="140"/>
                  </a:lnTo>
                  <a:lnTo>
                    <a:pt x="484" y="136"/>
                  </a:lnTo>
                  <a:lnTo>
                    <a:pt x="480" y="131"/>
                  </a:lnTo>
                  <a:lnTo>
                    <a:pt x="486" y="129"/>
                  </a:lnTo>
                  <a:lnTo>
                    <a:pt x="489" y="129"/>
                  </a:lnTo>
                  <a:lnTo>
                    <a:pt x="491" y="129"/>
                  </a:lnTo>
                  <a:lnTo>
                    <a:pt x="493" y="129"/>
                  </a:lnTo>
                  <a:lnTo>
                    <a:pt x="493" y="128"/>
                  </a:lnTo>
                  <a:lnTo>
                    <a:pt x="494" y="126"/>
                  </a:lnTo>
                  <a:lnTo>
                    <a:pt x="496" y="122"/>
                  </a:lnTo>
                  <a:lnTo>
                    <a:pt x="489" y="121"/>
                  </a:lnTo>
                  <a:lnTo>
                    <a:pt x="482" y="119"/>
                  </a:lnTo>
                  <a:lnTo>
                    <a:pt x="479" y="115"/>
                  </a:lnTo>
                  <a:lnTo>
                    <a:pt x="473" y="112"/>
                  </a:lnTo>
                  <a:lnTo>
                    <a:pt x="477" y="112"/>
                  </a:lnTo>
                  <a:lnTo>
                    <a:pt x="477" y="107"/>
                  </a:lnTo>
                  <a:lnTo>
                    <a:pt x="494" y="110"/>
                  </a:lnTo>
                  <a:lnTo>
                    <a:pt x="503" y="108"/>
                  </a:lnTo>
                  <a:lnTo>
                    <a:pt x="510" y="105"/>
                  </a:lnTo>
                  <a:lnTo>
                    <a:pt x="514" y="100"/>
                  </a:lnTo>
                  <a:lnTo>
                    <a:pt x="519" y="93"/>
                  </a:lnTo>
                  <a:lnTo>
                    <a:pt x="528" y="89"/>
                  </a:lnTo>
                  <a:lnTo>
                    <a:pt x="538" y="86"/>
                  </a:lnTo>
                  <a:lnTo>
                    <a:pt x="545" y="89"/>
                  </a:lnTo>
                  <a:lnTo>
                    <a:pt x="554" y="93"/>
                  </a:lnTo>
                  <a:lnTo>
                    <a:pt x="561" y="94"/>
                  </a:lnTo>
                  <a:lnTo>
                    <a:pt x="569" y="93"/>
                  </a:lnTo>
                  <a:lnTo>
                    <a:pt x="566" y="91"/>
                  </a:lnTo>
                  <a:lnTo>
                    <a:pt x="562" y="89"/>
                  </a:lnTo>
                  <a:lnTo>
                    <a:pt x="561" y="89"/>
                  </a:lnTo>
                  <a:lnTo>
                    <a:pt x="561" y="87"/>
                  </a:lnTo>
                  <a:lnTo>
                    <a:pt x="559" y="86"/>
                  </a:lnTo>
                  <a:lnTo>
                    <a:pt x="559" y="82"/>
                  </a:lnTo>
                  <a:lnTo>
                    <a:pt x="557" y="77"/>
                  </a:lnTo>
                  <a:lnTo>
                    <a:pt x="562" y="75"/>
                  </a:lnTo>
                  <a:lnTo>
                    <a:pt x="566" y="73"/>
                  </a:lnTo>
                  <a:lnTo>
                    <a:pt x="569" y="73"/>
                  </a:lnTo>
                  <a:lnTo>
                    <a:pt x="571" y="72"/>
                  </a:lnTo>
                  <a:lnTo>
                    <a:pt x="575" y="70"/>
                  </a:lnTo>
                  <a:lnTo>
                    <a:pt x="582" y="70"/>
                  </a:lnTo>
                  <a:lnTo>
                    <a:pt x="585" y="72"/>
                  </a:lnTo>
                  <a:lnTo>
                    <a:pt x="589" y="75"/>
                  </a:lnTo>
                  <a:lnTo>
                    <a:pt x="592" y="77"/>
                  </a:lnTo>
                  <a:lnTo>
                    <a:pt x="592" y="73"/>
                  </a:lnTo>
                  <a:lnTo>
                    <a:pt x="590" y="72"/>
                  </a:lnTo>
                  <a:lnTo>
                    <a:pt x="590" y="70"/>
                  </a:lnTo>
                  <a:lnTo>
                    <a:pt x="590" y="70"/>
                  </a:lnTo>
                  <a:lnTo>
                    <a:pt x="590" y="68"/>
                  </a:lnTo>
                  <a:lnTo>
                    <a:pt x="589" y="65"/>
                  </a:lnTo>
                  <a:lnTo>
                    <a:pt x="594" y="63"/>
                  </a:lnTo>
                  <a:lnTo>
                    <a:pt x="597" y="61"/>
                  </a:lnTo>
                  <a:lnTo>
                    <a:pt x="603" y="58"/>
                  </a:lnTo>
                  <a:lnTo>
                    <a:pt x="606" y="54"/>
                  </a:lnTo>
                  <a:lnTo>
                    <a:pt x="608" y="54"/>
                  </a:lnTo>
                  <a:lnTo>
                    <a:pt x="615" y="54"/>
                  </a:lnTo>
                  <a:lnTo>
                    <a:pt x="620" y="56"/>
                  </a:lnTo>
                  <a:lnTo>
                    <a:pt x="624" y="60"/>
                  </a:lnTo>
                  <a:lnTo>
                    <a:pt x="630" y="60"/>
                  </a:lnTo>
                  <a:lnTo>
                    <a:pt x="639" y="58"/>
                  </a:lnTo>
                  <a:lnTo>
                    <a:pt x="643" y="46"/>
                  </a:lnTo>
                  <a:lnTo>
                    <a:pt x="648" y="44"/>
                  </a:lnTo>
                  <a:lnTo>
                    <a:pt x="653" y="44"/>
                  </a:lnTo>
                  <a:lnTo>
                    <a:pt x="658" y="44"/>
                  </a:lnTo>
                  <a:lnTo>
                    <a:pt x="662" y="46"/>
                  </a:lnTo>
                  <a:lnTo>
                    <a:pt x="665" y="46"/>
                  </a:lnTo>
                  <a:lnTo>
                    <a:pt x="672" y="35"/>
                  </a:lnTo>
                  <a:lnTo>
                    <a:pt x="683" y="33"/>
                  </a:lnTo>
                  <a:lnTo>
                    <a:pt x="690" y="37"/>
                  </a:lnTo>
                  <a:lnTo>
                    <a:pt x="697" y="40"/>
                  </a:lnTo>
                  <a:lnTo>
                    <a:pt x="704" y="42"/>
                  </a:lnTo>
                  <a:lnTo>
                    <a:pt x="713" y="39"/>
                  </a:lnTo>
                  <a:lnTo>
                    <a:pt x="725" y="32"/>
                  </a:lnTo>
                  <a:lnTo>
                    <a:pt x="737" y="26"/>
                  </a:lnTo>
                  <a:close/>
                  <a:moveTo>
                    <a:pt x="1259" y="0"/>
                  </a:moveTo>
                  <a:lnTo>
                    <a:pt x="1283" y="0"/>
                  </a:lnTo>
                  <a:lnTo>
                    <a:pt x="1308" y="4"/>
                  </a:lnTo>
                  <a:lnTo>
                    <a:pt x="1330" y="7"/>
                  </a:lnTo>
                  <a:lnTo>
                    <a:pt x="1350" y="12"/>
                  </a:lnTo>
                  <a:lnTo>
                    <a:pt x="1379" y="7"/>
                  </a:lnTo>
                  <a:lnTo>
                    <a:pt x="1383" y="11"/>
                  </a:lnTo>
                  <a:lnTo>
                    <a:pt x="1386" y="12"/>
                  </a:lnTo>
                  <a:lnTo>
                    <a:pt x="1390" y="18"/>
                  </a:lnTo>
                  <a:lnTo>
                    <a:pt x="1392" y="21"/>
                  </a:lnTo>
                  <a:lnTo>
                    <a:pt x="1395" y="23"/>
                  </a:lnTo>
                  <a:lnTo>
                    <a:pt x="1412" y="30"/>
                  </a:lnTo>
                  <a:lnTo>
                    <a:pt x="1432" y="35"/>
                  </a:lnTo>
                  <a:lnTo>
                    <a:pt x="1449" y="39"/>
                  </a:lnTo>
                  <a:lnTo>
                    <a:pt x="1449" y="46"/>
                  </a:lnTo>
                  <a:lnTo>
                    <a:pt x="1421" y="46"/>
                  </a:lnTo>
                  <a:lnTo>
                    <a:pt x="1409" y="40"/>
                  </a:lnTo>
                  <a:lnTo>
                    <a:pt x="1395" y="40"/>
                  </a:lnTo>
                  <a:lnTo>
                    <a:pt x="1379" y="42"/>
                  </a:lnTo>
                  <a:lnTo>
                    <a:pt x="1364" y="46"/>
                  </a:lnTo>
                  <a:lnTo>
                    <a:pt x="1364" y="54"/>
                  </a:lnTo>
                  <a:lnTo>
                    <a:pt x="1383" y="54"/>
                  </a:lnTo>
                  <a:lnTo>
                    <a:pt x="1397" y="51"/>
                  </a:lnTo>
                  <a:lnTo>
                    <a:pt x="1414" y="49"/>
                  </a:lnTo>
                  <a:lnTo>
                    <a:pt x="1435" y="49"/>
                  </a:lnTo>
                  <a:lnTo>
                    <a:pt x="1456" y="49"/>
                  </a:lnTo>
                  <a:lnTo>
                    <a:pt x="1472" y="49"/>
                  </a:lnTo>
                  <a:lnTo>
                    <a:pt x="1486" y="63"/>
                  </a:lnTo>
                  <a:lnTo>
                    <a:pt x="1503" y="73"/>
                  </a:lnTo>
                  <a:lnTo>
                    <a:pt x="1498" y="84"/>
                  </a:lnTo>
                  <a:lnTo>
                    <a:pt x="1488" y="91"/>
                  </a:lnTo>
                  <a:lnTo>
                    <a:pt x="1479" y="96"/>
                  </a:lnTo>
                  <a:lnTo>
                    <a:pt x="1467" y="100"/>
                  </a:lnTo>
                  <a:lnTo>
                    <a:pt x="1449" y="100"/>
                  </a:lnTo>
                  <a:lnTo>
                    <a:pt x="1433" y="105"/>
                  </a:lnTo>
                  <a:lnTo>
                    <a:pt x="1416" y="105"/>
                  </a:lnTo>
                  <a:lnTo>
                    <a:pt x="1397" y="103"/>
                  </a:lnTo>
                  <a:lnTo>
                    <a:pt x="1379" y="101"/>
                  </a:lnTo>
                  <a:lnTo>
                    <a:pt x="1362" y="101"/>
                  </a:lnTo>
                  <a:lnTo>
                    <a:pt x="1348" y="105"/>
                  </a:lnTo>
                  <a:lnTo>
                    <a:pt x="1337" y="115"/>
                  </a:lnTo>
                  <a:lnTo>
                    <a:pt x="1379" y="115"/>
                  </a:lnTo>
                  <a:lnTo>
                    <a:pt x="1392" y="112"/>
                  </a:lnTo>
                  <a:lnTo>
                    <a:pt x="1407" y="110"/>
                  </a:lnTo>
                  <a:lnTo>
                    <a:pt x="1425" y="112"/>
                  </a:lnTo>
                  <a:lnTo>
                    <a:pt x="1437" y="115"/>
                  </a:lnTo>
                  <a:lnTo>
                    <a:pt x="1440" y="128"/>
                  </a:lnTo>
                  <a:lnTo>
                    <a:pt x="1446" y="126"/>
                  </a:lnTo>
                  <a:lnTo>
                    <a:pt x="1454" y="121"/>
                  </a:lnTo>
                  <a:lnTo>
                    <a:pt x="1465" y="117"/>
                  </a:lnTo>
                  <a:lnTo>
                    <a:pt x="1475" y="115"/>
                  </a:lnTo>
                  <a:lnTo>
                    <a:pt x="1477" y="121"/>
                  </a:lnTo>
                  <a:lnTo>
                    <a:pt x="1479" y="124"/>
                  </a:lnTo>
                  <a:lnTo>
                    <a:pt x="1481" y="126"/>
                  </a:lnTo>
                  <a:lnTo>
                    <a:pt x="1484" y="128"/>
                  </a:lnTo>
                  <a:lnTo>
                    <a:pt x="1488" y="131"/>
                  </a:lnTo>
                  <a:lnTo>
                    <a:pt x="1472" y="161"/>
                  </a:lnTo>
                  <a:lnTo>
                    <a:pt x="1479" y="161"/>
                  </a:lnTo>
                  <a:lnTo>
                    <a:pt x="1491" y="154"/>
                  </a:lnTo>
                  <a:lnTo>
                    <a:pt x="1507" y="145"/>
                  </a:lnTo>
                  <a:lnTo>
                    <a:pt x="1526" y="138"/>
                  </a:lnTo>
                  <a:lnTo>
                    <a:pt x="1547" y="131"/>
                  </a:lnTo>
                  <a:lnTo>
                    <a:pt x="1570" y="126"/>
                  </a:lnTo>
                  <a:lnTo>
                    <a:pt x="1590" y="126"/>
                  </a:lnTo>
                  <a:lnTo>
                    <a:pt x="1610" y="128"/>
                  </a:lnTo>
                  <a:lnTo>
                    <a:pt x="1624" y="136"/>
                  </a:lnTo>
                  <a:lnTo>
                    <a:pt x="1632" y="150"/>
                  </a:lnTo>
                  <a:lnTo>
                    <a:pt x="1638" y="150"/>
                  </a:lnTo>
                  <a:lnTo>
                    <a:pt x="1638" y="152"/>
                  </a:lnTo>
                  <a:lnTo>
                    <a:pt x="1638" y="152"/>
                  </a:lnTo>
                  <a:lnTo>
                    <a:pt x="1636" y="154"/>
                  </a:lnTo>
                  <a:lnTo>
                    <a:pt x="1634" y="154"/>
                  </a:lnTo>
                  <a:lnTo>
                    <a:pt x="1634" y="154"/>
                  </a:lnTo>
                  <a:lnTo>
                    <a:pt x="1632" y="154"/>
                  </a:lnTo>
                  <a:lnTo>
                    <a:pt x="1629" y="157"/>
                  </a:lnTo>
                  <a:lnTo>
                    <a:pt x="1624" y="159"/>
                  </a:lnTo>
                  <a:lnTo>
                    <a:pt x="1618" y="161"/>
                  </a:lnTo>
                  <a:lnTo>
                    <a:pt x="1611" y="163"/>
                  </a:lnTo>
                  <a:lnTo>
                    <a:pt x="1606" y="164"/>
                  </a:lnTo>
                  <a:lnTo>
                    <a:pt x="1594" y="183"/>
                  </a:lnTo>
                  <a:lnTo>
                    <a:pt x="1571" y="197"/>
                  </a:lnTo>
                  <a:lnTo>
                    <a:pt x="1545" y="206"/>
                  </a:lnTo>
                  <a:lnTo>
                    <a:pt x="1514" y="211"/>
                  </a:lnTo>
                  <a:lnTo>
                    <a:pt x="1514" y="217"/>
                  </a:lnTo>
                  <a:lnTo>
                    <a:pt x="1514" y="220"/>
                  </a:lnTo>
                  <a:lnTo>
                    <a:pt x="1514" y="222"/>
                  </a:lnTo>
                  <a:lnTo>
                    <a:pt x="1512" y="224"/>
                  </a:lnTo>
                  <a:lnTo>
                    <a:pt x="1514" y="225"/>
                  </a:lnTo>
                  <a:lnTo>
                    <a:pt x="1514" y="227"/>
                  </a:lnTo>
                  <a:lnTo>
                    <a:pt x="1517" y="231"/>
                  </a:lnTo>
                  <a:lnTo>
                    <a:pt x="1522" y="234"/>
                  </a:lnTo>
                  <a:lnTo>
                    <a:pt x="1526" y="236"/>
                  </a:lnTo>
                  <a:lnTo>
                    <a:pt x="1529" y="239"/>
                  </a:lnTo>
                  <a:lnTo>
                    <a:pt x="1533" y="241"/>
                  </a:lnTo>
                  <a:lnTo>
                    <a:pt x="1536" y="246"/>
                  </a:lnTo>
                  <a:lnTo>
                    <a:pt x="1533" y="253"/>
                  </a:lnTo>
                  <a:lnTo>
                    <a:pt x="1529" y="269"/>
                  </a:lnTo>
                  <a:lnTo>
                    <a:pt x="1526" y="288"/>
                  </a:lnTo>
                  <a:lnTo>
                    <a:pt x="1522" y="307"/>
                  </a:lnTo>
                  <a:lnTo>
                    <a:pt x="1522" y="323"/>
                  </a:lnTo>
                  <a:lnTo>
                    <a:pt x="1526" y="321"/>
                  </a:lnTo>
                  <a:lnTo>
                    <a:pt x="1529" y="321"/>
                  </a:lnTo>
                  <a:lnTo>
                    <a:pt x="1531" y="321"/>
                  </a:lnTo>
                  <a:lnTo>
                    <a:pt x="1535" y="321"/>
                  </a:lnTo>
                  <a:lnTo>
                    <a:pt x="1536" y="321"/>
                  </a:lnTo>
                  <a:lnTo>
                    <a:pt x="1542" y="323"/>
                  </a:lnTo>
                  <a:lnTo>
                    <a:pt x="1540" y="328"/>
                  </a:lnTo>
                  <a:lnTo>
                    <a:pt x="1540" y="330"/>
                  </a:lnTo>
                  <a:lnTo>
                    <a:pt x="1540" y="334"/>
                  </a:lnTo>
                  <a:lnTo>
                    <a:pt x="1540" y="335"/>
                  </a:lnTo>
                  <a:lnTo>
                    <a:pt x="1540" y="339"/>
                  </a:lnTo>
                  <a:lnTo>
                    <a:pt x="1542" y="346"/>
                  </a:lnTo>
                  <a:lnTo>
                    <a:pt x="1536" y="346"/>
                  </a:lnTo>
                  <a:lnTo>
                    <a:pt x="1536" y="349"/>
                  </a:lnTo>
                  <a:lnTo>
                    <a:pt x="1533" y="348"/>
                  </a:lnTo>
                  <a:lnTo>
                    <a:pt x="1529" y="344"/>
                  </a:lnTo>
                  <a:lnTo>
                    <a:pt x="1528" y="342"/>
                  </a:lnTo>
                  <a:lnTo>
                    <a:pt x="1524" y="341"/>
                  </a:lnTo>
                  <a:lnTo>
                    <a:pt x="1521" y="339"/>
                  </a:lnTo>
                  <a:lnTo>
                    <a:pt x="1514" y="339"/>
                  </a:lnTo>
                  <a:lnTo>
                    <a:pt x="1510" y="341"/>
                  </a:lnTo>
                  <a:lnTo>
                    <a:pt x="1507" y="342"/>
                  </a:lnTo>
                  <a:lnTo>
                    <a:pt x="1503" y="344"/>
                  </a:lnTo>
                  <a:lnTo>
                    <a:pt x="1501" y="346"/>
                  </a:lnTo>
                  <a:lnTo>
                    <a:pt x="1498" y="348"/>
                  </a:lnTo>
                  <a:lnTo>
                    <a:pt x="1496" y="351"/>
                  </a:lnTo>
                  <a:lnTo>
                    <a:pt x="1494" y="358"/>
                  </a:lnTo>
                  <a:lnTo>
                    <a:pt x="1517" y="365"/>
                  </a:lnTo>
                  <a:lnTo>
                    <a:pt x="1522" y="396"/>
                  </a:lnTo>
                  <a:lnTo>
                    <a:pt x="1517" y="396"/>
                  </a:lnTo>
                  <a:lnTo>
                    <a:pt x="1514" y="396"/>
                  </a:lnTo>
                  <a:lnTo>
                    <a:pt x="1510" y="398"/>
                  </a:lnTo>
                  <a:lnTo>
                    <a:pt x="1507" y="400"/>
                  </a:lnTo>
                  <a:lnTo>
                    <a:pt x="1507" y="407"/>
                  </a:lnTo>
                  <a:lnTo>
                    <a:pt x="1515" y="412"/>
                  </a:lnTo>
                  <a:lnTo>
                    <a:pt x="1521" y="419"/>
                  </a:lnTo>
                  <a:lnTo>
                    <a:pt x="1524" y="428"/>
                  </a:lnTo>
                  <a:lnTo>
                    <a:pt x="1526" y="442"/>
                  </a:lnTo>
                  <a:lnTo>
                    <a:pt x="1517" y="442"/>
                  </a:lnTo>
                  <a:lnTo>
                    <a:pt x="1515" y="442"/>
                  </a:lnTo>
                  <a:lnTo>
                    <a:pt x="1510" y="440"/>
                  </a:lnTo>
                  <a:lnTo>
                    <a:pt x="1507" y="442"/>
                  </a:lnTo>
                  <a:lnTo>
                    <a:pt x="1501" y="442"/>
                  </a:lnTo>
                  <a:lnTo>
                    <a:pt x="1498" y="445"/>
                  </a:lnTo>
                  <a:lnTo>
                    <a:pt x="1494" y="449"/>
                  </a:lnTo>
                  <a:lnTo>
                    <a:pt x="1500" y="452"/>
                  </a:lnTo>
                  <a:lnTo>
                    <a:pt x="1503" y="454"/>
                  </a:lnTo>
                  <a:lnTo>
                    <a:pt x="1505" y="456"/>
                  </a:lnTo>
                  <a:lnTo>
                    <a:pt x="1507" y="457"/>
                  </a:lnTo>
                  <a:lnTo>
                    <a:pt x="1508" y="463"/>
                  </a:lnTo>
                  <a:lnTo>
                    <a:pt x="1510" y="468"/>
                  </a:lnTo>
                  <a:lnTo>
                    <a:pt x="1508" y="470"/>
                  </a:lnTo>
                  <a:lnTo>
                    <a:pt x="1508" y="471"/>
                  </a:lnTo>
                  <a:lnTo>
                    <a:pt x="1508" y="471"/>
                  </a:lnTo>
                  <a:lnTo>
                    <a:pt x="1507" y="473"/>
                  </a:lnTo>
                  <a:lnTo>
                    <a:pt x="1507" y="477"/>
                  </a:lnTo>
                  <a:lnTo>
                    <a:pt x="1493" y="477"/>
                  </a:lnTo>
                  <a:lnTo>
                    <a:pt x="1479" y="480"/>
                  </a:lnTo>
                  <a:lnTo>
                    <a:pt x="1468" y="484"/>
                  </a:lnTo>
                  <a:lnTo>
                    <a:pt x="1472" y="484"/>
                  </a:lnTo>
                  <a:lnTo>
                    <a:pt x="1477" y="487"/>
                  </a:lnTo>
                  <a:lnTo>
                    <a:pt x="1481" y="489"/>
                  </a:lnTo>
                  <a:lnTo>
                    <a:pt x="1484" y="489"/>
                  </a:lnTo>
                  <a:lnTo>
                    <a:pt x="1488" y="491"/>
                  </a:lnTo>
                  <a:lnTo>
                    <a:pt x="1491" y="494"/>
                  </a:lnTo>
                  <a:lnTo>
                    <a:pt x="1494" y="499"/>
                  </a:lnTo>
                  <a:lnTo>
                    <a:pt x="1488" y="508"/>
                  </a:lnTo>
                  <a:lnTo>
                    <a:pt x="1484" y="519"/>
                  </a:lnTo>
                  <a:lnTo>
                    <a:pt x="1479" y="531"/>
                  </a:lnTo>
                  <a:lnTo>
                    <a:pt x="1477" y="526"/>
                  </a:lnTo>
                  <a:lnTo>
                    <a:pt x="1474" y="522"/>
                  </a:lnTo>
                  <a:lnTo>
                    <a:pt x="1472" y="520"/>
                  </a:lnTo>
                  <a:lnTo>
                    <a:pt x="1468" y="520"/>
                  </a:lnTo>
                  <a:lnTo>
                    <a:pt x="1463" y="519"/>
                  </a:lnTo>
                  <a:lnTo>
                    <a:pt x="1456" y="519"/>
                  </a:lnTo>
                  <a:lnTo>
                    <a:pt x="1456" y="522"/>
                  </a:lnTo>
                  <a:lnTo>
                    <a:pt x="1460" y="522"/>
                  </a:lnTo>
                  <a:lnTo>
                    <a:pt x="1472" y="534"/>
                  </a:lnTo>
                  <a:lnTo>
                    <a:pt x="1482" y="548"/>
                  </a:lnTo>
                  <a:lnTo>
                    <a:pt x="1488" y="566"/>
                  </a:lnTo>
                  <a:lnTo>
                    <a:pt x="1491" y="587"/>
                  </a:lnTo>
                  <a:lnTo>
                    <a:pt x="1488" y="587"/>
                  </a:lnTo>
                  <a:lnTo>
                    <a:pt x="1488" y="592"/>
                  </a:lnTo>
                  <a:lnTo>
                    <a:pt x="1460" y="595"/>
                  </a:lnTo>
                  <a:lnTo>
                    <a:pt x="1460" y="576"/>
                  </a:lnTo>
                  <a:lnTo>
                    <a:pt x="1456" y="573"/>
                  </a:lnTo>
                  <a:lnTo>
                    <a:pt x="1453" y="571"/>
                  </a:lnTo>
                  <a:lnTo>
                    <a:pt x="1451" y="569"/>
                  </a:lnTo>
                  <a:lnTo>
                    <a:pt x="1446" y="566"/>
                  </a:lnTo>
                  <a:lnTo>
                    <a:pt x="1440" y="564"/>
                  </a:lnTo>
                  <a:lnTo>
                    <a:pt x="1432" y="569"/>
                  </a:lnTo>
                  <a:lnTo>
                    <a:pt x="1421" y="573"/>
                  </a:lnTo>
                  <a:lnTo>
                    <a:pt x="1409" y="574"/>
                  </a:lnTo>
                  <a:lnTo>
                    <a:pt x="1398" y="578"/>
                  </a:lnTo>
                  <a:lnTo>
                    <a:pt x="1392" y="583"/>
                  </a:lnTo>
                  <a:lnTo>
                    <a:pt x="1398" y="583"/>
                  </a:lnTo>
                  <a:lnTo>
                    <a:pt x="1407" y="583"/>
                  </a:lnTo>
                  <a:lnTo>
                    <a:pt x="1421" y="581"/>
                  </a:lnTo>
                  <a:lnTo>
                    <a:pt x="1437" y="580"/>
                  </a:lnTo>
                  <a:lnTo>
                    <a:pt x="1437" y="587"/>
                  </a:lnTo>
                  <a:lnTo>
                    <a:pt x="1402" y="599"/>
                  </a:lnTo>
                  <a:lnTo>
                    <a:pt x="1402" y="602"/>
                  </a:lnTo>
                  <a:lnTo>
                    <a:pt x="1411" y="602"/>
                  </a:lnTo>
                  <a:lnTo>
                    <a:pt x="1416" y="601"/>
                  </a:lnTo>
                  <a:lnTo>
                    <a:pt x="1423" y="599"/>
                  </a:lnTo>
                  <a:lnTo>
                    <a:pt x="1430" y="597"/>
                  </a:lnTo>
                  <a:lnTo>
                    <a:pt x="1437" y="595"/>
                  </a:lnTo>
                  <a:lnTo>
                    <a:pt x="1439" y="604"/>
                  </a:lnTo>
                  <a:lnTo>
                    <a:pt x="1446" y="608"/>
                  </a:lnTo>
                  <a:lnTo>
                    <a:pt x="1453" y="609"/>
                  </a:lnTo>
                  <a:lnTo>
                    <a:pt x="1465" y="608"/>
                  </a:lnTo>
                  <a:lnTo>
                    <a:pt x="1479" y="608"/>
                  </a:lnTo>
                  <a:lnTo>
                    <a:pt x="1479" y="611"/>
                  </a:lnTo>
                  <a:lnTo>
                    <a:pt x="1475" y="611"/>
                  </a:lnTo>
                  <a:lnTo>
                    <a:pt x="1456" y="629"/>
                  </a:lnTo>
                  <a:lnTo>
                    <a:pt x="1435" y="646"/>
                  </a:lnTo>
                  <a:lnTo>
                    <a:pt x="1414" y="660"/>
                  </a:lnTo>
                  <a:lnTo>
                    <a:pt x="1390" y="672"/>
                  </a:lnTo>
                  <a:lnTo>
                    <a:pt x="1364" y="677"/>
                  </a:lnTo>
                  <a:lnTo>
                    <a:pt x="1334" y="676"/>
                  </a:lnTo>
                  <a:lnTo>
                    <a:pt x="1334" y="681"/>
                  </a:lnTo>
                  <a:lnTo>
                    <a:pt x="1334" y="686"/>
                  </a:lnTo>
                  <a:lnTo>
                    <a:pt x="1332" y="690"/>
                  </a:lnTo>
                  <a:lnTo>
                    <a:pt x="1330" y="691"/>
                  </a:lnTo>
                  <a:lnTo>
                    <a:pt x="1329" y="691"/>
                  </a:lnTo>
                  <a:lnTo>
                    <a:pt x="1327" y="693"/>
                  </a:lnTo>
                  <a:lnTo>
                    <a:pt x="1323" y="695"/>
                  </a:lnTo>
                  <a:lnTo>
                    <a:pt x="1320" y="697"/>
                  </a:lnTo>
                  <a:lnTo>
                    <a:pt x="1318" y="698"/>
                  </a:lnTo>
                  <a:lnTo>
                    <a:pt x="1315" y="702"/>
                  </a:lnTo>
                  <a:lnTo>
                    <a:pt x="1311" y="712"/>
                  </a:lnTo>
                  <a:lnTo>
                    <a:pt x="1309" y="725"/>
                  </a:lnTo>
                  <a:lnTo>
                    <a:pt x="1306" y="733"/>
                  </a:lnTo>
                  <a:lnTo>
                    <a:pt x="1297" y="742"/>
                  </a:lnTo>
                  <a:lnTo>
                    <a:pt x="1282" y="752"/>
                  </a:lnTo>
                  <a:lnTo>
                    <a:pt x="1262" y="761"/>
                  </a:lnTo>
                  <a:lnTo>
                    <a:pt x="1245" y="768"/>
                  </a:lnTo>
                  <a:lnTo>
                    <a:pt x="1229" y="772"/>
                  </a:lnTo>
                  <a:lnTo>
                    <a:pt x="1229" y="768"/>
                  </a:lnTo>
                  <a:lnTo>
                    <a:pt x="1229" y="765"/>
                  </a:lnTo>
                  <a:lnTo>
                    <a:pt x="1227" y="765"/>
                  </a:lnTo>
                  <a:lnTo>
                    <a:pt x="1227" y="763"/>
                  </a:lnTo>
                  <a:lnTo>
                    <a:pt x="1226" y="761"/>
                  </a:lnTo>
                  <a:lnTo>
                    <a:pt x="1224" y="775"/>
                  </a:lnTo>
                  <a:lnTo>
                    <a:pt x="1219" y="787"/>
                  </a:lnTo>
                  <a:lnTo>
                    <a:pt x="1215" y="798"/>
                  </a:lnTo>
                  <a:lnTo>
                    <a:pt x="1210" y="808"/>
                  </a:lnTo>
                  <a:lnTo>
                    <a:pt x="1206" y="822"/>
                  </a:lnTo>
                  <a:lnTo>
                    <a:pt x="1210" y="824"/>
                  </a:lnTo>
                  <a:lnTo>
                    <a:pt x="1210" y="826"/>
                  </a:lnTo>
                  <a:lnTo>
                    <a:pt x="1212" y="826"/>
                  </a:lnTo>
                  <a:lnTo>
                    <a:pt x="1212" y="826"/>
                  </a:lnTo>
                  <a:lnTo>
                    <a:pt x="1212" y="828"/>
                  </a:lnTo>
                  <a:lnTo>
                    <a:pt x="1210" y="829"/>
                  </a:lnTo>
                  <a:lnTo>
                    <a:pt x="1206" y="833"/>
                  </a:lnTo>
                  <a:lnTo>
                    <a:pt x="1203" y="835"/>
                  </a:lnTo>
                  <a:lnTo>
                    <a:pt x="1200" y="838"/>
                  </a:lnTo>
                  <a:lnTo>
                    <a:pt x="1196" y="840"/>
                  </a:lnTo>
                  <a:lnTo>
                    <a:pt x="1194" y="843"/>
                  </a:lnTo>
                  <a:lnTo>
                    <a:pt x="1191" y="848"/>
                  </a:lnTo>
                  <a:lnTo>
                    <a:pt x="1184" y="868"/>
                  </a:lnTo>
                  <a:lnTo>
                    <a:pt x="1179" y="889"/>
                  </a:lnTo>
                  <a:lnTo>
                    <a:pt x="1177" y="913"/>
                  </a:lnTo>
                  <a:lnTo>
                    <a:pt x="1173" y="936"/>
                  </a:lnTo>
                  <a:lnTo>
                    <a:pt x="1168" y="957"/>
                  </a:lnTo>
                  <a:lnTo>
                    <a:pt x="1165" y="955"/>
                  </a:lnTo>
                  <a:lnTo>
                    <a:pt x="1165" y="955"/>
                  </a:lnTo>
                  <a:lnTo>
                    <a:pt x="1163" y="955"/>
                  </a:lnTo>
                  <a:lnTo>
                    <a:pt x="1163" y="953"/>
                  </a:lnTo>
                  <a:lnTo>
                    <a:pt x="1161" y="953"/>
                  </a:lnTo>
                  <a:lnTo>
                    <a:pt x="1156" y="950"/>
                  </a:lnTo>
                  <a:lnTo>
                    <a:pt x="1147" y="943"/>
                  </a:lnTo>
                  <a:lnTo>
                    <a:pt x="1133" y="934"/>
                  </a:lnTo>
                  <a:lnTo>
                    <a:pt x="1117" y="925"/>
                  </a:lnTo>
                  <a:lnTo>
                    <a:pt x="1102" y="915"/>
                  </a:lnTo>
                  <a:lnTo>
                    <a:pt x="1090" y="906"/>
                  </a:lnTo>
                  <a:lnTo>
                    <a:pt x="1079" y="901"/>
                  </a:lnTo>
                  <a:lnTo>
                    <a:pt x="1076" y="899"/>
                  </a:lnTo>
                  <a:lnTo>
                    <a:pt x="1072" y="861"/>
                  </a:lnTo>
                  <a:lnTo>
                    <a:pt x="1070" y="857"/>
                  </a:lnTo>
                  <a:lnTo>
                    <a:pt x="1065" y="854"/>
                  </a:lnTo>
                  <a:lnTo>
                    <a:pt x="1062" y="852"/>
                  </a:lnTo>
                  <a:lnTo>
                    <a:pt x="1056" y="848"/>
                  </a:lnTo>
                  <a:lnTo>
                    <a:pt x="1053" y="845"/>
                  </a:lnTo>
                  <a:lnTo>
                    <a:pt x="1056" y="843"/>
                  </a:lnTo>
                  <a:lnTo>
                    <a:pt x="1056" y="841"/>
                  </a:lnTo>
                  <a:lnTo>
                    <a:pt x="1058" y="840"/>
                  </a:lnTo>
                  <a:lnTo>
                    <a:pt x="1058" y="840"/>
                  </a:lnTo>
                  <a:lnTo>
                    <a:pt x="1060" y="836"/>
                  </a:lnTo>
                  <a:lnTo>
                    <a:pt x="1062" y="833"/>
                  </a:lnTo>
                  <a:lnTo>
                    <a:pt x="1053" y="833"/>
                  </a:lnTo>
                  <a:lnTo>
                    <a:pt x="1048" y="833"/>
                  </a:lnTo>
                  <a:lnTo>
                    <a:pt x="1044" y="833"/>
                  </a:lnTo>
                  <a:lnTo>
                    <a:pt x="1042" y="831"/>
                  </a:lnTo>
                  <a:lnTo>
                    <a:pt x="1041" y="828"/>
                  </a:lnTo>
                  <a:lnTo>
                    <a:pt x="1037" y="822"/>
                  </a:lnTo>
                  <a:lnTo>
                    <a:pt x="1035" y="819"/>
                  </a:lnTo>
                  <a:lnTo>
                    <a:pt x="1035" y="815"/>
                  </a:lnTo>
                  <a:lnTo>
                    <a:pt x="1035" y="814"/>
                  </a:lnTo>
                  <a:lnTo>
                    <a:pt x="1035" y="810"/>
                  </a:lnTo>
                  <a:lnTo>
                    <a:pt x="1037" y="807"/>
                  </a:lnTo>
                  <a:lnTo>
                    <a:pt x="1037" y="803"/>
                  </a:lnTo>
                  <a:lnTo>
                    <a:pt x="1027" y="803"/>
                  </a:lnTo>
                  <a:lnTo>
                    <a:pt x="1027" y="798"/>
                  </a:lnTo>
                  <a:lnTo>
                    <a:pt x="1028" y="793"/>
                  </a:lnTo>
                  <a:lnTo>
                    <a:pt x="1030" y="791"/>
                  </a:lnTo>
                  <a:lnTo>
                    <a:pt x="1030" y="787"/>
                  </a:lnTo>
                  <a:lnTo>
                    <a:pt x="1032" y="784"/>
                  </a:lnTo>
                  <a:lnTo>
                    <a:pt x="1034" y="779"/>
                  </a:lnTo>
                  <a:lnTo>
                    <a:pt x="1028" y="779"/>
                  </a:lnTo>
                  <a:lnTo>
                    <a:pt x="1023" y="779"/>
                  </a:lnTo>
                  <a:lnTo>
                    <a:pt x="1020" y="777"/>
                  </a:lnTo>
                  <a:lnTo>
                    <a:pt x="1014" y="775"/>
                  </a:lnTo>
                  <a:lnTo>
                    <a:pt x="1013" y="749"/>
                  </a:lnTo>
                  <a:lnTo>
                    <a:pt x="1011" y="725"/>
                  </a:lnTo>
                  <a:lnTo>
                    <a:pt x="1011" y="702"/>
                  </a:lnTo>
                  <a:lnTo>
                    <a:pt x="1018" y="679"/>
                  </a:lnTo>
                  <a:lnTo>
                    <a:pt x="1025" y="669"/>
                  </a:lnTo>
                  <a:lnTo>
                    <a:pt x="1034" y="662"/>
                  </a:lnTo>
                  <a:lnTo>
                    <a:pt x="1041" y="656"/>
                  </a:lnTo>
                  <a:lnTo>
                    <a:pt x="1046" y="648"/>
                  </a:lnTo>
                  <a:lnTo>
                    <a:pt x="1051" y="637"/>
                  </a:lnTo>
                  <a:lnTo>
                    <a:pt x="1053" y="618"/>
                  </a:lnTo>
                  <a:lnTo>
                    <a:pt x="1049" y="618"/>
                  </a:lnTo>
                  <a:lnTo>
                    <a:pt x="1046" y="622"/>
                  </a:lnTo>
                  <a:lnTo>
                    <a:pt x="1042" y="623"/>
                  </a:lnTo>
                  <a:lnTo>
                    <a:pt x="1041" y="623"/>
                  </a:lnTo>
                  <a:lnTo>
                    <a:pt x="1037" y="623"/>
                  </a:lnTo>
                  <a:lnTo>
                    <a:pt x="1034" y="622"/>
                  </a:lnTo>
                  <a:lnTo>
                    <a:pt x="1020" y="618"/>
                  </a:lnTo>
                  <a:lnTo>
                    <a:pt x="1009" y="611"/>
                  </a:lnTo>
                  <a:lnTo>
                    <a:pt x="1002" y="601"/>
                  </a:lnTo>
                  <a:lnTo>
                    <a:pt x="999" y="583"/>
                  </a:lnTo>
                  <a:lnTo>
                    <a:pt x="1004" y="583"/>
                  </a:lnTo>
                  <a:lnTo>
                    <a:pt x="1004" y="580"/>
                  </a:lnTo>
                  <a:lnTo>
                    <a:pt x="1013" y="585"/>
                  </a:lnTo>
                  <a:lnTo>
                    <a:pt x="1023" y="592"/>
                  </a:lnTo>
                  <a:lnTo>
                    <a:pt x="1032" y="595"/>
                  </a:lnTo>
                  <a:lnTo>
                    <a:pt x="1042" y="595"/>
                  </a:lnTo>
                  <a:lnTo>
                    <a:pt x="1042" y="594"/>
                  </a:lnTo>
                  <a:lnTo>
                    <a:pt x="1044" y="592"/>
                  </a:lnTo>
                  <a:lnTo>
                    <a:pt x="1044" y="592"/>
                  </a:lnTo>
                  <a:lnTo>
                    <a:pt x="1044" y="590"/>
                  </a:lnTo>
                  <a:lnTo>
                    <a:pt x="1046" y="587"/>
                  </a:lnTo>
                  <a:lnTo>
                    <a:pt x="1027" y="573"/>
                  </a:lnTo>
                  <a:lnTo>
                    <a:pt x="1011" y="553"/>
                  </a:lnTo>
                  <a:lnTo>
                    <a:pt x="1006" y="555"/>
                  </a:lnTo>
                  <a:lnTo>
                    <a:pt x="1002" y="557"/>
                  </a:lnTo>
                  <a:lnTo>
                    <a:pt x="997" y="559"/>
                  </a:lnTo>
                  <a:lnTo>
                    <a:pt x="992" y="560"/>
                  </a:lnTo>
                  <a:lnTo>
                    <a:pt x="988" y="557"/>
                  </a:lnTo>
                  <a:lnTo>
                    <a:pt x="987" y="555"/>
                  </a:lnTo>
                  <a:lnTo>
                    <a:pt x="985" y="552"/>
                  </a:lnTo>
                  <a:lnTo>
                    <a:pt x="983" y="550"/>
                  </a:lnTo>
                  <a:lnTo>
                    <a:pt x="980" y="545"/>
                  </a:lnTo>
                  <a:lnTo>
                    <a:pt x="990" y="534"/>
                  </a:lnTo>
                  <a:lnTo>
                    <a:pt x="992" y="519"/>
                  </a:lnTo>
                  <a:lnTo>
                    <a:pt x="990" y="499"/>
                  </a:lnTo>
                  <a:lnTo>
                    <a:pt x="985" y="478"/>
                  </a:lnTo>
                  <a:lnTo>
                    <a:pt x="976" y="456"/>
                  </a:lnTo>
                  <a:lnTo>
                    <a:pt x="966" y="435"/>
                  </a:lnTo>
                  <a:lnTo>
                    <a:pt x="953" y="416"/>
                  </a:lnTo>
                  <a:lnTo>
                    <a:pt x="943" y="398"/>
                  </a:lnTo>
                  <a:lnTo>
                    <a:pt x="934" y="384"/>
                  </a:lnTo>
                  <a:lnTo>
                    <a:pt x="913" y="370"/>
                  </a:lnTo>
                  <a:lnTo>
                    <a:pt x="889" y="365"/>
                  </a:lnTo>
                  <a:lnTo>
                    <a:pt x="864" y="365"/>
                  </a:lnTo>
                  <a:lnTo>
                    <a:pt x="836" y="365"/>
                  </a:lnTo>
                  <a:lnTo>
                    <a:pt x="809" y="367"/>
                  </a:lnTo>
                  <a:lnTo>
                    <a:pt x="781" y="365"/>
                  </a:lnTo>
                  <a:lnTo>
                    <a:pt x="781" y="360"/>
                  </a:lnTo>
                  <a:lnTo>
                    <a:pt x="781" y="356"/>
                  </a:lnTo>
                  <a:lnTo>
                    <a:pt x="782" y="355"/>
                  </a:lnTo>
                  <a:lnTo>
                    <a:pt x="782" y="353"/>
                  </a:lnTo>
                  <a:lnTo>
                    <a:pt x="782" y="351"/>
                  </a:lnTo>
                  <a:lnTo>
                    <a:pt x="781" y="349"/>
                  </a:lnTo>
                  <a:lnTo>
                    <a:pt x="770" y="344"/>
                  </a:lnTo>
                  <a:lnTo>
                    <a:pt x="760" y="341"/>
                  </a:lnTo>
                  <a:lnTo>
                    <a:pt x="749" y="334"/>
                  </a:lnTo>
                  <a:lnTo>
                    <a:pt x="758" y="334"/>
                  </a:lnTo>
                  <a:lnTo>
                    <a:pt x="768" y="330"/>
                  </a:lnTo>
                  <a:lnTo>
                    <a:pt x="782" y="327"/>
                  </a:lnTo>
                  <a:lnTo>
                    <a:pt x="798" y="325"/>
                  </a:lnTo>
                  <a:lnTo>
                    <a:pt x="810" y="321"/>
                  </a:lnTo>
                  <a:lnTo>
                    <a:pt x="819" y="314"/>
                  </a:lnTo>
                  <a:lnTo>
                    <a:pt x="777" y="314"/>
                  </a:lnTo>
                  <a:lnTo>
                    <a:pt x="767" y="311"/>
                  </a:lnTo>
                  <a:lnTo>
                    <a:pt x="758" y="311"/>
                  </a:lnTo>
                  <a:lnTo>
                    <a:pt x="747" y="309"/>
                  </a:lnTo>
                  <a:lnTo>
                    <a:pt x="739" y="307"/>
                  </a:lnTo>
                  <a:lnTo>
                    <a:pt x="730" y="304"/>
                  </a:lnTo>
                  <a:lnTo>
                    <a:pt x="725" y="295"/>
                  </a:lnTo>
                  <a:lnTo>
                    <a:pt x="723" y="281"/>
                  </a:lnTo>
                  <a:lnTo>
                    <a:pt x="744" y="278"/>
                  </a:lnTo>
                  <a:lnTo>
                    <a:pt x="763" y="271"/>
                  </a:lnTo>
                  <a:lnTo>
                    <a:pt x="779" y="264"/>
                  </a:lnTo>
                  <a:lnTo>
                    <a:pt x="796" y="257"/>
                  </a:lnTo>
                  <a:lnTo>
                    <a:pt x="831" y="257"/>
                  </a:lnTo>
                  <a:lnTo>
                    <a:pt x="845" y="211"/>
                  </a:lnTo>
                  <a:lnTo>
                    <a:pt x="812" y="211"/>
                  </a:lnTo>
                  <a:lnTo>
                    <a:pt x="803" y="199"/>
                  </a:lnTo>
                  <a:lnTo>
                    <a:pt x="814" y="192"/>
                  </a:lnTo>
                  <a:lnTo>
                    <a:pt x="822" y="185"/>
                  </a:lnTo>
                  <a:lnTo>
                    <a:pt x="833" y="180"/>
                  </a:lnTo>
                  <a:lnTo>
                    <a:pt x="845" y="176"/>
                  </a:lnTo>
                  <a:lnTo>
                    <a:pt x="845" y="164"/>
                  </a:lnTo>
                  <a:lnTo>
                    <a:pt x="859" y="157"/>
                  </a:lnTo>
                  <a:lnTo>
                    <a:pt x="866" y="149"/>
                  </a:lnTo>
                  <a:lnTo>
                    <a:pt x="873" y="138"/>
                  </a:lnTo>
                  <a:lnTo>
                    <a:pt x="884" y="131"/>
                  </a:lnTo>
                  <a:lnTo>
                    <a:pt x="896" y="126"/>
                  </a:lnTo>
                  <a:lnTo>
                    <a:pt x="906" y="126"/>
                  </a:lnTo>
                  <a:lnTo>
                    <a:pt x="915" y="129"/>
                  </a:lnTo>
                  <a:lnTo>
                    <a:pt x="927" y="128"/>
                  </a:lnTo>
                  <a:lnTo>
                    <a:pt x="918" y="124"/>
                  </a:lnTo>
                  <a:lnTo>
                    <a:pt x="913" y="122"/>
                  </a:lnTo>
                  <a:lnTo>
                    <a:pt x="908" y="121"/>
                  </a:lnTo>
                  <a:lnTo>
                    <a:pt x="903" y="115"/>
                  </a:lnTo>
                  <a:lnTo>
                    <a:pt x="920" y="112"/>
                  </a:lnTo>
                  <a:lnTo>
                    <a:pt x="936" y="107"/>
                  </a:lnTo>
                  <a:lnTo>
                    <a:pt x="950" y="103"/>
                  </a:lnTo>
                  <a:lnTo>
                    <a:pt x="966" y="100"/>
                  </a:lnTo>
                  <a:lnTo>
                    <a:pt x="967" y="107"/>
                  </a:lnTo>
                  <a:lnTo>
                    <a:pt x="969" y="110"/>
                  </a:lnTo>
                  <a:lnTo>
                    <a:pt x="971" y="115"/>
                  </a:lnTo>
                  <a:lnTo>
                    <a:pt x="973" y="119"/>
                  </a:lnTo>
                  <a:lnTo>
                    <a:pt x="978" y="121"/>
                  </a:lnTo>
                  <a:lnTo>
                    <a:pt x="985" y="122"/>
                  </a:lnTo>
                  <a:lnTo>
                    <a:pt x="985" y="117"/>
                  </a:lnTo>
                  <a:lnTo>
                    <a:pt x="988" y="112"/>
                  </a:lnTo>
                  <a:lnTo>
                    <a:pt x="990" y="105"/>
                  </a:lnTo>
                  <a:lnTo>
                    <a:pt x="992" y="100"/>
                  </a:lnTo>
                  <a:lnTo>
                    <a:pt x="995" y="105"/>
                  </a:lnTo>
                  <a:lnTo>
                    <a:pt x="1001" y="110"/>
                  </a:lnTo>
                  <a:lnTo>
                    <a:pt x="1004" y="114"/>
                  </a:lnTo>
                  <a:lnTo>
                    <a:pt x="1011" y="117"/>
                  </a:lnTo>
                  <a:lnTo>
                    <a:pt x="1018" y="119"/>
                  </a:lnTo>
                  <a:lnTo>
                    <a:pt x="1014" y="96"/>
                  </a:lnTo>
                  <a:lnTo>
                    <a:pt x="1027" y="93"/>
                  </a:lnTo>
                  <a:lnTo>
                    <a:pt x="1037" y="89"/>
                  </a:lnTo>
                  <a:lnTo>
                    <a:pt x="1053" y="93"/>
                  </a:lnTo>
                  <a:lnTo>
                    <a:pt x="1070" y="100"/>
                  </a:lnTo>
                  <a:lnTo>
                    <a:pt x="1088" y="110"/>
                  </a:lnTo>
                  <a:lnTo>
                    <a:pt x="1107" y="119"/>
                  </a:lnTo>
                  <a:lnTo>
                    <a:pt x="1123" y="126"/>
                  </a:lnTo>
                  <a:lnTo>
                    <a:pt x="1138" y="131"/>
                  </a:lnTo>
                  <a:lnTo>
                    <a:pt x="1138" y="128"/>
                  </a:lnTo>
                  <a:lnTo>
                    <a:pt x="1128" y="119"/>
                  </a:lnTo>
                  <a:lnTo>
                    <a:pt x="1121" y="112"/>
                  </a:lnTo>
                  <a:lnTo>
                    <a:pt x="1117" y="103"/>
                  </a:lnTo>
                  <a:lnTo>
                    <a:pt x="1123" y="93"/>
                  </a:lnTo>
                  <a:lnTo>
                    <a:pt x="1119" y="89"/>
                  </a:lnTo>
                  <a:lnTo>
                    <a:pt x="1114" y="84"/>
                  </a:lnTo>
                  <a:lnTo>
                    <a:pt x="1109" y="80"/>
                  </a:lnTo>
                  <a:lnTo>
                    <a:pt x="1104" y="77"/>
                  </a:lnTo>
                  <a:lnTo>
                    <a:pt x="1100" y="73"/>
                  </a:lnTo>
                  <a:lnTo>
                    <a:pt x="1104" y="65"/>
                  </a:lnTo>
                  <a:lnTo>
                    <a:pt x="1114" y="68"/>
                  </a:lnTo>
                  <a:lnTo>
                    <a:pt x="1128" y="70"/>
                  </a:lnTo>
                  <a:lnTo>
                    <a:pt x="1140" y="68"/>
                  </a:lnTo>
                  <a:lnTo>
                    <a:pt x="1149" y="61"/>
                  </a:lnTo>
                  <a:lnTo>
                    <a:pt x="1107" y="61"/>
                  </a:lnTo>
                  <a:lnTo>
                    <a:pt x="1107" y="58"/>
                  </a:lnTo>
                  <a:lnTo>
                    <a:pt x="1104" y="58"/>
                  </a:lnTo>
                  <a:lnTo>
                    <a:pt x="1104" y="54"/>
                  </a:lnTo>
                  <a:lnTo>
                    <a:pt x="1109" y="51"/>
                  </a:lnTo>
                  <a:lnTo>
                    <a:pt x="1114" y="47"/>
                  </a:lnTo>
                  <a:lnTo>
                    <a:pt x="1119" y="44"/>
                  </a:lnTo>
                  <a:lnTo>
                    <a:pt x="1124" y="40"/>
                  </a:lnTo>
                  <a:lnTo>
                    <a:pt x="1130" y="39"/>
                  </a:lnTo>
                  <a:lnTo>
                    <a:pt x="1152" y="42"/>
                  </a:lnTo>
                  <a:lnTo>
                    <a:pt x="1158" y="26"/>
                  </a:lnTo>
                  <a:lnTo>
                    <a:pt x="1184" y="30"/>
                  </a:lnTo>
                  <a:lnTo>
                    <a:pt x="1186" y="30"/>
                  </a:lnTo>
                  <a:lnTo>
                    <a:pt x="1187" y="26"/>
                  </a:lnTo>
                  <a:lnTo>
                    <a:pt x="1189" y="25"/>
                  </a:lnTo>
                  <a:lnTo>
                    <a:pt x="1191" y="21"/>
                  </a:lnTo>
                  <a:lnTo>
                    <a:pt x="1196" y="19"/>
                  </a:lnTo>
                  <a:lnTo>
                    <a:pt x="1200" y="25"/>
                  </a:lnTo>
                  <a:lnTo>
                    <a:pt x="1205" y="30"/>
                  </a:lnTo>
                  <a:lnTo>
                    <a:pt x="1210" y="35"/>
                  </a:lnTo>
                  <a:lnTo>
                    <a:pt x="1210" y="26"/>
                  </a:lnTo>
                  <a:lnTo>
                    <a:pt x="1212" y="25"/>
                  </a:lnTo>
                  <a:lnTo>
                    <a:pt x="1212" y="23"/>
                  </a:lnTo>
                  <a:lnTo>
                    <a:pt x="1212" y="21"/>
                  </a:lnTo>
                  <a:lnTo>
                    <a:pt x="1212" y="19"/>
                  </a:lnTo>
                  <a:lnTo>
                    <a:pt x="1213" y="16"/>
                  </a:lnTo>
                  <a:lnTo>
                    <a:pt x="1215" y="14"/>
                  </a:lnTo>
                  <a:lnTo>
                    <a:pt x="1219" y="12"/>
                  </a:lnTo>
                  <a:lnTo>
                    <a:pt x="1236" y="4"/>
                  </a:lnTo>
                  <a:lnTo>
                    <a:pt x="125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3" name="Freeform 15">
              <a:extLst>
                <a:ext uri="{FF2B5EF4-FFF2-40B4-BE49-F238E27FC236}">
                  <a16:creationId xmlns:a16="http://schemas.microsoft.com/office/drawing/2014/main" id="{CB82835D-1B0E-4DFB-B959-E71A90A6D6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75894" y="1550987"/>
              <a:ext cx="4530725" cy="3509963"/>
            </a:xfrm>
            <a:custGeom>
              <a:avLst/>
              <a:gdLst>
                <a:gd name="T0" fmla="*/ 1971 w 2854"/>
                <a:gd name="T1" fmla="*/ 1813 h 2211"/>
                <a:gd name="T2" fmla="*/ 1855 w 2854"/>
                <a:gd name="T3" fmla="*/ 1811 h 2211"/>
                <a:gd name="T4" fmla="*/ 1992 w 2854"/>
                <a:gd name="T5" fmla="*/ 1742 h 2211"/>
                <a:gd name="T6" fmla="*/ 2278 w 2854"/>
                <a:gd name="T7" fmla="*/ 1785 h 2211"/>
                <a:gd name="T8" fmla="*/ 2068 w 2854"/>
                <a:gd name="T9" fmla="*/ 1731 h 2211"/>
                <a:gd name="T10" fmla="*/ 1906 w 2854"/>
                <a:gd name="T11" fmla="*/ 1752 h 2211"/>
                <a:gd name="T12" fmla="*/ 1637 w 2854"/>
                <a:gd name="T13" fmla="*/ 1670 h 2211"/>
                <a:gd name="T14" fmla="*/ 1840 w 2854"/>
                <a:gd name="T15" fmla="*/ 1602 h 2211"/>
                <a:gd name="T16" fmla="*/ 1824 w 2854"/>
                <a:gd name="T17" fmla="*/ 1628 h 2211"/>
                <a:gd name="T18" fmla="*/ 1965 w 2854"/>
                <a:gd name="T19" fmla="*/ 1604 h 2211"/>
                <a:gd name="T20" fmla="*/ 1918 w 2854"/>
                <a:gd name="T21" fmla="*/ 1466 h 2211"/>
                <a:gd name="T22" fmla="*/ 1920 w 2854"/>
                <a:gd name="T23" fmla="*/ 1534 h 2211"/>
                <a:gd name="T24" fmla="*/ 2030 w 2854"/>
                <a:gd name="T25" fmla="*/ 1272 h 2211"/>
                <a:gd name="T26" fmla="*/ 274 w 2854"/>
                <a:gd name="T27" fmla="*/ 1106 h 2211"/>
                <a:gd name="T28" fmla="*/ 2229 w 2854"/>
                <a:gd name="T29" fmla="*/ 1024 h 2211"/>
                <a:gd name="T30" fmla="*/ 2054 w 2854"/>
                <a:gd name="T31" fmla="*/ 1218 h 2211"/>
                <a:gd name="T32" fmla="*/ 2177 w 2854"/>
                <a:gd name="T33" fmla="*/ 1043 h 2211"/>
                <a:gd name="T34" fmla="*/ 408 w 2854"/>
                <a:gd name="T35" fmla="*/ 1136 h 2211"/>
                <a:gd name="T36" fmla="*/ 230 w 2854"/>
                <a:gd name="T37" fmla="*/ 1145 h 2211"/>
                <a:gd name="T38" fmla="*/ 539 w 2854"/>
                <a:gd name="T39" fmla="*/ 1225 h 2211"/>
                <a:gd name="T40" fmla="*/ 600 w 2854"/>
                <a:gd name="T41" fmla="*/ 1111 h 2211"/>
                <a:gd name="T42" fmla="*/ 503 w 2854"/>
                <a:gd name="T43" fmla="*/ 1103 h 2211"/>
                <a:gd name="T44" fmla="*/ 721 w 2854"/>
                <a:gd name="T45" fmla="*/ 1017 h 2211"/>
                <a:gd name="T46" fmla="*/ 965 w 2854"/>
                <a:gd name="T47" fmla="*/ 1080 h 2211"/>
                <a:gd name="T48" fmla="*/ 2211 w 2854"/>
                <a:gd name="T49" fmla="*/ 958 h 2211"/>
                <a:gd name="T50" fmla="*/ 400 w 2854"/>
                <a:gd name="T51" fmla="*/ 801 h 2211"/>
                <a:gd name="T52" fmla="*/ 201 w 2854"/>
                <a:gd name="T53" fmla="*/ 699 h 2211"/>
                <a:gd name="T54" fmla="*/ 199 w 2854"/>
                <a:gd name="T55" fmla="*/ 811 h 2211"/>
                <a:gd name="T56" fmla="*/ 860 w 2854"/>
                <a:gd name="T57" fmla="*/ 371 h 2211"/>
                <a:gd name="T58" fmla="*/ 2278 w 2854"/>
                <a:gd name="T59" fmla="*/ 120 h 2211"/>
                <a:gd name="T60" fmla="*/ 1199 w 2854"/>
                <a:gd name="T61" fmla="*/ 54 h 2211"/>
                <a:gd name="T62" fmla="*/ 998 w 2854"/>
                <a:gd name="T63" fmla="*/ 165 h 2211"/>
                <a:gd name="T64" fmla="*/ 1805 w 2854"/>
                <a:gd name="T65" fmla="*/ 117 h 2211"/>
                <a:gd name="T66" fmla="*/ 1929 w 2854"/>
                <a:gd name="T67" fmla="*/ 206 h 2211"/>
                <a:gd name="T68" fmla="*/ 2140 w 2854"/>
                <a:gd name="T69" fmla="*/ 286 h 2211"/>
                <a:gd name="T70" fmla="*/ 2576 w 2854"/>
                <a:gd name="T71" fmla="*/ 378 h 2211"/>
                <a:gd name="T72" fmla="*/ 2815 w 2854"/>
                <a:gd name="T73" fmla="*/ 537 h 2211"/>
                <a:gd name="T74" fmla="*/ 2637 w 2854"/>
                <a:gd name="T75" fmla="*/ 621 h 2211"/>
                <a:gd name="T76" fmla="*/ 2390 w 2854"/>
                <a:gd name="T77" fmla="*/ 886 h 2211"/>
                <a:gd name="T78" fmla="*/ 2421 w 2854"/>
                <a:gd name="T79" fmla="*/ 624 h 2211"/>
                <a:gd name="T80" fmla="*/ 2175 w 2854"/>
                <a:gd name="T81" fmla="*/ 830 h 2211"/>
                <a:gd name="T82" fmla="*/ 1974 w 2854"/>
                <a:gd name="T83" fmla="*/ 1141 h 2211"/>
                <a:gd name="T84" fmla="*/ 1916 w 2854"/>
                <a:gd name="T85" fmla="*/ 1277 h 2211"/>
                <a:gd name="T86" fmla="*/ 1737 w 2854"/>
                <a:gd name="T87" fmla="*/ 1488 h 2211"/>
                <a:gd name="T88" fmla="*/ 1539 w 2854"/>
                <a:gd name="T89" fmla="*/ 1480 h 2211"/>
                <a:gd name="T90" fmla="*/ 1222 w 2854"/>
                <a:gd name="T91" fmla="*/ 1406 h 2211"/>
                <a:gd name="T92" fmla="*/ 969 w 2854"/>
                <a:gd name="T93" fmla="*/ 1356 h 2211"/>
                <a:gd name="T94" fmla="*/ 710 w 2854"/>
                <a:gd name="T95" fmla="*/ 1300 h 2211"/>
                <a:gd name="T96" fmla="*/ 876 w 2854"/>
                <a:gd name="T97" fmla="*/ 1659 h 2211"/>
                <a:gd name="T98" fmla="*/ 475 w 2854"/>
                <a:gd name="T99" fmla="*/ 2133 h 2211"/>
                <a:gd name="T100" fmla="*/ 335 w 2854"/>
                <a:gd name="T101" fmla="*/ 1651 h 2211"/>
                <a:gd name="T102" fmla="*/ 92 w 2854"/>
                <a:gd name="T103" fmla="*/ 1263 h 2211"/>
                <a:gd name="T104" fmla="*/ 199 w 2854"/>
                <a:gd name="T105" fmla="*/ 960 h 2211"/>
                <a:gd name="T106" fmla="*/ 384 w 2854"/>
                <a:gd name="T107" fmla="*/ 733 h 2211"/>
                <a:gd name="T108" fmla="*/ 578 w 2854"/>
                <a:gd name="T109" fmla="*/ 679 h 2211"/>
                <a:gd name="T110" fmla="*/ 497 w 2854"/>
                <a:gd name="T111" fmla="*/ 693 h 2211"/>
                <a:gd name="T112" fmla="*/ 386 w 2854"/>
                <a:gd name="T113" fmla="*/ 539 h 2211"/>
                <a:gd name="T114" fmla="*/ 662 w 2854"/>
                <a:gd name="T115" fmla="*/ 352 h 2211"/>
                <a:gd name="T116" fmla="*/ 780 w 2854"/>
                <a:gd name="T117" fmla="*/ 499 h 2211"/>
                <a:gd name="T118" fmla="*/ 967 w 2854"/>
                <a:gd name="T119" fmla="*/ 389 h 2211"/>
                <a:gd name="T120" fmla="*/ 1182 w 2854"/>
                <a:gd name="T121" fmla="*/ 399 h 2211"/>
                <a:gd name="T122" fmla="*/ 1218 w 2854"/>
                <a:gd name="T123" fmla="*/ 469 h 2211"/>
                <a:gd name="T124" fmla="*/ 1402 w 2854"/>
                <a:gd name="T125" fmla="*/ 188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54" h="2211">
                  <a:moveTo>
                    <a:pt x="915" y="1897"/>
                  </a:moveTo>
                  <a:lnTo>
                    <a:pt x="915" y="1904"/>
                  </a:lnTo>
                  <a:lnTo>
                    <a:pt x="923" y="1923"/>
                  </a:lnTo>
                  <a:lnTo>
                    <a:pt x="923" y="1944"/>
                  </a:lnTo>
                  <a:lnTo>
                    <a:pt x="918" y="1963"/>
                  </a:lnTo>
                  <a:lnTo>
                    <a:pt x="909" y="1982"/>
                  </a:lnTo>
                  <a:lnTo>
                    <a:pt x="899" y="2000"/>
                  </a:lnTo>
                  <a:lnTo>
                    <a:pt x="890" y="2017"/>
                  </a:lnTo>
                  <a:lnTo>
                    <a:pt x="883" y="2031"/>
                  </a:lnTo>
                  <a:lnTo>
                    <a:pt x="880" y="2049"/>
                  </a:lnTo>
                  <a:lnTo>
                    <a:pt x="878" y="2064"/>
                  </a:lnTo>
                  <a:lnTo>
                    <a:pt x="876" y="2077"/>
                  </a:lnTo>
                  <a:lnTo>
                    <a:pt x="869" y="2087"/>
                  </a:lnTo>
                  <a:lnTo>
                    <a:pt x="857" y="2096"/>
                  </a:lnTo>
                  <a:lnTo>
                    <a:pt x="857" y="2092"/>
                  </a:lnTo>
                  <a:lnTo>
                    <a:pt x="850" y="2091"/>
                  </a:lnTo>
                  <a:lnTo>
                    <a:pt x="845" y="2089"/>
                  </a:lnTo>
                  <a:lnTo>
                    <a:pt x="840" y="2085"/>
                  </a:lnTo>
                  <a:lnTo>
                    <a:pt x="836" y="2080"/>
                  </a:lnTo>
                  <a:lnTo>
                    <a:pt x="834" y="2073"/>
                  </a:lnTo>
                  <a:lnTo>
                    <a:pt x="827" y="2059"/>
                  </a:lnTo>
                  <a:lnTo>
                    <a:pt x="826" y="2045"/>
                  </a:lnTo>
                  <a:lnTo>
                    <a:pt x="831" y="2033"/>
                  </a:lnTo>
                  <a:lnTo>
                    <a:pt x="836" y="2019"/>
                  </a:lnTo>
                  <a:lnTo>
                    <a:pt x="841" y="2005"/>
                  </a:lnTo>
                  <a:lnTo>
                    <a:pt x="841" y="1996"/>
                  </a:lnTo>
                  <a:lnTo>
                    <a:pt x="840" y="1982"/>
                  </a:lnTo>
                  <a:lnTo>
                    <a:pt x="838" y="1968"/>
                  </a:lnTo>
                  <a:lnTo>
                    <a:pt x="838" y="1954"/>
                  </a:lnTo>
                  <a:lnTo>
                    <a:pt x="857" y="1954"/>
                  </a:lnTo>
                  <a:lnTo>
                    <a:pt x="862" y="1946"/>
                  </a:lnTo>
                  <a:lnTo>
                    <a:pt x="873" y="1935"/>
                  </a:lnTo>
                  <a:lnTo>
                    <a:pt x="883" y="1923"/>
                  </a:lnTo>
                  <a:lnTo>
                    <a:pt x="895" y="1911"/>
                  </a:lnTo>
                  <a:lnTo>
                    <a:pt x="906" y="1902"/>
                  </a:lnTo>
                  <a:lnTo>
                    <a:pt x="915" y="1897"/>
                  </a:lnTo>
                  <a:close/>
                  <a:moveTo>
                    <a:pt x="1875" y="1827"/>
                  </a:moveTo>
                  <a:lnTo>
                    <a:pt x="1882" y="1829"/>
                  </a:lnTo>
                  <a:lnTo>
                    <a:pt x="1887" y="1829"/>
                  </a:lnTo>
                  <a:lnTo>
                    <a:pt x="1892" y="1829"/>
                  </a:lnTo>
                  <a:lnTo>
                    <a:pt x="1896" y="1831"/>
                  </a:lnTo>
                  <a:lnTo>
                    <a:pt x="1901" y="1832"/>
                  </a:lnTo>
                  <a:lnTo>
                    <a:pt x="1901" y="1839"/>
                  </a:lnTo>
                  <a:lnTo>
                    <a:pt x="1897" y="1839"/>
                  </a:lnTo>
                  <a:lnTo>
                    <a:pt x="1897" y="1843"/>
                  </a:lnTo>
                  <a:lnTo>
                    <a:pt x="1892" y="1841"/>
                  </a:lnTo>
                  <a:lnTo>
                    <a:pt x="1887" y="1839"/>
                  </a:lnTo>
                  <a:lnTo>
                    <a:pt x="1882" y="1836"/>
                  </a:lnTo>
                  <a:lnTo>
                    <a:pt x="1878" y="1832"/>
                  </a:lnTo>
                  <a:lnTo>
                    <a:pt x="1875" y="1827"/>
                  </a:lnTo>
                  <a:close/>
                  <a:moveTo>
                    <a:pt x="1971" y="1813"/>
                  </a:moveTo>
                  <a:lnTo>
                    <a:pt x="1990" y="1813"/>
                  </a:lnTo>
                  <a:lnTo>
                    <a:pt x="1990" y="1817"/>
                  </a:lnTo>
                  <a:lnTo>
                    <a:pt x="1986" y="1817"/>
                  </a:lnTo>
                  <a:lnTo>
                    <a:pt x="1974" y="1825"/>
                  </a:lnTo>
                  <a:lnTo>
                    <a:pt x="1960" y="1834"/>
                  </a:lnTo>
                  <a:lnTo>
                    <a:pt x="1948" y="1843"/>
                  </a:lnTo>
                  <a:lnTo>
                    <a:pt x="1944" y="1843"/>
                  </a:lnTo>
                  <a:lnTo>
                    <a:pt x="1943" y="1841"/>
                  </a:lnTo>
                  <a:lnTo>
                    <a:pt x="1943" y="1841"/>
                  </a:lnTo>
                  <a:lnTo>
                    <a:pt x="1941" y="1841"/>
                  </a:lnTo>
                  <a:lnTo>
                    <a:pt x="1939" y="1839"/>
                  </a:lnTo>
                  <a:lnTo>
                    <a:pt x="1936" y="1839"/>
                  </a:lnTo>
                  <a:lnTo>
                    <a:pt x="1936" y="1836"/>
                  </a:lnTo>
                  <a:lnTo>
                    <a:pt x="1953" y="1825"/>
                  </a:lnTo>
                  <a:lnTo>
                    <a:pt x="1971" y="1813"/>
                  </a:lnTo>
                  <a:close/>
                  <a:moveTo>
                    <a:pt x="1925" y="1808"/>
                  </a:moveTo>
                  <a:lnTo>
                    <a:pt x="1929" y="1811"/>
                  </a:lnTo>
                  <a:lnTo>
                    <a:pt x="1930" y="1811"/>
                  </a:lnTo>
                  <a:lnTo>
                    <a:pt x="1930" y="1811"/>
                  </a:lnTo>
                  <a:lnTo>
                    <a:pt x="1930" y="1813"/>
                  </a:lnTo>
                  <a:lnTo>
                    <a:pt x="1930" y="1813"/>
                  </a:lnTo>
                  <a:lnTo>
                    <a:pt x="1930" y="1817"/>
                  </a:lnTo>
                  <a:lnTo>
                    <a:pt x="1932" y="1820"/>
                  </a:lnTo>
                  <a:lnTo>
                    <a:pt x="1925" y="1820"/>
                  </a:lnTo>
                  <a:lnTo>
                    <a:pt x="1913" y="1824"/>
                  </a:lnTo>
                  <a:lnTo>
                    <a:pt x="1899" y="1824"/>
                  </a:lnTo>
                  <a:lnTo>
                    <a:pt x="1887" y="1820"/>
                  </a:lnTo>
                  <a:lnTo>
                    <a:pt x="1887" y="1818"/>
                  </a:lnTo>
                  <a:lnTo>
                    <a:pt x="1889" y="1818"/>
                  </a:lnTo>
                  <a:lnTo>
                    <a:pt x="1889" y="1818"/>
                  </a:lnTo>
                  <a:lnTo>
                    <a:pt x="1889" y="1818"/>
                  </a:lnTo>
                  <a:lnTo>
                    <a:pt x="1889" y="1818"/>
                  </a:lnTo>
                  <a:lnTo>
                    <a:pt x="1890" y="1817"/>
                  </a:lnTo>
                  <a:lnTo>
                    <a:pt x="1899" y="1813"/>
                  </a:lnTo>
                  <a:lnTo>
                    <a:pt x="1908" y="1813"/>
                  </a:lnTo>
                  <a:lnTo>
                    <a:pt x="1916" y="1813"/>
                  </a:lnTo>
                  <a:lnTo>
                    <a:pt x="1925" y="1808"/>
                  </a:lnTo>
                  <a:close/>
                  <a:moveTo>
                    <a:pt x="1859" y="1808"/>
                  </a:moveTo>
                  <a:lnTo>
                    <a:pt x="1866" y="1810"/>
                  </a:lnTo>
                  <a:lnTo>
                    <a:pt x="1869" y="1811"/>
                  </a:lnTo>
                  <a:lnTo>
                    <a:pt x="1873" y="1813"/>
                  </a:lnTo>
                  <a:lnTo>
                    <a:pt x="1876" y="1817"/>
                  </a:lnTo>
                  <a:lnTo>
                    <a:pt x="1878" y="1820"/>
                  </a:lnTo>
                  <a:lnTo>
                    <a:pt x="1875" y="1820"/>
                  </a:lnTo>
                  <a:lnTo>
                    <a:pt x="1866" y="1824"/>
                  </a:lnTo>
                  <a:lnTo>
                    <a:pt x="1855" y="1824"/>
                  </a:lnTo>
                  <a:lnTo>
                    <a:pt x="1843" y="1824"/>
                  </a:lnTo>
                  <a:lnTo>
                    <a:pt x="1843" y="1817"/>
                  </a:lnTo>
                  <a:lnTo>
                    <a:pt x="1848" y="1815"/>
                  </a:lnTo>
                  <a:lnTo>
                    <a:pt x="1854" y="1813"/>
                  </a:lnTo>
                  <a:lnTo>
                    <a:pt x="1855" y="1811"/>
                  </a:lnTo>
                  <a:lnTo>
                    <a:pt x="1859" y="1808"/>
                  </a:lnTo>
                  <a:close/>
                  <a:moveTo>
                    <a:pt x="2393" y="1794"/>
                  </a:moveTo>
                  <a:lnTo>
                    <a:pt x="2396" y="1794"/>
                  </a:lnTo>
                  <a:lnTo>
                    <a:pt x="2398" y="1796"/>
                  </a:lnTo>
                  <a:lnTo>
                    <a:pt x="2400" y="1796"/>
                  </a:lnTo>
                  <a:lnTo>
                    <a:pt x="2402" y="1797"/>
                  </a:lnTo>
                  <a:lnTo>
                    <a:pt x="2402" y="1799"/>
                  </a:lnTo>
                  <a:lnTo>
                    <a:pt x="2405" y="1801"/>
                  </a:lnTo>
                  <a:lnTo>
                    <a:pt x="2409" y="1801"/>
                  </a:lnTo>
                  <a:lnTo>
                    <a:pt x="2409" y="1804"/>
                  </a:lnTo>
                  <a:lnTo>
                    <a:pt x="2403" y="1803"/>
                  </a:lnTo>
                  <a:lnTo>
                    <a:pt x="2400" y="1801"/>
                  </a:lnTo>
                  <a:lnTo>
                    <a:pt x="2398" y="1799"/>
                  </a:lnTo>
                  <a:lnTo>
                    <a:pt x="2396" y="1797"/>
                  </a:lnTo>
                  <a:lnTo>
                    <a:pt x="2393" y="1794"/>
                  </a:lnTo>
                  <a:close/>
                  <a:moveTo>
                    <a:pt x="2089" y="1775"/>
                  </a:moveTo>
                  <a:lnTo>
                    <a:pt x="2102" y="1778"/>
                  </a:lnTo>
                  <a:lnTo>
                    <a:pt x="2102" y="1785"/>
                  </a:lnTo>
                  <a:lnTo>
                    <a:pt x="2093" y="1790"/>
                  </a:lnTo>
                  <a:lnTo>
                    <a:pt x="2093" y="1790"/>
                  </a:lnTo>
                  <a:lnTo>
                    <a:pt x="2091" y="1792"/>
                  </a:lnTo>
                  <a:lnTo>
                    <a:pt x="2091" y="1792"/>
                  </a:lnTo>
                  <a:lnTo>
                    <a:pt x="2091" y="1792"/>
                  </a:lnTo>
                  <a:lnTo>
                    <a:pt x="2091" y="1792"/>
                  </a:lnTo>
                  <a:lnTo>
                    <a:pt x="2089" y="1794"/>
                  </a:lnTo>
                  <a:lnTo>
                    <a:pt x="2089" y="1775"/>
                  </a:lnTo>
                  <a:close/>
                  <a:moveTo>
                    <a:pt x="2370" y="1755"/>
                  </a:moveTo>
                  <a:lnTo>
                    <a:pt x="2381" y="1762"/>
                  </a:lnTo>
                  <a:lnTo>
                    <a:pt x="2388" y="1773"/>
                  </a:lnTo>
                  <a:lnTo>
                    <a:pt x="2393" y="1785"/>
                  </a:lnTo>
                  <a:lnTo>
                    <a:pt x="2390" y="1785"/>
                  </a:lnTo>
                  <a:lnTo>
                    <a:pt x="2390" y="1790"/>
                  </a:lnTo>
                  <a:lnTo>
                    <a:pt x="2377" y="1785"/>
                  </a:lnTo>
                  <a:lnTo>
                    <a:pt x="2374" y="1776"/>
                  </a:lnTo>
                  <a:lnTo>
                    <a:pt x="2372" y="1768"/>
                  </a:lnTo>
                  <a:lnTo>
                    <a:pt x="2370" y="1755"/>
                  </a:lnTo>
                  <a:close/>
                  <a:moveTo>
                    <a:pt x="2339" y="1755"/>
                  </a:moveTo>
                  <a:lnTo>
                    <a:pt x="2348" y="1755"/>
                  </a:lnTo>
                  <a:lnTo>
                    <a:pt x="2348" y="1775"/>
                  </a:lnTo>
                  <a:lnTo>
                    <a:pt x="2313" y="1785"/>
                  </a:lnTo>
                  <a:lnTo>
                    <a:pt x="2307" y="1783"/>
                  </a:lnTo>
                  <a:lnTo>
                    <a:pt x="2302" y="1782"/>
                  </a:lnTo>
                  <a:lnTo>
                    <a:pt x="2295" y="1780"/>
                  </a:lnTo>
                  <a:lnTo>
                    <a:pt x="2290" y="1778"/>
                  </a:lnTo>
                  <a:lnTo>
                    <a:pt x="2290" y="1771"/>
                  </a:lnTo>
                  <a:lnTo>
                    <a:pt x="2311" y="1769"/>
                  </a:lnTo>
                  <a:lnTo>
                    <a:pt x="2327" y="1764"/>
                  </a:lnTo>
                  <a:lnTo>
                    <a:pt x="2339" y="1755"/>
                  </a:lnTo>
                  <a:close/>
                  <a:moveTo>
                    <a:pt x="1974" y="1740"/>
                  </a:moveTo>
                  <a:lnTo>
                    <a:pt x="1990" y="1740"/>
                  </a:lnTo>
                  <a:lnTo>
                    <a:pt x="1992" y="1742"/>
                  </a:lnTo>
                  <a:lnTo>
                    <a:pt x="1992" y="1742"/>
                  </a:lnTo>
                  <a:lnTo>
                    <a:pt x="1992" y="1742"/>
                  </a:lnTo>
                  <a:lnTo>
                    <a:pt x="1992" y="1742"/>
                  </a:lnTo>
                  <a:lnTo>
                    <a:pt x="1992" y="1742"/>
                  </a:lnTo>
                  <a:lnTo>
                    <a:pt x="1993" y="1743"/>
                  </a:lnTo>
                  <a:lnTo>
                    <a:pt x="1993" y="1750"/>
                  </a:lnTo>
                  <a:lnTo>
                    <a:pt x="1974" y="1750"/>
                  </a:lnTo>
                  <a:lnTo>
                    <a:pt x="1974" y="1740"/>
                  </a:lnTo>
                  <a:close/>
                  <a:moveTo>
                    <a:pt x="2002" y="1736"/>
                  </a:moveTo>
                  <a:lnTo>
                    <a:pt x="2040" y="1740"/>
                  </a:lnTo>
                  <a:lnTo>
                    <a:pt x="2040" y="1743"/>
                  </a:lnTo>
                  <a:lnTo>
                    <a:pt x="2042" y="1747"/>
                  </a:lnTo>
                  <a:lnTo>
                    <a:pt x="2042" y="1750"/>
                  </a:lnTo>
                  <a:lnTo>
                    <a:pt x="2044" y="1755"/>
                  </a:lnTo>
                  <a:lnTo>
                    <a:pt x="2040" y="1755"/>
                  </a:lnTo>
                  <a:lnTo>
                    <a:pt x="2030" y="1749"/>
                  </a:lnTo>
                  <a:lnTo>
                    <a:pt x="2018" y="1747"/>
                  </a:lnTo>
                  <a:lnTo>
                    <a:pt x="2002" y="1747"/>
                  </a:lnTo>
                  <a:lnTo>
                    <a:pt x="2002" y="1736"/>
                  </a:lnTo>
                  <a:close/>
                  <a:moveTo>
                    <a:pt x="2320" y="1728"/>
                  </a:moveTo>
                  <a:lnTo>
                    <a:pt x="2339" y="1728"/>
                  </a:lnTo>
                  <a:lnTo>
                    <a:pt x="2348" y="1738"/>
                  </a:lnTo>
                  <a:lnTo>
                    <a:pt x="2355" y="1749"/>
                  </a:lnTo>
                  <a:lnTo>
                    <a:pt x="2358" y="1762"/>
                  </a:lnTo>
                  <a:lnTo>
                    <a:pt x="2355" y="1762"/>
                  </a:lnTo>
                  <a:lnTo>
                    <a:pt x="2346" y="1754"/>
                  </a:lnTo>
                  <a:lnTo>
                    <a:pt x="2337" y="1745"/>
                  </a:lnTo>
                  <a:lnTo>
                    <a:pt x="2327" y="1738"/>
                  </a:lnTo>
                  <a:lnTo>
                    <a:pt x="2320" y="1728"/>
                  </a:lnTo>
                  <a:close/>
                  <a:moveTo>
                    <a:pt x="2065" y="1707"/>
                  </a:moveTo>
                  <a:lnTo>
                    <a:pt x="2075" y="1707"/>
                  </a:lnTo>
                  <a:lnTo>
                    <a:pt x="2089" y="1708"/>
                  </a:lnTo>
                  <a:lnTo>
                    <a:pt x="2093" y="1721"/>
                  </a:lnTo>
                  <a:lnTo>
                    <a:pt x="2098" y="1731"/>
                  </a:lnTo>
                  <a:lnTo>
                    <a:pt x="2105" y="1740"/>
                  </a:lnTo>
                  <a:lnTo>
                    <a:pt x="2105" y="1743"/>
                  </a:lnTo>
                  <a:lnTo>
                    <a:pt x="2108" y="1743"/>
                  </a:lnTo>
                  <a:lnTo>
                    <a:pt x="2108" y="1740"/>
                  </a:lnTo>
                  <a:lnTo>
                    <a:pt x="2117" y="1731"/>
                  </a:lnTo>
                  <a:lnTo>
                    <a:pt x="2126" y="1726"/>
                  </a:lnTo>
                  <a:lnTo>
                    <a:pt x="2138" y="1722"/>
                  </a:lnTo>
                  <a:lnTo>
                    <a:pt x="2156" y="1721"/>
                  </a:lnTo>
                  <a:lnTo>
                    <a:pt x="2170" y="1729"/>
                  </a:lnTo>
                  <a:lnTo>
                    <a:pt x="2187" y="1736"/>
                  </a:lnTo>
                  <a:lnTo>
                    <a:pt x="2208" y="1743"/>
                  </a:lnTo>
                  <a:lnTo>
                    <a:pt x="2225" y="1754"/>
                  </a:lnTo>
                  <a:lnTo>
                    <a:pt x="2239" y="1764"/>
                  </a:lnTo>
                  <a:lnTo>
                    <a:pt x="2246" y="1778"/>
                  </a:lnTo>
                  <a:lnTo>
                    <a:pt x="2259" y="1780"/>
                  </a:lnTo>
                  <a:lnTo>
                    <a:pt x="2267" y="1783"/>
                  </a:lnTo>
                  <a:lnTo>
                    <a:pt x="2278" y="1785"/>
                  </a:lnTo>
                  <a:lnTo>
                    <a:pt x="2278" y="1794"/>
                  </a:lnTo>
                  <a:lnTo>
                    <a:pt x="2276" y="1794"/>
                  </a:lnTo>
                  <a:lnTo>
                    <a:pt x="2273" y="1796"/>
                  </a:lnTo>
                  <a:lnTo>
                    <a:pt x="2269" y="1796"/>
                  </a:lnTo>
                  <a:lnTo>
                    <a:pt x="2267" y="1797"/>
                  </a:lnTo>
                  <a:lnTo>
                    <a:pt x="2266" y="1799"/>
                  </a:lnTo>
                  <a:lnTo>
                    <a:pt x="2267" y="1799"/>
                  </a:lnTo>
                  <a:lnTo>
                    <a:pt x="2271" y="1801"/>
                  </a:lnTo>
                  <a:lnTo>
                    <a:pt x="2283" y="1818"/>
                  </a:lnTo>
                  <a:lnTo>
                    <a:pt x="2300" y="1832"/>
                  </a:lnTo>
                  <a:lnTo>
                    <a:pt x="2320" y="1843"/>
                  </a:lnTo>
                  <a:lnTo>
                    <a:pt x="2320" y="1851"/>
                  </a:lnTo>
                  <a:lnTo>
                    <a:pt x="2297" y="1851"/>
                  </a:lnTo>
                  <a:lnTo>
                    <a:pt x="2294" y="1848"/>
                  </a:lnTo>
                  <a:lnTo>
                    <a:pt x="2290" y="1846"/>
                  </a:lnTo>
                  <a:lnTo>
                    <a:pt x="2287" y="1846"/>
                  </a:lnTo>
                  <a:lnTo>
                    <a:pt x="2283" y="1846"/>
                  </a:lnTo>
                  <a:lnTo>
                    <a:pt x="2280" y="1845"/>
                  </a:lnTo>
                  <a:lnTo>
                    <a:pt x="2274" y="1843"/>
                  </a:lnTo>
                  <a:lnTo>
                    <a:pt x="2269" y="1839"/>
                  </a:lnTo>
                  <a:lnTo>
                    <a:pt x="2266" y="1836"/>
                  </a:lnTo>
                  <a:lnTo>
                    <a:pt x="2262" y="1829"/>
                  </a:lnTo>
                  <a:lnTo>
                    <a:pt x="2259" y="1824"/>
                  </a:lnTo>
                  <a:lnTo>
                    <a:pt x="2255" y="1820"/>
                  </a:lnTo>
                  <a:lnTo>
                    <a:pt x="2241" y="1813"/>
                  </a:lnTo>
                  <a:lnTo>
                    <a:pt x="2231" y="1813"/>
                  </a:lnTo>
                  <a:lnTo>
                    <a:pt x="2218" y="1817"/>
                  </a:lnTo>
                  <a:lnTo>
                    <a:pt x="2206" y="1824"/>
                  </a:lnTo>
                  <a:lnTo>
                    <a:pt x="2194" y="1827"/>
                  </a:lnTo>
                  <a:lnTo>
                    <a:pt x="2182" y="1820"/>
                  </a:lnTo>
                  <a:lnTo>
                    <a:pt x="2170" y="1817"/>
                  </a:lnTo>
                  <a:lnTo>
                    <a:pt x="2157" y="1815"/>
                  </a:lnTo>
                  <a:lnTo>
                    <a:pt x="2140" y="1817"/>
                  </a:lnTo>
                  <a:lnTo>
                    <a:pt x="2142" y="1810"/>
                  </a:lnTo>
                  <a:lnTo>
                    <a:pt x="2143" y="1804"/>
                  </a:lnTo>
                  <a:lnTo>
                    <a:pt x="2145" y="1801"/>
                  </a:lnTo>
                  <a:lnTo>
                    <a:pt x="2147" y="1797"/>
                  </a:lnTo>
                  <a:lnTo>
                    <a:pt x="2149" y="1794"/>
                  </a:lnTo>
                  <a:lnTo>
                    <a:pt x="2147" y="1790"/>
                  </a:lnTo>
                  <a:lnTo>
                    <a:pt x="2138" y="1775"/>
                  </a:lnTo>
                  <a:lnTo>
                    <a:pt x="2126" y="1766"/>
                  </a:lnTo>
                  <a:lnTo>
                    <a:pt x="2112" y="1762"/>
                  </a:lnTo>
                  <a:lnTo>
                    <a:pt x="2096" y="1757"/>
                  </a:lnTo>
                  <a:lnTo>
                    <a:pt x="2081" y="1754"/>
                  </a:lnTo>
                  <a:lnTo>
                    <a:pt x="2068" y="1747"/>
                  </a:lnTo>
                  <a:lnTo>
                    <a:pt x="2060" y="1736"/>
                  </a:lnTo>
                  <a:lnTo>
                    <a:pt x="2063" y="1735"/>
                  </a:lnTo>
                  <a:lnTo>
                    <a:pt x="2065" y="1735"/>
                  </a:lnTo>
                  <a:lnTo>
                    <a:pt x="2067" y="1733"/>
                  </a:lnTo>
                  <a:lnTo>
                    <a:pt x="2067" y="1733"/>
                  </a:lnTo>
                  <a:lnTo>
                    <a:pt x="2068" y="1731"/>
                  </a:lnTo>
                  <a:lnTo>
                    <a:pt x="2070" y="1728"/>
                  </a:lnTo>
                  <a:lnTo>
                    <a:pt x="2060" y="1726"/>
                  </a:lnTo>
                  <a:lnTo>
                    <a:pt x="2049" y="1721"/>
                  </a:lnTo>
                  <a:lnTo>
                    <a:pt x="2040" y="1717"/>
                  </a:lnTo>
                  <a:lnTo>
                    <a:pt x="2040" y="1708"/>
                  </a:lnTo>
                  <a:lnTo>
                    <a:pt x="2054" y="1707"/>
                  </a:lnTo>
                  <a:lnTo>
                    <a:pt x="2065" y="1707"/>
                  </a:lnTo>
                  <a:close/>
                  <a:moveTo>
                    <a:pt x="1960" y="1673"/>
                  </a:moveTo>
                  <a:lnTo>
                    <a:pt x="1962" y="1673"/>
                  </a:lnTo>
                  <a:lnTo>
                    <a:pt x="1962" y="1675"/>
                  </a:lnTo>
                  <a:lnTo>
                    <a:pt x="1962" y="1677"/>
                  </a:lnTo>
                  <a:lnTo>
                    <a:pt x="1964" y="1677"/>
                  </a:lnTo>
                  <a:lnTo>
                    <a:pt x="1964" y="1679"/>
                  </a:lnTo>
                  <a:lnTo>
                    <a:pt x="1967" y="1679"/>
                  </a:lnTo>
                  <a:lnTo>
                    <a:pt x="1965" y="1680"/>
                  </a:lnTo>
                  <a:lnTo>
                    <a:pt x="1965" y="1680"/>
                  </a:lnTo>
                  <a:lnTo>
                    <a:pt x="1965" y="1680"/>
                  </a:lnTo>
                  <a:lnTo>
                    <a:pt x="1965" y="1680"/>
                  </a:lnTo>
                  <a:lnTo>
                    <a:pt x="1964" y="1680"/>
                  </a:lnTo>
                  <a:lnTo>
                    <a:pt x="1964" y="1682"/>
                  </a:lnTo>
                  <a:lnTo>
                    <a:pt x="1958" y="1687"/>
                  </a:lnTo>
                  <a:lnTo>
                    <a:pt x="1953" y="1693"/>
                  </a:lnTo>
                  <a:lnTo>
                    <a:pt x="1948" y="1698"/>
                  </a:lnTo>
                  <a:lnTo>
                    <a:pt x="1929" y="1696"/>
                  </a:lnTo>
                  <a:lnTo>
                    <a:pt x="1913" y="1696"/>
                  </a:lnTo>
                  <a:lnTo>
                    <a:pt x="1894" y="1698"/>
                  </a:lnTo>
                  <a:lnTo>
                    <a:pt x="1894" y="1708"/>
                  </a:lnTo>
                  <a:lnTo>
                    <a:pt x="1897" y="1710"/>
                  </a:lnTo>
                  <a:lnTo>
                    <a:pt x="1897" y="1712"/>
                  </a:lnTo>
                  <a:lnTo>
                    <a:pt x="1899" y="1714"/>
                  </a:lnTo>
                  <a:lnTo>
                    <a:pt x="1901" y="1717"/>
                  </a:lnTo>
                  <a:lnTo>
                    <a:pt x="1920" y="1710"/>
                  </a:lnTo>
                  <a:lnTo>
                    <a:pt x="1939" y="1705"/>
                  </a:lnTo>
                  <a:lnTo>
                    <a:pt x="1939" y="1714"/>
                  </a:lnTo>
                  <a:lnTo>
                    <a:pt x="1936" y="1714"/>
                  </a:lnTo>
                  <a:lnTo>
                    <a:pt x="1930" y="1717"/>
                  </a:lnTo>
                  <a:lnTo>
                    <a:pt x="1923" y="1721"/>
                  </a:lnTo>
                  <a:lnTo>
                    <a:pt x="1916" y="1724"/>
                  </a:lnTo>
                  <a:lnTo>
                    <a:pt x="1922" y="1736"/>
                  </a:lnTo>
                  <a:lnTo>
                    <a:pt x="1929" y="1747"/>
                  </a:lnTo>
                  <a:lnTo>
                    <a:pt x="1932" y="1757"/>
                  </a:lnTo>
                  <a:lnTo>
                    <a:pt x="1936" y="1775"/>
                  </a:lnTo>
                  <a:lnTo>
                    <a:pt x="1932" y="1775"/>
                  </a:lnTo>
                  <a:lnTo>
                    <a:pt x="1932" y="1778"/>
                  </a:lnTo>
                  <a:lnTo>
                    <a:pt x="1929" y="1776"/>
                  </a:lnTo>
                  <a:lnTo>
                    <a:pt x="1927" y="1776"/>
                  </a:lnTo>
                  <a:lnTo>
                    <a:pt x="1927" y="1776"/>
                  </a:lnTo>
                  <a:lnTo>
                    <a:pt x="1927" y="1775"/>
                  </a:lnTo>
                  <a:lnTo>
                    <a:pt x="1925" y="1775"/>
                  </a:lnTo>
                  <a:lnTo>
                    <a:pt x="1915" y="1764"/>
                  </a:lnTo>
                  <a:lnTo>
                    <a:pt x="1906" y="1752"/>
                  </a:lnTo>
                  <a:lnTo>
                    <a:pt x="1897" y="1740"/>
                  </a:lnTo>
                  <a:lnTo>
                    <a:pt x="1897" y="1778"/>
                  </a:lnTo>
                  <a:lnTo>
                    <a:pt x="1882" y="1778"/>
                  </a:lnTo>
                  <a:lnTo>
                    <a:pt x="1882" y="1776"/>
                  </a:lnTo>
                  <a:lnTo>
                    <a:pt x="1880" y="1776"/>
                  </a:lnTo>
                  <a:lnTo>
                    <a:pt x="1880" y="1776"/>
                  </a:lnTo>
                  <a:lnTo>
                    <a:pt x="1880" y="1776"/>
                  </a:lnTo>
                  <a:lnTo>
                    <a:pt x="1880" y="1775"/>
                  </a:lnTo>
                  <a:lnTo>
                    <a:pt x="1878" y="1775"/>
                  </a:lnTo>
                  <a:lnTo>
                    <a:pt x="1880" y="1762"/>
                  </a:lnTo>
                  <a:lnTo>
                    <a:pt x="1878" y="1755"/>
                  </a:lnTo>
                  <a:lnTo>
                    <a:pt x="1875" y="1749"/>
                  </a:lnTo>
                  <a:lnTo>
                    <a:pt x="1871" y="1740"/>
                  </a:lnTo>
                  <a:lnTo>
                    <a:pt x="1871" y="1731"/>
                  </a:lnTo>
                  <a:lnTo>
                    <a:pt x="1876" y="1721"/>
                  </a:lnTo>
                  <a:lnTo>
                    <a:pt x="1883" y="1707"/>
                  </a:lnTo>
                  <a:lnTo>
                    <a:pt x="1890" y="1694"/>
                  </a:lnTo>
                  <a:lnTo>
                    <a:pt x="1897" y="1684"/>
                  </a:lnTo>
                  <a:lnTo>
                    <a:pt x="1901" y="1679"/>
                  </a:lnTo>
                  <a:lnTo>
                    <a:pt x="1918" y="1684"/>
                  </a:lnTo>
                  <a:lnTo>
                    <a:pt x="1929" y="1684"/>
                  </a:lnTo>
                  <a:lnTo>
                    <a:pt x="1937" y="1682"/>
                  </a:lnTo>
                  <a:lnTo>
                    <a:pt x="1948" y="1679"/>
                  </a:lnTo>
                  <a:lnTo>
                    <a:pt x="1958" y="1673"/>
                  </a:lnTo>
                  <a:lnTo>
                    <a:pt x="1960" y="1673"/>
                  </a:lnTo>
                  <a:close/>
                  <a:moveTo>
                    <a:pt x="1997" y="1670"/>
                  </a:moveTo>
                  <a:lnTo>
                    <a:pt x="2004" y="1673"/>
                  </a:lnTo>
                  <a:lnTo>
                    <a:pt x="2007" y="1675"/>
                  </a:lnTo>
                  <a:lnTo>
                    <a:pt x="2011" y="1679"/>
                  </a:lnTo>
                  <a:lnTo>
                    <a:pt x="2012" y="1682"/>
                  </a:lnTo>
                  <a:lnTo>
                    <a:pt x="2012" y="1689"/>
                  </a:lnTo>
                  <a:lnTo>
                    <a:pt x="2012" y="1698"/>
                  </a:lnTo>
                  <a:lnTo>
                    <a:pt x="2009" y="1700"/>
                  </a:lnTo>
                  <a:lnTo>
                    <a:pt x="2007" y="1701"/>
                  </a:lnTo>
                  <a:lnTo>
                    <a:pt x="2007" y="1703"/>
                  </a:lnTo>
                  <a:lnTo>
                    <a:pt x="2007" y="1705"/>
                  </a:lnTo>
                  <a:lnTo>
                    <a:pt x="2007" y="1707"/>
                  </a:lnTo>
                  <a:lnTo>
                    <a:pt x="2007" y="1708"/>
                  </a:lnTo>
                  <a:lnTo>
                    <a:pt x="2006" y="1710"/>
                  </a:lnTo>
                  <a:lnTo>
                    <a:pt x="2002" y="1714"/>
                  </a:lnTo>
                  <a:lnTo>
                    <a:pt x="2002" y="1705"/>
                  </a:lnTo>
                  <a:lnTo>
                    <a:pt x="1995" y="1694"/>
                  </a:lnTo>
                  <a:lnTo>
                    <a:pt x="1995" y="1682"/>
                  </a:lnTo>
                  <a:lnTo>
                    <a:pt x="1997" y="1670"/>
                  </a:lnTo>
                  <a:close/>
                  <a:moveTo>
                    <a:pt x="1541" y="1621"/>
                  </a:moveTo>
                  <a:lnTo>
                    <a:pt x="1574" y="1625"/>
                  </a:lnTo>
                  <a:lnTo>
                    <a:pt x="1587" y="1640"/>
                  </a:lnTo>
                  <a:lnTo>
                    <a:pt x="1601" y="1649"/>
                  </a:lnTo>
                  <a:lnTo>
                    <a:pt x="1615" y="1658"/>
                  </a:lnTo>
                  <a:lnTo>
                    <a:pt x="1632" y="1666"/>
                  </a:lnTo>
                  <a:lnTo>
                    <a:pt x="1637" y="1670"/>
                  </a:lnTo>
                  <a:lnTo>
                    <a:pt x="1637" y="1672"/>
                  </a:lnTo>
                  <a:lnTo>
                    <a:pt x="1639" y="1672"/>
                  </a:lnTo>
                  <a:lnTo>
                    <a:pt x="1646" y="1679"/>
                  </a:lnTo>
                  <a:lnTo>
                    <a:pt x="1658" y="1693"/>
                  </a:lnTo>
                  <a:lnTo>
                    <a:pt x="1669" y="1708"/>
                  </a:lnTo>
                  <a:lnTo>
                    <a:pt x="1681" y="1726"/>
                  </a:lnTo>
                  <a:lnTo>
                    <a:pt x="1698" y="1740"/>
                  </a:lnTo>
                  <a:lnTo>
                    <a:pt x="1695" y="1757"/>
                  </a:lnTo>
                  <a:lnTo>
                    <a:pt x="1695" y="1778"/>
                  </a:lnTo>
                  <a:lnTo>
                    <a:pt x="1709" y="1780"/>
                  </a:lnTo>
                  <a:lnTo>
                    <a:pt x="1718" y="1783"/>
                  </a:lnTo>
                  <a:lnTo>
                    <a:pt x="1724" y="1789"/>
                  </a:lnTo>
                  <a:lnTo>
                    <a:pt x="1733" y="1794"/>
                  </a:lnTo>
                  <a:lnTo>
                    <a:pt x="1744" y="1794"/>
                  </a:lnTo>
                  <a:lnTo>
                    <a:pt x="1752" y="1790"/>
                  </a:lnTo>
                  <a:lnTo>
                    <a:pt x="1759" y="1787"/>
                  </a:lnTo>
                  <a:lnTo>
                    <a:pt x="1766" y="1785"/>
                  </a:lnTo>
                  <a:lnTo>
                    <a:pt x="1782" y="1790"/>
                  </a:lnTo>
                  <a:lnTo>
                    <a:pt x="1800" y="1797"/>
                  </a:lnTo>
                  <a:lnTo>
                    <a:pt x="1817" y="1806"/>
                  </a:lnTo>
                  <a:lnTo>
                    <a:pt x="1833" y="1813"/>
                  </a:lnTo>
                  <a:lnTo>
                    <a:pt x="1831" y="1813"/>
                  </a:lnTo>
                  <a:lnTo>
                    <a:pt x="1829" y="1815"/>
                  </a:lnTo>
                  <a:lnTo>
                    <a:pt x="1829" y="1815"/>
                  </a:lnTo>
                  <a:lnTo>
                    <a:pt x="1827" y="1815"/>
                  </a:lnTo>
                  <a:lnTo>
                    <a:pt x="1824" y="1817"/>
                  </a:lnTo>
                  <a:lnTo>
                    <a:pt x="1814" y="1820"/>
                  </a:lnTo>
                  <a:lnTo>
                    <a:pt x="1794" y="1820"/>
                  </a:lnTo>
                  <a:lnTo>
                    <a:pt x="1772" y="1817"/>
                  </a:lnTo>
                  <a:lnTo>
                    <a:pt x="1749" y="1811"/>
                  </a:lnTo>
                  <a:lnTo>
                    <a:pt x="1724" y="1806"/>
                  </a:lnTo>
                  <a:lnTo>
                    <a:pt x="1705" y="1801"/>
                  </a:lnTo>
                  <a:lnTo>
                    <a:pt x="1690" y="1794"/>
                  </a:lnTo>
                  <a:lnTo>
                    <a:pt x="1683" y="1790"/>
                  </a:lnTo>
                  <a:lnTo>
                    <a:pt x="1686" y="1787"/>
                  </a:lnTo>
                  <a:lnTo>
                    <a:pt x="1686" y="1787"/>
                  </a:lnTo>
                  <a:lnTo>
                    <a:pt x="1688" y="1785"/>
                  </a:lnTo>
                  <a:lnTo>
                    <a:pt x="1690" y="1782"/>
                  </a:lnTo>
                  <a:lnTo>
                    <a:pt x="1669" y="1776"/>
                  </a:lnTo>
                  <a:lnTo>
                    <a:pt x="1651" y="1766"/>
                  </a:lnTo>
                  <a:lnTo>
                    <a:pt x="1635" y="1750"/>
                  </a:lnTo>
                  <a:lnTo>
                    <a:pt x="1623" y="1733"/>
                  </a:lnTo>
                  <a:lnTo>
                    <a:pt x="1611" y="1714"/>
                  </a:lnTo>
                  <a:lnTo>
                    <a:pt x="1601" y="1694"/>
                  </a:lnTo>
                  <a:lnTo>
                    <a:pt x="1590" y="1679"/>
                  </a:lnTo>
                  <a:lnTo>
                    <a:pt x="1580" y="1666"/>
                  </a:lnTo>
                  <a:lnTo>
                    <a:pt x="1569" y="1658"/>
                  </a:lnTo>
                  <a:lnTo>
                    <a:pt x="1557" y="1647"/>
                  </a:lnTo>
                  <a:lnTo>
                    <a:pt x="1546" y="1637"/>
                  </a:lnTo>
                  <a:lnTo>
                    <a:pt x="1541" y="1621"/>
                  </a:lnTo>
                  <a:close/>
                  <a:moveTo>
                    <a:pt x="1840" y="1602"/>
                  </a:moveTo>
                  <a:lnTo>
                    <a:pt x="1850" y="1605"/>
                  </a:lnTo>
                  <a:lnTo>
                    <a:pt x="1862" y="1612"/>
                  </a:lnTo>
                  <a:lnTo>
                    <a:pt x="1873" y="1623"/>
                  </a:lnTo>
                  <a:lnTo>
                    <a:pt x="1878" y="1632"/>
                  </a:lnTo>
                  <a:lnTo>
                    <a:pt x="1873" y="1635"/>
                  </a:lnTo>
                  <a:lnTo>
                    <a:pt x="1868" y="1640"/>
                  </a:lnTo>
                  <a:lnTo>
                    <a:pt x="1862" y="1644"/>
                  </a:lnTo>
                  <a:lnTo>
                    <a:pt x="1855" y="1647"/>
                  </a:lnTo>
                  <a:lnTo>
                    <a:pt x="1861" y="1663"/>
                  </a:lnTo>
                  <a:lnTo>
                    <a:pt x="1868" y="1675"/>
                  </a:lnTo>
                  <a:lnTo>
                    <a:pt x="1875" y="1689"/>
                  </a:lnTo>
                  <a:lnTo>
                    <a:pt x="1869" y="1691"/>
                  </a:lnTo>
                  <a:lnTo>
                    <a:pt x="1866" y="1691"/>
                  </a:lnTo>
                  <a:lnTo>
                    <a:pt x="1864" y="1691"/>
                  </a:lnTo>
                  <a:lnTo>
                    <a:pt x="1864" y="1691"/>
                  </a:lnTo>
                  <a:lnTo>
                    <a:pt x="1862" y="1693"/>
                  </a:lnTo>
                  <a:lnTo>
                    <a:pt x="1861" y="1694"/>
                  </a:lnTo>
                  <a:lnTo>
                    <a:pt x="1859" y="1698"/>
                  </a:lnTo>
                  <a:lnTo>
                    <a:pt x="1850" y="1714"/>
                  </a:lnTo>
                  <a:lnTo>
                    <a:pt x="1845" y="1733"/>
                  </a:lnTo>
                  <a:lnTo>
                    <a:pt x="1836" y="1750"/>
                  </a:lnTo>
                  <a:lnTo>
                    <a:pt x="1831" y="1754"/>
                  </a:lnTo>
                  <a:lnTo>
                    <a:pt x="1826" y="1754"/>
                  </a:lnTo>
                  <a:lnTo>
                    <a:pt x="1820" y="1755"/>
                  </a:lnTo>
                  <a:lnTo>
                    <a:pt x="1814" y="1755"/>
                  </a:lnTo>
                  <a:lnTo>
                    <a:pt x="1803" y="1749"/>
                  </a:lnTo>
                  <a:lnTo>
                    <a:pt x="1793" y="1747"/>
                  </a:lnTo>
                  <a:lnTo>
                    <a:pt x="1780" y="1747"/>
                  </a:lnTo>
                  <a:lnTo>
                    <a:pt x="1768" y="1745"/>
                  </a:lnTo>
                  <a:lnTo>
                    <a:pt x="1756" y="1740"/>
                  </a:lnTo>
                  <a:lnTo>
                    <a:pt x="1744" y="1724"/>
                  </a:lnTo>
                  <a:lnTo>
                    <a:pt x="1735" y="1703"/>
                  </a:lnTo>
                  <a:lnTo>
                    <a:pt x="1733" y="1679"/>
                  </a:lnTo>
                  <a:lnTo>
                    <a:pt x="1742" y="1675"/>
                  </a:lnTo>
                  <a:lnTo>
                    <a:pt x="1749" y="1675"/>
                  </a:lnTo>
                  <a:lnTo>
                    <a:pt x="1756" y="1677"/>
                  </a:lnTo>
                  <a:lnTo>
                    <a:pt x="1763" y="1673"/>
                  </a:lnTo>
                  <a:lnTo>
                    <a:pt x="1772" y="1659"/>
                  </a:lnTo>
                  <a:lnTo>
                    <a:pt x="1794" y="1656"/>
                  </a:lnTo>
                  <a:lnTo>
                    <a:pt x="1798" y="1653"/>
                  </a:lnTo>
                  <a:lnTo>
                    <a:pt x="1801" y="1649"/>
                  </a:lnTo>
                  <a:lnTo>
                    <a:pt x="1801" y="1647"/>
                  </a:lnTo>
                  <a:lnTo>
                    <a:pt x="1803" y="1646"/>
                  </a:lnTo>
                  <a:lnTo>
                    <a:pt x="1803" y="1644"/>
                  </a:lnTo>
                  <a:lnTo>
                    <a:pt x="1803" y="1642"/>
                  </a:lnTo>
                  <a:lnTo>
                    <a:pt x="1805" y="1640"/>
                  </a:lnTo>
                  <a:lnTo>
                    <a:pt x="1805" y="1640"/>
                  </a:lnTo>
                  <a:lnTo>
                    <a:pt x="1808" y="1640"/>
                  </a:lnTo>
                  <a:lnTo>
                    <a:pt x="1814" y="1640"/>
                  </a:lnTo>
                  <a:lnTo>
                    <a:pt x="1820" y="1640"/>
                  </a:lnTo>
                  <a:lnTo>
                    <a:pt x="1824" y="1628"/>
                  </a:lnTo>
                  <a:lnTo>
                    <a:pt x="1829" y="1619"/>
                  </a:lnTo>
                  <a:lnTo>
                    <a:pt x="1834" y="1611"/>
                  </a:lnTo>
                  <a:lnTo>
                    <a:pt x="1840" y="1602"/>
                  </a:lnTo>
                  <a:close/>
                  <a:moveTo>
                    <a:pt x="1337" y="1579"/>
                  </a:moveTo>
                  <a:lnTo>
                    <a:pt x="1347" y="1586"/>
                  </a:lnTo>
                  <a:lnTo>
                    <a:pt x="1353" y="1598"/>
                  </a:lnTo>
                  <a:lnTo>
                    <a:pt x="1353" y="1616"/>
                  </a:lnTo>
                  <a:lnTo>
                    <a:pt x="1353" y="1618"/>
                  </a:lnTo>
                  <a:lnTo>
                    <a:pt x="1354" y="1618"/>
                  </a:lnTo>
                  <a:lnTo>
                    <a:pt x="1356" y="1619"/>
                  </a:lnTo>
                  <a:lnTo>
                    <a:pt x="1356" y="1619"/>
                  </a:lnTo>
                  <a:lnTo>
                    <a:pt x="1356" y="1621"/>
                  </a:lnTo>
                  <a:lnTo>
                    <a:pt x="1356" y="1625"/>
                  </a:lnTo>
                  <a:lnTo>
                    <a:pt x="1353" y="1625"/>
                  </a:lnTo>
                  <a:lnTo>
                    <a:pt x="1349" y="1626"/>
                  </a:lnTo>
                  <a:lnTo>
                    <a:pt x="1347" y="1630"/>
                  </a:lnTo>
                  <a:lnTo>
                    <a:pt x="1344" y="1632"/>
                  </a:lnTo>
                  <a:lnTo>
                    <a:pt x="1342" y="1632"/>
                  </a:lnTo>
                  <a:lnTo>
                    <a:pt x="1340" y="1630"/>
                  </a:lnTo>
                  <a:lnTo>
                    <a:pt x="1339" y="1630"/>
                  </a:lnTo>
                  <a:lnTo>
                    <a:pt x="1339" y="1630"/>
                  </a:lnTo>
                  <a:lnTo>
                    <a:pt x="1337" y="1628"/>
                  </a:lnTo>
                  <a:lnTo>
                    <a:pt x="1330" y="1614"/>
                  </a:lnTo>
                  <a:lnTo>
                    <a:pt x="1330" y="1593"/>
                  </a:lnTo>
                  <a:lnTo>
                    <a:pt x="1332" y="1590"/>
                  </a:lnTo>
                  <a:lnTo>
                    <a:pt x="1334" y="1588"/>
                  </a:lnTo>
                  <a:lnTo>
                    <a:pt x="1335" y="1584"/>
                  </a:lnTo>
                  <a:lnTo>
                    <a:pt x="1337" y="1579"/>
                  </a:lnTo>
                  <a:close/>
                  <a:moveTo>
                    <a:pt x="1964" y="1558"/>
                  </a:moveTo>
                  <a:lnTo>
                    <a:pt x="1972" y="1567"/>
                  </a:lnTo>
                  <a:lnTo>
                    <a:pt x="1978" y="1577"/>
                  </a:lnTo>
                  <a:lnTo>
                    <a:pt x="1978" y="1593"/>
                  </a:lnTo>
                  <a:lnTo>
                    <a:pt x="1979" y="1597"/>
                  </a:lnTo>
                  <a:lnTo>
                    <a:pt x="1981" y="1597"/>
                  </a:lnTo>
                  <a:lnTo>
                    <a:pt x="1981" y="1598"/>
                  </a:lnTo>
                  <a:lnTo>
                    <a:pt x="1981" y="1598"/>
                  </a:lnTo>
                  <a:lnTo>
                    <a:pt x="1979" y="1598"/>
                  </a:lnTo>
                  <a:lnTo>
                    <a:pt x="1978" y="1602"/>
                  </a:lnTo>
                  <a:lnTo>
                    <a:pt x="1978" y="1605"/>
                  </a:lnTo>
                  <a:lnTo>
                    <a:pt x="1976" y="1605"/>
                  </a:lnTo>
                  <a:lnTo>
                    <a:pt x="1976" y="1607"/>
                  </a:lnTo>
                  <a:lnTo>
                    <a:pt x="1976" y="1607"/>
                  </a:lnTo>
                  <a:lnTo>
                    <a:pt x="1976" y="1607"/>
                  </a:lnTo>
                  <a:lnTo>
                    <a:pt x="1974" y="1607"/>
                  </a:lnTo>
                  <a:lnTo>
                    <a:pt x="1971" y="1609"/>
                  </a:lnTo>
                  <a:lnTo>
                    <a:pt x="1969" y="1605"/>
                  </a:lnTo>
                  <a:lnTo>
                    <a:pt x="1969" y="1604"/>
                  </a:lnTo>
                  <a:lnTo>
                    <a:pt x="1969" y="1604"/>
                  </a:lnTo>
                  <a:lnTo>
                    <a:pt x="1969" y="1604"/>
                  </a:lnTo>
                  <a:lnTo>
                    <a:pt x="1967" y="1604"/>
                  </a:lnTo>
                  <a:lnTo>
                    <a:pt x="1965" y="1604"/>
                  </a:lnTo>
                  <a:lnTo>
                    <a:pt x="1964" y="1602"/>
                  </a:lnTo>
                  <a:lnTo>
                    <a:pt x="1964" y="1605"/>
                  </a:lnTo>
                  <a:lnTo>
                    <a:pt x="1965" y="1607"/>
                  </a:lnTo>
                  <a:lnTo>
                    <a:pt x="1967" y="1609"/>
                  </a:lnTo>
                  <a:lnTo>
                    <a:pt x="1969" y="1611"/>
                  </a:lnTo>
                  <a:lnTo>
                    <a:pt x="1969" y="1611"/>
                  </a:lnTo>
                  <a:lnTo>
                    <a:pt x="1967" y="1612"/>
                  </a:lnTo>
                  <a:lnTo>
                    <a:pt x="1967" y="1614"/>
                  </a:lnTo>
                  <a:lnTo>
                    <a:pt x="1967" y="1616"/>
                  </a:lnTo>
                  <a:lnTo>
                    <a:pt x="1967" y="1621"/>
                  </a:lnTo>
                  <a:lnTo>
                    <a:pt x="1958" y="1621"/>
                  </a:lnTo>
                  <a:lnTo>
                    <a:pt x="1958" y="1616"/>
                  </a:lnTo>
                  <a:lnTo>
                    <a:pt x="1953" y="1614"/>
                  </a:lnTo>
                  <a:lnTo>
                    <a:pt x="1948" y="1611"/>
                  </a:lnTo>
                  <a:lnTo>
                    <a:pt x="1946" y="1607"/>
                  </a:lnTo>
                  <a:lnTo>
                    <a:pt x="1944" y="1602"/>
                  </a:lnTo>
                  <a:lnTo>
                    <a:pt x="1943" y="1597"/>
                  </a:lnTo>
                  <a:lnTo>
                    <a:pt x="1939" y="1590"/>
                  </a:lnTo>
                  <a:lnTo>
                    <a:pt x="1934" y="1593"/>
                  </a:lnTo>
                  <a:lnTo>
                    <a:pt x="1927" y="1597"/>
                  </a:lnTo>
                  <a:lnTo>
                    <a:pt x="1920" y="1598"/>
                  </a:lnTo>
                  <a:lnTo>
                    <a:pt x="1913" y="1602"/>
                  </a:lnTo>
                  <a:lnTo>
                    <a:pt x="1913" y="1593"/>
                  </a:lnTo>
                  <a:lnTo>
                    <a:pt x="1915" y="1591"/>
                  </a:lnTo>
                  <a:lnTo>
                    <a:pt x="1915" y="1591"/>
                  </a:lnTo>
                  <a:lnTo>
                    <a:pt x="1915" y="1590"/>
                  </a:lnTo>
                  <a:lnTo>
                    <a:pt x="1916" y="1590"/>
                  </a:lnTo>
                  <a:lnTo>
                    <a:pt x="1916" y="1586"/>
                  </a:lnTo>
                  <a:lnTo>
                    <a:pt x="1930" y="1581"/>
                  </a:lnTo>
                  <a:lnTo>
                    <a:pt x="1943" y="1577"/>
                  </a:lnTo>
                  <a:lnTo>
                    <a:pt x="1955" y="1570"/>
                  </a:lnTo>
                  <a:lnTo>
                    <a:pt x="1964" y="1558"/>
                  </a:lnTo>
                  <a:close/>
                  <a:moveTo>
                    <a:pt x="1878" y="1539"/>
                  </a:moveTo>
                  <a:lnTo>
                    <a:pt x="1882" y="1543"/>
                  </a:lnTo>
                  <a:lnTo>
                    <a:pt x="1883" y="1543"/>
                  </a:lnTo>
                  <a:lnTo>
                    <a:pt x="1885" y="1543"/>
                  </a:lnTo>
                  <a:lnTo>
                    <a:pt x="1885" y="1544"/>
                  </a:lnTo>
                  <a:lnTo>
                    <a:pt x="1885" y="1544"/>
                  </a:lnTo>
                  <a:lnTo>
                    <a:pt x="1885" y="1548"/>
                  </a:lnTo>
                  <a:lnTo>
                    <a:pt x="1887" y="1551"/>
                  </a:lnTo>
                  <a:lnTo>
                    <a:pt x="1876" y="1560"/>
                  </a:lnTo>
                  <a:lnTo>
                    <a:pt x="1869" y="1569"/>
                  </a:lnTo>
                  <a:lnTo>
                    <a:pt x="1861" y="1576"/>
                  </a:lnTo>
                  <a:lnTo>
                    <a:pt x="1848" y="1583"/>
                  </a:lnTo>
                  <a:lnTo>
                    <a:pt x="1848" y="1579"/>
                  </a:lnTo>
                  <a:lnTo>
                    <a:pt x="1859" y="1567"/>
                  </a:lnTo>
                  <a:lnTo>
                    <a:pt x="1871" y="1555"/>
                  </a:lnTo>
                  <a:lnTo>
                    <a:pt x="1878" y="1539"/>
                  </a:lnTo>
                  <a:close/>
                  <a:moveTo>
                    <a:pt x="1920" y="1436"/>
                  </a:moveTo>
                  <a:lnTo>
                    <a:pt x="1920" y="1454"/>
                  </a:lnTo>
                  <a:lnTo>
                    <a:pt x="1918" y="1466"/>
                  </a:lnTo>
                  <a:lnTo>
                    <a:pt x="1915" y="1476"/>
                  </a:lnTo>
                  <a:lnTo>
                    <a:pt x="1913" y="1494"/>
                  </a:lnTo>
                  <a:lnTo>
                    <a:pt x="1916" y="1494"/>
                  </a:lnTo>
                  <a:lnTo>
                    <a:pt x="1916" y="1497"/>
                  </a:lnTo>
                  <a:lnTo>
                    <a:pt x="1923" y="1497"/>
                  </a:lnTo>
                  <a:lnTo>
                    <a:pt x="1927" y="1497"/>
                  </a:lnTo>
                  <a:lnTo>
                    <a:pt x="1930" y="1497"/>
                  </a:lnTo>
                  <a:lnTo>
                    <a:pt x="1934" y="1499"/>
                  </a:lnTo>
                  <a:lnTo>
                    <a:pt x="1937" y="1501"/>
                  </a:lnTo>
                  <a:lnTo>
                    <a:pt x="1944" y="1502"/>
                  </a:lnTo>
                  <a:lnTo>
                    <a:pt x="1948" y="1515"/>
                  </a:lnTo>
                  <a:lnTo>
                    <a:pt x="1955" y="1523"/>
                  </a:lnTo>
                  <a:lnTo>
                    <a:pt x="1964" y="1532"/>
                  </a:lnTo>
                  <a:lnTo>
                    <a:pt x="1971" y="1544"/>
                  </a:lnTo>
                  <a:lnTo>
                    <a:pt x="1965" y="1546"/>
                  </a:lnTo>
                  <a:lnTo>
                    <a:pt x="1962" y="1548"/>
                  </a:lnTo>
                  <a:lnTo>
                    <a:pt x="1960" y="1548"/>
                  </a:lnTo>
                  <a:lnTo>
                    <a:pt x="1960" y="1550"/>
                  </a:lnTo>
                  <a:lnTo>
                    <a:pt x="1960" y="1551"/>
                  </a:lnTo>
                  <a:lnTo>
                    <a:pt x="1960" y="1551"/>
                  </a:lnTo>
                  <a:lnTo>
                    <a:pt x="1960" y="1553"/>
                  </a:lnTo>
                  <a:lnTo>
                    <a:pt x="1957" y="1553"/>
                  </a:lnTo>
                  <a:lnTo>
                    <a:pt x="1951" y="1555"/>
                  </a:lnTo>
                  <a:lnTo>
                    <a:pt x="1950" y="1551"/>
                  </a:lnTo>
                  <a:lnTo>
                    <a:pt x="1950" y="1551"/>
                  </a:lnTo>
                  <a:lnTo>
                    <a:pt x="1950" y="1550"/>
                  </a:lnTo>
                  <a:lnTo>
                    <a:pt x="1950" y="1550"/>
                  </a:lnTo>
                  <a:lnTo>
                    <a:pt x="1948" y="1550"/>
                  </a:lnTo>
                  <a:lnTo>
                    <a:pt x="1946" y="1550"/>
                  </a:lnTo>
                  <a:lnTo>
                    <a:pt x="1944" y="1548"/>
                  </a:lnTo>
                  <a:lnTo>
                    <a:pt x="1941" y="1555"/>
                  </a:lnTo>
                  <a:lnTo>
                    <a:pt x="1939" y="1560"/>
                  </a:lnTo>
                  <a:lnTo>
                    <a:pt x="1936" y="1565"/>
                  </a:lnTo>
                  <a:lnTo>
                    <a:pt x="1930" y="1567"/>
                  </a:lnTo>
                  <a:lnTo>
                    <a:pt x="1925" y="1570"/>
                  </a:lnTo>
                  <a:lnTo>
                    <a:pt x="1925" y="1567"/>
                  </a:lnTo>
                  <a:lnTo>
                    <a:pt x="1922" y="1563"/>
                  </a:lnTo>
                  <a:lnTo>
                    <a:pt x="1922" y="1560"/>
                  </a:lnTo>
                  <a:lnTo>
                    <a:pt x="1922" y="1558"/>
                  </a:lnTo>
                  <a:lnTo>
                    <a:pt x="1922" y="1557"/>
                  </a:lnTo>
                  <a:lnTo>
                    <a:pt x="1922" y="1557"/>
                  </a:lnTo>
                  <a:lnTo>
                    <a:pt x="1922" y="1555"/>
                  </a:lnTo>
                  <a:lnTo>
                    <a:pt x="1920" y="1553"/>
                  </a:lnTo>
                  <a:lnTo>
                    <a:pt x="1918" y="1553"/>
                  </a:lnTo>
                  <a:lnTo>
                    <a:pt x="1913" y="1551"/>
                  </a:lnTo>
                  <a:lnTo>
                    <a:pt x="1913" y="1546"/>
                  </a:lnTo>
                  <a:lnTo>
                    <a:pt x="1913" y="1541"/>
                  </a:lnTo>
                  <a:lnTo>
                    <a:pt x="1915" y="1537"/>
                  </a:lnTo>
                  <a:lnTo>
                    <a:pt x="1915" y="1536"/>
                  </a:lnTo>
                  <a:lnTo>
                    <a:pt x="1916" y="1534"/>
                  </a:lnTo>
                  <a:lnTo>
                    <a:pt x="1920" y="1534"/>
                  </a:lnTo>
                  <a:lnTo>
                    <a:pt x="1925" y="1532"/>
                  </a:lnTo>
                  <a:lnTo>
                    <a:pt x="1932" y="1532"/>
                  </a:lnTo>
                  <a:lnTo>
                    <a:pt x="1932" y="1544"/>
                  </a:lnTo>
                  <a:lnTo>
                    <a:pt x="1944" y="1544"/>
                  </a:lnTo>
                  <a:lnTo>
                    <a:pt x="1944" y="1541"/>
                  </a:lnTo>
                  <a:lnTo>
                    <a:pt x="1946" y="1537"/>
                  </a:lnTo>
                  <a:lnTo>
                    <a:pt x="1948" y="1536"/>
                  </a:lnTo>
                  <a:lnTo>
                    <a:pt x="1948" y="1534"/>
                  </a:lnTo>
                  <a:lnTo>
                    <a:pt x="1950" y="1532"/>
                  </a:lnTo>
                  <a:lnTo>
                    <a:pt x="1951" y="1529"/>
                  </a:lnTo>
                  <a:lnTo>
                    <a:pt x="1948" y="1529"/>
                  </a:lnTo>
                  <a:lnTo>
                    <a:pt x="1930" y="1515"/>
                  </a:lnTo>
                  <a:lnTo>
                    <a:pt x="1910" y="1506"/>
                  </a:lnTo>
                  <a:lnTo>
                    <a:pt x="1910" y="1513"/>
                  </a:lnTo>
                  <a:lnTo>
                    <a:pt x="1908" y="1518"/>
                  </a:lnTo>
                  <a:lnTo>
                    <a:pt x="1906" y="1523"/>
                  </a:lnTo>
                  <a:lnTo>
                    <a:pt x="1906" y="1529"/>
                  </a:lnTo>
                  <a:lnTo>
                    <a:pt x="1904" y="1527"/>
                  </a:lnTo>
                  <a:lnTo>
                    <a:pt x="1903" y="1525"/>
                  </a:lnTo>
                  <a:lnTo>
                    <a:pt x="1903" y="1525"/>
                  </a:lnTo>
                  <a:lnTo>
                    <a:pt x="1903" y="1523"/>
                  </a:lnTo>
                  <a:lnTo>
                    <a:pt x="1901" y="1522"/>
                  </a:lnTo>
                  <a:lnTo>
                    <a:pt x="1896" y="1509"/>
                  </a:lnTo>
                  <a:lnTo>
                    <a:pt x="1890" y="1494"/>
                  </a:lnTo>
                  <a:lnTo>
                    <a:pt x="1889" y="1474"/>
                  </a:lnTo>
                  <a:lnTo>
                    <a:pt x="1890" y="1457"/>
                  </a:lnTo>
                  <a:lnTo>
                    <a:pt x="1897" y="1440"/>
                  </a:lnTo>
                  <a:lnTo>
                    <a:pt x="1903" y="1438"/>
                  </a:lnTo>
                  <a:lnTo>
                    <a:pt x="1908" y="1436"/>
                  </a:lnTo>
                  <a:lnTo>
                    <a:pt x="1913" y="1436"/>
                  </a:lnTo>
                  <a:lnTo>
                    <a:pt x="1920" y="1436"/>
                  </a:lnTo>
                  <a:close/>
                  <a:moveTo>
                    <a:pt x="1913" y="1337"/>
                  </a:moveTo>
                  <a:lnTo>
                    <a:pt x="1916" y="1340"/>
                  </a:lnTo>
                  <a:lnTo>
                    <a:pt x="1918" y="1344"/>
                  </a:lnTo>
                  <a:lnTo>
                    <a:pt x="1920" y="1347"/>
                  </a:lnTo>
                  <a:lnTo>
                    <a:pt x="1920" y="1352"/>
                  </a:lnTo>
                  <a:lnTo>
                    <a:pt x="1920" y="1359"/>
                  </a:lnTo>
                  <a:lnTo>
                    <a:pt x="1906" y="1394"/>
                  </a:lnTo>
                  <a:lnTo>
                    <a:pt x="1899" y="1385"/>
                  </a:lnTo>
                  <a:lnTo>
                    <a:pt x="1896" y="1377"/>
                  </a:lnTo>
                  <a:lnTo>
                    <a:pt x="1894" y="1363"/>
                  </a:lnTo>
                  <a:lnTo>
                    <a:pt x="1913" y="1337"/>
                  </a:lnTo>
                  <a:close/>
                  <a:moveTo>
                    <a:pt x="2025" y="1256"/>
                  </a:moveTo>
                  <a:lnTo>
                    <a:pt x="2028" y="1258"/>
                  </a:lnTo>
                  <a:lnTo>
                    <a:pt x="2030" y="1258"/>
                  </a:lnTo>
                  <a:lnTo>
                    <a:pt x="2030" y="1258"/>
                  </a:lnTo>
                  <a:lnTo>
                    <a:pt x="2030" y="1260"/>
                  </a:lnTo>
                  <a:lnTo>
                    <a:pt x="2030" y="1260"/>
                  </a:lnTo>
                  <a:lnTo>
                    <a:pt x="2032" y="1263"/>
                  </a:lnTo>
                  <a:lnTo>
                    <a:pt x="2032" y="1267"/>
                  </a:lnTo>
                  <a:lnTo>
                    <a:pt x="2030" y="1272"/>
                  </a:lnTo>
                  <a:lnTo>
                    <a:pt x="2026" y="1277"/>
                  </a:lnTo>
                  <a:lnTo>
                    <a:pt x="2025" y="1282"/>
                  </a:lnTo>
                  <a:lnTo>
                    <a:pt x="2016" y="1282"/>
                  </a:lnTo>
                  <a:lnTo>
                    <a:pt x="2016" y="1270"/>
                  </a:lnTo>
                  <a:lnTo>
                    <a:pt x="2019" y="1269"/>
                  </a:lnTo>
                  <a:lnTo>
                    <a:pt x="2021" y="1265"/>
                  </a:lnTo>
                  <a:lnTo>
                    <a:pt x="2023" y="1262"/>
                  </a:lnTo>
                  <a:lnTo>
                    <a:pt x="2025" y="1256"/>
                  </a:lnTo>
                  <a:close/>
                  <a:moveTo>
                    <a:pt x="1978" y="1209"/>
                  </a:moveTo>
                  <a:lnTo>
                    <a:pt x="1990" y="1209"/>
                  </a:lnTo>
                  <a:lnTo>
                    <a:pt x="1990" y="1221"/>
                  </a:lnTo>
                  <a:lnTo>
                    <a:pt x="1974" y="1221"/>
                  </a:lnTo>
                  <a:lnTo>
                    <a:pt x="1974" y="1213"/>
                  </a:lnTo>
                  <a:lnTo>
                    <a:pt x="1978" y="1213"/>
                  </a:lnTo>
                  <a:lnTo>
                    <a:pt x="1978" y="1209"/>
                  </a:lnTo>
                  <a:close/>
                  <a:moveTo>
                    <a:pt x="707" y="1176"/>
                  </a:moveTo>
                  <a:lnTo>
                    <a:pt x="716" y="1176"/>
                  </a:lnTo>
                  <a:lnTo>
                    <a:pt x="712" y="1181"/>
                  </a:lnTo>
                  <a:lnTo>
                    <a:pt x="709" y="1185"/>
                  </a:lnTo>
                  <a:lnTo>
                    <a:pt x="705" y="1188"/>
                  </a:lnTo>
                  <a:lnTo>
                    <a:pt x="702" y="1192"/>
                  </a:lnTo>
                  <a:lnTo>
                    <a:pt x="696" y="1195"/>
                  </a:lnTo>
                  <a:lnTo>
                    <a:pt x="693" y="1195"/>
                  </a:lnTo>
                  <a:lnTo>
                    <a:pt x="693" y="1197"/>
                  </a:lnTo>
                  <a:lnTo>
                    <a:pt x="691" y="1197"/>
                  </a:lnTo>
                  <a:lnTo>
                    <a:pt x="688" y="1197"/>
                  </a:lnTo>
                  <a:lnTo>
                    <a:pt x="684" y="1199"/>
                  </a:lnTo>
                  <a:lnTo>
                    <a:pt x="681" y="1186"/>
                  </a:lnTo>
                  <a:lnTo>
                    <a:pt x="688" y="1185"/>
                  </a:lnTo>
                  <a:lnTo>
                    <a:pt x="695" y="1181"/>
                  </a:lnTo>
                  <a:lnTo>
                    <a:pt x="702" y="1179"/>
                  </a:lnTo>
                  <a:lnTo>
                    <a:pt x="707" y="1176"/>
                  </a:lnTo>
                  <a:close/>
                  <a:moveTo>
                    <a:pt x="562" y="1171"/>
                  </a:moveTo>
                  <a:lnTo>
                    <a:pt x="571" y="1174"/>
                  </a:lnTo>
                  <a:lnTo>
                    <a:pt x="581" y="1178"/>
                  </a:lnTo>
                  <a:lnTo>
                    <a:pt x="593" y="1181"/>
                  </a:lnTo>
                  <a:lnTo>
                    <a:pt x="600" y="1186"/>
                  </a:lnTo>
                  <a:lnTo>
                    <a:pt x="572" y="1186"/>
                  </a:lnTo>
                  <a:lnTo>
                    <a:pt x="569" y="1185"/>
                  </a:lnTo>
                  <a:lnTo>
                    <a:pt x="567" y="1185"/>
                  </a:lnTo>
                  <a:lnTo>
                    <a:pt x="564" y="1183"/>
                  </a:lnTo>
                  <a:lnTo>
                    <a:pt x="557" y="1183"/>
                  </a:lnTo>
                  <a:lnTo>
                    <a:pt x="557" y="1179"/>
                  </a:lnTo>
                  <a:lnTo>
                    <a:pt x="559" y="1178"/>
                  </a:lnTo>
                  <a:lnTo>
                    <a:pt x="560" y="1176"/>
                  </a:lnTo>
                  <a:lnTo>
                    <a:pt x="560" y="1176"/>
                  </a:lnTo>
                  <a:lnTo>
                    <a:pt x="560" y="1174"/>
                  </a:lnTo>
                  <a:lnTo>
                    <a:pt x="562" y="1171"/>
                  </a:lnTo>
                  <a:close/>
                  <a:moveTo>
                    <a:pt x="250" y="1103"/>
                  </a:moveTo>
                  <a:lnTo>
                    <a:pt x="274" y="1103"/>
                  </a:lnTo>
                  <a:lnTo>
                    <a:pt x="274" y="1106"/>
                  </a:lnTo>
                  <a:lnTo>
                    <a:pt x="269" y="1108"/>
                  </a:lnTo>
                  <a:lnTo>
                    <a:pt x="267" y="1110"/>
                  </a:lnTo>
                  <a:lnTo>
                    <a:pt x="264" y="1111"/>
                  </a:lnTo>
                  <a:lnTo>
                    <a:pt x="260" y="1113"/>
                  </a:lnTo>
                  <a:lnTo>
                    <a:pt x="255" y="1113"/>
                  </a:lnTo>
                  <a:lnTo>
                    <a:pt x="250" y="1103"/>
                  </a:lnTo>
                  <a:close/>
                  <a:moveTo>
                    <a:pt x="620" y="1083"/>
                  </a:moveTo>
                  <a:lnTo>
                    <a:pt x="618" y="1085"/>
                  </a:lnTo>
                  <a:lnTo>
                    <a:pt x="616" y="1087"/>
                  </a:lnTo>
                  <a:lnTo>
                    <a:pt x="614" y="1087"/>
                  </a:lnTo>
                  <a:lnTo>
                    <a:pt x="614" y="1089"/>
                  </a:lnTo>
                  <a:lnTo>
                    <a:pt x="613" y="1090"/>
                  </a:lnTo>
                  <a:lnTo>
                    <a:pt x="611" y="1094"/>
                  </a:lnTo>
                  <a:lnTo>
                    <a:pt x="614" y="1094"/>
                  </a:lnTo>
                  <a:lnTo>
                    <a:pt x="620" y="1092"/>
                  </a:lnTo>
                  <a:lnTo>
                    <a:pt x="623" y="1090"/>
                  </a:lnTo>
                  <a:lnTo>
                    <a:pt x="627" y="1089"/>
                  </a:lnTo>
                  <a:lnTo>
                    <a:pt x="630" y="1087"/>
                  </a:lnTo>
                  <a:lnTo>
                    <a:pt x="634" y="1083"/>
                  </a:lnTo>
                  <a:lnTo>
                    <a:pt x="620" y="1083"/>
                  </a:lnTo>
                  <a:close/>
                  <a:moveTo>
                    <a:pt x="370" y="1083"/>
                  </a:moveTo>
                  <a:lnTo>
                    <a:pt x="372" y="1099"/>
                  </a:lnTo>
                  <a:lnTo>
                    <a:pt x="374" y="1118"/>
                  </a:lnTo>
                  <a:lnTo>
                    <a:pt x="365" y="1118"/>
                  </a:lnTo>
                  <a:lnTo>
                    <a:pt x="363" y="1120"/>
                  </a:lnTo>
                  <a:lnTo>
                    <a:pt x="360" y="1120"/>
                  </a:lnTo>
                  <a:lnTo>
                    <a:pt x="356" y="1120"/>
                  </a:lnTo>
                  <a:lnTo>
                    <a:pt x="351" y="1122"/>
                  </a:lnTo>
                  <a:lnTo>
                    <a:pt x="349" y="1108"/>
                  </a:lnTo>
                  <a:lnTo>
                    <a:pt x="349" y="1094"/>
                  </a:lnTo>
                  <a:lnTo>
                    <a:pt x="351" y="1087"/>
                  </a:lnTo>
                  <a:lnTo>
                    <a:pt x="354" y="1085"/>
                  </a:lnTo>
                  <a:lnTo>
                    <a:pt x="358" y="1083"/>
                  </a:lnTo>
                  <a:lnTo>
                    <a:pt x="363" y="1083"/>
                  </a:lnTo>
                  <a:lnTo>
                    <a:pt x="370" y="1083"/>
                  </a:lnTo>
                  <a:close/>
                  <a:moveTo>
                    <a:pt x="361" y="1049"/>
                  </a:moveTo>
                  <a:lnTo>
                    <a:pt x="370" y="1049"/>
                  </a:lnTo>
                  <a:lnTo>
                    <a:pt x="368" y="1056"/>
                  </a:lnTo>
                  <a:lnTo>
                    <a:pt x="368" y="1061"/>
                  </a:lnTo>
                  <a:lnTo>
                    <a:pt x="368" y="1066"/>
                  </a:lnTo>
                  <a:lnTo>
                    <a:pt x="367" y="1070"/>
                  </a:lnTo>
                  <a:lnTo>
                    <a:pt x="365" y="1075"/>
                  </a:lnTo>
                  <a:lnTo>
                    <a:pt x="358" y="1075"/>
                  </a:lnTo>
                  <a:lnTo>
                    <a:pt x="358" y="1068"/>
                  </a:lnTo>
                  <a:lnTo>
                    <a:pt x="360" y="1061"/>
                  </a:lnTo>
                  <a:lnTo>
                    <a:pt x="360" y="1054"/>
                  </a:lnTo>
                  <a:lnTo>
                    <a:pt x="361" y="1049"/>
                  </a:lnTo>
                  <a:close/>
                  <a:moveTo>
                    <a:pt x="2201" y="1001"/>
                  </a:moveTo>
                  <a:lnTo>
                    <a:pt x="2210" y="1014"/>
                  </a:lnTo>
                  <a:lnTo>
                    <a:pt x="2218" y="1021"/>
                  </a:lnTo>
                  <a:lnTo>
                    <a:pt x="2229" y="1024"/>
                  </a:lnTo>
                  <a:lnTo>
                    <a:pt x="2236" y="1028"/>
                  </a:lnTo>
                  <a:lnTo>
                    <a:pt x="2243" y="1033"/>
                  </a:lnTo>
                  <a:lnTo>
                    <a:pt x="2245" y="1036"/>
                  </a:lnTo>
                  <a:lnTo>
                    <a:pt x="2246" y="1040"/>
                  </a:lnTo>
                  <a:lnTo>
                    <a:pt x="2246" y="1043"/>
                  </a:lnTo>
                  <a:lnTo>
                    <a:pt x="2246" y="1049"/>
                  </a:lnTo>
                  <a:lnTo>
                    <a:pt x="2234" y="1052"/>
                  </a:lnTo>
                  <a:lnTo>
                    <a:pt x="2225" y="1059"/>
                  </a:lnTo>
                  <a:lnTo>
                    <a:pt x="2218" y="1066"/>
                  </a:lnTo>
                  <a:lnTo>
                    <a:pt x="2208" y="1071"/>
                  </a:lnTo>
                  <a:lnTo>
                    <a:pt x="2204" y="1066"/>
                  </a:lnTo>
                  <a:lnTo>
                    <a:pt x="2201" y="1064"/>
                  </a:lnTo>
                  <a:lnTo>
                    <a:pt x="2198" y="1063"/>
                  </a:lnTo>
                  <a:lnTo>
                    <a:pt x="2194" y="1064"/>
                  </a:lnTo>
                  <a:lnTo>
                    <a:pt x="2191" y="1066"/>
                  </a:lnTo>
                  <a:lnTo>
                    <a:pt x="2189" y="1070"/>
                  </a:lnTo>
                  <a:lnTo>
                    <a:pt x="2185" y="1071"/>
                  </a:lnTo>
                  <a:lnTo>
                    <a:pt x="2191" y="1092"/>
                  </a:lnTo>
                  <a:lnTo>
                    <a:pt x="2192" y="1108"/>
                  </a:lnTo>
                  <a:lnTo>
                    <a:pt x="2192" y="1120"/>
                  </a:lnTo>
                  <a:lnTo>
                    <a:pt x="2191" y="1132"/>
                  </a:lnTo>
                  <a:lnTo>
                    <a:pt x="2187" y="1145"/>
                  </a:lnTo>
                  <a:lnTo>
                    <a:pt x="2184" y="1162"/>
                  </a:lnTo>
                  <a:lnTo>
                    <a:pt x="2182" y="1183"/>
                  </a:lnTo>
                  <a:lnTo>
                    <a:pt x="2159" y="1195"/>
                  </a:lnTo>
                  <a:lnTo>
                    <a:pt x="2133" y="1207"/>
                  </a:lnTo>
                  <a:lnTo>
                    <a:pt x="2108" y="1218"/>
                  </a:lnTo>
                  <a:lnTo>
                    <a:pt x="2103" y="1209"/>
                  </a:lnTo>
                  <a:lnTo>
                    <a:pt x="2098" y="1202"/>
                  </a:lnTo>
                  <a:lnTo>
                    <a:pt x="2096" y="1209"/>
                  </a:lnTo>
                  <a:lnTo>
                    <a:pt x="2096" y="1213"/>
                  </a:lnTo>
                  <a:lnTo>
                    <a:pt x="2095" y="1218"/>
                  </a:lnTo>
                  <a:lnTo>
                    <a:pt x="2093" y="1221"/>
                  </a:lnTo>
                  <a:lnTo>
                    <a:pt x="2088" y="1221"/>
                  </a:lnTo>
                  <a:lnTo>
                    <a:pt x="2084" y="1221"/>
                  </a:lnTo>
                  <a:lnTo>
                    <a:pt x="2082" y="1223"/>
                  </a:lnTo>
                  <a:lnTo>
                    <a:pt x="2081" y="1223"/>
                  </a:lnTo>
                  <a:lnTo>
                    <a:pt x="2079" y="1225"/>
                  </a:lnTo>
                  <a:lnTo>
                    <a:pt x="2077" y="1227"/>
                  </a:lnTo>
                  <a:lnTo>
                    <a:pt x="2072" y="1227"/>
                  </a:lnTo>
                  <a:lnTo>
                    <a:pt x="2067" y="1228"/>
                  </a:lnTo>
                  <a:lnTo>
                    <a:pt x="2065" y="1225"/>
                  </a:lnTo>
                  <a:lnTo>
                    <a:pt x="2065" y="1220"/>
                  </a:lnTo>
                  <a:lnTo>
                    <a:pt x="2065" y="1218"/>
                  </a:lnTo>
                  <a:lnTo>
                    <a:pt x="2065" y="1214"/>
                  </a:lnTo>
                  <a:lnTo>
                    <a:pt x="2065" y="1213"/>
                  </a:lnTo>
                  <a:lnTo>
                    <a:pt x="2061" y="1213"/>
                  </a:lnTo>
                  <a:lnTo>
                    <a:pt x="2058" y="1211"/>
                  </a:lnTo>
                  <a:lnTo>
                    <a:pt x="2051" y="1209"/>
                  </a:lnTo>
                  <a:lnTo>
                    <a:pt x="2051" y="1213"/>
                  </a:lnTo>
                  <a:lnTo>
                    <a:pt x="2054" y="1218"/>
                  </a:lnTo>
                  <a:lnTo>
                    <a:pt x="2058" y="1220"/>
                  </a:lnTo>
                  <a:lnTo>
                    <a:pt x="2058" y="1223"/>
                  </a:lnTo>
                  <a:lnTo>
                    <a:pt x="2058" y="1228"/>
                  </a:lnTo>
                  <a:lnTo>
                    <a:pt x="2060" y="1237"/>
                  </a:lnTo>
                  <a:lnTo>
                    <a:pt x="2054" y="1242"/>
                  </a:lnTo>
                  <a:lnTo>
                    <a:pt x="2051" y="1249"/>
                  </a:lnTo>
                  <a:lnTo>
                    <a:pt x="2047" y="1256"/>
                  </a:lnTo>
                  <a:lnTo>
                    <a:pt x="2035" y="1256"/>
                  </a:lnTo>
                  <a:lnTo>
                    <a:pt x="2033" y="1242"/>
                  </a:lnTo>
                  <a:lnTo>
                    <a:pt x="2032" y="1235"/>
                  </a:lnTo>
                  <a:lnTo>
                    <a:pt x="2028" y="1228"/>
                  </a:lnTo>
                  <a:lnTo>
                    <a:pt x="2025" y="1218"/>
                  </a:lnTo>
                  <a:lnTo>
                    <a:pt x="2035" y="1218"/>
                  </a:lnTo>
                  <a:lnTo>
                    <a:pt x="2047" y="1202"/>
                  </a:lnTo>
                  <a:lnTo>
                    <a:pt x="2063" y="1188"/>
                  </a:lnTo>
                  <a:lnTo>
                    <a:pt x="2082" y="1179"/>
                  </a:lnTo>
                  <a:lnTo>
                    <a:pt x="2089" y="1178"/>
                  </a:lnTo>
                  <a:lnTo>
                    <a:pt x="2096" y="1178"/>
                  </a:lnTo>
                  <a:lnTo>
                    <a:pt x="2102" y="1179"/>
                  </a:lnTo>
                  <a:lnTo>
                    <a:pt x="2105" y="1179"/>
                  </a:lnTo>
                  <a:lnTo>
                    <a:pt x="2108" y="1179"/>
                  </a:lnTo>
                  <a:lnTo>
                    <a:pt x="2112" y="1174"/>
                  </a:lnTo>
                  <a:lnTo>
                    <a:pt x="2115" y="1169"/>
                  </a:lnTo>
                  <a:lnTo>
                    <a:pt x="2117" y="1164"/>
                  </a:lnTo>
                  <a:lnTo>
                    <a:pt x="2119" y="1160"/>
                  </a:lnTo>
                  <a:lnTo>
                    <a:pt x="2122" y="1155"/>
                  </a:lnTo>
                  <a:lnTo>
                    <a:pt x="2128" y="1152"/>
                  </a:lnTo>
                  <a:lnTo>
                    <a:pt x="2129" y="1155"/>
                  </a:lnTo>
                  <a:lnTo>
                    <a:pt x="2131" y="1157"/>
                  </a:lnTo>
                  <a:lnTo>
                    <a:pt x="2133" y="1157"/>
                  </a:lnTo>
                  <a:lnTo>
                    <a:pt x="2133" y="1157"/>
                  </a:lnTo>
                  <a:lnTo>
                    <a:pt x="2135" y="1157"/>
                  </a:lnTo>
                  <a:lnTo>
                    <a:pt x="2136" y="1155"/>
                  </a:lnTo>
                  <a:lnTo>
                    <a:pt x="2150" y="1143"/>
                  </a:lnTo>
                  <a:lnTo>
                    <a:pt x="2159" y="1132"/>
                  </a:lnTo>
                  <a:lnTo>
                    <a:pt x="2163" y="1120"/>
                  </a:lnTo>
                  <a:lnTo>
                    <a:pt x="2166" y="1106"/>
                  </a:lnTo>
                  <a:lnTo>
                    <a:pt x="2171" y="1094"/>
                  </a:lnTo>
                  <a:lnTo>
                    <a:pt x="2182" y="1078"/>
                  </a:lnTo>
                  <a:lnTo>
                    <a:pt x="2175" y="1078"/>
                  </a:lnTo>
                  <a:lnTo>
                    <a:pt x="2170" y="1075"/>
                  </a:lnTo>
                  <a:lnTo>
                    <a:pt x="2168" y="1071"/>
                  </a:lnTo>
                  <a:lnTo>
                    <a:pt x="2166" y="1068"/>
                  </a:lnTo>
                  <a:lnTo>
                    <a:pt x="2166" y="1061"/>
                  </a:lnTo>
                  <a:lnTo>
                    <a:pt x="2166" y="1052"/>
                  </a:lnTo>
                  <a:lnTo>
                    <a:pt x="2168" y="1050"/>
                  </a:lnTo>
                  <a:lnTo>
                    <a:pt x="2168" y="1050"/>
                  </a:lnTo>
                  <a:lnTo>
                    <a:pt x="2170" y="1049"/>
                  </a:lnTo>
                  <a:lnTo>
                    <a:pt x="2170" y="1047"/>
                  </a:lnTo>
                  <a:lnTo>
                    <a:pt x="2170" y="1045"/>
                  </a:lnTo>
                  <a:lnTo>
                    <a:pt x="2177" y="1043"/>
                  </a:lnTo>
                  <a:lnTo>
                    <a:pt x="2182" y="1043"/>
                  </a:lnTo>
                  <a:lnTo>
                    <a:pt x="2185" y="1042"/>
                  </a:lnTo>
                  <a:lnTo>
                    <a:pt x="2189" y="1042"/>
                  </a:lnTo>
                  <a:lnTo>
                    <a:pt x="2189" y="1024"/>
                  </a:lnTo>
                  <a:lnTo>
                    <a:pt x="2192" y="1010"/>
                  </a:lnTo>
                  <a:lnTo>
                    <a:pt x="2201" y="1001"/>
                  </a:lnTo>
                  <a:close/>
                  <a:moveTo>
                    <a:pt x="422" y="998"/>
                  </a:moveTo>
                  <a:lnTo>
                    <a:pt x="421" y="1000"/>
                  </a:lnTo>
                  <a:lnTo>
                    <a:pt x="419" y="1000"/>
                  </a:lnTo>
                  <a:lnTo>
                    <a:pt x="417" y="1000"/>
                  </a:lnTo>
                  <a:lnTo>
                    <a:pt x="417" y="1001"/>
                  </a:lnTo>
                  <a:lnTo>
                    <a:pt x="415" y="1001"/>
                  </a:lnTo>
                  <a:lnTo>
                    <a:pt x="412" y="1005"/>
                  </a:lnTo>
                  <a:lnTo>
                    <a:pt x="408" y="1007"/>
                  </a:lnTo>
                  <a:lnTo>
                    <a:pt x="408" y="1008"/>
                  </a:lnTo>
                  <a:lnTo>
                    <a:pt x="408" y="1012"/>
                  </a:lnTo>
                  <a:lnTo>
                    <a:pt x="408" y="1015"/>
                  </a:lnTo>
                  <a:lnTo>
                    <a:pt x="408" y="1021"/>
                  </a:lnTo>
                  <a:lnTo>
                    <a:pt x="422" y="1035"/>
                  </a:lnTo>
                  <a:lnTo>
                    <a:pt x="435" y="1050"/>
                  </a:lnTo>
                  <a:lnTo>
                    <a:pt x="447" y="1068"/>
                  </a:lnTo>
                  <a:lnTo>
                    <a:pt x="461" y="1068"/>
                  </a:lnTo>
                  <a:lnTo>
                    <a:pt x="461" y="1078"/>
                  </a:lnTo>
                  <a:lnTo>
                    <a:pt x="475" y="1083"/>
                  </a:lnTo>
                  <a:lnTo>
                    <a:pt x="485" y="1090"/>
                  </a:lnTo>
                  <a:lnTo>
                    <a:pt x="496" y="1099"/>
                  </a:lnTo>
                  <a:lnTo>
                    <a:pt x="496" y="1103"/>
                  </a:lnTo>
                  <a:lnTo>
                    <a:pt x="492" y="1103"/>
                  </a:lnTo>
                  <a:lnTo>
                    <a:pt x="489" y="1103"/>
                  </a:lnTo>
                  <a:lnTo>
                    <a:pt x="485" y="1103"/>
                  </a:lnTo>
                  <a:lnTo>
                    <a:pt x="483" y="1103"/>
                  </a:lnTo>
                  <a:lnTo>
                    <a:pt x="480" y="1101"/>
                  </a:lnTo>
                  <a:lnTo>
                    <a:pt x="475" y="1099"/>
                  </a:lnTo>
                  <a:lnTo>
                    <a:pt x="470" y="1099"/>
                  </a:lnTo>
                  <a:lnTo>
                    <a:pt x="470" y="1104"/>
                  </a:lnTo>
                  <a:lnTo>
                    <a:pt x="471" y="1108"/>
                  </a:lnTo>
                  <a:lnTo>
                    <a:pt x="473" y="1111"/>
                  </a:lnTo>
                  <a:lnTo>
                    <a:pt x="473" y="1113"/>
                  </a:lnTo>
                  <a:lnTo>
                    <a:pt x="475" y="1117"/>
                  </a:lnTo>
                  <a:lnTo>
                    <a:pt x="476" y="1122"/>
                  </a:lnTo>
                  <a:lnTo>
                    <a:pt x="471" y="1125"/>
                  </a:lnTo>
                  <a:lnTo>
                    <a:pt x="468" y="1129"/>
                  </a:lnTo>
                  <a:lnTo>
                    <a:pt x="464" y="1134"/>
                  </a:lnTo>
                  <a:lnTo>
                    <a:pt x="461" y="1141"/>
                  </a:lnTo>
                  <a:lnTo>
                    <a:pt x="450" y="1141"/>
                  </a:lnTo>
                  <a:lnTo>
                    <a:pt x="450" y="1164"/>
                  </a:lnTo>
                  <a:lnTo>
                    <a:pt x="442" y="1164"/>
                  </a:lnTo>
                  <a:lnTo>
                    <a:pt x="433" y="1157"/>
                  </a:lnTo>
                  <a:lnTo>
                    <a:pt x="422" y="1153"/>
                  </a:lnTo>
                  <a:lnTo>
                    <a:pt x="414" y="1148"/>
                  </a:lnTo>
                  <a:lnTo>
                    <a:pt x="408" y="1136"/>
                  </a:lnTo>
                  <a:lnTo>
                    <a:pt x="422" y="1138"/>
                  </a:lnTo>
                  <a:lnTo>
                    <a:pt x="436" y="1136"/>
                  </a:lnTo>
                  <a:lnTo>
                    <a:pt x="447" y="1132"/>
                  </a:lnTo>
                  <a:lnTo>
                    <a:pt x="454" y="1125"/>
                  </a:lnTo>
                  <a:lnTo>
                    <a:pt x="456" y="1124"/>
                  </a:lnTo>
                  <a:lnTo>
                    <a:pt x="456" y="1122"/>
                  </a:lnTo>
                  <a:lnTo>
                    <a:pt x="457" y="1120"/>
                  </a:lnTo>
                  <a:lnTo>
                    <a:pt x="457" y="1117"/>
                  </a:lnTo>
                  <a:lnTo>
                    <a:pt x="457" y="1113"/>
                  </a:lnTo>
                  <a:lnTo>
                    <a:pt x="431" y="1094"/>
                  </a:lnTo>
                  <a:lnTo>
                    <a:pt x="403" y="1075"/>
                  </a:lnTo>
                  <a:lnTo>
                    <a:pt x="394" y="1064"/>
                  </a:lnTo>
                  <a:lnTo>
                    <a:pt x="386" y="1054"/>
                  </a:lnTo>
                  <a:lnTo>
                    <a:pt x="379" y="1042"/>
                  </a:lnTo>
                  <a:lnTo>
                    <a:pt x="368" y="1031"/>
                  </a:lnTo>
                  <a:lnTo>
                    <a:pt x="354" y="1026"/>
                  </a:lnTo>
                  <a:lnTo>
                    <a:pt x="342" y="1036"/>
                  </a:lnTo>
                  <a:lnTo>
                    <a:pt x="326" y="1045"/>
                  </a:lnTo>
                  <a:lnTo>
                    <a:pt x="307" y="1049"/>
                  </a:lnTo>
                  <a:lnTo>
                    <a:pt x="305" y="1045"/>
                  </a:lnTo>
                  <a:lnTo>
                    <a:pt x="304" y="1042"/>
                  </a:lnTo>
                  <a:lnTo>
                    <a:pt x="302" y="1040"/>
                  </a:lnTo>
                  <a:lnTo>
                    <a:pt x="298" y="1040"/>
                  </a:lnTo>
                  <a:lnTo>
                    <a:pt x="297" y="1040"/>
                  </a:lnTo>
                  <a:lnTo>
                    <a:pt x="293" y="1042"/>
                  </a:lnTo>
                  <a:lnTo>
                    <a:pt x="284" y="1049"/>
                  </a:lnTo>
                  <a:lnTo>
                    <a:pt x="281" y="1059"/>
                  </a:lnTo>
                  <a:lnTo>
                    <a:pt x="279" y="1070"/>
                  </a:lnTo>
                  <a:lnTo>
                    <a:pt x="274" y="1078"/>
                  </a:lnTo>
                  <a:lnTo>
                    <a:pt x="255" y="1078"/>
                  </a:lnTo>
                  <a:lnTo>
                    <a:pt x="248" y="1087"/>
                  </a:lnTo>
                  <a:lnTo>
                    <a:pt x="243" y="1097"/>
                  </a:lnTo>
                  <a:lnTo>
                    <a:pt x="239" y="1110"/>
                  </a:lnTo>
                  <a:lnTo>
                    <a:pt x="237" y="1111"/>
                  </a:lnTo>
                  <a:lnTo>
                    <a:pt x="237" y="1115"/>
                  </a:lnTo>
                  <a:lnTo>
                    <a:pt x="239" y="1117"/>
                  </a:lnTo>
                  <a:lnTo>
                    <a:pt x="241" y="1118"/>
                  </a:lnTo>
                  <a:lnTo>
                    <a:pt x="244" y="1122"/>
                  </a:lnTo>
                  <a:lnTo>
                    <a:pt x="246" y="1125"/>
                  </a:lnTo>
                  <a:lnTo>
                    <a:pt x="241" y="1125"/>
                  </a:lnTo>
                  <a:lnTo>
                    <a:pt x="239" y="1127"/>
                  </a:lnTo>
                  <a:lnTo>
                    <a:pt x="237" y="1127"/>
                  </a:lnTo>
                  <a:lnTo>
                    <a:pt x="236" y="1129"/>
                  </a:lnTo>
                  <a:lnTo>
                    <a:pt x="234" y="1131"/>
                  </a:lnTo>
                  <a:lnTo>
                    <a:pt x="230" y="1132"/>
                  </a:lnTo>
                  <a:lnTo>
                    <a:pt x="230" y="1136"/>
                  </a:lnTo>
                  <a:lnTo>
                    <a:pt x="230" y="1136"/>
                  </a:lnTo>
                  <a:lnTo>
                    <a:pt x="230" y="1138"/>
                  </a:lnTo>
                  <a:lnTo>
                    <a:pt x="230" y="1138"/>
                  </a:lnTo>
                  <a:lnTo>
                    <a:pt x="230" y="1139"/>
                  </a:lnTo>
                  <a:lnTo>
                    <a:pt x="230" y="1145"/>
                  </a:lnTo>
                  <a:lnTo>
                    <a:pt x="218" y="1146"/>
                  </a:lnTo>
                  <a:lnTo>
                    <a:pt x="213" y="1150"/>
                  </a:lnTo>
                  <a:lnTo>
                    <a:pt x="209" y="1153"/>
                  </a:lnTo>
                  <a:lnTo>
                    <a:pt x="206" y="1159"/>
                  </a:lnTo>
                  <a:lnTo>
                    <a:pt x="201" y="1164"/>
                  </a:lnTo>
                  <a:lnTo>
                    <a:pt x="195" y="1166"/>
                  </a:lnTo>
                  <a:lnTo>
                    <a:pt x="192" y="1166"/>
                  </a:lnTo>
                  <a:lnTo>
                    <a:pt x="187" y="1164"/>
                  </a:lnTo>
                  <a:lnTo>
                    <a:pt x="183" y="1162"/>
                  </a:lnTo>
                  <a:lnTo>
                    <a:pt x="180" y="1160"/>
                  </a:lnTo>
                  <a:lnTo>
                    <a:pt x="178" y="1160"/>
                  </a:lnTo>
                  <a:lnTo>
                    <a:pt x="175" y="1162"/>
                  </a:lnTo>
                  <a:lnTo>
                    <a:pt x="171" y="1164"/>
                  </a:lnTo>
                  <a:lnTo>
                    <a:pt x="168" y="1166"/>
                  </a:lnTo>
                  <a:lnTo>
                    <a:pt x="162" y="1167"/>
                  </a:lnTo>
                  <a:lnTo>
                    <a:pt x="162" y="1176"/>
                  </a:lnTo>
                  <a:lnTo>
                    <a:pt x="211" y="1183"/>
                  </a:lnTo>
                  <a:lnTo>
                    <a:pt x="225" y="1176"/>
                  </a:lnTo>
                  <a:lnTo>
                    <a:pt x="239" y="1167"/>
                  </a:lnTo>
                  <a:lnTo>
                    <a:pt x="250" y="1160"/>
                  </a:lnTo>
                  <a:lnTo>
                    <a:pt x="265" y="1157"/>
                  </a:lnTo>
                  <a:lnTo>
                    <a:pt x="288" y="1153"/>
                  </a:lnTo>
                  <a:lnTo>
                    <a:pt x="312" y="1152"/>
                  </a:lnTo>
                  <a:lnTo>
                    <a:pt x="339" y="1152"/>
                  </a:lnTo>
                  <a:lnTo>
                    <a:pt x="361" y="1152"/>
                  </a:lnTo>
                  <a:lnTo>
                    <a:pt x="380" y="1153"/>
                  </a:lnTo>
                  <a:lnTo>
                    <a:pt x="389" y="1155"/>
                  </a:lnTo>
                  <a:lnTo>
                    <a:pt x="393" y="1155"/>
                  </a:lnTo>
                  <a:lnTo>
                    <a:pt x="387" y="1171"/>
                  </a:lnTo>
                  <a:lnTo>
                    <a:pt x="384" y="1188"/>
                  </a:lnTo>
                  <a:lnTo>
                    <a:pt x="380" y="1206"/>
                  </a:lnTo>
                  <a:lnTo>
                    <a:pt x="386" y="1209"/>
                  </a:lnTo>
                  <a:lnTo>
                    <a:pt x="387" y="1213"/>
                  </a:lnTo>
                  <a:lnTo>
                    <a:pt x="391" y="1216"/>
                  </a:lnTo>
                  <a:lnTo>
                    <a:pt x="393" y="1218"/>
                  </a:lnTo>
                  <a:lnTo>
                    <a:pt x="396" y="1221"/>
                  </a:lnTo>
                  <a:lnTo>
                    <a:pt x="408" y="1225"/>
                  </a:lnTo>
                  <a:lnTo>
                    <a:pt x="422" y="1225"/>
                  </a:lnTo>
                  <a:lnTo>
                    <a:pt x="436" y="1227"/>
                  </a:lnTo>
                  <a:lnTo>
                    <a:pt x="450" y="1234"/>
                  </a:lnTo>
                  <a:lnTo>
                    <a:pt x="454" y="1248"/>
                  </a:lnTo>
                  <a:lnTo>
                    <a:pt x="461" y="1251"/>
                  </a:lnTo>
                  <a:lnTo>
                    <a:pt x="471" y="1255"/>
                  </a:lnTo>
                  <a:lnTo>
                    <a:pt x="485" y="1258"/>
                  </a:lnTo>
                  <a:lnTo>
                    <a:pt x="497" y="1262"/>
                  </a:lnTo>
                  <a:lnTo>
                    <a:pt x="504" y="1263"/>
                  </a:lnTo>
                  <a:lnTo>
                    <a:pt x="506" y="1253"/>
                  </a:lnTo>
                  <a:lnTo>
                    <a:pt x="510" y="1244"/>
                  </a:lnTo>
                  <a:lnTo>
                    <a:pt x="513" y="1235"/>
                  </a:lnTo>
                  <a:lnTo>
                    <a:pt x="524" y="1228"/>
                  </a:lnTo>
                  <a:lnTo>
                    <a:pt x="539" y="1225"/>
                  </a:lnTo>
                  <a:lnTo>
                    <a:pt x="553" y="1228"/>
                  </a:lnTo>
                  <a:lnTo>
                    <a:pt x="567" y="1235"/>
                  </a:lnTo>
                  <a:lnTo>
                    <a:pt x="581" y="1241"/>
                  </a:lnTo>
                  <a:lnTo>
                    <a:pt x="588" y="1242"/>
                  </a:lnTo>
                  <a:lnTo>
                    <a:pt x="602" y="1244"/>
                  </a:lnTo>
                  <a:lnTo>
                    <a:pt x="616" y="1248"/>
                  </a:lnTo>
                  <a:lnTo>
                    <a:pt x="630" y="1249"/>
                  </a:lnTo>
                  <a:lnTo>
                    <a:pt x="641" y="1251"/>
                  </a:lnTo>
                  <a:lnTo>
                    <a:pt x="646" y="1253"/>
                  </a:lnTo>
                  <a:lnTo>
                    <a:pt x="649" y="1251"/>
                  </a:lnTo>
                  <a:lnTo>
                    <a:pt x="651" y="1248"/>
                  </a:lnTo>
                  <a:lnTo>
                    <a:pt x="653" y="1246"/>
                  </a:lnTo>
                  <a:lnTo>
                    <a:pt x="656" y="1242"/>
                  </a:lnTo>
                  <a:lnTo>
                    <a:pt x="660" y="1241"/>
                  </a:lnTo>
                  <a:lnTo>
                    <a:pt x="663" y="1241"/>
                  </a:lnTo>
                  <a:lnTo>
                    <a:pt x="668" y="1241"/>
                  </a:lnTo>
                  <a:lnTo>
                    <a:pt x="681" y="1244"/>
                  </a:lnTo>
                  <a:lnTo>
                    <a:pt x="691" y="1249"/>
                  </a:lnTo>
                  <a:lnTo>
                    <a:pt x="703" y="1248"/>
                  </a:lnTo>
                  <a:lnTo>
                    <a:pt x="716" y="1244"/>
                  </a:lnTo>
                  <a:lnTo>
                    <a:pt x="717" y="1230"/>
                  </a:lnTo>
                  <a:lnTo>
                    <a:pt x="724" y="1213"/>
                  </a:lnTo>
                  <a:lnTo>
                    <a:pt x="730" y="1197"/>
                  </a:lnTo>
                  <a:lnTo>
                    <a:pt x="733" y="1183"/>
                  </a:lnTo>
                  <a:lnTo>
                    <a:pt x="730" y="1171"/>
                  </a:lnTo>
                  <a:lnTo>
                    <a:pt x="728" y="1167"/>
                  </a:lnTo>
                  <a:lnTo>
                    <a:pt x="728" y="1164"/>
                  </a:lnTo>
                  <a:lnTo>
                    <a:pt x="726" y="1162"/>
                  </a:lnTo>
                  <a:lnTo>
                    <a:pt x="724" y="1160"/>
                  </a:lnTo>
                  <a:lnTo>
                    <a:pt x="721" y="1160"/>
                  </a:lnTo>
                  <a:lnTo>
                    <a:pt x="717" y="1160"/>
                  </a:lnTo>
                  <a:lnTo>
                    <a:pt x="710" y="1160"/>
                  </a:lnTo>
                  <a:lnTo>
                    <a:pt x="702" y="1167"/>
                  </a:lnTo>
                  <a:lnTo>
                    <a:pt x="695" y="1169"/>
                  </a:lnTo>
                  <a:lnTo>
                    <a:pt x="688" y="1167"/>
                  </a:lnTo>
                  <a:lnTo>
                    <a:pt x="681" y="1164"/>
                  </a:lnTo>
                  <a:lnTo>
                    <a:pt x="672" y="1160"/>
                  </a:lnTo>
                  <a:lnTo>
                    <a:pt x="667" y="1159"/>
                  </a:lnTo>
                  <a:lnTo>
                    <a:pt x="663" y="1160"/>
                  </a:lnTo>
                  <a:lnTo>
                    <a:pt x="658" y="1162"/>
                  </a:lnTo>
                  <a:lnTo>
                    <a:pt x="656" y="1166"/>
                  </a:lnTo>
                  <a:lnTo>
                    <a:pt x="653" y="1169"/>
                  </a:lnTo>
                  <a:lnTo>
                    <a:pt x="649" y="1171"/>
                  </a:lnTo>
                  <a:lnTo>
                    <a:pt x="634" y="1167"/>
                  </a:lnTo>
                  <a:lnTo>
                    <a:pt x="618" y="1157"/>
                  </a:lnTo>
                  <a:lnTo>
                    <a:pt x="606" y="1141"/>
                  </a:lnTo>
                  <a:lnTo>
                    <a:pt x="600" y="1125"/>
                  </a:lnTo>
                  <a:lnTo>
                    <a:pt x="600" y="1122"/>
                  </a:lnTo>
                  <a:lnTo>
                    <a:pt x="600" y="1118"/>
                  </a:lnTo>
                  <a:lnTo>
                    <a:pt x="600" y="1115"/>
                  </a:lnTo>
                  <a:lnTo>
                    <a:pt x="600" y="1111"/>
                  </a:lnTo>
                  <a:lnTo>
                    <a:pt x="600" y="1108"/>
                  </a:lnTo>
                  <a:lnTo>
                    <a:pt x="602" y="1104"/>
                  </a:lnTo>
                  <a:lnTo>
                    <a:pt x="604" y="1099"/>
                  </a:lnTo>
                  <a:lnTo>
                    <a:pt x="600" y="1096"/>
                  </a:lnTo>
                  <a:lnTo>
                    <a:pt x="597" y="1094"/>
                  </a:lnTo>
                  <a:lnTo>
                    <a:pt x="595" y="1092"/>
                  </a:lnTo>
                  <a:lnTo>
                    <a:pt x="593" y="1090"/>
                  </a:lnTo>
                  <a:lnTo>
                    <a:pt x="590" y="1089"/>
                  </a:lnTo>
                  <a:lnTo>
                    <a:pt x="585" y="1087"/>
                  </a:lnTo>
                  <a:lnTo>
                    <a:pt x="583" y="1085"/>
                  </a:lnTo>
                  <a:lnTo>
                    <a:pt x="581" y="1085"/>
                  </a:lnTo>
                  <a:lnTo>
                    <a:pt x="579" y="1083"/>
                  </a:lnTo>
                  <a:lnTo>
                    <a:pt x="576" y="1083"/>
                  </a:lnTo>
                  <a:lnTo>
                    <a:pt x="572" y="1083"/>
                  </a:lnTo>
                  <a:lnTo>
                    <a:pt x="572" y="1087"/>
                  </a:lnTo>
                  <a:lnTo>
                    <a:pt x="569" y="1087"/>
                  </a:lnTo>
                  <a:lnTo>
                    <a:pt x="569" y="1092"/>
                  </a:lnTo>
                  <a:lnTo>
                    <a:pt x="571" y="1096"/>
                  </a:lnTo>
                  <a:lnTo>
                    <a:pt x="571" y="1097"/>
                  </a:lnTo>
                  <a:lnTo>
                    <a:pt x="571" y="1099"/>
                  </a:lnTo>
                  <a:lnTo>
                    <a:pt x="569" y="1101"/>
                  </a:lnTo>
                  <a:lnTo>
                    <a:pt x="567" y="1101"/>
                  </a:lnTo>
                  <a:lnTo>
                    <a:pt x="564" y="1101"/>
                  </a:lnTo>
                  <a:lnTo>
                    <a:pt x="557" y="1103"/>
                  </a:lnTo>
                  <a:lnTo>
                    <a:pt x="555" y="1099"/>
                  </a:lnTo>
                  <a:lnTo>
                    <a:pt x="553" y="1097"/>
                  </a:lnTo>
                  <a:lnTo>
                    <a:pt x="553" y="1096"/>
                  </a:lnTo>
                  <a:lnTo>
                    <a:pt x="550" y="1094"/>
                  </a:lnTo>
                  <a:lnTo>
                    <a:pt x="550" y="1099"/>
                  </a:lnTo>
                  <a:lnTo>
                    <a:pt x="559" y="1110"/>
                  </a:lnTo>
                  <a:lnTo>
                    <a:pt x="566" y="1125"/>
                  </a:lnTo>
                  <a:lnTo>
                    <a:pt x="569" y="1141"/>
                  </a:lnTo>
                  <a:lnTo>
                    <a:pt x="564" y="1145"/>
                  </a:lnTo>
                  <a:lnTo>
                    <a:pt x="560" y="1146"/>
                  </a:lnTo>
                  <a:lnTo>
                    <a:pt x="559" y="1150"/>
                  </a:lnTo>
                  <a:lnTo>
                    <a:pt x="557" y="1153"/>
                  </a:lnTo>
                  <a:lnTo>
                    <a:pt x="557" y="1155"/>
                  </a:lnTo>
                  <a:lnTo>
                    <a:pt x="555" y="1159"/>
                  </a:lnTo>
                  <a:lnTo>
                    <a:pt x="553" y="1160"/>
                  </a:lnTo>
                  <a:lnTo>
                    <a:pt x="548" y="1162"/>
                  </a:lnTo>
                  <a:lnTo>
                    <a:pt x="543" y="1164"/>
                  </a:lnTo>
                  <a:lnTo>
                    <a:pt x="541" y="1162"/>
                  </a:lnTo>
                  <a:lnTo>
                    <a:pt x="539" y="1162"/>
                  </a:lnTo>
                  <a:lnTo>
                    <a:pt x="539" y="1162"/>
                  </a:lnTo>
                  <a:lnTo>
                    <a:pt x="538" y="1160"/>
                  </a:lnTo>
                  <a:lnTo>
                    <a:pt x="534" y="1160"/>
                  </a:lnTo>
                  <a:lnTo>
                    <a:pt x="518" y="1113"/>
                  </a:lnTo>
                  <a:lnTo>
                    <a:pt x="515" y="1111"/>
                  </a:lnTo>
                  <a:lnTo>
                    <a:pt x="511" y="1108"/>
                  </a:lnTo>
                  <a:lnTo>
                    <a:pt x="506" y="1104"/>
                  </a:lnTo>
                  <a:lnTo>
                    <a:pt x="503" y="1103"/>
                  </a:lnTo>
                  <a:lnTo>
                    <a:pt x="499" y="1099"/>
                  </a:lnTo>
                  <a:lnTo>
                    <a:pt x="497" y="1089"/>
                  </a:lnTo>
                  <a:lnTo>
                    <a:pt x="499" y="1080"/>
                  </a:lnTo>
                  <a:lnTo>
                    <a:pt x="501" y="1073"/>
                  </a:lnTo>
                  <a:lnTo>
                    <a:pt x="501" y="1066"/>
                  </a:lnTo>
                  <a:lnTo>
                    <a:pt x="496" y="1061"/>
                  </a:lnTo>
                  <a:lnTo>
                    <a:pt x="483" y="1052"/>
                  </a:lnTo>
                  <a:lnTo>
                    <a:pt x="473" y="1047"/>
                  </a:lnTo>
                  <a:lnTo>
                    <a:pt x="464" y="1045"/>
                  </a:lnTo>
                  <a:lnTo>
                    <a:pt x="456" y="1040"/>
                  </a:lnTo>
                  <a:lnTo>
                    <a:pt x="449" y="1029"/>
                  </a:lnTo>
                  <a:lnTo>
                    <a:pt x="442" y="1010"/>
                  </a:lnTo>
                  <a:lnTo>
                    <a:pt x="428" y="1014"/>
                  </a:lnTo>
                  <a:lnTo>
                    <a:pt x="426" y="1008"/>
                  </a:lnTo>
                  <a:lnTo>
                    <a:pt x="426" y="1005"/>
                  </a:lnTo>
                  <a:lnTo>
                    <a:pt x="424" y="1001"/>
                  </a:lnTo>
                  <a:lnTo>
                    <a:pt x="422" y="998"/>
                  </a:lnTo>
                  <a:close/>
                  <a:moveTo>
                    <a:pt x="662" y="979"/>
                  </a:moveTo>
                  <a:lnTo>
                    <a:pt x="658" y="987"/>
                  </a:lnTo>
                  <a:lnTo>
                    <a:pt x="651" y="1000"/>
                  </a:lnTo>
                  <a:lnTo>
                    <a:pt x="642" y="1014"/>
                  </a:lnTo>
                  <a:lnTo>
                    <a:pt x="634" y="1028"/>
                  </a:lnTo>
                  <a:lnTo>
                    <a:pt x="627" y="1040"/>
                  </a:lnTo>
                  <a:lnTo>
                    <a:pt x="623" y="1050"/>
                  </a:lnTo>
                  <a:lnTo>
                    <a:pt x="623" y="1056"/>
                  </a:lnTo>
                  <a:lnTo>
                    <a:pt x="625" y="1063"/>
                  </a:lnTo>
                  <a:lnTo>
                    <a:pt x="625" y="1066"/>
                  </a:lnTo>
                  <a:lnTo>
                    <a:pt x="627" y="1070"/>
                  </a:lnTo>
                  <a:lnTo>
                    <a:pt x="630" y="1071"/>
                  </a:lnTo>
                  <a:lnTo>
                    <a:pt x="634" y="1073"/>
                  </a:lnTo>
                  <a:lnTo>
                    <a:pt x="639" y="1075"/>
                  </a:lnTo>
                  <a:lnTo>
                    <a:pt x="653" y="1080"/>
                  </a:lnTo>
                  <a:lnTo>
                    <a:pt x="667" y="1078"/>
                  </a:lnTo>
                  <a:lnTo>
                    <a:pt x="679" y="1073"/>
                  </a:lnTo>
                  <a:lnTo>
                    <a:pt x="693" y="1066"/>
                  </a:lnTo>
                  <a:lnTo>
                    <a:pt x="707" y="1064"/>
                  </a:lnTo>
                  <a:lnTo>
                    <a:pt x="721" y="1064"/>
                  </a:lnTo>
                  <a:lnTo>
                    <a:pt x="730" y="1070"/>
                  </a:lnTo>
                  <a:lnTo>
                    <a:pt x="737" y="1075"/>
                  </a:lnTo>
                  <a:lnTo>
                    <a:pt x="745" y="1078"/>
                  </a:lnTo>
                  <a:lnTo>
                    <a:pt x="766" y="1082"/>
                  </a:lnTo>
                  <a:lnTo>
                    <a:pt x="787" y="1080"/>
                  </a:lnTo>
                  <a:lnTo>
                    <a:pt x="806" y="1075"/>
                  </a:lnTo>
                  <a:lnTo>
                    <a:pt x="812" y="1064"/>
                  </a:lnTo>
                  <a:lnTo>
                    <a:pt x="806" y="1064"/>
                  </a:lnTo>
                  <a:lnTo>
                    <a:pt x="798" y="1050"/>
                  </a:lnTo>
                  <a:lnTo>
                    <a:pt x="784" y="1038"/>
                  </a:lnTo>
                  <a:lnTo>
                    <a:pt x="764" y="1026"/>
                  </a:lnTo>
                  <a:lnTo>
                    <a:pt x="745" y="1015"/>
                  </a:lnTo>
                  <a:lnTo>
                    <a:pt x="730" y="1010"/>
                  </a:lnTo>
                  <a:lnTo>
                    <a:pt x="721" y="1017"/>
                  </a:lnTo>
                  <a:lnTo>
                    <a:pt x="709" y="1022"/>
                  </a:lnTo>
                  <a:lnTo>
                    <a:pt x="700" y="1021"/>
                  </a:lnTo>
                  <a:lnTo>
                    <a:pt x="695" y="1014"/>
                  </a:lnTo>
                  <a:lnTo>
                    <a:pt x="688" y="1007"/>
                  </a:lnTo>
                  <a:lnTo>
                    <a:pt x="684" y="998"/>
                  </a:lnTo>
                  <a:lnTo>
                    <a:pt x="696" y="994"/>
                  </a:lnTo>
                  <a:lnTo>
                    <a:pt x="695" y="993"/>
                  </a:lnTo>
                  <a:lnTo>
                    <a:pt x="693" y="993"/>
                  </a:lnTo>
                  <a:lnTo>
                    <a:pt x="693" y="993"/>
                  </a:lnTo>
                  <a:lnTo>
                    <a:pt x="691" y="993"/>
                  </a:lnTo>
                  <a:lnTo>
                    <a:pt x="688" y="991"/>
                  </a:lnTo>
                  <a:lnTo>
                    <a:pt x="682" y="986"/>
                  </a:lnTo>
                  <a:lnTo>
                    <a:pt x="677" y="984"/>
                  </a:lnTo>
                  <a:lnTo>
                    <a:pt x="670" y="981"/>
                  </a:lnTo>
                  <a:lnTo>
                    <a:pt x="662" y="979"/>
                  </a:lnTo>
                  <a:close/>
                  <a:moveTo>
                    <a:pt x="941" y="975"/>
                  </a:moveTo>
                  <a:lnTo>
                    <a:pt x="930" y="984"/>
                  </a:lnTo>
                  <a:lnTo>
                    <a:pt x="918" y="989"/>
                  </a:lnTo>
                  <a:lnTo>
                    <a:pt x="906" y="994"/>
                  </a:lnTo>
                  <a:lnTo>
                    <a:pt x="895" y="1003"/>
                  </a:lnTo>
                  <a:lnTo>
                    <a:pt x="888" y="1014"/>
                  </a:lnTo>
                  <a:lnTo>
                    <a:pt x="885" y="1029"/>
                  </a:lnTo>
                  <a:lnTo>
                    <a:pt x="890" y="1045"/>
                  </a:lnTo>
                  <a:lnTo>
                    <a:pt x="901" y="1061"/>
                  </a:lnTo>
                  <a:lnTo>
                    <a:pt x="911" y="1077"/>
                  </a:lnTo>
                  <a:lnTo>
                    <a:pt x="923" y="1090"/>
                  </a:lnTo>
                  <a:lnTo>
                    <a:pt x="930" y="1103"/>
                  </a:lnTo>
                  <a:lnTo>
                    <a:pt x="918" y="1103"/>
                  </a:lnTo>
                  <a:lnTo>
                    <a:pt x="918" y="1125"/>
                  </a:lnTo>
                  <a:lnTo>
                    <a:pt x="922" y="1141"/>
                  </a:lnTo>
                  <a:lnTo>
                    <a:pt x="932" y="1150"/>
                  </a:lnTo>
                  <a:lnTo>
                    <a:pt x="950" y="1153"/>
                  </a:lnTo>
                  <a:lnTo>
                    <a:pt x="976" y="1152"/>
                  </a:lnTo>
                  <a:lnTo>
                    <a:pt x="974" y="1132"/>
                  </a:lnTo>
                  <a:lnTo>
                    <a:pt x="970" y="1120"/>
                  </a:lnTo>
                  <a:lnTo>
                    <a:pt x="965" y="1110"/>
                  </a:lnTo>
                  <a:lnTo>
                    <a:pt x="963" y="1099"/>
                  </a:lnTo>
                  <a:lnTo>
                    <a:pt x="965" y="1083"/>
                  </a:lnTo>
                  <a:lnTo>
                    <a:pt x="969" y="1085"/>
                  </a:lnTo>
                  <a:lnTo>
                    <a:pt x="972" y="1085"/>
                  </a:lnTo>
                  <a:lnTo>
                    <a:pt x="976" y="1085"/>
                  </a:lnTo>
                  <a:lnTo>
                    <a:pt x="979" y="1085"/>
                  </a:lnTo>
                  <a:lnTo>
                    <a:pt x="984" y="1083"/>
                  </a:lnTo>
                  <a:lnTo>
                    <a:pt x="981" y="1080"/>
                  </a:lnTo>
                  <a:lnTo>
                    <a:pt x="977" y="1078"/>
                  </a:lnTo>
                  <a:lnTo>
                    <a:pt x="976" y="1077"/>
                  </a:lnTo>
                  <a:lnTo>
                    <a:pt x="972" y="1073"/>
                  </a:lnTo>
                  <a:lnTo>
                    <a:pt x="969" y="1071"/>
                  </a:lnTo>
                  <a:lnTo>
                    <a:pt x="967" y="1073"/>
                  </a:lnTo>
                  <a:lnTo>
                    <a:pt x="967" y="1077"/>
                  </a:lnTo>
                  <a:lnTo>
                    <a:pt x="965" y="1080"/>
                  </a:lnTo>
                  <a:lnTo>
                    <a:pt x="965" y="1082"/>
                  </a:lnTo>
                  <a:lnTo>
                    <a:pt x="963" y="1083"/>
                  </a:lnTo>
                  <a:lnTo>
                    <a:pt x="962" y="1082"/>
                  </a:lnTo>
                  <a:lnTo>
                    <a:pt x="960" y="1078"/>
                  </a:lnTo>
                  <a:lnTo>
                    <a:pt x="955" y="1070"/>
                  </a:lnTo>
                  <a:lnTo>
                    <a:pt x="950" y="1061"/>
                  </a:lnTo>
                  <a:lnTo>
                    <a:pt x="951" y="1057"/>
                  </a:lnTo>
                  <a:lnTo>
                    <a:pt x="953" y="1057"/>
                  </a:lnTo>
                  <a:lnTo>
                    <a:pt x="955" y="1056"/>
                  </a:lnTo>
                  <a:lnTo>
                    <a:pt x="956" y="1052"/>
                  </a:lnTo>
                  <a:lnTo>
                    <a:pt x="941" y="1043"/>
                  </a:lnTo>
                  <a:lnTo>
                    <a:pt x="929" y="1029"/>
                  </a:lnTo>
                  <a:lnTo>
                    <a:pt x="922" y="1014"/>
                  </a:lnTo>
                  <a:lnTo>
                    <a:pt x="941" y="1012"/>
                  </a:lnTo>
                  <a:lnTo>
                    <a:pt x="955" y="1007"/>
                  </a:lnTo>
                  <a:lnTo>
                    <a:pt x="962" y="994"/>
                  </a:lnTo>
                  <a:lnTo>
                    <a:pt x="965" y="979"/>
                  </a:lnTo>
                  <a:lnTo>
                    <a:pt x="960" y="977"/>
                  </a:lnTo>
                  <a:lnTo>
                    <a:pt x="955" y="977"/>
                  </a:lnTo>
                  <a:lnTo>
                    <a:pt x="950" y="975"/>
                  </a:lnTo>
                  <a:lnTo>
                    <a:pt x="941" y="975"/>
                  </a:lnTo>
                  <a:close/>
                  <a:moveTo>
                    <a:pt x="754" y="972"/>
                  </a:moveTo>
                  <a:lnTo>
                    <a:pt x="740" y="979"/>
                  </a:lnTo>
                  <a:lnTo>
                    <a:pt x="723" y="984"/>
                  </a:lnTo>
                  <a:lnTo>
                    <a:pt x="723" y="998"/>
                  </a:lnTo>
                  <a:lnTo>
                    <a:pt x="730" y="1000"/>
                  </a:lnTo>
                  <a:lnTo>
                    <a:pt x="738" y="1001"/>
                  </a:lnTo>
                  <a:lnTo>
                    <a:pt x="749" y="1001"/>
                  </a:lnTo>
                  <a:lnTo>
                    <a:pt x="749" y="994"/>
                  </a:lnTo>
                  <a:lnTo>
                    <a:pt x="752" y="989"/>
                  </a:lnTo>
                  <a:lnTo>
                    <a:pt x="754" y="984"/>
                  </a:lnTo>
                  <a:lnTo>
                    <a:pt x="754" y="979"/>
                  </a:lnTo>
                  <a:lnTo>
                    <a:pt x="754" y="975"/>
                  </a:lnTo>
                  <a:lnTo>
                    <a:pt x="754" y="972"/>
                  </a:lnTo>
                  <a:close/>
                  <a:moveTo>
                    <a:pt x="2201" y="809"/>
                  </a:moveTo>
                  <a:lnTo>
                    <a:pt x="2203" y="811"/>
                  </a:lnTo>
                  <a:lnTo>
                    <a:pt x="2203" y="811"/>
                  </a:lnTo>
                  <a:lnTo>
                    <a:pt x="2203" y="811"/>
                  </a:lnTo>
                  <a:lnTo>
                    <a:pt x="2203" y="813"/>
                  </a:lnTo>
                  <a:lnTo>
                    <a:pt x="2204" y="813"/>
                  </a:lnTo>
                  <a:lnTo>
                    <a:pt x="2204" y="815"/>
                  </a:lnTo>
                  <a:lnTo>
                    <a:pt x="2210" y="827"/>
                  </a:lnTo>
                  <a:lnTo>
                    <a:pt x="2210" y="843"/>
                  </a:lnTo>
                  <a:lnTo>
                    <a:pt x="2210" y="858"/>
                  </a:lnTo>
                  <a:lnTo>
                    <a:pt x="2213" y="876"/>
                  </a:lnTo>
                  <a:lnTo>
                    <a:pt x="2218" y="893"/>
                  </a:lnTo>
                  <a:lnTo>
                    <a:pt x="2227" y="912"/>
                  </a:lnTo>
                  <a:lnTo>
                    <a:pt x="2232" y="933"/>
                  </a:lnTo>
                  <a:lnTo>
                    <a:pt x="2208" y="930"/>
                  </a:lnTo>
                  <a:lnTo>
                    <a:pt x="2208" y="946"/>
                  </a:lnTo>
                  <a:lnTo>
                    <a:pt x="2211" y="958"/>
                  </a:lnTo>
                  <a:lnTo>
                    <a:pt x="2213" y="970"/>
                  </a:lnTo>
                  <a:lnTo>
                    <a:pt x="2217" y="987"/>
                  </a:lnTo>
                  <a:lnTo>
                    <a:pt x="2211" y="987"/>
                  </a:lnTo>
                  <a:lnTo>
                    <a:pt x="2208" y="987"/>
                  </a:lnTo>
                  <a:lnTo>
                    <a:pt x="2203" y="989"/>
                  </a:lnTo>
                  <a:lnTo>
                    <a:pt x="2201" y="989"/>
                  </a:lnTo>
                  <a:lnTo>
                    <a:pt x="2198" y="991"/>
                  </a:lnTo>
                  <a:lnTo>
                    <a:pt x="2198" y="991"/>
                  </a:lnTo>
                  <a:lnTo>
                    <a:pt x="2194" y="981"/>
                  </a:lnTo>
                  <a:lnTo>
                    <a:pt x="2192" y="961"/>
                  </a:lnTo>
                  <a:lnTo>
                    <a:pt x="2192" y="939"/>
                  </a:lnTo>
                  <a:lnTo>
                    <a:pt x="2192" y="914"/>
                  </a:lnTo>
                  <a:lnTo>
                    <a:pt x="2192" y="891"/>
                  </a:lnTo>
                  <a:lnTo>
                    <a:pt x="2189" y="876"/>
                  </a:lnTo>
                  <a:lnTo>
                    <a:pt x="2189" y="837"/>
                  </a:lnTo>
                  <a:lnTo>
                    <a:pt x="2192" y="832"/>
                  </a:lnTo>
                  <a:lnTo>
                    <a:pt x="2194" y="829"/>
                  </a:lnTo>
                  <a:lnTo>
                    <a:pt x="2196" y="825"/>
                  </a:lnTo>
                  <a:lnTo>
                    <a:pt x="2198" y="822"/>
                  </a:lnTo>
                  <a:lnTo>
                    <a:pt x="2199" y="816"/>
                  </a:lnTo>
                  <a:lnTo>
                    <a:pt x="2201" y="809"/>
                  </a:lnTo>
                  <a:close/>
                  <a:moveTo>
                    <a:pt x="150" y="795"/>
                  </a:moveTo>
                  <a:lnTo>
                    <a:pt x="154" y="816"/>
                  </a:lnTo>
                  <a:lnTo>
                    <a:pt x="152" y="837"/>
                  </a:lnTo>
                  <a:lnTo>
                    <a:pt x="147" y="860"/>
                  </a:lnTo>
                  <a:lnTo>
                    <a:pt x="133" y="867"/>
                  </a:lnTo>
                  <a:lnTo>
                    <a:pt x="120" y="871"/>
                  </a:lnTo>
                  <a:lnTo>
                    <a:pt x="101" y="872"/>
                  </a:lnTo>
                  <a:lnTo>
                    <a:pt x="101" y="864"/>
                  </a:lnTo>
                  <a:lnTo>
                    <a:pt x="106" y="851"/>
                  </a:lnTo>
                  <a:lnTo>
                    <a:pt x="106" y="836"/>
                  </a:lnTo>
                  <a:lnTo>
                    <a:pt x="105" y="818"/>
                  </a:lnTo>
                  <a:lnTo>
                    <a:pt x="115" y="809"/>
                  </a:lnTo>
                  <a:lnTo>
                    <a:pt x="124" y="802"/>
                  </a:lnTo>
                  <a:lnTo>
                    <a:pt x="134" y="797"/>
                  </a:lnTo>
                  <a:lnTo>
                    <a:pt x="150" y="795"/>
                  </a:lnTo>
                  <a:close/>
                  <a:moveTo>
                    <a:pt x="400" y="768"/>
                  </a:moveTo>
                  <a:lnTo>
                    <a:pt x="403" y="771"/>
                  </a:lnTo>
                  <a:lnTo>
                    <a:pt x="405" y="773"/>
                  </a:lnTo>
                  <a:lnTo>
                    <a:pt x="407" y="775"/>
                  </a:lnTo>
                  <a:lnTo>
                    <a:pt x="407" y="778"/>
                  </a:lnTo>
                  <a:lnTo>
                    <a:pt x="407" y="782"/>
                  </a:lnTo>
                  <a:lnTo>
                    <a:pt x="408" y="787"/>
                  </a:lnTo>
                  <a:lnTo>
                    <a:pt x="407" y="790"/>
                  </a:lnTo>
                  <a:lnTo>
                    <a:pt x="405" y="792"/>
                  </a:lnTo>
                  <a:lnTo>
                    <a:pt x="405" y="794"/>
                  </a:lnTo>
                  <a:lnTo>
                    <a:pt x="405" y="795"/>
                  </a:lnTo>
                  <a:lnTo>
                    <a:pt x="405" y="797"/>
                  </a:lnTo>
                  <a:lnTo>
                    <a:pt x="403" y="799"/>
                  </a:lnTo>
                  <a:lnTo>
                    <a:pt x="401" y="801"/>
                  </a:lnTo>
                  <a:lnTo>
                    <a:pt x="400" y="801"/>
                  </a:lnTo>
                  <a:lnTo>
                    <a:pt x="398" y="801"/>
                  </a:lnTo>
                  <a:lnTo>
                    <a:pt x="396" y="802"/>
                  </a:lnTo>
                  <a:lnTo>
                    <a:pt x="393" y="802"/>
                  </a:lnTo>
                  <a:lnTo>
                    <a:pt x="387" y="790"/>
                  </a:lnTo>
                  <a:lnTo>
                    <a:pt x="384" y="785"/>
                  </a:lnTo>
                  <a:lnTo>
                    <a:pt x="384" y="783"/>
                  </a:lnTo>
                  <a:lnTo>
                    <a:pt x="386" y="782"/>
                  </a:lnTo>
                  <a:lnTo>
                    <a:pt x="393" y="778"/>
                  </a:lnTo>
                  <a:lnTo>
                    <a:pt x="400" y="768"/>
                  </a:lnTo>
                  <a:close/>
                  <a:moveTo>
                    <a:pt x="480" y="729"/>
                  </a:moveTo>
                  <a:lnTo>
                    <a:pt x="485" y="731"/>
                  </a:lnTo>
                  <a:lnTo>
                    <a:pt x="487" y="731"/>
                  </a:lnTo>
                  <a:lnTo>
                    <a:pt x="489" y="731"/>
                  </a:lnTo>
                  <a:lnTo>
                    <a:pt x="490" y="733"/>
                  </a:lnTo>
                  <a:lnTo>
                    <a:pt x="492" y="733"/>
                  </a:lnTo>
                  <a:lnTo>
                    <a:pt x="489" y="738"/>
                  </a:lnTo>
                  <a:lnTo>
                    <a:pt x="487" y="743"/>
                  </a:lnTo>
                  <a:lnTo>
                    <a:pt x="485" y="748"/>
                  </a:lnTo>
                  <a:lnTo>
                    <a:pt x="482" y="754"/>
                  </a:lnTo>
                  <a:lnTo>
                    <a:pt x="476" y="757"/>
                  </a:lnTo>
                  <a:lnTo>
                    <a:pt x="476" y="752"/>
                  </a:lnTo>
                  <a:lnTo>
                    <a:pt x="475" y="752"/>
                  </a:lnTo>
                  <a:lnTo>
                    <a:pt x="475" y="750"/>
                  </a:lnTo>
                  <a:lnTo>
                    <a:pt x="475" y="750"/>
                  </a:lnTo>
                  <a:lnTo>
                    <a:pt x="475" y="748"/>
                  </a:lnTo>
                  <a:lnTo>
                    <a:pt x="473" y="745"/>
                  </a:lnTo>
                  <a:lnTo>
                    <a:pt x="476" y="741"/>
                  </a:lnTo>
                  <a:lnTo>
                    <a:pt x="478" y="738"/>
                  </a:lnTo>
                  <a:lnTo>
                    <a:pt x="480" y="734"/>
                  </a:lnTo>
                  <a:lnTo>
                    <a:pt x="480" y="729"/>
                  </a:lnTo>
                  <a:close/>
                  <a:moveTo>
                    <a:pt x="543" y="703"/>
                  </a:moveTo>
                  <a:lnTo>
                    <a:pt x="557" y="710"/>
                  </a:lnTo>
                  <a:lnTo>
                    <a:pt x="557" y="715"/>
                  </a:lnTo>
                  <a:lnTo>
                    <a:pt x="553" y="715"/>
                  </a:lnTo>
                  <a:lnTo>
                    <a:pt x="552" y="717"/>
                  </a:lnTo>
                  <a:lnTo>
                    <a:pt x="548" y="719"/>
                  </a:lnTo>
                  <a:lnTo>
                    <a:pt x="546" y="722"/>
                  </a:lnTo>
                  <a:lnTo>
                    <a:pt x="543" y="720"/>
                  </a:lnTo>
                  <a:lnTo>
                    <a:pt x="541" y="720"/>
                  </a:lnTo>
                  <a:lnTo>
                    <a:pt x="541" y="720"/>
                  </a:lnTo>
                  <a:lnTo>
                    <a:pt x="539" y="719"/>
                  </a:lnTo>
                  <a:lnTo>
                    <a:pt x="538" y="719"/>
                  </a:lnTo>
                  <a:lnTo>
                    <a:pt x="538" y="715"/>
                  </a:lnTo>
                  <a:lnTo>
                    <a:pt x="538" y="712"/>
                  </a:lnTo>
                  <a:lnTo>
                    <a:pt x="538" y="710"/>
                  </a:lnTo>
                  <a:lnTo>
                    <a:pt x="538" y="710"/>
                  </a:lnTo>
                  <a:lnTo>
                    <a:pt x="539" y="706"/>
                  </a:lnTo>
                  <a:lnTo>
                    <a:pt x="543" y="703"/>
                  </a:lnTo>
                  <a:close/>
                  <a:moveTo>
                    <a:pt x="169" y="694"/>
                  </a:moveTo>
                  <a:lnTo>
                    <a:pt x="187" y="696"/>
                  </a:lnTo>
                  <a:lnTo>
                    <a:pt x="201" y="699"/>
                  </a:lnTo>
                  <a:lnTo>
                    <a:pt x="197" y="706"/>
                  </a:lnTo>
                  <a:lnTo>
                    <a:pt x="195" y="712"/>
                  </a:lnTo>
                  <a:lnTo>
                    <a:pt x="192" y="717"/>
                  </a:lnTo>
                  <a:lnTo>
                    <a:pt x="188" y="722"/>
                  </a:lnTo>
                  <a:lnTo>
                    <a:pt x="197" y="722"/>
                  </a:lnTo>
                  <a:lnTo>
                    <a:pt x="201" y="719"/>
                  </a:lnTo>
                  <a:lnTo>
                    <a:pt x="202" y="717"/>
                  </a:lnTo>
                  <a:lnTo>
                    <a:pt x="206" y="715"/>
                  </a:lnTo>
                  <a:lnTo>
                    <a:pt x="211" y="715"/>
                  </a:lnTo>
                  <a:lnTo>
                    <a:pt x="211" y="722"/>
                  </a:lnTo>
                  <a:lnTo>
                    <a:pt x="216" y="734"/>
                  </a:lnTo>
                  <a:lnTo>
                    <a:pt x="213" y="745"/>
                  </a:lnTo>
                  <a:lnTo>
                    <a:pt x="208" y="754"/>
                  </a:lnTo>
                  <a:lnTo>
                    <a:pt x="204" y="761"/>
                  </a:lnTo>
                  <a:lnTo>
                    <a:pt x="213" y="769"/>
                  </a:lnTo>
                  <a:lnTo>
                    <a:pt x="222" y="782"/>
                  </a:lnTo>
                  <a:lnTo>
                    <a:pt x="234" y="795"/>
                  </a:lnTo>
                  <a:lnTo>
                    <a:pt x="244" y="811"/>
                  </a:lnTo>
                  <a:lnTo>
                    <a:pt x="253" y="829"/>
                  </a:lnTo>
                  <a:lnTo>
                    <a:pt x="260" y="844"/>
                  </a:lnTo>
                  <a:lnTo>
                    <a:pt x="262" y="857"/>
                  </a:lnTo>
                  <a:lnTo>
                    <a:pt x="258" y="869"/>
                  </a:lnTo>
                  <a:lnTo>
                    <a:pt x="250" y="876"/>
                  </a:lnTo>
                  <a:lnTo>
                    <a:pt x="239" y="883"/>
                  </a:lnTo>
                  <a:lnTo>
                    <a:pt x="222" y="890"/>
                  </a:lnTo>
                  <a:lnTo>
                    <a:pt x="201" y="895"/>
                  </a:lnTo>
                  <a:lnTo>
                    <a:pt x="182" y="900"/>
                  </a:lnTo>
                  <a:lnTo>
                    <a:pt x="166" y="902"/>
                  </a:lnTo>
                  <a:lnTo>
                    <a:pt x="166" y="898"/>
                  </a:lnTo>
                  <a:lnTo>
                    <a:pt x="176" y="883"/>
                  </a:lnTo>
                  <a:lnTo>
                    <a:pt x="185" y="867"/>
                  </a:lnTo>
                  <a:lnTo>
                    <a:pt x="180" y="867"/>
                  </a:lnTo>
                  <a:lnTo>
                    <a:pt x="176" y="867"/>
                  </a:lnTo>
                  <a:lnTo>
                    <a:pt x="173" y="865"/>
                  </a:lnTo>
                  <a:lnTo>
                    <a:pt x="173" y="864"/>
                  </a:lnTo>
                  <a:lnTo>
                    <a:pt x="171" y="862"/>
                  </a:lnTo>
                  <a:lnTo>
                    <a:pt x="171" y="858"/>
                  </a:lnTo>
                  <a:lnTo>
                    <a:pt x="169" y="853"/>
                  </a:lnTo>
                  <a:lnTo>
                    <a:pt x="182" y="850"/>
                  </a:lnTo>
                  <a:lnTo>
                    <a:pt x="178" y="846"/>
                  </a:lnTo>
                  <a:lnTo>
                    <a:pt x="178" y="844"/>
                  </a:lnTo>
                  <a:lnTo>
                    <a:pt x="176" y="843"/>
                  </a:lnTo>
                  <a:lnTo>
                    <a:pt x="176" y="843"/>
                  </a:lnTo>
                  <a:lnTo>
                    <a:pt x="176" y="841"/>
                  </a:lnTo>
                  <a:lnTo>
                    <a:pt x="178" y="837"/>
                  </a:lnTo>
                  <a:lnTo>
                    <a:pt x="180" y="830"/>
                  </a:lnTo>
                  <a:lnTo>
                    <a:pt x="185" y="825"/>
                  </a:lnTo>
                  <a:lnTo>
                    <a:pt x="188" y="822"/>
                  </a:lnTo>
                  <a:lnTo>
                    <a:pt x="195" y="818"/>
                  </a:lnTo>
                  <a:lnTo>
                    <a:pt x="201" y="815"/>
                  </a:lnTo>
                  <a:lnTo>
                    <a:pt x="199" y="811"/>
                  </a:lnTo>
                  <a:lnTo>
                    <a:pt x="199" y="809"/>
                  </a:lnTo>
                  <a:lnTo>
                    <a:pt x="199" y="809"/>
                  </a:lnTo>
                  <a:lnTo>
                    <a:pt x="197" y="808"/>
                  </a:lnTo>
                  <a:lnTo>
                    <a:pt x="197" y="806"/>
                  </a:lnTo>
                  <a:lnTo>
                    <a:pt x="195" y="802"/>
                  </a:lnTo>
                  <a:lnTo>
                    <a:pt x="194" y="802"/>
                  </a:lnTo>
                  <a:lnTo>
                    <a:pt x="194" y="801"/>
                  </a:lnTo>
                  <a:lnTo>
                    <a:pt x="194" y="801"/>
                  </a:lnTo>
                  <a:lnTo>
                    <a:pt x="194" y="801"/>
                  </a:lnTo>
                  <a:lnTo>
                    <a:pt x="192" y="801"/>
                  </a:lnTo>
                  <a:lnTo>
                    <a:pt x="188" y="799"/>
                  </a:lnTo>
                  <a:lnTo>
                    <a:pt x="185" y="797"/>
                  </a:lnTo>
                  <a:lnTo>
                    <a:pt x="183" y="797"/>
                  </a:lnTo>
                  <a:lnTo>
                    <a:pt x="180" y="797"/>
                  </a:lnTo>
                  <a:lnTo>
                    <a:pt x="176" y="795"/>
                  </a:lnTo>
                  <a:lnTo>
                    <a:pt x="173" y="795"/>
                  </a:lnTo>
                  <a:lnTo>
                    <a:pt x="173" y="794"/>
                  </a:lnTo>
                  <a:lnTo>
                    <a:pt x="171" y="792"/>
                  </a:lnTo>
                  <a:lnTo>
                    <a:pt x="171" y="790"/>
                  </a:lnTo>
                  <a:lnTo>
                    <a:pt x="171" y="787"/>
                  </a:lnTo>
                  <a:lnTo>
                    <a:pt x="169" y="783"/>
                  </a:lnTo>
                  <a:lnTo>
                    <a:pt x="171" y="782"/>
                  </a:lnTo>
                  <a:lnTo>
                    <a:pt x="171" y="780"/>
                  </a:lnTo>
                  <a:lnTo>
                    <a:pt x="173" y="778"/>
                  </a:lnTo>
                  <a:lnTo>
                    <a:pt x="173" y="776"/>
                  </a:lnTo>
                  <a:lnTo>
                    <a:pt x="173" y="773"/>
                  </a:lnTo>
                  <a:lnTo>
                    <a:pt x="169" y="773"/>
                  </a:lnTo>
                  <a:lnTo>
                    <a:pt x="168" y="776"/>
                  </a:lnTo>
                  <a:lnTo>
                    <a:pt x="168" y="778"/>
                  </a:lnTo>
                  <a:lnTo>
                    <a:pt x="168" y="780"/>
                  </a:lnTo>
                  <a:lnTo>
                    <a:pt x="166" y="780"/>
                  </a:lnTo>
                  <a:lnTo>
                    <a:pt x="164" y="782"/>
                  </a:lnTo>
                  <a:lnTo>
                    <a:pt x="162" y="783"/>
                  </a:lnTo>
                  <a:lnTo>
                    <a:pt x="159" y="766"/>
                  </a:lnTo>
                  <a:lnTo>
                    <a:pt x="155" y="750"/>
                  </a:lnTo>
                  <a:lnTo>
                    <a:pt x="154" y="738"/>
                  </a:lnTo>
                  <a:lnTo>
                    <a:pt x="157" y="729"/>
                  </a:lnTo>
                  <a:lnTo>
                    <a:pt x="162" y="720"/>
                  </a:lnTo>
                  <a:lnTo>
                    <a:pt x="168" y="710"/>
                  </a:lnTo>
                  <a:lnTo>
                    <a:pt x="169" y="694"/>
                  </a:lnTo>
                  <a:close/>
                  <a:moveTo>
                    <a:pt x="860" y="370"/>
                  </a:moveTo>
                  <a:lnTo>
                    <a:pt x="876" y="370"/>
                  </a:lnTo>
                  <a:lnTo>
                    <a:pt x="876" y="377"/>
                  </a:lnTo>
                  <a:lnTo>
                    <a:pt x="873" y="377"/>
                  </a:lnTo>
                  <a:lnTo>
                    <a:pt x="869" y="380"/>
                  </a:lnTo>
                  <a:lnTo>
                    <a:pt x="867" y="380"/>
                  </a:lnTo>
                  <a:lnTo>
                    <a:pt x="864" y="380"/>
                  </a:lnTo>
                  <a:lnTo>
                    <a:pt x="864" y="378"/>
                  </a:lnTo>
                  <a:lnTo>
                    <a:pt x="862" y="375"/>
                  </a:lnTo>
                  <a:lnTo>
                    <a:pt x="862" y="373"/>
                  </a:lnTo>
                  <a:lnTo>
                    <a:pt x="860" y="371"/>
                  </a:lnTo>
                  <a:lnTo>
                    <a:pt x="860" y="370"/>
                  </a:lnTo>
                  <a:close/>
                  <a:moveTo>
                    <a:pt x="2719" y="300"/>
                  </a:moveTo>
                  <a:lnTo>
                    <a:pt x="2723" y="305"/>
                  </a:lnTo>
                  <a:lnTo>
                    <a:pt x="2726" y="309"/>
                  </a:lnTo>
                  <a:lnTo>
                    <a:pt x="2730" y="309"/>
                  </a:lnTo>
                  <a:lnTo>
                    <a:pt x="2732" y="310"/>
                  </a:lnTo>
                  <a:lnTo>
                    <a:pt x="2733" y="310"/>
                  </a:lnTo>
                  <a:lnTo>
                    <a:pt x="2737" y="310"/>
                  </a:lnTo>
                  <a:lnTo>
                    <a:pt x="2739" y="310"/>
                  </a:lnTo>
                  <a:lnTo>
                    <a:pt x="2740" y="310"/>
                  </a:lnTo>
                  <a:lnTo>
                    <a:pt x="2744" y="312"/>
                  </a:lnTo>
                  <a:lnTo>
                    <a:pt x="2746" y="315"/>
                  </a:lnTo>
                  <a:lnTo>
                    <a:pt x="2739" y="321"/>
                  </a:lnTo>
                  <a:lnTo>
                    <a:pt x="2732" y="326"/>
                  </a:lnTo>
                  <a:lnTo>
                    <a:pt x="2697" y="329"/>
                  </a:lnTo>
                  <a:lnTo>
                    <a:pt x="2697" y="315"/>
                  </a:lnTo>
                  <a:lnTo>
                    <a:pt x="2702" y="310"/>
                  </a:lnTo>
                  <a:lnTo>
                    <a:pt x="2707" y="307"/>
                  </a:lnTo>
                  <a:lnTo>
                    <a:pt x="2712" y="303"/>
                  </a:lnTo>
                  <a:lnTo>
                    <a:pt x="2719" y="300"/>
                  </a:lnTo>
                  <a:close/>
                  <a:moveTo>
                    <a:pt x="2163" y="200"/>
                  </a:moveTo>
                  <a:lnTo>
                    <a:pt x="2182" y="200"/>
                  </a:lnTo>
                  <a:lnTo>
                    <a:pt x="2198" y="204"/>
                  </a:lnTo>
                  <a:lnTo>
                    <a:pt x="2213" y="207"/>
                  </a:lnTo>
                  <a:lnTo>
                    <a:pt x="2217" y="223"/>
                  </a:lnTo>
                  <a:lnTo>
                    <a:pt x="2166" y="223"/>
                  </a:lnTo>
                  <a:lnTo>
                    <a:pt x="2164" y="218"/>
                  </a:lnTo>
                  <a:lnTo>
                    <a:pt x="2164" y="213"/>
                  </a:lnTo>
                  <a:lnTo>
                    <a:pt x="2163" y="207"/>
                  </a:lnTo>
                  <a:lnTo>
                    <a:pt x="2163" y="200"/>
                  </a:lnTo>
                  <a:close/>
                  <a:moveTo>
                    <a:pt x="1199" y="200"/>
                  </a:moveTo>
                  <a:lnTo>
                    <a:pt x="1210" y="204"/>
                  </a:lnTo>
                  <a:lnTo>
                    <a:pt x="1210" y="211"/>
                  </a:lnTo>
                  <a:lnTo>
                    <a:pt x="1206" y="211"/>
                  </a:lnTo>
                  <a:lnTo>
                    <a:pt x="1204" y="213"/>
                  </a:lnTo>
                  <a:lnTo>
                    <a:pt x="1203" y="214"/>
                  </a:lnTo>
                  <a:lnTo>
                    <a:pt x="1201" y="214"/>
                  </a:lnTo>
                  <a:lnTo>
                    <a:pt x="1199" y="214"/>
                  </a:lnTo>
                  <a:lnTo>
                    <a:pt x="1196" y="214"/>
                  </a:lnTo>
                  <a:lnTo>
                    <a:pt x="1196" y="209"/>
                  </a:lnTo>
                  <a:lnTo>
                    <a:pt x="1196" y="206"/>
                  </a:lnTo>
                  <a:lnTo>
                    <a:pt x="1197" y="204"/>
                  </a:lnTo>
                  <a:lnTo>
                    <a:pt x="1199" y="200"/>
                  </a:lnTo>
                  <a:close/>
                  <a:moveTo>
                    <a:pt x="2163" y="172"/>
                  </a:moveTo>
                  <a:lnTo>
                    <a:pt x="2175" y="178"/>
                  </a:lnTo>
                  <a:lnTo>
                    <a:pt x="2175" y="185"/>
                  </a:lnTo>
                  <a:lnTo>
                    <a:pt x="2159" y="185"/>
                  </a:lnTo>
                  <a:lnTo>
                    <a:pt x="2163" y="172"/>
                  </a:lnTo>
                  <a:close/>
                  <a:moveTo>
                    <a:pt x="2246" y="115"/>
                  </a:moveTo>
                  <a:lnTo>
                    <a:pt x="2262" y="117"/>
                  </a:lnTo>
                  <a:lnTo>
                    <a:pt x="2278" y="120"/>
                  </a:lnTo>
                  <a:lnTo>
                    <a:pt x="2292" y="125"/>
                  </a:lnTo>
                  <a:lnTo>
                    <a:pt x="2302" y="134"/>
                  </a:lnTo>
                  <a:lnTo>
                    <a:pt x="2309" y="146"/>
                  </a:lnTo>
                  <a:lnTo>
                    <a:pt x="2313" y="162"/>
                  </a:lnTo>
                  <a:lnTo>
                    <a:pt x="2290" y="158"/>
                  </a:lnTo>
                  <a:lnTo>
                    <a:pt x="2269" y="151"/>
                  </a:lnTo>
                  <a:lnTo>
                    <a:pt x="2253" y="141"/>
                  </a:lnTo>
                  <a:lnTo>
                    <a:pt x="2243" y="127"/>
                  </a:lnTo>
                  <a:lnTo>
                    <a:pt x="2245" y="125"/>
                  </a:lnTo>
                  <a:lnTo>
                    <a:pt x="2245" y="123"/>
                  </a:lnTo>
                  <a:lnTo>
                    <a:pt x="2246" y="122"/>
                  </a:lnTo>
                  <a:lnTo>
                    <a:pt x="2246" y="118"/>
                  </a:lnTo>
                  <a:lnTo>
                    <a:pt x="2246" y="115"/>
                  </a:lnTo>
                  <a:close/>
                  <a:moveTo>
                    <a:pt x="2173" y="80"/>
                  </a:moveTo>
                  <a:lnTo>
                    <a:pt x="2182" y="80"/>
                  </a:lnTo>
                  <a:lnTo>
                    <a:pt x="2185" y="89"/>
                  </a:lnTo>
                  <a:lnTo>
                    <a:pt x="2185" y="99"/>
                  </a:lnTo>
                  <a:lnTo>
                    <a:pt x="2185" y="111"/>
                  </a:lnTo>
                  <a:lnTo>
                    <a:pt x="2201" y="106"/>
                  </a:lnTo>
                  <a:lnTo>
                    <a:pt x="2213" y="99"/>
                  </a:lnTo>
                  <a:lnTo>
                    <a:pt x="2227" y="92"/>
                  </a:lnTo>
                  <a:lnTo>
                    <a:pt x="2227" y="146"/>
                  </a:lnTo>
                  <a:lnTo>
                    <a:pt x="2227" y="148"/>
                  </a:lnTo>
                  <a:lnTo>
                    <a:pt x="2225" y="148"/>
                  </a:lnTo>
                  <a:lnTo>
                    <a:pt x="2225" y="148"/>
                  </a:lnTo>
                  <a:lnTo>
                    <a:pt x="2225" y="148"/>
                  </a:lnTo>
                  <a:lnTo>
                    <a:pt x="2225" y="148"/>
                  </a:lnTo>
                  <a:lnTo>
                    <a:pt x="2224" y="150"/>
                  </a:lnTo>
                  <a:lnTo>
                    <a:pt x="2211" y="150"/>
                  </a:lnTo>
                  <a:lnTo>
                    <a:pt x="2194" y="151"/>
                  </a:lnTo>
                  <a:lnTo>
                    <a:pt x="2177" y="153"/>
                  </a:lnTo>
                  <a:lnTo>
                    <a:pt x="2163" y="155"/>
                  </a:lnTo>
                  <a:lnTo>
                    <a:pt x="2152" y="157"/>
                  </a:lnTo>
                  <a:lnTo>
                    <a:pt x="2147" y="158"/>
                  </a:lnTo>
                  <a:lnTo>
                    <a:pt x="2135" y="148"/>
                  </a:lnTo>
                  <a:lnTo>
                    <a:pt x="2126" y="134"/>
                  </a:lnTo>
                  <a:lnTo>
                    <a:pt x="2121" y="115"/>
                  </a:lnTo>
                  <a:lnTo>
                    <a:pt x="2122" y="110"/>
                  </a:lnTo>
                  <a:lnTo>
                    <a:pt x="2124" y="106"/>
                  </a:lnTo>
                  <a:lnTo>
                    <a:pt x="2126" y="103"/>
                  </a:lnTo>
                  <a:lnTo>
                    <a:pt x="2128" y="99"/>
                  </a:lnTo>
                  <a:lnTo>
                    <a:pt x="2129" y="96"/>
                  </a:lnTo>
                  <a:lnTo>
                    <a:pt x="2136" y="92"/>
                  </a:lnTo>
                  <a:lnTo>
                    <a:pt x="2145" y="87"/>
                  </a:lnTo>
                  <a:lnTo>
                    <a:pt x="2159" y="82"/>
                  </a:lnTo>
                  <a:lnTo>
                    <a:pt x="2173" y="80"/>
                  </a:lnTo>
                  <a:close/>
                  <a:moveTo>
                    <a:pt x="1173" y="41"/>
                  </a:moveTo>
                  <a:lnTo>
                    <a:pt x="1190" y="43"/>
                  </a:lnTo>
                  <a:lnTo>
                    <a:pt x="1194" y="47"/>
                  </a:lnTo>
                  <a:lnTo>
                    <a:pt x="1196" y="50"/>
                  </a:lnTo>
                  <a:lnTo>
                    <a:pt x="1199" y="54"/>
                  </a:lnTo>
                  <a:lnTo>
                    <a:pt x="1197" y="57"/>
                  </a:lnTo>
                  <a:lnTo>
                    <a:pt x="1197" y="59"/>
                  </a:lnTo>
                  <a:lnTo>
                    <a:pt x="1197" y="59"/>
                  </a:lnTo>
                  <a:lnTo>
                    <a:pt x="1196" y="61"/>
                  </a:lnTo>
                  <a:lnTo>
                    <a:pt x="1196" y="61"/>
                  </a:lnTo>
                  <a:lnTo>
                    <a:pt x="1185" y="75"/>
                  </a:lnTo>
                  <a:lnTo>
                    <a:pt x="1171" y="85"/>
                  </a:lnTo>
                  <a:lnTo>
                    <a:pt x="1155" y="94"/>
                  </a:lnTo>
                  <a:lnTo>
                    <a:pt x="1136" y="101"/>
                  </a:lnTo>
                  <a:lnTo>
                    <a:pt x="1119" y="108"/>
                  </a:lnTo>
                  <a:lnTo>
                    <a:pt x="1103" y="115"/>
                  </a:lnTo>
                  <a:lnTo>
                    <a:pt x="1086" y="129"/>
                  </a:lnTo>
                  <a:lnTo>
                    <a:pt x="1066" y="150"/>
                  </a:lnTo>
                  <a:lnTo>
                    <a:pt x="1046" y="174"/>
                  </a:lnTo>
                  <a:lnTo>
                    <a:pt x="1026" y="202"/>
                  </a:lnTo>
                  <a:lnTo>
                    <a:pt x="1011" y="230"/>
                  </a:lnTo>
                  <a:lnTo>
                    <a:pt x="1000" y="258"/>
                  </a:lnTo>
                  <a:lnTo>
                    <a:pt x="995" y="284"/>
                  </a:lnTo>
                  <a:lnTo>
                    <a:pt x="997" y="293"/>
                  </a:lnTo>
                  <a:lnTo>
                    <a:pt x="1004" y="303"/>
                  </a:lnTo>
                  <a:lnTo>
                    <a:pt x="1012" y="314"/>
                  </a:lnTo>
                  <a:lnTo>
                    <a:pt x="1023" y="322"/>
                  </a:lnTo>
                  <a:lnTo>
                    <a:pt x="1023" y="326"/>
                  </a:lnTo>
                  <a:lnTo>
                    <a:pt x="1018" y="326"/>
                  </a:lnTo>
                  <a:lnTo>
                    <a:pt x="1014" y="335"/>
                  </a:lnTo>
                  <a:lnTo>
                    <a:pt x="1000" y="329"/>
                  </a:lnTo>
                  <a:lnTo>
                    <a:pt x="984" y="326"/>
                  </a:lnTo>
                  <a:lnTo>
                    <a:pt x="979" y="312"/>
                  </a:lnTo>
                  <a:lnTo>
                    <a:pt x="970" y="300"/>
                  </a:lnTo>
                  <a:lnTo>
                    <a:pt x="962" y="291"/>
                  </a:lnTo>
                  <a:lnTo>
                    <a:pt x="953" y="282"/>
                  </a:lnTo>
                  <a:lnTo>
                    <a:pt x="946" y="268"/>
                  </a:lnTo>
                  <a:lnTo>
                    <a:pt x="956" y="261"/>
                  </a:lnTo>
                  <a:lnTo>
                    <a:pt x="962" y="258"/>
                  </a:lnTo>
                  <a:lnTo>
                    <a:pt x="962" y="253"/>
                  </a:lnTo>
                  <a:lnTo>
                    <a:pt x="960" y="249"/>
                  </a:lnTo>
                  <a:lnTo>
                    <a:pt x="958" y="242"/>
                  </a:lnTo>
                  <a:lnTo>
                    <a:pt x="960" y="235"/>
                  </a:lnTo>
                  <a:lnTo>
                    <a:pt x="965" y="226"/>
                  </a:lnTo>
                  <a:lnTo>
                    <a:pt x="972" y="221"/>
                  </a:lnTo>
                  <a:lnTo>
                    <a:pt x="979" y="214"/>
                  </a:lnTo>
                  <a:lnTo>
                    <a:pt x="984" y="204"/>
                  </a:lnTo>
                  <a:lnTo>
                    <a:pt x="981" y="202"/>
                  </a:lnTo>
                  <a:lnTo>
                    <a:pt x="977" y="200"/>
                  </a:lnTo>
                  <a:lnTo>
                    <a:pt x="977" y="199"/>
                  </a:lnTo>
                  <a:lnTo>
                    <a:pt x="976" y="199"/>
                  </a:lnTo>
                  <a:lnTo>
                    <a:pt x="976" y="197"/>
                  </a:lnTo>
                  <a:lnTo>
                    <a:pt x="976" y="195"/>
                  </a:lnTo>
                  <a:lnTo>
                    <a:pt x="984" y="186"/>
                  </a:lnTo>
                  <a:lnTo>
                    <a:pt x="993" y="178"/>
                  </a:lnTo>
                  <a:lnTo>
                    <a:pt x="998" y="165"/>
                  </a:lnTo>
                  <a:lnTo>
                    <a:pt x="1000" y="162"/>
                  </a:lnTo>
                  <a:lnTo>
                    <a:pt x="998" y="157"/>
                  </a:lnTo>
                  <a:lnTo>
                    <a:pt x="998" y="153"/>
                  </a:lnTo>
                  <a:lnTo>
                    <a:pt x="997" y="151"/>
                  </a:lnTo>
                  <a:lnTo>
                    <a:pt x="997" y="146"/>
                  </a:lnTo>
                  <a:lnTo>
                    <a:pt x="997" y="143"/>
                  </a:lnTo>
                  <a:lnTo>
                    <a:pt x="998" y="137"/>
                  </a:lnTo>
                  <a:lnTo>
                    <a:pt x="1012" y="122"/>
                  </a:lnTo>
                  <a:lnTo>
                    <a:pt x="1030" y="106"/>
                  </a:lnTo>
                  <a:lnTo>
                    <a:pt x="1052" y="90"/>
                  </a:lnTo>
                  <a:lnTo>
                    <a:pt x="1075" y="78"/>
                  </a:lnTo>
                  <a:lnTo>
                    <a:pt x="1094" y="69"/>
                  </a:lnTo>
                  <a:lnTo>
                    <a:pt x="1126" y="69"/>
                  </a:lnTo>
                  <a:lnTo>
                    <a:pt x="1136" y="64"/>
                  </a:lnTo>
                  <a:lnTo>
                    <a:pt x="1143" y="59"/>
                  </a:lnTo>
                  <a:lnTo>
                    <a:pt x="1148" y="52"/>
                  </a:lnTo>
                  <a:lnTo>
                    <a:pt x="1154" y="48"/>
                  </a:lnTo>
                  <a:lnTo>
                    <a:pt x="1161" y="45"/>
                  </a:lnTo>
                  <a:lnTo>
                    <a:pt x="1173" y="41"/>
                  </a:lnTo>
                  <a:close/>
                  <a:moveTo>
                    <a:pt x="1667" y="0"/>
                  </a:moveTo>
                  <a:lnTo>
                    <a:pt x="1686" y="0"/>
                  </a:lnTo>
                  <a:lnTo>
                    <a:pt x="1690" y="5"/>
                  </a:lnTo>
                  <a:lnTo>
                    <a:pt x="1691" y="7"/>
                  </a:lnTo>
                  <a:lnTo>
                    <a:pt x="1693" y="10"/>
                  </a:lnTo>
                  <a:lnTo>
                    <a:pt x="1697" y="14"/>
                  </a:lnTo>
                  <a:lnTo>
                    <a:pt x="1698" y="19"/>
                  </a:lnTo>
                  <a:lnTo>
                    <a:pt x="1693" y="21"/>
                  </a:lnTo>
                  <a:lnTo>
                    <a:pt x="1691" y="22"/>
                  </a:lnTo>
                  <a:lnTo>
                    <a:pt x="1688" y="24"/>
                  </a:lnTo>
                  <a:lnTo>
                    <a:pt x="1686" y="27"/>
                  </a:lnTo>
                  <a:lnTo>
                    <a:pt x="1684" y="29"/>
                  </a:lnTo>
                  <a:lnTo>
                    <a:pt x="1683" y="34"/>
                  </a:lnTo>
                  <a:lnTo>
                    <a:pt x="1697" y="38"/>
                  </a:lnTo>
                  <a:lnTo>
                    <a:pt x="1704" y="41"/>
                  </a:lnTo>
                  <a:lnTo>
                    <a:pt x="1711" y="48"/>
                  </a:lnTo>
                  <a:lnTo>
                    <a:pt x="1718" y="57"/>
                  </a:lnTo>
                  <a:lnTo>
                    <a:pt x="1730" y="52"/>
                  </a:lnTo>
                  <a:lnTo>
                    <a:pt x="1742" y="50"/>
                  </a:lnTo>
                  <a:lnTo>
                    <a:pt x="1756" y="48"/>
                  </a:lnTo>
                  <a:lnTo>
                    <a:pt x="1772" y="43"/>
                  </a:lnTo>
                  <a:lnTo>
                    <a:pt x="1773" y="41"/>
                  </a:lnTo>
                  <a:lnTo>
                    <a:pt x="1773" y="41"/>
                  </a:lnTo>
                  <a:lnTo>
                    <a:pt x="1775" y="43"/>
                  </a:lnTo>
                  <a:lnTo>
                    <a:pt x="1775" y="45"/>
                  </a:lnTo>
                  <a:lnTo>
                    <a:pt x="1775" y="47"/>
                  </a:lnTo>
                  <a:lnTo>
                    <a:pt x="1789" y="54"/>
                  </a:lnTo>
                  <a:lnTo>
                    <a:pt x="1800" y="62"/>
                  </a:lnTo>
                  <a:lnTo>
                    <a:pt x="1808" y="73"/>
                  </a:lnTo>
                  <a:lnTo>
                    <a:pt x="1817" y="85"/>
                  </a:lnTo>
                  <a:lnTo>
                    <a:pt x="1817" y="108"/>
                  </a:lnTo>
                  <a:lnTo>
                    <a:pt x="1805" y="117"/>
                  </a:lnTo>
                  <a:lnTo>
                    <a:pt x="1800" y="125"/>
                  </a:lnTo>
                  <a:lnTo>
                    <a:pt x="1796" y="134"/>
                  </a:lnTo>
                  <a:lnTo>
                    <a:pt x="1791" y="143"/>
                  </a:lnTo>
                  <a:lnTo>
                    <a:pt x="1777" y="151"/>
                  </a:lnTo>
                  <a:lnTo>
                    <a:pt x="1761" y="160"/>
                  </a:lnTo>
                  <a:lnTo>
                    <a:pt x="1745" y="171"/>
                  </a:lnTo>
                  <a:lnTo>
                    <a:pt x="1733" y="185"/>
                  </a:lnTo>
                  <a:lnTo>
                    <a:pt x="1737" y="185"/>
                  </a:lnTo>
                  <a:lnTo>
                    <a:pt x="1749" y="178"/>
                  </a:lnTo>
                  <a:lnTo>
                    <a:pt x="1763" y="176"/>
                  </a:lnTo>
                  <a:lnTo>
                    <a:pt x="1779" y="178"/>
                  </a:lnTo>
                  <a:lnTo>
                    <a:pt x="1779" y="181"/>
                  </a:lnTo>
                  <a:lnTo>
                    <a:pt x="1777" y="185"/>
                  </a:lnTo>
                  <a:lnTo>
                    <a:pt x="1777" y="186"/>
                  </a:lnTo>
                  <a:lnTo>
                    <a:pt x="1777" y="188"/>
                  </a:lnTo>
                  <a:lnTo>
                    <a:pt x="1777" y="188"/>
                  </a:lnTo>
                  <a:lnTo>
                    <a:pt x="1777" y="190"/>
                  </a:lnTo>
                  <a:lnTo>
                    <a:pt x="1779" y="190"/>
                  </a:lnTo>
                  <a:lnTo>
                    <a:pt x="1782" y="192"/>
                  </a:lnTo>
                  <a:lnTo>
                    <a:pt x="1787" y="186"/>
                  </a:lnTo>
                  <a:lnTo>
                    <a:pt x="1794" y="181"/>
                  </a:lnTo>
                  <a:lnTo>
                    <a:pt x="1801" y="176"/>
                  </a:lnTo>
                  <a:lnTo>
                    <a:pt x="1810" y="172"/>
                  </a:lnTo>
                  <a:lnTo>
                    <a:pt x="1810" y="178"/>
                  </a:lnTo>
                  <a:lnTo>
                    <a:pt x="1807" y="183"/>
                  </a:lnTo>
                  <a:lnTo>
                    <a:pt x="1805" y="188"/>
                  </a:lnTo>
                  <a:lnTo>
                    <a:pt x="1803" y="195"/>
                  </a:lnTo>
                  <a:lnTo>
                    <a:pt x="1801" y="204"/>
                  </a:lnTo>
                  <a:lnTo>
                    <a:pt x="1803" y="206"/>
                  </a:lnTo>
                  <a:lnTo>
                    <a:pt x="1803" y="206"/>
                  </a:lnTo>
                  <a:lnTo>
                    <a:pt x="1803" y="206"/>
                  </a:lnTo>
                  <a:lnTo>
                    <a:pt x="1803" y="206"/>
                  </a:lnTo>
                  <a:lnTo>
                    <a:pt x="1805" y="206"/>
                  </a:lnTo>
                  <a:lnTo>
                    <a:pt x="1805" y="207"/>
                  </a:lnTo>
                  <a:lnTo>
                    <a:pt x="1814" y="207"/>
                  </a:lnTo>
                  <a:lnTo>
                    <a:pt x="1814" y="195"/>
                  </a:lnTo>
                  <a:lnTo>
                    <a:pt x="1831" y="193"/>
                  </a:lnTo>
                  <a:lnTo>
                    <a:pt x="1847" y="193"/>
                  </a:lnTo>
                  <a:lnTo>
                    <a:pt x="1859" y="195"/>
                  </a:lnTo>
                  <a:lnTo>
                    <a:pt x="1871" y="204"/>
                  </a:lnTo>
                  <a:lnTo>
                    <a:pt x="1871" y="206"/>
                  </a:lnTo>
                  <a:lnTo>
                    <a:pt x="1871" y="211"/>
                  </a:lnTo>
                  <a:lnTo>
                    <a:pt x="1873" y="216"/>
                  </a:lnTo>
                  <a:lnTo>
                    <a:pt x="1873" y="221"/>
                  </a:lnTo>
                  <a:lnTo>
                    <a:pt x="1875" y="226"/>
                  </a:lnTo>
                  <a:lnTo>
                    <a:pt x="1925" y="230"/>
                  </a:lnTo>
                  <a:lnTo>
                    <a:pt x="1929" y="219"/>
                  </a:lnTo>
                  <a:lnTo>
                    <a:pt x="1929" y="216"/>
                  </a:lnTo>
                  <a:lnTo>
                    <a:pt x="1929" y="214"/>
                  </a:lnTo>
                  <a:lnTo>
                    <a:pt x="1929" y="211"/>
                  </a:lnTo>
                  <a:lnTo>
                    <a:pt x="1929" y="206"/>
                  </a:lnTo>
                  <a:lnTo>
                    <a:pt x="1929" y="200"/>
                  </a:lnTo>
                  <a:lnTo>
                    <a:pt x="1932" y="199"/>
                  </a:lnTo>
                  <a:lnTo>
                    <a:pt x="1932" y="199"/>
                  </a:lnTo>
                  <a:lnTo>
                    <a:pt x="1934" y="199"/>
                  </a:lnTo>
                  <a:lnTo>
                    <a:pt x="1934" y="197"/>
                  </a:lnTo>
                  <a:lnTo>
                    <a:pt x="1936" y="195"/>
                  </a:lnTo>
                  <a:lnTo>
                    <a:pt x="1946" y="200"/>
                  </a:lnTo>
                  <a:lnTo>
                    <a:pt x="1957" y="206"/>
                  </a:lnTo>
                  <a:lnTo>
                    <a:pt x="1967" y="211"/>
                  </a:lnTo>
                  <a:lnTo>
                    <a:pt x="1978" y="202"/>
                  </a:lnTo>
                  <a:lnTo>
                    <a:pt x="1990" y="197"/>
                  </a:lnTo>
                  <a:lnTo>
                    <a:pt x="2009" y="195"/>
                  </a:lnTo>
                  <a:lnTo>
                    <a:pt x="2009" y="200"/>
                  </a:lnTo>
                  <a:lnTo>
                    <a:pt x="2012" y="200"/>
                  </a:lnTo>
                  <a:lnTo>
                    <a:pt x="2021" y="235"/>
                  </a:lnTo>
                  <a:lnTo>
                    <a:pt x="2009" y="247"/>
                  </a:lnTo>
                  <a:lnTo>
                    <a:pt x="2002" y="265"/>
                  </a:lnTo>
                  <a:lnTo>
                    <a:pt x="2004" y="268"/>
                  </a:lnTo>
                  <a:lnTo>
                    <a:pt x="2006" y="272"/>
                  </a:lnTo>
                  <a:lnTo>
                    <a:pt x="2006" y="275"/>
                  </a:lnTo>
                  <a:lnTo>
                    <a:pt x="2007" y="279"/>
                  </a:lnTo>
                  <a:lnTo>
                    <a:pt x="2009" y="284"/>
                  </a:lnTo>
                  <a:lnTo>
                    <a:pt x="2018" y="293"/>
                  </a:lnTo>
                  <a:lnTo>
                    <a:pt x="2030" y="300"/>
                  </a:lnTo>
                  <a:lnTo>
                    <a:pt x="2040" y="307"/>
                  </a:lnTo>
                  <a:lnTo>
                    <a:pt x="2040" y="307"/>
                  </a:lnTo>
                  <a:lnTo>
                    <a:pt x="2042" y="305"/>
                  </a:lnTo>
                  <a:lnTo>
                    <a:pt x="2042" y="305"/>
                  </a:lnTo>
                  <a:lnTo>
                    <a:pt x="2042" y="305"/>
                  </a:lnTo>
                  <a:lnTo>
                    <a:pt x="2042" y="305"/>
                  </a:lnTo>
                  <a:lnTo>
                    <a:pt x="2044" y="303"/>
                  </a:lnTo>
                  <a:lnTo>
                    <a:pt x="2049" y="295"/>
                  </a:lnTo>
                  <a:lnTo>
                    <a:pt x="2053" y="284"/>
                  </a:lnTo>
                  <a:lnTo>
                    <a:pt x="2056" y="274"/>
                  </a:lnTo>
                  <a:lnTo>
                    <a:pt x="2063" y="265"/>
                  </a:lnTo>
                  <a:lnTo>
                    <a:pt x="2063" y="274"/>
                  </a:lnTo>
                  <a:lnTo>
                    <a:pt x="2065" y="281"/>
                  </a:lnTo>
                  <a:lnTo>
                    <a:pt x="2068" y="286"/>
                  </a:lnTo>
                  <a:lnTo>
                    <a:pt x="2074" y="289"/>
                  </a:lnTo>
                  <a:lnTo>
                    <a:pt x="2081" y="291"/>
                  </a:lnTo>
                  <a:lnTo>
                    <a:pt x="2089" y="293"/>
                  </a:lnTo>
                  <a:lnTo>
                    <a:pt x="2102" y="272"/>
                  </a:lnTo>
                  <a:lnTo>
                    <a:pt x="2107" y="277"/>
                  </a:lnTo>
                  <a:lnTo>
                    <a:pt x="2112" y="281"/>
                  </a:lnTo>
                  <a:lnTo>
                    <a:pt x="2115" y="286"/>
                  </a:lnTo>
                  <a:lnTo>
                    <a:pt x="2121" y="289"/>
                  </a:lnTo>
                  <a:lnTo>
                    <a:pt x="2128" y="293"/>
                  </a:lnTo>
                  <a:lnTo>
                    <a:pt x="2131" y="289"/>
                  </a:lnTo>
                  <a:lnTo>
                    <a:pt x="2135" y="286"/>
                  </a:lnTo>
                  <a:lnTo>
                    <a:pt x="2138" y="286"/>
                  </a:lnTo>
                  <a:lnTo>
                    <a:pt x="2140" y="286"/>
                  </a:lnTo>
                  <a:lnTo>
                    <a:pt x="2145" y="286"/>
                  </a:lnTo>
                  <a:lnTo>
                    <a:pt x="2149" y="288"/>
                  </a:lnTo>
                  <a:lnTo>
                    <a:pt x="2156" y="288"/>
                  </a:lnTo>
                  <a:lnTo>
                    <a:pt x="2154" y="270"/>
                  </a:lnTo>
                  <a:lnTo>
                    <a:pt x="2150" y="258"/>
                  </a:lnTo>
                  <a:lnTo>
                    <a:pt x="2147" y="242"/>
                  </a:lnTo>
                  <a:lnTo>
                    <a:pt x="2159" y="239"/>
                  </a:lnTo>
                  <a:lnTo>
                    <a:pt x="2170" y="235"/>
                  </a:lnTo>
                  <a:lnTo>
                    <a:pt x="2187" y="235"/>
                  </a:lnTo>
                  <a:lnTo>
                    <a:pt x="2206" y="237"/>
                  </a:lnTo>
                  <a:lnTo>
                    <a:pt x="2225" y="242"/>
                  </a:lnTo>
                  <a:lnTo>
                    <a:pt x="2243" y="247"/>
                  </a:lnTo>
                  <a:lnTo>
                    <a:pt x="2259" y="253"/>
                  </a:lnTo>
                  <a:lnTo>
                    <a:pt x="2266" y="258"/>
                  </a:lnTo>
                  <a:lnTo>
                    <a:pt x="2269" y="261"/>
                  </a:lnTo>
                  <a:lnTo>
                    <a:pt x="2271" y="267"/>
                  </a:lnTo>
                  <a:lnTo>
                    <a:pt x="2271" y="270"/>
                  </a:lnTo>
                  <a:lnTo>
                    <a:pt x="2273" y="272"/>
                  </a:lnTo>
                  <a:lnTo>
                    <a:pt x="2273" y="275"/>
                  </a:lnTo>
                  <a:lnTo>
                    <a:pt x="2276" y="277"/>
                  </a:lnTo>
                  <a:lnTo>
                    <a:pt x="2280" y="279"/>
                  </a:lnTo>
                  <a:lnTo>
                    <a:pt x="2285" y="281"/>
                  </a:lnTo>
                  <a:lnTo>
                    <a:pt x="2295" y="277"/>
                  </a:lnTo>
                  <a:lnTo>
                    <a:pt x="2307" y="277"/>
                  </a:lnTo>
                  <a:lnTo>
                    <a:pt x="2320" y="277"/>
                  </a:lnTo>
                  <a:lnTo>
                    <a:pt x="2325" y="288"/>
                  </a:lnTo>
                  <a:lnTo>
                    <a:pt x="2332" y="298"/>
                  </a:lnTo>
                  <a:lnTo>
                    <a:pt x="2342" y="307"/>
                  </a:lnTo>
                  <a:lnTo>
                    <a:pt x="2355" y="312"/>
                  </a:lnTo>
                  <a:lnTo>
                    <a:pt x="2367" y="307"/>
                  </a:lnTo>
                  <a:lnTo>
                    <a:pt x="2384" y="307"/>
                  </a:lnTo>
                  <a:lnTo>
                    <a:pt x="2400" y="309"/>
                  </a:lnTo>
                  <a:lnTo>
                    <a:pt x="2416" y="312"/>
                  </a:lnTo>
                  <a:lnTo>
                    <a:pt x="2428" y="315"/>
                  </a:lnTo>
                  <a:lnTo>
                    <a:pt x="2433" y="331"/>
                  </a:lnTo>
                  <a:lnTo>
                    <a:pt x="2435" y="345"/>
                  </a:lnTo>
                  <a:lnTo>
                    <a:pt x="2438" y="357"/>
                  </a:lnTo>
                  <a:lnTo>
                    <a:pt x="2442" y="359"/>
                  </a:lnTo>
                  <a:lnTo>
                    <a:pt x="2444" y="363"/>
                  </a:lnTo>
                  <a:lnTo>
                    <a:pt x="2447" y="364"/>
                  </a:lnTo>
                  <a:lnTo>
                    <a:pt x="2480" y="361"/>
                  </a:lnTo>
                  <a:lnTo>
                    <a:pt x="2513" y="361"/>
                  </a:lnTo>
                  <a:lnTo>
                    <a:pt x="2547" y="361"/>
                  </a:lnTo>
                  <a:lnTo>
                    <a:pt x="2550" y="368"/>
                  </a:lnTo>
                  <a:lnTo>
                    <a:pt x="2555" y="373"/>
                  </a:lnTo>
                  <a:lnTo>
                    <a:pt x="2561" y="380"/>
                  </a:lnTo>
                  <a:lnTo>
                    <a:pt x="2566" y="384"/>
                  </a:lnTo>
                  <a:lnTo>
                    <a:pt x="2573" y="389"/>
                  </a:lnTo>
                  <a:lnTo>
                    <a:pt x="2573" y="384"/>
                  </a:lnTo>
                  <a:lnTo>
                    <a:pt x="2575" y="382"/>
                  </a:lnTo>
                  <a:lnTo>
                    <a:pt x="2576" y="378"/>
                  </a:lnTo>
                  <a:lnTo>
                    <a:pt x="2576" y="375"/>
                  </a:lnTo>
                  <a:lnTo>
                    <a:pt x="2578" y="370"/>
                  </a:lnTo>
                  <a:lnTo>
                    <a:pt x="2575" y="364"/>
                  </a:lnTo>
                  <a:lnTo>
                    <a:pt x="2573" y="361"/>
                  </a:lnTo>
                  <a:lnTo>
                    <a:pt x="2571" y="359"/>
                  </a:lnTo>
                  <a:lnTo>
                    <a:pt x="2571" y="356"/>
                  </a:lnTo>
                  <a:lnTo>
                    <a:pt x="2573" y="352"/>
                  </a:lnTo>
                  <a:lnTo>
                    <a:pt x="2573" y="347"/>
                  </a:lnTo>
                  <a:lnTo>
                    <a:pt x="2573" y="342"/>
                  </a:lnTo>
                  <a:lnTo>
                    <a:pt x="2590" y="345"/>
                  </a:lnTo>
                  <a:lnTo>
                    <a:pt x="2602" y="352"/>
                  </a:lnTo>
                  <a:lnTo>
                    <a:pt x="2616" y="357"/>
                  </a:lnTo>
                  <a:lnTo>
                    <a:pt x="2622" y="357"/>
                  </a:lnTo>
                  <a:lnTo>
                    <a:pt x="2627" y="357"/>
                  </a:lnTo>
                  <a:lnTo>
                    <a:pt x="2632" y="356"/>
                  </a:lnTo>
                  <a:lnTo>
                    <a:pt x="2636" y="352"/>
                  </a:lnTo>
                  <a:lnTo>
                    <a:pt x="2639" y="350"/>
                  </a:lnTo>
                  <a:lnTo>
                    <a:pt x="2643" y="349"/>
                  </a:lnTo>
                  <a:lnTo>
                    <a:pt x="2700" y="373"/>
                  </a:lnTo>
                  <a:lnTo>
                    <a:pt x="2732" y="406"/>
                  </a:lnTo>
                  <a:lnTo>
                    <a:pt x="2737" y="410"/>
                  </a:lnTo>
                  <a:lnTo>
                    <a:pt x="2742" y="410"/>
                  </a:lnTo>
                  <a:lnTo>
                    <a:pt x="2747" y="411"/>
                  </a:lnTo>
                  <a:lnTo>
                    <a:pt x="2753" y="411"/>
                  </a:lnTo>
                  <a:lnTo>
                    <a:pt x="2758" y="415"/>
                  </a:lnTo>
                  <a:lnTo>
                    <a:pt x="2768" y="424"/>
                  </a:lnTo>
                  <a:lnTo>
                    <a:pt x="2775" y="434"/>
                  </a:lnTo>
                  <a:lnTo>
                    <a:pt x="2782" y="443"/>
                  </a:lnTo>
                  <a:lnTo>
                    <a:pt x="2791" y="450"/>
                  </a:lnTo>
                  <a:lnTo>
                    <a:pt x="2808" y="453"/>
                  </a:lnTo>
                  <a:lnTo>
                    <a:pt x="2810" y="452"/>
                  </a:lnTo>
                  <a:lnTo>
                    <a:pt x="2812" y="452"/>
                  </a:lnTo>
                  <a:lnTo>
                    <a:pt x="2814" y="450"/>
                  </a:lnTo>
                  <a:lnTo>
                    <a:pt x="2815" y="450"/>
                  </a:lnTo>
                  <a:lnTo>
                    <a:pt x="2819" y="450"/>
                  </a:lnTo>
                  <a:lnTo>
                    <a:pt x="2829" y="462"/>
                  </a:lnTo>
                  <a:lnTo>
                    <a:pt x="2840" y="474"/>
                  </a:lnTo>
                  <a:lnTo>
                    <a:pt x="2849" y="487"/>
                  </a:lnTo>
                  <a:lnTo>
                    <a:pt x="2854" y="504"/>
                  </a:lnTo>
                  <a:lnTo>
                    <a:pt x="2819" y="504"/>
                  </a:lnTo>
                  <a:lnTo>
                    <a:pt x="2817" y="507"/>
                  </a:lnTo>
                  <a:lnTo>
                    <a:pt x="2814" y="511"/>
                  </a:lnTo>
                  <a:lnTo>
                    <a:pt x="2812" y="513"/>
                  </a:lnTo>
                  <a:lnTo>
                    <a:pt x="2810" y="518"/>
                  </a:lnTo>
                  <a:lnTo>
                    <a:pt x="2808" y="523"/>
                  </a:lnTo>
                  <a:lnTo>
                    <a:pt x="2812" y="525"/>
                  </a:lnTo>
                  <a:lnTo>
                    <a:pt x="2814" y="527"/>
                  </a:lnTo>
                  <a:lnTo>
                    <a:pt x="2815" y="528"/>
                  </a:lnTo>
                  <a:lnTo>
                    <a:pt x="2817" y="532"/>
                  </a:lnTo>
                  <a:lnTo>
                    <a:pt x="2817" y="534"/>
                  </a:lnTo>
                  <a:lnTo>
                    <a:pt x="2815" y="537"/>
                  </a:lnTo>
                  <a:lnTo>
                    <a:pt x="2812" y="542"/>
                  </a:lnTo>
                  <a:lnTo>
                    <a:pt x="2810" y="544"/>
                  </a:lnTo>
                  <a:lnTo>
                    <a:pt x="2807" y="546"/>
                  </a:lnTo>
                  <a:lnTo>
                    <a:pt x="2803" y="546"/>
                  </a:lnTo>
                  <a:lnTo>
                    <a:pt x="2800" y="546"/>
                  </a:lnTo>
                  <a:lnTo>
                    <a:pt x="2793" y="546"/>
                  </a:lnTo>
                  <a:lnTo>
                    <a:pt x="2786" y="535"/>
                  </a:lnTo>
                  <a:lnTo>
                    <a:pt x="2775" y="530"/>
                  </a:lnTo>
                  <a:lnTo>
                    <a:pt x="2761" y="527"/>
                  </a:lnTo>
                  <a:lnTo>
                    <a:pt x="2761" y="514"/>
                  </a:lnTo>
                  <a:lnTo>
                    <a:pt x="2758" y="513"/>
                  </a:lnTo>
                  <a:lnTo>
                    <a:pt x="2754" y="511"/>
                  </a:lnTo>
                  <a:lnTo>
                    <a:pt x="2753" y="509"/>
                  </a:lnTo>
                  <a:lnTo>
                    <a:pt x="2749" y="507"/>
                  </a:lnTo>
                  <a:lnTo>
                    <a:pt x="2742" y="507"/>
                  </a:lnTo>
                  <a:lnTo>
                    <a:pt x="2740" y="507"/>
                  </a:lnTo>
                  <a:lnTo>
                    <a:pt x="2739" y="509"/>
                  </a:lnTo>
                  <a:lnTo>
                    <a:pt x="2737" y="509"/>
                  </a:lnTo>
                  <a:lnTo>
                    <a:pt x="2735" y="509"/>
                  </a:lnTo>
                  <a:lnTo>
                    <a:pt x="2732" y="511"/>
                  </a:lnTo>
                  <a:lnTo>
                    <a:pt x="2728" y="504"/>
                  </a:lnTo>
                  <a:lnTo>
                    <a:pt x="2723" y="497"/>
                  </a:lnTo>
                  <a:lnTo>
                    <a:pt x="2719" y="492"/>
                  </a:lnTo>
                  <a:lnTo>
                    <a:pt x="2719" y="504"/>
                  </a:lnTo>
                  <a:lnTo>
                    <a:pt x="2716" y="518"/>
                  </a:lnTo>
                  <a:lnTo>
                    <a:pt x="2712" y="530"/>
                  </a:lnTo>
                  <a:lnTo>
                    <a:pt x="2704" y="537"/>
                  </a:lnTo>
                  <a:lnTo>
                    <a:pt x="2700" y="539"/>
                  </a:lnTo>
                  <a:lnTo>
                    <a:pt x="2697" y="539"/>
                  </a:lnTo>
                  <a:lnTo>
                    <a:pt x="2695" y="539"/>
                  </a:lnTo>
                  <a:lnTo>
                    <a:pt x="2693" y="539"/>
                  </a:lnTo>
                  <a:lnTo>
                    <a:pt x="2691" y="537"/>
                  </a:lnTo>
                  <a:lnTo>
                    <a:pt x="2690" y="537"/>
                  </a:lnTo>
                  <a:lnTo>
                    <a:pt x="2688" y="537"/>
                  </a:lnTo>
                  <a:lnTo>
                    <a:pt x="2686" y="539"/>
                  </a:lnTo>
                  <a:lnTo>
                    <a:pt x="2684" y="541"/>
                  </a:lnTo>
                  <a:lnTo>
                    <a:pt x="2681" y="546"/>
                  </a:lnTo>
                  <a:lnTo>
                    <a:pt x="2691" y="558"/>
                  </a:lnTo>
                  <a:lnTo>
                    <a:pt x="2702" y="579"/>
                  </a:lnTo>
                  <a:lnTo>
                    <a:pt x="2707" y="603"/>
                  </a:lnTo>
                  <a:lnTo>
                    <a:pt x="2704" y="603"/>
                  </a:lnTo>
                  <a:lnTo>
                    <a:pt x="2702" y="605"/>
                  </a:lnTo>
                  <a:lnTo>
                    <a:pt x="2698" y="605"/>
                  </a:lnTo>
                  <a:lnTo>
                    <a:pt x="2693" y="607"/>
                  </a:lnTo>
                  <a:lnTo>
                    <a:pt x="2686" y="602"/>
                  </a:lnTo>
                  <a:lnTo>
                    <a:pt x="2681" y="598"/>
                  </a:lnTo>
                  <a:lnTo>
                    <a:pt x="2674" y="597"/>
                  </a:lnTo>
                  <a:lnTo>
                    <a:pt x="2665" y="595"/>
                  </a:lnTo>
                  <a:lnTo>
                    <a:pt x="2660" y="609"/>
                  </a:lnTo>
                  <a:lnTo>
                    <a:pt x="2650" y="616"/>
                  </a:lnTo>
                  <a:lnTo>
                    <a:pt x="2637" y="621"/>
                  </a:lnTo>
                  <a:lnTo>
                    <a:pt x="2623" y="626"/>
                  </a:lnTo>
                  <a:lnTo>
                    <a:pt x="2622" y="640"/>
                  </a:lnTo>
                  <a:lnTo>
                    <a:pt x="2618" y="651"/>
                  </a:lnTo>
                  <a:lnTo>
                    <a:pt x="2611" y="661"/>
                  </a:lnTo>
                  <a:lnTo>
                    <a:pt x="2597" y="663"/>
                  </a:lnTo>
                  <a:lnTo>
                    <a:pt x="2587" y="666"/>
                  </a:lnTo>
                  <a:lnTo>
                    <a:pt x="2580" y="670"/>
                  </a:lnTo>
                  <a:lnTo>
                    <a:pt x="2573" y="672"/>
                  </a:lnTo>
                  <a:lnTo>
                    <a:pt x="2568" y="668"/>
                  </a:lnTo>
                  <a:lnTo>
                    <a:pt x="2562" y="663"/>
                  </a:lnTo>
                  <a:lnTo>
                    <a:pt x="2559" y="658"/>
                  </a:lnTo>
                  <a:lnTo>
                    <a:pt x="2552" y="659"/>
                  </a:lnTo>
                  <a:lnTo>
                    <a:pt x="2543" y="661"/>
                  </a:lnTo>
                  <a:lnTo>
                    <a:pt x="2536" y="665"/>
                  </a:lnTo>
                  <a:lnTo>
                    <a:pt x="2531" y="668"/>
                  </a:lnTo>
                  <a:lnTo>
                    <a:pt x="2531" y="675"/>
                  </a:lnTo>
                  <a:lnTo>
                    <a:pt x="2526" y="677"/>
                  </a:lnTo>
                  <a:lnTo>
                    <a:pt x="2517" y="677"/>
                  </a:lnTo>
                  <a:lnTo>
                    <a:pt x="2505" y="677"/>
                  </a:lnTo>
                  <a:lnTo>
                    <a:pt x="2494" y="679"/>
                  </a:lnTo>
                  <a:lnTo>
                    <a:pt x="2489" y="680"/>
                  </a:lnTo>
                  <a:lnTo>
                    <a:pt x="2480" y="701"/>
                  </a:lnTo>
                  <a:lnTo>
                    <a:pt x="2479" y="724"/>
                  </a:lnTo>
                  <a:lnTo>
                    <a:pt x="2479" y="750"/>
                  </a:lnTo>
                  <a:lnTo>
                    <a:pt x="2482" y="773"/>
                  </a:lnTo>
                  <a:lnTo>
                    <a:pt x="2477" y="773"/>
                  </a:lnTo>
                  <a:lnTo>
                    <a:pt x="2475" y="773"/>
                  </a:lnTo>
                  <a:lnTo>
                    <a:pt x="2473" y="773"/>
                  </a:lnTo>
                  <a:lnTo>
                    <a:pt x="2472" y="775"/>
                  </a:lnTo>
                  <a:lnTo>
                    <a:pt x="2470" y="776"/>
                  </a:lnTo>
                  <a:lnTo>
                    <a:pt x="2468" y="782"/>
                  </a:lnTo>
                  <a:lnTo>
                    <a:pt x="2466" y="787"/>
                  </a:lnTo>
                  <a:lnTo>
                    <a:pt x="2466" y="794"/>
                  </a:lnTo>
                  <a:lnTo>
                    <a:pt x="2466" y="802"/>
                  </a:lnTo>
                  <a:lnTo>
                    <a:pt x="2454" y="802"/>
                  </a:lnTo>
                  <a:lnTo>
                    <a:pt x="2447" y="813"/>
                  </a:lnTo>
                  <a:lnTo>
                    <a:pt x="2442" y="820"/>
                  </a:lnTo>
                  <a:lnTo>
                    <a:pt x="2440" y="827"/>
                  </a:lnTo>
                  <a:lnTo>
                    <a:pt x="2438" y="841"/>
                  </a:lnTo>
                  <a:lnTo>
                    <a:pt x="2435" y="841"/>
                  </a:lnTo>
                  <a:lnTo>
                    <a:pt x="2431" y="841"/>
                  </a:lnTo>
                  <a:lnTo>
                    <a:pt x="2430" y="841"/>
                  </a:lnTo>
                  <a:lnTo>
                    <a:pt x="2430" y="841"/>
                  </a:lnTo>
                  <a:lnTo>
                    <a:pt x="2428" y="841"/>
                  </a:lnTo>
                  <a:lnTo>
                    <a:pt x="2424" y="841"/>
                  </a:lnTo>
                  <a:lnTo>
                    <a:pt x="2417" y="855"/>
                  </a:lnTo>
                  <a:lnTo>
                    <a:pt x="2412" y="872"/>
                  </a:lnTo>
                  <a:lnTo>
                    <a:pt x="2400" y="872"/>
                  </a:lnTo>
                  <a:lnTo>
                    <a:pt x="2396" y="891"/>
                  </a:lnTo>
                  <a:lnTo>
                    <a:pt x="2390" y="891"/>
                  </a:lnTo>
                  <a:lnTo>
                    <a:pt x="2390" y="886"/>
                  </a:lnTo>
                  <a:lnTo>
                    <a:pt x="2376" y="867"/>
                  </a:lnTo>
                  <a:lnTo>
                    <a:pt x="2367" y="844"/>
                  </a:lnTo>
                  <a:lnTo>
                    <a:pt x="2365" y="818"/>
                  </a:lnTo>
                  <a:lnTo>
                    <a:pt x="2367" y="787"/>
                  </a:lnTo>
                  <a:lnTo>
                    <a:pt x="2372" y="783"/>
                  </a:lnTo>
                  <a:lnTo>
                    <a:pt x="2376" y="780"/>
                  </a:lnTo>
                  <a:lnTo>
                    <a:pt x="2381" y="776"/>
                  </a:lnTo>
                  <a:lnTo>
                    <a:pt x="2383" y="771"/>
                  </a:lnTo>
                  <a:lnTo>
                    <a:pt x="2386" y="764"/>
                  </a:lnTo>
                  <a:lnTo>
                    <a:pt x="2381" y="755"/>
                  </a:lnTo>
                  <a:lnTo>
                    <a:pt x="2379" y="743"/>
                  </a:lnTo>
                  <a:lnTo>
                    <a:pt x="2386" y="729"/>
                  </a:lnTo>
                  <a:lnTo>
                    <a:pt x="2393" y="724"/>
                  </a:lnTo>
                  <a:lnTo>
                    <a:pt x="2402" y="720"/>
                  </a:lnTo>
                  <a:lnTo>
                    <a:pt x="2412" y="717"/>
                  </a:lnTo>
                  <a:lnTo>
                    <a:pt x="2419" y="710"/>
                  </a:lnTo>
                  <a:lnTo>
                    <a:pt x="2433" y="689"/>
                  </a:lnTo>
                  <a:lnTo>
                    <a:pt x="2447" y="668"/>
                  </a:lnTo>
                  <a:lnTo>
                    <a:pt x="2458" y="659"/>
                  </a:lnTo>
                  <a:lnTo>
                    <a:pt x="2470" y="651"/>
                  </a:lnTo>
                  <a:lnTo>
                    <a:pt x="2482" y="642"/>
                  </a:lnTo>
                  <a:lnTo>
                    <a:pt x="2487" y="630"/>
                  </a:lnTo>
                  <a:lnTo>
                    <a:pt x="2491" y="616"/>
                  </a:lnTo>
                  <a:lnTo>
                    <a:pt x="2496" y="603"/>
                  </a:lnTo>
                  <a:lnTo>
                    <a:pt x="2496" y="602"/>
                  </a:lnTo>
                  <a:lnTo>
                    <a:pt x="2494" y="602"/>
                  </a:lnTo>
                  <a:lnTo>
                    <a:pt x="2494" y="602"/>
                  </a:lnTo>
                  <a:lnTo>
                    <a:pt x="2494" y="602"/>
                  </a:lnTo>
                  <a:lnTo>
                    <a:pt x="2494" y="600"/>
                  </a:lnTo>
                  <a:lnTo>
                    <a:pt x="2492" y="598"/>
                  </a:lnTo>
                  <a:lnTo>
                    <a:pt x="2489" y="600"/>
                  </a:lnTo>
                  <a:lnTo>
                    <a:pt x="2489" y="600"/>
                  </a:lnTo>
                  <a:lnTo>
                    <a:pt x="2487" y="602"/>
                  </a:lnTo>
                  <a:lnTo>
                    <a:pt x="2487" y="602"/>
                  </a:lnTo>
                  <a:lnTo>
                    <a:pt x="2486" y="603"/>
                  </a:lnTo>
                  <a:lnTo>
                    <a:pt x="2477" y="616"/>
                  </a:lnTo>
                  <a:lnTo>
                    <a:pt x="2468" y="630"/>
                  </a:lnTo>
                  <a:lnTo>
                    <a:pt x="2459" y="642"/>
                  </a:lnTo>
                  <a:lnTo>
                    <a:pt x="2447" y="651"/>
                  </a:lnTo>
                  <a:lnTo>
                    <a:pt x="2431" y="658"/>
                  </a:lnTo>
                  <a:lnTo>
                    <a:pt x="2430" y="652"/>
                  </a:lnTo>
                  <a:lnTo>
                    <a:pt x="2430" y="651"/>
                  </a:lnTo>
                  <a:lnTo>
                    <a:pt x="2428" y="647"/>
                  </a:lnTo>
                  <a:lnTo>
                    <a:pt x="2428" y="642"/>
                  </a:lnTo>
                  <a:lnTo>
                    <a:pt x="2430" y="640"/>
                  </a:lnTo>
                  <a:lnTo>
                    <a:pt x="2430" y="638"/>
                  </a:lnTo>
                  <a:lnTo>
                    <a:pt x="2430" y="637"/>
                  </a:lnTo>
                  <a:lnTo>
                    <a:pt x="2431" y="633"/>
                  </a:lnTo>
                  <a:lnTo>
                    <a:pt x="2431" y="630"/>
                  </a:lnTo>
                  <a:lnTo>
                    <a:pt x="2426" y="626"/>
                  </a:lnTo>
                  <a:lnTo>
                    <a:pt x="2421" y="624"/>
                  </a:lnTo>
                  <a:lnTo>
                    <a:pt x="2417" y="623"/>
                  </a:lnTo>
                  <a:lnTo>
                    <a:pt x="2412" y="621"/>
                  </a:lnTo>
                  <a:lnTo>
                    <a:pt x="2409" y="623"/>
                  </a:lnTo>
                  <a:lnTo>
                    <a:pt x="2400" y="628"/>
                  </a:lnTo>
                  <a:lnTo>
                    <a:pt x="2388" y="638"/>
                  </a:lnTo>
                  <a:lnTo>
                    <a:pt x="2377" y="651"/>
                  </a:lnTo>
                  <a:lnTo>
                    <a:pt x="2367" y="663"/>
                  </a:lnTo>
                  <a:lnTo>
                    <a:pt x="2362" y="672"/>
                  </a:lnTo>
                  <a:lnTo>
                    <a:pt x="2362" y="675"/>
                  </a:lnTo>
                  <a:lnTo>
                    <a:pt x="2362" y="679"/>
                  </a:lnTo>
                  <a:lnTo>
                    <a:pt x="2363" y="682"/>
                  </a:lnTo>
                  <a:lnTo>
                    <a:pt x="2365" y="687"/>
                  </a:lnTo>
                  <a:lnTo>
                    <a:pt x="2367" y="691"/>
                  </a:lnTo>
                  <a:lnTo>
                    <a:pt x="2367" y="694"/>
                  </a:lnTo>
                  <a:lnTo>
                    <a:pt x="2356" y="699"/>
                  </a:lnTo>
                  <a:lnTo>
                    <a:pt x="2344" y="701"/>
                  </a:lnTo>
                  <a:lnTo>
                    <a:pt x="2328" y="703"/>
                  </a:lnTo>
                  <a:lnTo>
                    <a:pt x="2313" y="703"/>
                  </a:lnTo>
                  <a:lnTo>
                    <a:pt x="2313" y="684"/>
                  </a:lnTo>
                  <a:lnTo>
                    <a:pt x="2297" y="687"/>
                  </a:lnTo>
                  <a:lnTo>
                    <a:pt x="2283" y="693"/>
                  </a:lnTo>
                  <a:lnTo>
                    <a:pt x="2271" y="691"/>
                  </a:lnTo>
                  <a:lnTo>
                    <a:pt x="2262" y="680"/>
                  </a:lnTo>
                  <a:lnTo>
                    <a:pt x="2227" y="675"/>
                  </a:lnTo>
                  <a:lnTo>
                    <a:pt x="2215" y="687"/>
                  </a:lnTo>
                  <a:lnTo>
                    <a:pt x="2201" y="696"/>
                  </a:lnTo>
                  <a:lnTo>
                    <a:pt x="2189" y="706"/>
                  </a:lnTo>
                  <a:lnTo>
                    <a:pt x="2182" y="719"/>
                  </a:lnTo>
                  <a:lnTo>
                    <a:pt x="2175" y="731"/>
                  </a:lnTo>
                  <a:lnTo>
                    <a:pt x="2168" y="743"/>
                  </a:lnTo>
                  <a:lnTo>
                    <a:pt x="2159" y="752"/>
                  </a:lnTo>
                  <a:lnTo>
                    <a:pt x="2131" y="761"/>
                  </a:lnTo>
                  <a:lnTo>
                    <a:pt x="2124" y="768"/>
                  </a:lnTo>
                  <a:lnTo>
                    <a:pt x="2119" y="776"/>
                  </a:lnTo>
                  <a:lnTo>
                    <a:pt x="2114" y="783"/>
                  </a:lnTo>
                  <a:lnTo>
                    <a:pt x="2102" y="792"/>
                  </a:lnTo>
                  <a:lnTo>
                    <a:pt x="2102" y="802"/>
                  </a:lnTo>
                  <a:lnTo>
                    <a:pt x="2117" y="802"/>
                  </a:lnTo>
                  <a:lnTo>
                    <a:pt x="2119" y="808"/>
                  </a:lnTo>
                  <a:lnTo>
                    <a:pt x="2121" y="811"/>
                  </a:lnTo>
                  <a:lnTo>
                    <a:pt x="2122" y="815"/>
                  </a:lnTo>
                  <a:lnTo>
                    <a:pt x="2126" y="818"/>
                  </a:lnTo>
                  <a:lnTo>
                    <a:pt x="2129" y="820"/>
                  </a:lnTo>
                  <a:lnTo>
                    <a:pt x="2136" y="822"/>
                  </a:lnTo>
                  <a:lnTo>
                    <a:pt x="2140" y="818"/>
                  </a:lnTo>
                  <a:lnTo>
                    <a:pt x="2143" y="816"/>
                  </a:lnTo>
                  <a:lnTo>
                    <a:pt x="2149" y="815"/>
                  </a:lnTo>
                  <a:lnTo>
                    <a:pt x="2154" y="815"/>
                  </a:lnTo>
                  <a:lnTo>
                    <a:pt x="2163" y="815"/>
                  </a:lnTo>
                  <a:lnTo>
                    <a:pt x="2170" y="823"/>
                  </a:lnTo>
                  <a:lnTo>
                    <a:pt x="2175" y="830"/>
                  </a:lnTo>
                  <a:lnTo>
                    <a:pt x="2178" y="839"/>
                  </a:lnTo>
                  <a:lnTo>
                    <a:pt x="2182" y="853"/>
                  </a:lnTo>
                  <a:lnTo>
                    <a:pt x="2184" y="862"/>
                  </a:lnTo>
                  <a:lnTo>
                    <a:pt x="2182" y="867"/>
                  </a:lnTo>
                  <a:lnTo>
                    <a:pt x="2177" y="872"/>
                  </a:lnTo>
                  <a:lnTo>
                    <a:pt x="2175" y="881"/>
                  </a:lnTo>
                  <a:lnTo>
                    <a:pt x="2175" y="891"/>
                  </a:lnTo>
                  <a:lnTo>
                    <a:pt x="2178" y="900"/>
                  </a:lnTo>
                  <a:lnTo>
                    <a:pt x="2182" y="909"/>
                  </a:lnTo>
                  <a:lnTo>
                    <a:pt x="2185" y="921"/>
                  </a:lnTo>
                  <a:lnTo>
                    <a:pt x="2175" y="932"/>
                  </a:lnTo>
                  <a:lnTo>
                    <a:pt x="2168" y="944"/>
                  </a:lnTo>
                  <a:lnTo>
                    <a:pt x="2163" y="956"/>
                  </a:lnTo>
                  <a:lnTo>
                    <a:pt x="2156" y="972"/>
                  </a:lnTo>
                  <a:lnTo>
                    <a:pt x="2152" y="975"/>
                  </a:lnTo>
                  <a:lnTo>
                    <a:pt x="2143" y="986"/>
                  </a:lnTo>
                  <a:lnTo>
                    <a:pt x="2133" y="998"/>
                  </a:lnTo>
                  <a:lnTo>
                    <a:pt x="2122" y="1012"/>
                  </a:lnTo>
                  <a:lnTo>
                    <a:pt x="2110" y="1024"/>
                  </a:lnTo>
                  <a:lnTo>
                    <a:pt x="2100" y="1036"/>
                  </a:lnTo>
                  <a:lnTo>
                    <a:pt x="2093" y="1045"/>
                  </a:lnTo>
                  <a:lnTo>
                    <a:pt x="2089" y="1049"/>
                  </a:lnTo>
                  <a:lnTo>
                    <a:pt x="2077" y="1052"/>
                  </a:lnTo>
                  <a:lnTo>
                    <a:pt x="2065" y="1050"/>
                  </a:lnTo>
                  <a:lnTo>
                    <a:pt x="2054" y="1050"/>
                  </a:lnTo>
                  <a:lnTo>
                    <a:pt x="2044" y="1052"/>
                  </a:lnTo>
                  <a:lnTo>
                    <a:pt x="2035" y="1061"/>
                  </a:lnTo>
                  <a:lnTo>
                    <a:pt x="2028" y="1071"/>
                  </a:lnTo>
                  <a:lnTo>
                    <a:pt x="2023" y="1082"/>
                  </a:lnTo>
                  <a:lnTo>
                    <a:pt x="2016" y="1092"/>
                  </a:lnTo>
                  <a:lnTo>
                    <a:pt x="2006" y="1099"/>
                  </a:lnTo>
                  <a:lnTo>
                    <a:pt x="2004" y="1099"/>
                  </a:lnTo>
                  <a:lnTo>
                    <a:pt x="2002" y="1101"/>
                  </a:lnTo>
                  <a:lnTo>
                    <a:pt x="2000" y="1101"/>
                  </a:lnTo>
                  <a:lnTo>
                    <a:pt x="1997" y="1101"/>
                  </a:lnTo>
                  <a:lnTo>
                    <a:pt x="1993" y="1103"/>
                  </a:lnTo>
                  <a:lnTo>
                    <a:pt x="1997" y="1113"/>
                  </a:lnTo>
                  <a:lnTo>
                    <a:pt x="2004" y="1124"/>
                  </a:lnTo>
                  <a:lnTo>
                    <a:pt x="2009" y="1136"/>
                  </a:lnTo>
                  <a:lnTo>
                    <a:pt x="2016" y="1148"/>
                  </a:lnTo>
                  <a:lnTo>
                    <a:pt x="2019" y="1159"/>
                  </a:lnTo>
                  <a:lnTo>
                    <a:pt x="2021" y="1171"/>
                  </a:lnTo>
                  <a:lnTo>
                    <a:pt x="2018" y="1179"/>
                  </a:lnTo>
                  <a:lnTo>
                    <a:pt x="2011" y="1186"/>
                  </a:lnTo>
                  <a:lnTo>
                    <a:pt x="1997" y="1192"/>
                  </a:lnTo>
                  <a:lnTo>
                    <a:pt x="1974" y="1195"/>
                  </a:lnTo>
                  <a:lnTo>
                    <a:pt x="1974" y="1186"/>
                  </a:lnTo>
                  <a:lnTo>
                    <a:pt x="1972" y="1178"/>
                  </a:lnTo>
                  <a:lnTo>
                    <a:pt x="1972" y="1166"/>
                  </a:lnTo>
                  <a:lnTo>
                    <a:pt x="1974" y="1152"/>
                  </a:lnTo>
                  <a:lnTo>
                    <a:pt x="1974" y="1141"/>
                  </a:lnTo>
                  <a:lnTo>
                    <a:pt x="1969" y="1141"/>
                  </a:lnTo>
                  <a:lnTo>
                    <a:pt x="1965" y="1141"/>
                  </a:lnTo>
                  <a:lnTo>
                    <a:pt x="1962" y="1141"/>
                  </a:lnTo>
                  <a:lnTo>
                    <a:pt x="1960" y="1141"/>
                  </a:lnTo>
                  <a:lnTo>
                    <a:pt x="1958" y="1139"/>
                  </a:lnTo>
                  <a:lnTo>
                    <a:pt x="1955" y="1138"/>
                  </a:lnTo>
                  <a:lnTo>
                    <a:pt x="1951" y="1132"/>
                  </a:lnTo>
                  <a:lnTo>
                    <a:pt x="1955" y="1127"/>
                  </a:lnTo>
                  <a:lnTo>
                    <a:pt x="1958" y="1122"/>
                  </a:lnTo>
                  <a:lnTo>
                    <a:pt x="1960" y="1117"/>
                  </a:lnTo>
                  <a:lnTo>
                    <a:pt x="1964" y="1110"/>
                  </a:lnTo>
                  <a:lnTo>
                    <a:pt x="1955" y="1110"/>
                  </a:lnTo>
                  <a:lnTo>
                    <a:pt x="1944" y="1108"/>
                  </a:lnTo>
                  <a:lnTo>
                    <a:pt x="1932" y="1111"/>
                  </a:lnTo>
                  <a:lnTo>
                    <a:pt x="1918" y="1117"/>
                  </a:lnTo>
                  <a:lnTo>
                    <a:pt x="1906" y="1122"/>
                  </a:lnTo>
                  <a:lnTo>
                    <a:pt x="1906" y="1118"/>
                  </a:lnTo>
                  <a:lnTo>
                    <a:pt x="1908" y="1113"/>
                  </a:lnTo>
                  <a:lnTo>
                    <a:pt x="1910" y="1110"/>
                  </a:lnTo>
                  <a:lnTo>
                    <a:pt x="1911" y="1104"/>
                  </a:lnTo>
                  <a:lnTo>
                    <a:pt x="1913" y="1101"/>
                  </a:lnTo>
                  <a:lnTo>
                    <a:pt x="1916" y="1094"/>
                  </a:lnTo>
                  <a:lnTo>
                    <a:pt x="1913" y="1094"/>
                  </a:lnTo>
                  <a:lnTo>
                    <a:pt x="1910" y="1092"/>
                  </a:lnTo>
                  <a:lnTo>
                    <a:pt x="1906" y="1092"/>
                  </a:lnTo>
                  <a:lnTo>
                    <a:pt x="1901" y="1090"/>
                  </a:lnTo>
                  <a:lnTo>
                    <a:pt x="1890" y="1101"/>
                  </a:lnTo>
                  <a:lnTo>
                    <a:pt x="1878" y="1110"/>
                  </a:lnTo>
                  <a:lnTo>
                    <a:pt x="1866" y="1120"/>
                  </a:lnTo>
                  <a:lnTo>
                    <a:pt x="1859" y="1132"/>
                  </a:lnTo>
                  <a:lnTo>
                    <a:pt x="1866" y="1136"/>
                  </a:lnTo>
                  <a:lnTo>
                    <a:pt x="1871" y="1139"/>
                  </a:lnTo>
                  <a:lnTo>
                    <a:pt x="1875" y="1143"/>
                  </a:lnTo>
                  <a:lnTo>
                    <a:pt x="1878" y="1146"/>
                  </a:lnTo>
                  <a:lnTo>
                    <a:pt x="1882" y="1152"/>
                  </a:lnTo>
                  <a:lnTo>
                    <a:pt x="1892" y="1146"/>
                  </a:lnTo>
                  <a:lnTo>
                    <a:pt x="1901" y="1143"/>
                  </a:lnTo>
                  <a:lnTo>
                    <a:pt x="1910" y="1143"/>
                  </a:lnTo>
                  <a:lnTo>
                    <a:pt x="1920" y="1148"/>
                  </a:lnTo>
                  <a:lnTo>
                    <a:pt x="1925" y="1148"/>
                  </a:lnTo>
                  <a:lnTo>
                    <a:pt x="1925" y="1160"/>
                  </a:lnTo>
                  <a:lnTo>
                    <a:pt x="1906" y="1160"/>
                  </a:lnTo>
                  <a:lnTo>
                    <a:pt x="1899" y="1169"/>
                  </a:lnTo>
                  <a:lnTo>
                    <a:pt x="1892" y="1176"/>
                  </a:lnTo>
                  <a:lnTo>
                    <a:pt x="1887" y="1183"/>
                  </a:lnTo>
                  <a:lnTo>
                    <a:pt x="1882" y="1195"/>
                  </a:lnTo>
                  <a:lnTo>
                    <a:pt x="1896" y="1204"/>
                  </a:lnTo>
                  <a:lnTo>
                    <a:pt x="1904" y="1218"/>
                  </a:lnTo>
                  <a:lnTo>
                    <a:pt x="1911" y="1237"/>
                  </a:lnTo>
                  <a:lnTo>
                    <a:pt x="1915" y="1256"/>
                  </a:lnTo>
                  <a:lnTo>
                    <a:pt x="1916" y="1277"/>
                  </a:lnTo>
                  <a:lnTo>
                    <a:pt x="1916" y="1295"/>
                  </a:lnTo>
                  <a:lnTo>
                    <a:pt x="1904" y="1303"/>
                  </a:lnTo>
                  <a:lnTo>
                    <a:pt x="1897" y="1317"/>
                  </a:lnTo>
                  <a:lnTo>
                    <a:pt x="1890" y="1330"/>
                  </a:lnTo>
                  <a:lnTo>
                    <a:pt x="1882" y="1344"/>
                  </a:lnTo>
                  <a:lnTo>
                    <a:pt x="1864" y="1363"/>
                  </a:lnTo>
                  <a:lnTo>
                    <a:pt x="1841" y="1377"/>
                  </a:lnTo>
                  <a:lnTo>
                    <a:pt x="1817" y="1387"/>
                  </a:lnTo>
                  <a:lnTo>
                    <a:pt x="1789" y="1396"/>
                  </a:lnTo>
                  <a:lnTo>
                    <a:pt x="1763" y="1401"/>
                  </a:lnTo>
                  <a:lnTo>
                    <a:pt x="1763" y="1408"/>
                  </a:lnTo>
                  <a:lnTo>
                    <a:pt x="1763" y="1412"/>
                  </a:lnTo>
                  <a:lnTo>
                    <a:pt x="1763" y="1415"/>
                  </a:lnTo>
                  <a:lnTo>
                    <a:pt x="1763" y="1417"/>
                  </a:lnTo>
                  <a:lnTo>
                    <a:pt x="1765" y="1419"/>
                  </a:lnTo>
                  <a:lnTo>
                    <a:pt x="1765" y="1424"/>
                  </a:lnTo>
                  <a:lnTo>
                    <a:pt x="1766" y="1429"/>
                  </a:lnTo>
                  <a:lnTo>
                    <a:pt x="1763" y="1433"/>
                  </a:lnTo>
                  <a:lnTo>
                    <a:pt x="1759" y="1436"/>
                  </a:lnTo>
                  <a:lnTo>
                    <a:pt x="1758" y="1438"/>
                  </a:lnTo>
                  <a:lnTo>
                    <a:pt x="1754" y="1441"/>
                  </a:lnTo>
                  <a:lnTo>
                    <a:pt x="1747" y="1445"/>
                  </a:lnTo>
                  <a:lnTo>
                    <a:pt x="1745" y="1445"/>
                  </a:lnTo>
                  <a:lnTo>
                    <a:pt x="1744" y="1447"/>
                  </a:lnTo>
                  <a:lnTo>
                    <a:pt x="1742" y="1447"/>
                  </a:lnTo>
                  <a:lnTo>
                    <a:pt x="1740" y="1447"/>
                  </a:lnTo>
                  <a:lnTo>
                    <a:pt x="1737" y="1448"/>
                  </a:lnTo>
                  <a:lnTo>
                    <a:pt x="1735" y="1443"/>
                  </a:lnTo>
                  <a:lnTo>
                    <a:pt x="1733" y="1438"/>
                  </a:lnTo>
                  <a:lnTo>
                    <a:pt x="1733" y="1433"/>
                  </a:lnTo>
                  <a:lnTo>
                    <a:pt x="1733" y="1424"/>
                  </a:lnTo>
                  <a:lnTo>
                    <a:pt x="1737" y="1422"/>
                  </a:lnTo>
                  <a:lnTo>
                    <a:pt x="1740" y="1422"/>
                  </a:lnTo>
                  <a:lnTo>
                    <a:pt x="1744" y="1420"/>
                  </a:lnTo>
                  <a:lnTo>
                    <a:pt x="1745" y="1417"/>
                  </a:lnTo>
                  <a:lnTo>
                    <a:pt x="1747" y="1413"/>
                  </a:lnTo>
                  <a:lnTo>
                    <a:pt x="1745" y="1410"/>
                  </a:lnTo>
                  <a:lnTo>
                    <a:pt x="1742" y="1405"/>
                  </a:lnTo>
                  <a:lnTo>
                    <a:pt x="1740" y="1401"/>
                  </a:lnTo>
                  <a:lnTo>
                    <a:pt x="1737" y="1399"/>
                  </a:lnTo>
                  <a:lnTo>
                    <a:pt x="1735" y="1399"/>
                  </a:lnTo>
                  <a:lnTo>
                    <a:pt x="1730" y="1398"/>
                  </a:lnTo>
                  <a:lnTo>
                    <a:pt x="1724" y="1398"/>
                  </a:lnTo>
                  <a:lnTo>
                    <a:pt x="1718" y="1406"/>
                  </a:lnTo>
                  <a:lnTo>
                    <a:pt x="1711" y="1412"/>
                  </a:lnTo>
                  <a:lnTo>
                    <a:pt x="1705" y="1417"/>
                  </a:lnTo>
                  <a:lnTo>
                    <a:pt x="1700" y="1426"/>
                  </a:lnTo>
                  <a:lnTo>
                    <a:pt x="1698" y="1440"/>
                  </a:lnTo>
                  <a:lnTo>
                    <a:pt x="1714" y="1455"/>
                  </a:lnTo>
                  <a:lnTo>
                    <a:pt x="1726" y="1471"/>
                  </a:lnTo>
                  <a:lnTo>
                    <a:pt x="1737" y="1488"/>
                  </a:lnTo>
                  <a:lnTo>
                    <a:pt x="1742" y="1511"/>
                  </a:lnTo>
                  <a:lnTo>
                    <a:pt x="1744" y="1539"/>
                  </a:lnTo>
                  <a:lnTo>
                    <a:pt x="1686" y="1586"/>
                  </a:lnTo>
                  <a:lnTo>
                    <a:pt x="1679" y="1586"/>
                  </a:lnTo>
                  <a:lnTo>
                    <a:pt x="1674" y="1567"/>
                  </a:lnTo>
                  <a:lnTo>
                    <a:pt x="1663" y="1553"/>
                  </a:lnTo>
                  <a:lnTo>
                    <a:pt x="1649" y="1541"/>
                  </a:lnTo>
                  <a:lnTo>
                    <a:pt x="1634" y="1529"/>
                  </a:lnTo>
                  <a:lnTo>
                    <a:pt x="1618" y="1516"/>
                  </a:lnTo>
                  <a:lnTo>
                    <a:pt x="1611" y="1544"/>
                  </a:lnTo>
                  <a:lnTo>
                    <a:pt x="1602" y="1567"/>
                  </a:lnTo>
                  <a:lnTo>
                    <a:pt x="1611" y="1572"/>
                  </a:lnTo>
                  <a:lnTo>
                    <a:pt x="1615" y="1579"/>
                  </a:lnTo>
                  <a:lnTo>
                    <a:pt x="1616" y="1588"/>
                  </a:lnTo>
                  <a:lnTo>
                    <a:pt x="1622" y="1598"/>
                  </a:lnTo>
                  <a:lnTo>
                    <a:pt x="1623" y="1600"/>
                  </a:lnTo>
                  <a:lnTo>
                    <a:pt x="1627" y="1600"/>
                  </a:lnTo>
                  <a:lnTo>
                    <a:pt x="1630" y="1600"/>
                  </a:lnTo>
                  <a:lnTo>
                    <a:pt x="1634" y="1600"/>
                  </a:lnTo>
                  <a:lnTo>
                    <a:pt x="1637" y="1602"/>
                  </a:lnTo>
                  <a:lnTo>
                    <a:pt x="1651" y="1616"/>
                  </a:lnTo>
                  <a:lnTo>
                    <a:pt x="1662" y="1637"/>
                  </a:lnTo>
                  <a:lnTo>
                    <a:pt x="1669" y="1661"/>
                  </a:lnTo>
                  <a:lnTo>
                    <a:pt x="1670" y="1686"/>
                  </a:lnTo>
                  <a:lnTo>
                    <a:pt x="1660" y="1686"/>
                  </a:lnTo>
                  <a:lnTo>
                    <a:pt x="1649" y="1677"/>
                  </a:lnTo>
                  <a:lnTo>
                    <a:pt x="1639" y="1672"/>
                  </a:lnTo>
                  <a:lnTo>
                    <a:pt x="1637" y="1670"/>
                  </a:lnTo>
                  <a:lnTo>
                    <a:pt x="1628" y="1663"/>
                  </a:lnTo>
                  <a:lnTo>
                    <a:pt x="1622" y="1649"/>
                  </a:lnTo>
                  <a:lnTo>
                    <a:pt x="1618" y="1633"/>
                  </a:lnTo>
                  <a:lnTo>
                    <a:pt x="1613" y="1619"/>
                  </a:lnTo>
                  <a:lnTo>
                    <a:pt x="1608" y="1605"/>
                  </a:lnTo>
                  <a:lnTo>
                    <a:pt x="1599" y="1593"/>
                  </a:lnTo>
                  <a:lnTo>
                    <a:pt x="1599" y="1590"/>
                  </a:lnTo>
                  <a:lnTo>
                    <a:pt x="1590" y="1593"/>
                  </a:lnTo>
                  <a:lnTo>
                    <a:pt x="1590" y="1590"/>
                  </a:lnTo>
                  <a:lnTo>
                    <a:pt x="1587" y="1576"/>
                  </a:lnTo>
                  <a:lnTo>
                    <a:pt x="1587" y="1558"/>
                  </a:lnTo>
                  <a:lnTo>
                    <a:pt x="1587" y="1539"/>
                  </a:lnTo>
                  <a:lnTo>
                    <a:pt x="1587" y="1518"/>
                  </a:lnTo>
                  <a:lnTo>
                    <a:pt x="1585" y="1499"/>
                  </a:lnTo>
                  <a:lnTo>
                    <a:pt x="1578" y="1483"/>
                  </a:lnTo>
                  <a:lnTo>
                    <a:pt x="1567" y="1471"/>
                  </a:lnTo>
                  <a:lnTo>
                    <a:pt x="1564" y="1474"/>
                  </a:lnTo>
                  <a:lnTo>
                    <a:pt x="1559" y="1478"/>
                  </a:lnTo>
                  <a:lnTo>
                    <a:pt x="1555" y="1480"/>
                  </a:lnTo>
                  <a:lnTo>
                    <a:pt x="1548" y="1481"/>
                  </a:lnTo>
                  <a:lnTo>
                    <a:pt x="1541" y="1481"/>
                  </a:lnTo>
                  <a:lnTo>
                    <a:pt x="1539" y="1481"/>
                  </a:lnTo>
                  <a:lnTo>
                    <a:pt x="1539" y="1480"/>
                  </a:lnTo>
                  <a:lnTo>
                    <a:pt x="1539" y="1480"/>
                  </a:lnTo>
                  <a:lnTo>
                    <a:pt x="1539" y="1480"/>
                  </a:lnTo>
                  <a:lnTo>
                    <a:pt x="1538" y="1480"/>
                  </a:lnTo>
                  <a:lnTo>
                    <a:pt x="1536" y="1478"/>
                  </a:lnTo>
                  <a:lnTo>
                    <a:pt x="1536" y="1457"/>
                  </a:lnTo>
                  <a:lnTo>
                    <a:pt x="1531" y="1440"/>
                  </a:lnTo>
                  <a:lnTo>
                    <a:pt x="1524" y="1426"/>
                  </a:lnTo>
                  <a:lnTo>
                    <a:pt x="1513" y="1413"/>
                  </a:lnTo>
                  <a:lnTo>
                    <a:pt x="1505" y="1399"/>
                  </a:lnTo>
                  <a:lnTo>
                    <a:pt x="1494" y="1382"/>
                  </a:lnTo>
                  <a:lnTo>
                    <a:pt x="1491" y="1385"/>
                  </a:lnTo>
                  <a:lnTo>
                    <a:pt x="1489" y="1387"/>
                  </a:lnTo>
                  <a:lnTo>
                    <a:pt x="1487" y="1391"/>
                  </a:lnTo>
                  <a:lnTo>
                    <a:pt x="1485" y="1392"/>
                  </a:lnTo>
                  <a:lnTo>
                    <a:pt x="1484" y="1394"/>
                  </a:lnTo>
                  <a:lnTo>
                    <a:pt x="1468" y="1396"/>
                  </a:lnTo>
                  <a:lnTo>
                    <a:pt x="1454" y="1394"/>
                  </a:lnTo>
                  <a:lnTo>
                    <a:pt x="1440" y="1394"/>
                  </a:lnTo>
                  <a:lnTo>
                    <a:pt x="1436" y="1408"/>
                  </a:lnTo>
                  <a:lnTo>
                    <a:pt x="1431" y="1415"/>
                  </a:lnTo>
                  <a:lnTo>
                    <a:pt x="1428" y="1417"/>
                  </a:lnTo>
                  <a:lnTo>
                    <a:pt x="1421" y="1417"/>
                  </a:lnTo>
                  <a:lnTo>
                    <a:pt x="1414" y="1419"/>
                  </a:lnTo>
                  <a:lnTo>
                    <a:pt x="1407" y="1424"/>
                  </a:lnTo>
                  <a:lnTo>
                    <a:pt x="1395" y="1455"/>
                  </a:lnTo>
                  <a:lnTo>
                    <a:pt x="1379" y="1455"/>
                  </a:lnTo>
                  <a:lnTo>
                    <a:pt x="1370" y="1462"/>
                  </a:lnTo>
                  <a:lnTo>
                    <a:pt x="1361" y="1471"/>
                  </a:lnTo>
                  <a:lnTo>
                    <a:pt x="1349" y="1478"/>
                  </a:lnTo>
                  <a:lnTo>
                    <a:pt x="1346" y="1513"/>
                  </a:lnTo>
                  <a:lnTo>
                    <a:pt x="1337" y="1543"/>
                  </a:lnTo>
                  <a:lnTo>
                    <a:pt x="1325" y="1567"/>
                  </a:lnTo>
                  <a:lnTo>
                    <a:pt x="1306" y="1590"/>
                  </a:lnTo>
                  <a:lnTo>
                    <a:pt x="1304" y="1590"/>
                  </a:lnTo>
                  <a:lnTo>
                    <a:pt x="1302" y="1588"/>
                  </a:lnTo>
                  <a:lnTo>
                    <a:pt x="1300" y="1588"/>
                  </a:lnTo>
                  <a:lnTo>
                    <a:pt x="1300" y="1588"/>
                  </a:lnTo>
                  <a:lnTo>
                    <a:pt x="1299" y="1586"/>
                  </a:lnTo>
                  <a:lnTo>
                    <a:pt x="1288" y="1574"/>
                  </a:lnTo>
                  <a:lnTo>
                    <a:pt x="1278" y="1555"/>
                  </a:lnTo>
                  <a:lnTo>
                    <a:pt x="1272" y="1539"/>
                  </a:lnTo>
                  <a:lnTo>
                    <a:pt x="1271" y="1536"/>
                  </a:lnTo>
                  <a:lnTo>
                    <a:pt x="1272" y="1532"/>
                  </a:lnTo>
                  <a:lnTo>
                    <a:pt x="1274" y="1529"/>
                  </a:lnTo>
                  <a:lnTo>
                    <a:pt x="1276" y="1527"/>
                  </a:lnTo>
                  <a:lnTo>
                    <a:pt x="1276" y="1525"/>
                  </a:lnTo>
                  <a:lnTo>
                    <a:pt x="1258" y="1499"/>
                  </a:lnTo>
                  <a:lnTo>
                    <a:pt x="1246" y="1471"/>
                  </a:lnTo>
                  <a:lnTo>
                    <a:pt x="1238" y="1441"/>
                  </a:lnTo>
                  <a:lnTo>
                    <a:pt x="1234" y="1405"/>
                  </a:lnTo>
                  <a:lnTo>
                    <a:pt x="1222" y="1406"/>
                  </a:lnTo>
                  <a:lnTo>
                    <a:pt x="1213" y="1406"/>
                  </a:lnTo>
                  <a:lnTo>
                    <a:pt x="1203" y="1405"/>
                  </a:lnTo>
                  <a:lnTo>
                    <a:pt x="1199" y="1401"/>
                  </a:lnTo>
                  <a:lnTo>
                    <a:pt x="1194" y="1398"/>
                  </a:lnTo>
                  <a:lnTo>
                    <a:pt x="1190" y="1394"/>
                  </a:lnTo>
                  <a:lnTo>
                    <a:pt x="1187" y="1391"/>
                  </a:lnTo>
                  <a:lnTo>
                    <a:pt x="1190" y="1378"/>
                  </a:lnTo>
                  <a:lnTo>
                    <a:pt x="1183" y="1368"/>
                  </a:lnTo>
                  <a:lnTo>
                    <a:pt x="1171" y="1359"/>
                  </a:lnTo>
                  <a:lnTo>
                    <a:pt x="1159" y="1351"/>
                  </a:lnTo>
                  <a:lnTo>
                    <a:pt x="1148" y="1340"/>
                  </a:lnTo>
                  <a:lnTo>
                    <a:pt x="1119" y="1344"/>
                  </a:lnTo>
                  <a:lnTo>
                    <a:pt x="1089" y="1344"/>
                  </a:lnTo>
                  <a:lnTo>
                    <a:pt x="1059" y="1342"/>
                  </a:lnTo>
                  <a:lnTo>
                    <a:pt x="1030" y="1340"/>
                  </a:lnTo>
                  <a:lnTo>
                    <a:pt x="1025" y="1330"/>
                  </a:lnTo>
                  <a:lnTo>
                    <a:pt x="1018" y="1317"/>
                  </a:lnTo>
                  <a:lnTo>
                    <a:pt x="1007" y="1321"/>
                  </a:lnTo>
                  <a:lnTo>
                    <a:pt x="1000" y="1323"/>
                  </a:lnTo>
                  <a:lnTo>
                    <a:pt x="991" y="1324"/>
                  </a:lnTo>
                  <a:lnTo>
                    <a:pt x="979" y="1324"/>
                  </a:lnTo>
                  <a:lnTo>
                    <a:pt x="969" y="1317"/>
                  </a:lnTo>
                  <a:lnTo>
                    <a:pt x="958" y="1312"/>
                  </a:lnTo>
                  <a:lnTo>
                    <a:pt x="946" y="1305"/>
                  </a:lnTo>
                  <a:lnTo>
                    <a:pt x="937" y="1298"/>
                  </a:lnTo>
                  <a:lnTo>
                    <a:pt x="934" y="1288"/>
                  </a:lnTo>
                  <a:lnTo>
                    <a:pt x="929" y="1279"/>
                  </a:lnTo>
                  <a:lnTo>
                    <a:pt x="918" y="1270"/>
                  </a:lnTo>
                  <a:lnTo>
                    <a:pt x="916" y="1270"/>
                  </a:lnTo>
                  <a:lnTo>
                    <a:pt x="915" y="1270"/>
                  </a:lnTo>
                  <a:lnTo>
                    <a:pt x="913" y="1270"/>
                  </a:lnTo>
                  <a:lnTo>
                    <a:pt x="909" y="1270"/>
                  </a:lnTo>
                  <a:lnTo>
                    <a:pt x="902" y="1270"/>
                  </a:lnTo>
                  <a:lnTo>
                    <a:pt x="906" y="1284"/>
                  </a:lnTo>
                  <a:lnTo>
                    <a:pt x="911" y="1300"/>
                  </a:lnTo>
                  <a:lnTo>
                    <a:pt x="920" y="1316"/>
                  </a:lnTo>
                  <a:lnTo>
                    <a:pt x="927" y="1330"/>
                  </a:lnTo>
                  <a:lnTo>
                    <a:pt x="934" y="1340"/>
                  </a:lnTo>
                  <a:lnTo>
                    <a:pt x="936" y="1335"/>
                  </a:lnTo>
                  <a:lnTo>
                    <a:pt x="937" y="1333"/>
                  </a:lnTo>
                  <a:lnTo>
                    <a:pt x="937" y="1331"/>
                  </a:lnTo>
                  <a:lnTo>
                    <a:pt x="939" y="1331"/>
                  </a:lnTo>
                  <a:lnTo>
                    <a:pt x="941" y="1331"/>
                  </a:lnTo>
                  <a:lnTo>
                    <a:pt x="946" y="1333"/>
                  </a:lnTo>
                  <a:lnTo>
                    <a:pt x="948" y="1338"/>
                  </a:lnTo>
                  <a:lnTo>
                    <a:pt x="950" y="1344"/>
                  </a:lnTo>
                  <a:lnTo>
                    <a:pt x="950" y="1349"/>
                  </a:lnTo>
                  <a:lnTo>
                    <a:pt x="951" y="1354"/>
                  </a:lnTo>
                  <a:lnTo>
                    <a:pt x="953" y="1359"/>
                  </a:lnTo>
                  <a:lnTo>
                    <a:pt x="960" y="1358"/>
                  </a:lnTo>
                  <a:lnTo>
                    <a:pt x="969" y="1356"/>
                  </a:lnTo>
                  <a:lnTo>
                    <a:pt x="979" y="1356"/>
                  </a:lnTo>
                  <a:lnTo>
                    <a:pt x="995" y="1338"/>
                  </a:lnTo>
                  <a:lnTo>
                    <a:pt x="1014" y="1324"/>
                  </a:lnTo>
                  <a:lnTo>
                    <a:pt x="1016" y="1342"/>
                  </a:lnTo>
                  <a:lnTo>
                    <a:pt x="1018" y="1356"/>
                  </a:lnTo>
                  <a:lnTo>
                    <a:pt x="1044" y="1370"/>
                  </a:lnTo>
                  <a:lnTo>
                    <a:pt x="1065" y="1387"/>
                  </a:lnTo>
                  <a:lnTo>
                    <a:pt x="1058" y="1396"/>
                  </a:lnTo>
                  <a:lnTo>
                    <a:pt x="1052" y="1405"/>
                  </a:lnTo>
                  <a:lnTo>
                    <a:pt x="1046" y="1412"/>
                  </a:lnTo>
                  <a:lnTo>
                    <a:pt x="1033" y="1417"/>
                  </a:lnTo>
                  <a:lnTo>
                    <a:pt x="1033" y="1436"/>
                  </a:lnTo>
                  <a:lnTo>
                    <a:pt x="1016" y="1447"/>
                  </a:lnTo>
                  <a:lnTo>
                    <a:pt x="998" y="1459"/>
                  </a:lnTo>
                  <a:lnTo>
                    <a:pt x="998" y="1467"/>
                  </a:lnTo>
                  <a:lnTo>
                    <a:pt x="976" y="1467"/>
                  </a:lnTo>
                  <a:lnTo>
                    <a:pt x="963" y="1474"/>
                  </a:lnTo>
                  <a:lnTo>
                    <a:pt x="953" y="1485"/>
                  </a:lnTo>
                  <a:lnTo>
                    <a:pt x="941" y="1494"/>
                  </a:lnTo>
                  <a:lnTo>
                    <a:pt x="925" y="1501"/>
                  </a:lnTo>
                  <a:lnTo>
                    <a:pt x="909" y="1504"/>
                  </a:lnTo>
                  <a:lnTo>
                    <a:pt x="892" y="1509"/>
                  </a:lnTo>
                  <a:lnTo>
                    <a:pt x="878" y="1515"/>
                  </a:lnTo>
                  <a:lnTo>
                    <a:pt x="866" y="1522"/>
                  </a:lnTo>
                  <a:lnTo>
                    <a:pt x="854" y="1525"/>
                  </a:lnTo>
                  <a:lnTo>
                    <a:pt x="845" y="1525"/>
                  </a:lnTo>
                  <a:lnTo>
                    <a:pt x="841" y="1523"/>
                  </a:lnTo>
                  <a:lnTo>
                    <a:pt x="840" y="1523"/>
                  </a:lnTo>
                  <a:lnTo>
                    <a:pt x="838" y="1522"/>
                  </a:lnTo>
                  <a:lnTo>
                    <a:pt x="838" y="1522"/>
                  </a:lnTo>
                  <a:lnTo>
                    <a:pt x="836" y="1520"/>
                  </a:lnTo>
                  <a:lnTo>
                    <a:pt x="834" y="1516"/>
                  </a:lnTo>
                  <a:lnTo>
                    <a:pt x="829" y="1506"/>
                  </a:lnTo>
                  <a:lnTo>
                    <a:pt x="827" y="1495"/>
                  </a:lnTo>
                  <a:lnTo>
                    <a:pt x="827" y="1485"/>
                  </a:lnTo>
                  <a:lnTo>
                    <a:pt x="826" y="1474"/>
                  </a:lnTo>
                  <a:lnTo>
                    <a:pt x="817" y="1457"/>
                  </a:lnTo>
                  <a:lnTo>
                    <a:pt x="805" y="1441"/>
                  </a:lnTo>
                  <a:lnTo>
                    <a:pt x="792" y="1427"/>
                  </a:lnTo>
                  <a:lnTo>
                    <a:pt x="780" y="1413"/>
                  </a:lnTo>
                  <a:lnTo>
                    <a:pt x="777" y="1403"/>
                  </a:lnTo>
                  <a:lnTo>
                    <a:pt x="775" y="1391"/>
                  </a:lnTo>
                  <a:lnTo>
                    <a:pt x="773" y="1378"/>
                  </a:lnTo>
                  <a:lnTo>
                    <a:pt x="768" y="1368"/>
                  </a:lnTo>
                  <a:lnTo>
                    <a:pt x="749" y="1356"/>
                  </a:lnTo>
                  <a:lnTo>
                    <a:pt x="744" y="1344"/>
                  </a:lnTo>
                  <a:lnTo>
                    <a:pt x="738" y="1331"/>
                  </a:lnTo>
                  <a:lnTo>
                    <a:pt x="733" y="1319"/>
                  </a:lnTo>
                  <a:lnTo>
                    <a:pt x="726" y="1309"/>
                  </a:lnTo>
                  <a:lnTo>
                    <a:pt x="716" y="1302"/>
                  </a:lnTo>
                  <a:lnTo>
                    <a:pt x="710" y="1300"/>
                  </a:lnTo>
                  <a:lnTo>
                    <a:pt x="709" y="1296"/>
                  </a:lnTo>
                  <a:lnTo>
                    <a:pt x="705" y="1295"/>
                  </a:lnTo>
                  <a:lnTo>
                    <a:pt x="702" y="1293"/>
                  </a:lnTo>
                  <a:lnTo>
                    <a:pt x="698" y="1291"/>
                  </a:lnTo>
                  <a:lnTo>
                    <a:pt x="695" y="1288"/>
                  </a:lnTo>
                  <a:lnTo>
                    <a:pt x="691" y="1282"/>
                  </a:lnTo>
                  <a:lnTo>
                    <a:pt x="688" y="1275"/>
                  </a:lnTo>
                  <a:lnTo>
                    <a:pt x="684" y="1275"/>
                  </a:lnTo>
                  <a:lnTo>
                    <a:pt x="684" y="1282"/>
                  </a:lnTo>
                  <a:lnTo>
                    <a:pt x="696" y="1298"/>
                  </a:lnTo>
                  <a:lnTo>
                    <a:pt x="707" y="1316"/>
                  </a:lnTo>
                  <a:lnTo>
                    <a:pt x="714" y="1337"/>
                  </a:lnTo>
                  <a:lnTo>
                    <a:pt x="721" y="1356"/>
                  </a:lnTo>
                  <a:lnTo>
                    <a:pt x="730" y="1375"/>
                  </a:lnTo>
                  <a:lnTo>
                    <a:pt x="733" y="1378"/>
                  </a:lnTo>
                  <a:lnTo>
                    <a:pt x="738" y="1382"/>
                  </a:lnTo>
                  <a:lnTo>
                    <a:pt x="742" y="1385"/>
                  </a:lnTo>
                  <a:lnTo>
                    <a:pt x="747" y="1389"/>
                  </a:lnTo>
                  <a:lnTo>
                    <a:pt x="749" y="1394"/>
                  </a:lnTo>
                  <a:lnTo>
                    <a:pt x="749" y="1429"/>
                  </a:lnTo>
                  <a:lnTo>
                    <a:pt x="752" y="1433"/>
                  </a:lnTo>
                  <a:lnTo>
                    <a:pt x="756" y="1438"/>
                  </a:lnTo>
                  <a:lnTo>
                    <a:pt x="761" y="1441"/>
                  </a:lnTo>
                  <a:lnTo>
                    <a:pt x="766" y="1445"/>
                  </a:lnTo>
                  <a:lnTo>
                    <a:pt x="768" y="1448"/>
                  </a:lnTo>
                  <a:lnTo>
                    <a:pt x="771" y="1459"/>
                  </a:lnTo>
                  <a:lnTo>
                    <a:pt x="773" y="1467"/>
                  </a:lnTo>
                  <a:lnTo>
                    <a:pt x="777" y="1478"/>
                  </a:lnTo>
                  <a:lnTo>
                    <a:pt x="787" y="1490"/>
                  </a:lnTo>
                  <a:lnTo>
                    <a:pt x="803" y="1501"/>
                  </a:lnTo>
                  <a:lnTo>
                    <a:pt x="820" y="1511"/>
                  </a:lnTo>
                  <a:lnTo>
                    <a:pt x="834" y="1522"/>
                  </a:lnTo>
                  <a:lnTo>
                    <a:pt x="838" y="1527"/>
                  </a:lnTo>
                  <a:lnTo>
                    <a:pt x="838" y="1534"/>
                  </a:lnTo>
                  <a:lnTo>
                    <a:pt x="838" y="1539"/>
                  </a:lnTo>
                  <a:lnTo>
                    <a:pt x="840" y="1544"/>
                  </a:lnTo>
                  <a:lnTo>
                    <a:pt x="845" y="1550"/>
                  </a:lnTo>
                  <a:lnTo>
                    <a:pt x="860" y="1551"/>
                  </a:lnTo>
                  <a:lnTo>
                    <a:pt x="878" y="1543"/>
                  </a:lnTo>
                  <a:lnTo>
                    <a:pt x="902" y="1537"/>
                  </a:lnTo>
                  <a:lnTo>
                    <a:pt x="925" y="1532"/>
                  </a:lnTo>
                  <a:lnTo>
                    <a:pt x="946" y="1529"/>
                  </a:lnTo>
                  <a:lnTo>
                    <a:pt x="946" y="1532"/>
                  </a:lnTo>
                  <a:lnTo>
                    <a:pt x="941" y="1541"/>
                  </a:lnTo>
                  <a:lnTo>
                    <a:pt x="941" y="1551"/>
                  </a:lnTo>
                  <a:lnTo>
                    <a:pt x="937" y="1563"/>
                  </a:lnTo>
                  <a:lnTo>
                    <a:pt x="930" y="1581"/>
                  </a:lnTo>
                  <a:lnTo>
                    <a:pt x="920" y="1602"/>
                  </a:lnTo>
                  <a:lnTo>
                    <a:pt x="908" y="1623"/>
                  </a:lnTo>
                  <a:lnTo>
                    <a:pt x="895" y="1640"/>
                  </a:lnTo>
                  <a:lnTo>
                    <a:pt x="876" y="1659"/>
                  </a:lnTo>
                  <a:lnTo>
                    <a:pt x="855" y="1677"/>
                  </a:lnTo>
                  <a:lnTo>
                    <a:pt x="833" y="1694"/>
                  </a:lnTo>
                  <a:lnTo>
                    <a:pt x="812" y="1714"/>
                  </a:lnTo>
                  <a:lnTo>
                    <a:pt x="794" y="1735"/>
                  </a:lnTo>
                  <a:lnTo>
                    <a:pt x="780" y="1759"/>
                  </a:lnTo>
                  <a:lnTo>
                    <a:pt x="775" y="1782"/>
                  </a:lnTo>
                  <a:lnTo>
                    <a:pt x="778" y="1803"/>
                  </a:lnTo>
                  <a:lnTo>
                    <a:pt x="785" y="1824"/>
                  </a:lnTo>
                  <a:lnTo>
                    <a:pt x="792" y="1843"/>
                  </a:lnTo>
                  <a:lnTo>
                    <a:pt x="799" y="1864"/>
                  </a:lnTo>
                  <a:lnTo>
                    <a:pt x="805" y="1885"/>
                  </a:lnTo>
                  <a:lnTo>
                    <a:pt x="803" y="1906"/>
                  </a:lnTo>
                  <a:lnTo>
                    <a:pt x="792" y="1928"/>
                  </a:lnTo>
                  <a:lnTo>
                    <a:pt x="777" y="1939"/>
                  </a:lnTo>
                  <a:lnTo>
                    <a:pt x="759" y="1947"/>
                  </a:lnTo>
                  <a:lnTo>
                    <a:pt x="742" y="1956"/>
                  </a:lnTo>
                  <a:lnTo>
                    <a:pt x="728" y="1968"/>
                  </a:lnTo>
                  <a:lnTo>
                    <a:pt x="719" y="1986"/>
                  </a:lnTo>
                  <a:lnTo>
                    <a:pt x="728" y="1996"/>
                  </a:lnTo>
                  <a:lnTo>
                    <a:pt x="735" y="2012"/>
                  </a:lnTo>
                  <a:lnTo>
                    <a:pt x="738" y="2031"/>
                  </a:lnTo>
                  <a:lnTo>
                    <a:pt x="733" y="2035"/>
                  </a:lnTo>
                  <a:lnTo>
                    <a:pt x="730" y="2038"/>
                  </a:lnTo>
                  <a:lnTo>
                    <a:pt x="728" y="2040"/>
                  </a:lnTo>
                  <a:lnTo>
                    <a:pt x="724" y="2043"/>
                  </a:lnTo>
                  <a:lnTo>
                    <a:pt x="723" y="2047"/>
                  </a:lnTo>
                  <a:lnTo>
                    <a:pt x="719" y="2050"/>
                  </a:lnTo>
                  <a:lnTo>
                    <a:pt x="700" y="2054"/>
                  </a:lnTo>
                  <a:lnTo>
                    <a:pt x="695" y="2066"/>
                  </a:lnTo>
                  <a:lnTo>
                    <a:pt x="693" y="2080"/>
                  </a:lnTo>
                  <a:lnTo>
                    <a:pt x="691" y="2094"/>
                  </a:lnTo>
                  <a:lnTo>
                    <a:pt x="688" y="2108"/>
                  </a:lnTo>
                  <a:lnTo>
                    <a:pt x="665" y="2127"/>
                  </a:lnTo>
                  <a:lnTo>
                    <a:pt x="658" y="2143"/>
                  </a:lnTo>
                  <a:lnTo>
                    <a:pt x="649" y="2159"/>
                  </a:lnTo>
                  <a:lnTo>
                    <a:pt x="632" y="2174"/>
                  </a:lnTo>
                  <a:lnTo>
                    <a:pt x="611" y="2187"/>
                  </a:lnTo>
                  <a:lnTo>
                    <a:pt x="585" y="2194"/>
                  </a:lnTo>
                  <a:lnTo>
                    <a:pt x="559" y="2201"/>
                  </a:lnTo>
                  <a:lnTo>
                    <a:pt x="532" y="2206"/>
                  </a:lnTo>
                  <a:lnTo>
                    <a:pt x="508" y="2211"/>
                  </a:lnTo>
                  <a:lnTo>
                    <a:pt x="503" y="2208"/>
                  </a:lnTo>
                  <a:lnTo>
                    <a:pt x="499" y="2204"/>
                  </a:lnTo>
                  <a:lnTo>
                    <a:pt x="496" y="2202"/>
                  </a:lnTo>
                  <a:lnTo>
                    <a:pt x="492" y="2197"/>
                  </a:lnTo>
                  <a:lnTo>
                    <a:pt x="489" y="2194"/>
                  </a:lnTo>
                  <a:lnTo>
                    <a:pt x="487" y="2185"/>
                  </a:lnTo>
                  <a:lnTo>
                    <a:pt x="487" y="2174"/>
                  </a:lnTo>
                  <a:lnTo>
                    <a:pt x="487" y="2162"/>
                  </a:lnTo>
                  <a:lnTo>
                    <a:pt x="485" y="2150"/>
                  </a:lnTo>
                  <a:lnTo>
                    <a:pt x="475" y="2133"/>
                  </a:lnTo>
                  <a:lnTo>
                    <a:pt x="461" y="2117"/>
                  </a:lnTo>
                  <a:lnTo>
                    <a:pt x="447" y="2099"/>
                  </a:lnTo>
                  <a:lnTo>
                    <a:pt x="438" y="2082"/>
                  </a:lnTo>
                  <a:lnTo>
                    <a:pt x="442" y="2070"/>
                  </a:lnTo>
                  <a:lnTo>
                    <a:pt x="442" y="2068"/>
                  </a:lnTo>
                  <a:lnTo>
                    <a:pt x="438" y="2064"/>
                  </a:lnTo>
                  <a:lnTo>
                    <a:pt x="435" y="2063"/>
                  </a:lnTo>
                  <a:lnTo>
                    <a:pt x="433" y="2059"/>
                  </a:lnTo>
                  <a:lnTo>
                    <a:pt x="431" y="2059"/>
                  </a:lnTo>
                  <a:lnTo>
                    <a:pt x="429" y="2054"/>
                  </a:lnTo>
                  <a:lnTo>
                    <a:pt x="431" y="2049"/>
                  </a:lnTo>
                  <a:lnTo>
                    <a:pt x="431" y="2045"/>
                  </a:lnTo>
                  <a:lnTo>
                    <a:pt x="433" y="2042"/>
                  </a:lnTo>
                  <a:lnTo>
                    <a:pt x="435" y="2038"/>
                  </a:lnTo>
                  <a:lnTo>
                    <a:pt x="428" y="2035"/>
                  </a:lnTo>
                  <a:lnTo>
                    <a:pt x="428" y="2031"/>
                  </a:lnTo>
                  <a:lnTo>
                    <a:pt x="428" y="2028"/>
                  </a:lnTo>
                  <a:lnTo>
                    <a:pt x="429" y="2023"/>
                  </a:lnTo>
                  <a:lnTo>
                    <a:pt x="431" y="2019"/>
                  </a:lnTo>
                  <a:lnTo>
                    <a:pt x="431" y="2014"/>
                  </a:lnTo>
                  <a:lnTo>
                    <a:pt x="431" y="2009"/>
                  </a:lnTo>
                  <a:lnTo>
                    <a:pt x="424" y="1995"/>
                  </a:lnTo>
                  <a:lnTo>
                    <a:pt x="414" y="1979"/>
                  </a:lnTo>
                  <a:lnTo>
                    <a:pt x="403" y="1965"/>
                  </a:lnTo>
                  <a:lnTo>
                    <a:pt x="396" y="1951"/>
                  </a:lnTo>
                  <a:lnTo>
                    <a:pt x="394" y="1934"/>
                  </a:lnTo>
                  <a:lnTo>
                    <a:pt x="398" y="1914"/>
                  </a:lnTo>
                  <a:lnTo>
                    <a:pt x="405" y="1897"/>
                  </a:lnTo>
                  <a:lnTo>
                    <a:pt x="415" y="1878"/>
                  </a:lnTo>
                  <a:lnTo>
                    <a:pt x="422" y="1862"/>
                  </a:lnTo>
                  <a:lnTo>
                    <a:pt x="428" y="1848"/>
                  </a:lnTo>
                  <a:lnTo>
                    <a:pt x="421" y="1834"/>
                  </a:lnTo>
                  <a:lnTo>
                    <a:pt x="419" y="1822"/>
                  </a:lnTo>
                  <a:lnTo>
                    <a:pt x="419" y="1810"/>
                  </a:lnTo>
                  <a:lnTo>
                    <a:pt x="415" y="1794"/>
                  </a:lnTo>
                  <a:lnTo>
                    <a:pt x="405" y="1773"/>
                  </a:lnTo>
                  <a:lnTo>
                    <a:pt x="389" y="1752"/>
                  </a:lnTo>
                  <a:lnTo>
                    <a:pt x="374" y="1733"/>
                  </a:lnTo>
                  <a:lnTo>
                    <a:pt x="358" y="1717"/>
                  </a:lnTo>
                  <a:lnTo>
                    <a:pt x="363" y="1696"/>
                  </a:lnTo>
                  <a:lnTo>
                    <a:pt x="368" y="1677"/>
                  </a:lnTo>
                  <a:lnTo>
                    <a:pt x="374" y="1656"/>
                  </a:lnTo>
                  <a:lnTo>
                    <a:pt x="368" y="1653"/>
                  </a:lnTo>
                  <a:lnTo>
                    <a:pt x="365" y="1651"/>
                  </a:lnTo>
                  <a:lnTo>
                    <a:pt x="361" y="1647"/>
                  </a:lnTo>
                  <a:lnTo>
                    <a:pt x="358" y="1646"/>
                  </a:lnTo>
                  <a:lnTo>
                    <a:pt x="353" y="1646"/>
                  </a:lnTo>
                  <a:lnTo>
                    <a:pt x="346" y="1644"/>
                  </a:lnTo>
                  <a:lnTo>
                    <a:pt x="342" y="1647"/>
                  </a:lnTo>
                  <a:lnTo>
                    <a:pt x="340" y="1649"/>
                  </a:lnTo>
                  <a:lnTo>
                    <a:pt x="335" y="1651"/>
                  </a:lnTo>
                  <a:lnTo>
                    <a:pt x="330" y="1651"/>
                  </a:lnTo>
                  <a:lnTo>
                    <a:pt x="323" y="1651"/>
                  </a:lnTo>
                  <a:lnTo>
                    <a:pt x="304" y="1621"/>
                  </a:lnTo>
                  <a:lnTo>
                    <a:pt x="291" y="1619"/>
                  </a:lnTo>
                  <a:lnTo>
                    <a:pt x="279" y="1618"/>
                  </a:lnTo>
                  <a:lnTo>
                    <a:pt x="265" y="1616"/>
                  </a:lnTo>
                  <a:lnTo>
                    <a:pt x="248" y="1623"/>
                  </a:lnTo>
                  <a:lnTo>
                    <a:pt x="230" y="1630"/>
                  </a:lnTo>
                  <a:lnTo>
                    <a:pt x="216" y="1635"/>
                  </a:lnTo>
                  <a:lnTo>
                    <a:pt x="182" y="1628"/>
                  </a:lnTo>
                  <a:lnTo>
                    <a:pt x="178" y="1640"/>
                  </a:lnTo>
                  <a:lnTo>
                    <a:pt x="166" y="1640"/>
                  </a:lnTo>
                  <a:lnTo>
                    <a:pt x="155" y="1637"/>
                  </a:lnTo>
                  <a:lnTo>
                    <a:pt x="147" y="1635"/>
                  </a:lnTo>
                  <a:lnTo>
                    <a:pt x="143" y="1637"/>
                  </a:lnTo>
                  <a:lnTo>
                    <a:pt x="140" y="1640"/>
                  </a:lnTo>
                  <a:lnTo>
                    <a:pt x="134" y="1642"/>
                  </a:lnTo>
                  <a:lnTo>
                    <a:pt x="127" y="1644"/>
                  </a:lnTo>
                  <a:lnTo>
                    <a:pt x="117" y="1632"/>
                  </a:lnTo>
                  <a:lnTo>
                    <a:pt x="103" y="1625"/>
                  </a:lnTo>
                  <a:lnTo>
                    <a:pt x="89" y="1618"/>
                  </a:lnTo>
                  <a:lnTo>
                    <a:pt x="75" y="1611"/>
                  </a:lnTo>
                  <a:lnTo>
                    <a:pt x="63" y="1602"/>
                  </a:lnTo>
                  <a:lnTo>
                    <a:pt x="54" y="1579"/>
                  </a:lnTo>
                  <a:lnTo>
                    <a:pt x="44" y="1567"/>
                  </a:lnTo>
                  <a:lnTo>
                    <a:pt x="28" y="1555"/>
                  </a:lnTo>
                  <a:lnTo>
                    <a:pt x="14" y="1543"/>
                  </a:lnTo>
                  <a:lnTo>
                    <a:pt x="5" y="1532"/>
                  </a:lnTo>
                  <a:lnTo>
                    <a:pt x="5" y="1509"/>
                  </a:lnTo>
                  <a:lnTo>
                    <a:pt x="2" y="1499"/>
                  </a:lnTo>
                  <a:lnTo>
                    <a:pt x="3" y="1483"/>
                  </a:lnTo>
                  <a:lnTo>
                    <a:pt x="7" y="1469"/>
                  </a:lnTo>
                  <a:lnTo>
                    <a:pt x="10" y="1457"/>
                  </a:lnTo>
                  <a:lnTo>
                    <a:pt x="12" y="1448"/>
                  </a:lnTo>
                  <a:lnTo>
                    <a:pt x="12" y="1434"/>
                  </a:lnTo>
                  <a:lnTo>
                    <a:pt x="9" y="1426"/>
                  </a:lnTo>
                  <a:lnTo>
                    <a:pt x="3" y="1417"/>
                  </a:lnTo>
                  <a:lnTo>
                    <a:pt x="0" y="1410"/>
                  </a:lnTo>
                  <a:lnTo>
                    <a:pt x="0" y="1399"/>
                  </a:lnTo>
                  <a:lnTo>
                    <a:pt x="3" y="1385"/>
                  </a:lnTo>
                  <a:lnTo>
                    <a:pt x="10" y="1370"/>
                  </a:lnTo>
                  <a:lnTo>
                    <a:pt x="17" y="1352"/>
                  </a:lnTo>
                  <a:lnTo>
                    <a:pt x="24" y="1337"/>
                  </a:lnTo>
                  <a:lnTo>
                    <a:pt x="31" y="1324"/>
                  </a:lnTo>
                  <a:lnTo>
                    <a:pt x="35" y="1317"/>
                  </a:lnTo>
                  <a:lnTo>
                    <a:pt x="47" y="1307"/>
                  </a:lnTo>
                  <a:lnTo>
                    <a:pt x="61" y="1298"/>
                  </a:lnTo>
                  <a:lnTo>
                    <a:pt x="75" y="1291"/>
                  </a:lnTo>
                  <a:lnTo>
                    <a:pt x="89" y="1282"/>
                  </a:lnTo>
                  <a:lnTo>
                    <a:pt x="92" y="1274"/>
                  </a:lnTo>
                  <a:lnTo>
                    <a:pt x="92" y="1263"/>
                  </a:lnTo>
                  <a:lnTo>
                    <a:pt x="91" y="1251"/>
                  </a:lnTo>
                  <a:lnTo>
                    <a:pt x="92" y="1241"/>
                  </a:lnTo>
                  <a:lnTo>
                    <a:pt x="101" y="1227"/>
                  </a:lnTo>
                  <a:lnTo>
                    <a:pt x="113" y="1216"/>
                  </a:lnTo>
                  <a:lnTo>
                    <a:pt x="126" y="1206"/>
                  </a:lnTo>
                  <a:lnTo>
                    <a:pt x="138" y="1195"/>
                  </a:lnTo>
                  <a:lnTo>
                    <a:pt x="148" y="1183"/>
                  </a:lnTo>
                  <a:lnTo>
                    <a:pt x="154" y="1167"/>
                  </a:lnTo>
                  <a:lnTo>
                    <a:pt x="154" y="1166"/>
                  </a:lnTo>
                  <a:lnTo>
                    <a:pt x="152" y="1166"/>
                  </a:lnTo>
                  <a:lnTo>
                    <a:pt x="152" y="1164"/>
                  </a:lnTo>
                  <a:lnTo>
                    <a:pt x="152" y="1162"/>
                  </a:lnTo>
                  <a:lnTo>
                    <a:pt x="150" y="1160"/>
                  </a:lnTo>
                  <a:lnTo>
                    <a:pt x="147" y="1159"/>
                  </a:lnTo>
                  <a:lnTo>
                    <a:pt x="143" y="1157"/>
                  </a:lnTo>
                  <a:lnTo>
                    <a:pt x="140" y="1157"/>
                  </a:lnTo>
                  <a:lnTo>
                    <a:pt x="134" y="1155"/>
                  </a:lnTo>
                  <a:lnTo>
                    <a:pt x="131" y="1159"/>
                  </a:lnTo>
                  <a:lnTo>
                    <a:pt x="127" y="1159"/>
                  </a:lnTo>
                  <a:lnTo>
                    <a:pt x="122" y="1160"/>
                  </a:lnTo>
                  <a:lnTo>
                    <a:pt x="115" y="1160"/>
                  </a:lnTo>
                  <a:lnTo>
                    <a:pt x="115" y="1155"/>
                  </a:lnTo>
                  <a:lnTo>
                    <a:pt x="112" y="1155"/>
                  </a:lnTo>
                  <a:lnTo>
                    <a:pt x="112" y="1141"/>
                  </a:lnTo>
                  <a:lnTo>
                    <a:pt x="110" y="1122"/>
                  </a:lnTo>
                  <a:lnTo>
                    <a:pt x="108" y="1099"/>
                  </a:lnTo>
                  <a:lnTo>
                    <a:pt x="108" y="1077"/>
                  </a:lnTo>
                  <a:lnTo>
                    <a:pt x="108" y="1057"/>
                  </a:lnTo>
                  <a:lnTo>
                    <a:pt x="112" y="1045"/>
                  </a:lnTo>
                  <a:lnTo>
                    <a:pt x="113" y="1040"/>
                  </a:lnTo>
                  <a:lnTo>
                    <a:pt x="115" y="1036"/>
                  </a:lnTo>
                  <a:lnTo>
                    <a:pt x="117" y="1035"/>
                  </a:lnTo>
                  <a:lnTo>
                    <a:pt x="119" y="1035"/>
                  </a:lnTo>
                  <a:lnTo>
                    <a:pt x="122" y="1035"/>
                  </a:lnTo>
                  <a:lnTo>
                    <a:pt x="126" y="1033"/>
                  </a:lnTo>
                  <a:lnTo>
                    <a:pt x="131" y="1033"/>
                  </a:lnTo>
                  <a:lnTo>
                    <a:pt x="145" y="1038"/>
                  </a:lnTo>
                  <a:lnTo>
                    <a:pt x="161" y="1042"/>
                  </a:lnTo>
                  <a:lnTo>
                    <a:pt x="178" y="1042"/>
                  </a:lnTo>
                  <a:lnTo>
                    <a:pt x="195" y="1038"/>
                  </a:lnTo>
                  <a:lnTo>
                    <a:pt x="208" y="1033"/>
                  </a:lnTo>
                  <a:lnTo>
                    <a:pt x="209" y="1031"/>
                  </a:lnTo>
                  <a:lnTo>
                    <a:pt x="209" y="1029"/>
                  </a:lnTo>
                  <a:lnTo>
                    <a:pt x="211" y="1029"/>
                  </a:lnTo>
                  <a:lnTo>
                    <a:pt x="211" y="1028"/>
                  </a:lnTo>
                  <a:lnTo>
                    <a:pt x="211" y="1026"/>
                  </a:lnTo>
                  <a:lnTo>
                    <a:pt x="215" y="1012"/>
                  </a:lnTo>
                  <a:lnTo>
                    <a:pt x="215" y="996"/>
                  </a:lnTo>
                  <a:lnTo>
                    <a:pt x="213" y="981"/>
                  </a:lnTo>
                  <a:lnTo>
                    <a:pt x="211" y="963"/>
                  </a:lnTo>
                  <a:lnTo>
                    <a:pt x="199" y="960"/>
                  </a:lnTo>
                  <a:lnTo>
                    <a:pt x="187" y="956"/>
                  </a:lnTo>
                  <a:lnTo>
                    <a:pt x="175" y="949"/>
                  </a:lnTo>
                  <a:lnTo>
                    <a:pt x="166" y="940"/>
                  </a:lnTo>
                  <a:lnTo>
                    <a:pt x="169" y="939"/>
                  </a:lnTo>
                  <a:lnTo>
                    <a:pt x="173" y="937"/>
                  </a:lnTo>
                  <a:lnTo>
                    <a:pt x="175" y="935"/>
                  </a:lnTo>
                  <a:lnTo>
                    <a:pt x="178" y="935"/>
                  </a:lnTo>
                  <a:lnTo>
                    <a:pt x="182" y="933"/>
                  </a:lnTo>
                  <a:lnTo>
                    <a:pt x="188" y="933"/>
                  </a:lnTo>
                  <a:lnTo>
                    <a:pt x="192" y="932"/>
                  </a:lnTo>
                  <a:lnTo>
                    <a:pt x="197" y="930"/>
                  </a:lnTo>
                  <a:lnTo>
                    <a:pt x="202" y="930"/>
                  </a:lnTo>
                  <a:lnTo>
                    <a:pt x="208" y="930"/>
                  </a:lnTo>
                  <a:lnTo>
                    <a:pt x="208" y="911"/>
                  </a:lnTo>
                  <a:lnTo>
                    <a:pt x="213" y="911"/>
                  </a:lnTo>
                  <a:lnTo>
                    <a:pt x="218" y="912"/>
                  </a:lnTo>
                  <a:lnTo>
                    <a:pt x="220" y="914"/>
                  </a:lnTo>
                  <a:lnTo>
                    <a:pt x="223" y="914"/>
                  </a:lnTo>
                  <a:lnTo>
                    <a:pt x="227" y="916"/>
                  </a:lnTo>
                  <a:lnTo>
                    <a:pt x="230" y="918"/>
                  </a:lnTo>
                  <a:lnTo>
                    <a:pt x="234" y="914"/>
                  </a:lnTo>
                  <a:lnTo>
                    <a:pt x="239" y="912"/>
                  </a:lnTo>
                  <a:lnTo>
                    <a:pt x="243" y="911"/>
                  </a:lnTo>
                  <a:lnTo>
                    <a:pt x="248" y="909"/>
                  </a:lnTo>
                  <a:lnTo>
                    <a:pt x="250" y="907"/>
                  </a:lnTo>
                  <a:lnTo>
                    <a:pt x="251" y="904"/>
                  </a:lnTo>
                  <a:lnTo>
                    <a:pt x="251" y="900"/>
                  </a:lnTo>
                  <a:lnTo>
                    <a:pt x="251" y="897"/>
                  </a:lnTo>
                  <a:lnTo>
                    <a:pt x="251" y="893"/>
                  </a:lnTo>
                  <a:lnTo>
                    <a:pt x="253" y="890"/>
                  </a:lnTo>
                  <a:lnTo>
                    <a:pt x="255" y="886"/>
                  </a:lnTo>
                  <a:lnTo>
                    <a:pt x="288" y="876"/>
                  </a:lnTo>
                  <a:lnTo>
                    <a:pt x="295" y="865"/>
                  </a:lnTo>
                  <a:lnTo>
                    <a:pt x="297" y="855"/>
                  </a:lnTo>
                  <a:lnTo>
                    <a:pt x="302" y="844"/>
                  </a:lnTo>
                  <a:lnTo>
                    <a:pt x="312" y="837"/>
                  </a:lnTo>
                  <a:lnTo>
                    <a:pt x="325" y="832"/>
                  </a:lnTo>
                  <a:lnTo>
                    <a:pt x="340" y="827"/>
                  </a:lnTo>
                  <a:lnTo>
                    <a:pt x="354" y="822"/>
                  </a:lnTo>
                  <a:lnTo>
                    <a:pt x="356" y="820"/>
                  </a:lnTo>
                  <a:lnTo>
                    <a:pt x="356" y="820"/>
                  </a:lnTo>
                  <a:lnTo>
                    <a:pt x="356" y="818"/>
                  </a:lnTo>
                  <a:lnTo>
                    <a:pt x="356" y="816"/>
                  </a:lnTo>
                  <a:lnTo>
                    <a:pt x="358" y="815"/>
                  </a:lnTo>
                  <a:lnTo>
                    <a:pt x="351" y="797"/>
                  </a:lnTo>
                  <a:lnTo>
                    <a:pt x="347" y="776"/>
                  </a:lnTo>
                  <a:lnTo>
                    <a:pt x="347" y="757"/>
                  </a:lnTo>
                  <a:lnTo>
                    <a:pt x="346" y="741"/>
                  </a:lnTo>
                  <a:lnTo>
                    <a:pt x="361" y="740"/>
                  </a:lnTo>
                  <a:lnTo>
                    <a:pt x="372" y="736"/>
                  </a:lnTo>
                  <a:lnTo>
                    <a:pt x="384" y="733"/>
                  </a:lnTo>
                  <a:lnTo>
                    <a:pt x="384" y="741"/>
                  </a:lnTo>
                  <a:lnTo>
                    <a:pt x="382" y="748"/>
                  </a:lnTo>
                  <a:lnTo>
                    <a:pt x="380" y="761"/>
                  </a:lnTo>
                  <a:lnTo>
                    <a:pt x="379" y="778"/>
                  </a:lnTo>
                  <a:lnTo>
                    <a:pt x="377" y="794"/>
                  </a:lnTo>
                  <a:lnTo>
                    <a:pt x="377" y="806"/>
                  </a:lnTo>
                  <a:lnTo>
                    <a:pt x="382" y="809"/>
                  </a:lnTo>
                  <a:lnTo>
                    <a:pt x="386" y="811"/>
                  </a:lnTo>
                  <a:lnTo>
                    <a:pt x="387" y="813"/>
                  </a:lnTo>
                  <a:lnTo>
                    <a:pt x="391" y="815"/>
                  </a:lnTo>
                  <a:lnTo>
                    <a:pt x="396" y="818"/>
                  </a:lnTo>
                  <a:lnTo>
                    <a:pt x="407" y="813"/>
                  </a:lnTo>
                  <a:lnTo>
                    <a:pt x="414" y="813"/>
                  </a:lnTo>
                  <a:lnTo>
                    <a:pt x="419" y="816"/>
                  </a:lnTo>
                  <a:lnTo>
                    <a:pt x="426" y="822"/>
                  </a:lnTo>
                  <a:lnTo>
                    <a:pt x="435" y="822"/>
                  </a:lnTo>
                  <a:lnTo>
                    <a:pt x="445" y="818"/>
                  </a:lnTo>
                  <a:lnTo>
                    <a:pt x="454" y="813"/>
                  </a:lnTo>
                  <a:lnTo>
                    <a:pt x="459" y="808"/>
                  </a:lnTo>
                  <a:lnTo>
                    <a:pt x="466" y="804"/>
                  </a:lnTo>
                  <a:lnTo>
                    <a:pt x="475" y="801"/>
                  </a:lnTo>
                  <a:lnTo>
                    <a:pt x="489" y="802"/>
                  </a:lnTo>
                  <a:lnTo>
                    <a:pt x="508" y="806"/>
                  </a:lnTo>
                  <a:lnTo>
                    <a:pt x="510" y="801"/>
                  </a:lnTo>
                  <a:lnTo>
                    <a:pt x="511" y="799"/>
                  </a:lnTo>
                  <a:lnTo>
                    <a:pt x="515" y="795"/>
                  </a:lnTo>
                  <a:lnTo>
                    <a:pt x="518" y="794"/>
                  </a:lnTo>
                  <a:lnTo>
                    <a:pt x="522" y="794"/>
                  </a:lnTo>
                  <a:lnTo>
                    <a:pt x="527" y="792"/>
                  </a:lnTo>
                  <a:lnTo>
                    <a:pt x="527" y="762"/>
                  </a:lnTo>
                  <a:lnTo>
                    <a:pt x="531" y="738"/>
                  </a:lnTo>
                  <a:lnTo>
                    <a:pt x="534" y="734"/>
                  </a:lnTo>
                  <a:lnTo>
                    <a:pt x="538" y="733"/>
                  </a:lnTo>
                  <a:lnTo>
                    <a:pt x="541" y="729"/>
                  </a:lnTo>
                  <a:lnTo>
                    <a:pt x="545" y="727"/>
                  </a:lnTo>
                  <a:lnTo>
                    <a:pt x="550" y="726"/>
                  </a:lnTo>
                  <a:lnTo>
                    <a:pt x="550" y="729"/>
                  </a:lnTo>
                  <a:lnTo>
                    <a:pt x="553" y="733"/>
                  </a:lnTo>
                  <a:lnTo>
                    <a:pt x="555" y="736"/>
                  </a:lnTo>
                  <a:lnTo>
                    <a:pt x="557" y="740"/>
                  </a:lnTo>
                  <a:lnTo>
                    <a:pt x="559" y="741"/>
                  </a:lnTo>
                  <a:lnTo>
                    <a:pt x="564" y="743"/>
                  </a:lnTo>
                  <a:lnTo>
                    <a:pt x="569" y="745"/>
                  </a:lnTo>
                  <a:lnTo>
                    <a:pt x="567" y="729"/>
                  </a:lnTo>
                  <a:lnTo>
                    <a:pt x="566" y="719"/>
                  </a:lnTo>
                  <a:lnTo>
                    <a:pt x="562" y="712"/>
                  </a:lnTo>
                  <a:lnTo>
                    <a:pt x="560" y="703"/>
                  </a:lnTo>
                  <a:lnTo>
                    <a:pt x="557" y="687"/>
                  </a:lnTo>
                  <a:lnTo>
                    <a:pt x="566" y="686"/>
                  </a:lnTo>
                  <a:lnTo>
                    <a:pt x="572" y="682"/>
                  </a:lnTo>
                  <a:lnTo>
                    <a:pt x="578" y="679"/>
                  </a:lnTo>
                  <a:lnTo>
                    <a:pt x="585" y="675"/>
                  </a:lnTo>
                  <a:lnTo>
                    <a:pt x="597" y="675"/>
                  </a:lnTo>
                  <a:lnTo>
                    <a:pt x="609" y="677"/>
                  </a:lnTo>
                  <a:lnTo>
                    <a:pt x="618" y="679"/>
                  </a:lnTo>
                  <a:lnTo>
                    <a:pt x="627" y="675"/>
                  </a:lnTo>
                  <a:lnTo>
                    <a:pt x="634" y="665"/>
                  </a:lnTo>
                  <a:lnTo>
                    <a:pt x="628" y="663"/>
                  </a:lnTo>
                  <a:lnTo>
                    <a:pt x="623" y="661"/>
                  </a:lnTo>
                  <a:lnTo>
                    <a:pt x="620" y="659"/>
                  </a:lnTo>
                  <a:lnTo>
                    <a:pt x="614" y="658"/>
                  </a:lnTo>
                  <a:lnTo>
                    <a:pt x="607" y="658"/>
                  </a:lnTo>
                  <a:lnTo>
                    <a:pt x="590" y="666"/>
                  </a:lnTo>
                  <a:lnTo>
                    <a:pt x="571" y="672"/>
                  </a:lnTo>
                  <a:lnTo>
                    <a:pt x="550" y="675"/>
                  </a:lnTo>
                  <a:lnTo>
                    <a:pt x="546" y="666"/>
                  </a:lnTo>
                  <a:lnTo>
                    <a:pt x="541" y="659"/>
                  </a:lnTo>
                  <a:lnTo>
                    <a:pt x="536" y="652"/>
                  </a:lnTo>
                  <a:lnTo>
                    <a:pt x="532" y="644"/>
                  </a:lnTo>
                  <a:lnTo>
                    <a:pt x="531" y="630"/>
                  </a:lnTo>
                  <a:lnTo>
                    <a:pt x="532" y="619"/>
                  </a:lnTo>
                  <a:lnTo>
                    <a:pt x="531" y="607"/>
                  </a:lnTo>
                  <a:lnTo>
                    <a:pt x="529" y="593"/>
                  </a:lnTo>
                  <a:lnTo>
                    <a:pt x="531" y="581"/>
                  </a:lnTo>
                  <a:lnTo>
                    <a:pt x="539" y="563"/>
                  </a:lnTo>
                  <a:lnTo>
                    <a:pt x="553" y="551"/>
                  </a:lnTo>
                  <a:lnTo>
                    <a:pt x="567" y="537"/>
                  </a:lnTo>
                  <a:lnTo>
                    <a:pt x="579" y="523"/>
                  </a:lnTo>
                  <a:lnTo>
                    <a:pt x="588" y="507"/>
                  </a:lnTo>
                  <a:lnTo>
                    <a:pt x="583" y="502"/>
                  </a:lnTo>
                  <a:lnTo>
                    <a:pt x="578" y="497"/>
                  </a:lnTo>
                  <a:lnTo>
                    <a:pt x="572" y="492"/>
                  </a:lnTo>
                  <a:lnTo>
                    <a:pt x="559" y="494"/>
                  </a:lnTo>
                  <a:lnTo>
                    <a:pt x="543" y="495"/>
                  </a:lnTo>
                  <a:lnTo>
                    <a:pt x="538" y="520"/>
                  </a:lnTo>
                  <a:lnTo>
                    <a:pt x="529" y="539"/>
                  </a:lnTo>
                  <a:lnTo>
                    <a:pt x="517" y="555"/>
                  </a:lnTo>
                  <a:lnTo>
                    <a:pt x="503" y="570"/>
                  </a:lnTo>
                  <a:lnTo>
                    <a:pt x="490" y="588"/>
                  </a:lnTo>
                  <a:lnTo>
                    <a:pt x="482" y="609"/>
                  </a:lnTo>
                  <a:lnTo>
                    <a:pt x="476" y="633"/>
                  </a:lnTo>
                  <a:lnTo>
                    <a:pt x="487" y="642"/>
                  </a:lnTo>
                  <a:lnTo>
                    <a:pt x="497" y="652"/>
                  </a:lnTo>
                  <a:lnTo>
                    <a:pt x="504" y="665"/>
                  </a:lnTo>
                  <a:lnTo>
                    <a:pt x="508" y="680"/>
                  </a:lnTo>
                  <a:lnTo>
                    <a:pt x="503" y="682"/>
                  </a:lnTo>
                  <a:lnTo>
                    <a:pt x="501" y="684"/>
                  </a:lnTo>
                  <a:lnTo>
                    <a:pt x="499" y="686"/>
                  </a:lnTo>
                  <a:lnTo>
                    <a:pt x="499" y="686"/>
                  </a:lnTo>
                  <a:lnTo>
                    <a:pt x="499" y="687"/>
                  </a:lnTo>
                  <a:lnTo>
                    <a:pt x="497" y="689"/>
                  </a:lnTo>
                  <a:lnTo>
                    <a:pt x="497" y="693"/>
                  </a:lnTo>
                  <a:lnTo>
                    <a:pt x="496" y="694"/>
                  </a:lnTo>
                  <a:lnTo>
                    <a:pt x="473" y="703"/>
                  </a:lnTo>
                  <a:lnTo>
                    <a:pt x="470" y="724"/>
                  </a:lnTo>
                  <a:lnTo>
                    <a:pt x="463" y="740"/>
                  </a:lnTo>
                  <a:lnTo>
                    <a:pt x="456" y="752"/>
                  </a:lnTo>
                  <a:lnTo>
                    <a:pt x="445" y="762"/>
                  </a:lnTo>
                  <a:lnTo>
                    <a:pt x="436" y="773"/>
                  </a:lnTo>
                  <a:lnTo>
                    <a:pt x="428" y="787"/>
                  </a:lnTo>
                  <a:lnTo>
                    <a:pt x="422" y="787"/>
                  </a:lnTo>
                  <a:lnTo>
                    <a:pt x="422" y="783"/>
                  </a:lnTo>
                  <a:lnTo>
                    <a:pt x="408" y="764"/>
                  </a:lnTo>
                  <a:lnTo>
                    <a:pt x="400" y="743"/>
                  </a:lnTo>
                  <a:lnTo>
                    <a:pt x="394" y="720"/>
                  </a:lnTo>
                  <a:lnTo>
                    <a:pt x="384" y="694"/>
                  </a:lnTo>
                  <a:lnTo>
                    <a:pt x="370" y="701"/>
                  </a:lnTo>
                  <a:lnTo>
                    <a:pt x="361" y="710"/>
                  </a:lnTo>
                  <a:lnTo>
                    <a:pt x="351" y="717"/>
                  </a:lnTo>
                  <a:lnTo>
                    <a:pt x="340" y="722"/>
                  </a:lnTo>
                  <a:lnTo>
                    <a:pt x="323" y="726"/>
                  </a:lnTo>
                  <a:lnTo>
                    <a:pt x="321" y="724"/>
                  </a:lnTo>
                  <a:lnTo>
                    <a:pt x="319" y="724"/>
                  </a:lnTo>
                  <a:lnTo>
                    <a:pt x="318" y="724"/>
                  </a:lnTo>
                  <a:lnTo>
                    <a:pt x="316" y="722"/>
                  </a:lnTo>
                  <a:lnTo>
                    <a:pt x="312" y="722"/>
                  </a:lnTo>
                  <a:lnTo>
                    <a:pt x="311" y="701"/>
                  </a:lnTo>
                  <a:lnTo>
                    <a:pt x="309" y="684"/>
                  </a:lnTo>
                  <a:lnTo>
                    <a:pt x="305" y="670"/>
                  </a:lnTo>
                  <a:lnTo>
                    <a:pt x="302" y="654"/>
                  </a:lnTo>
                  <a:lnTo>
                    <a:pt x="300" y="633"/>
                  </a:lnTo>
                  <a:lnTo>
                    <a:pt x="309" y="624"/>
                  </a:lnTo>
                  <a:lnTo>
                    <a:pt x="312" y="616"/>
                  </a:lnTo>
                  <a:lnTo>
                    <a:pt x="314" y="605"/>
                  </a:lnTo>
                  <a:lnTo>
                    <a:pt x="319" y="591"/>
                  </a:lnTo>
                  <a:lnTo>
                    <a:pt x="323" y="588"/>
                  </a:lnTo>
                  <a:lnTo>
                    <a:pt x="328" y="583"/>
                  </a:lnTo>
                  <a:lnTo>
                    <a:pt x="333" y="577"/>
                  </a:lnTo>
                  <a:lnTo>
                    <a:pt x="339" y="572"/>
                  </a:lnTo>
                  <a:lnTo>
                    <a:pt x="342" y="574"/>
                  </a:lnTo>
                  <a:lnTo>
                    <a:pt x="344" y="576"/>
                  </a:lnTo>
                  <a:lnTo>
                    <a:pt x="346" y="577"/>
                  </a:lnTo>
                  <a:lnTo>
                    <a:pt x="347" y="579"/>
                  </a:lnTo>
                  <a:lnTo>
                    <a:pt x="347" y="579"/>
                  </a:lnTo>
                  <a:lnTo>
                    <a:pt x="351" y="576"/>
                  </a:lnTo>
                  <a:lnTo>
                    <a:pt x="353" y="572"/>
                  </a:lnTo>
                  <a:lnTo>
                    <a:pt x="354" y="569"/>
                  </a:lnTo>
                  <a:lnTo>
                    <a:pt x="356" y="563"/>
                  </a:lnTo>
                  <a:lnTo>
                    <a:pt x="358" y="560"/>
                  </a:lnTo>
                  <a:lnTo>
                    <a:pt x="370" y="553"/>
                  </a:lnTo>
                  <a:lnTo>
                    <a:pt x="380" y="549"/>
                  </a:lnTo>
                  <a:lnTo>
                    <a:pt x="389" y="541"/>
                  </a:lnTo>
                  <a:lnTo>
                    <a:pt x="386" y="539"/>
                  </a:lnTo>
                  <a:lnTo>
                    <a:pt x="384" y="539"/>
                  </a:lnTo>
                  <a:lnTo>
                    <a:pt x="382" y="539"/>
                  </a:lnTo>
                  <a:lnTo>
                    <a:pt x="382" y="537"/>
                  </a:lnTo>
                  <a:lnTo>
                    <a:pt x="382" y="537"/>
                  </a:lnTo>
                  <a:lnTo>
                    <a:pt x="382" y="534"/>
                  </a:lnTo>
                  <a:lnTo>
                    <a:pt x="380" y="530"/>
                  </a:lnTo>
                  <a:lnTo>
                    <a:pt x="393" y="514"/>
                  </a:lnTo>
                  <a:lnTo>
                    <a:pt x="405" y="495"/>
                  </a:lnTo>
                  <a:lnTo>
                    <a:pt x="415" y="473"/>
                  </a:lnTo>
                  <a:lnTo>
                    <a:pt x="426" y="450"/>
                  </a:lnTo>
                  <a:lnTo>
                    <a:pt x="436" y="427"/>
                  </a:lnTo>
                  <a:lnTo>
                    <a:pt x="449" y="406"/>
                  </a:lnTo>
                  <a:lnTo>
                    <a:pt x="461" y="392"/>
                  </a:lnTo>
                  <a:lnTo>
                    <a:pt x="476" y="384"/>
                  </a:lnTo>
                  <a:lnTo>
                    <a:pt x="476" y="370"/>
                  </a:lnTo>
                  <a:lnTo>
                    <a:pt x="492" y="370"/>
                  </a:lnTo>
                  <a:lnTo>
                    <a:pt x="501" y="354"/>
                  </a:lnTo>
                  <a:lnTo>
                    <a:pt x="515" y="343"/>
                  </a:lnTo>
                  <a:lnTo>
                    <a:pt x="534" y="338"/>
                  </a:lnTo>
                  <a:lnTo>
                    <a:pt x="536" y="340"/>
                  </a:lnTo>
                  <a:lnTo>
                    <a:pt x="538" y="340"/>
                  </a:lnTo>
                  <a:lnTo>
                    <a:pt x="538" y="340"/>
                  </a:lnTo>
                  <a:lnTo>
                    <a:pt x="539" y="340"/>
                  </a:lnTo>
                  <a:lnTo>
                    <a:pt x="543" y="342"/>
                  </a:lnTo>
                  <a:lnTo>
                    <a:pt x="543" y="329"/>
                  </a:lnTo>
                  <a:lnTo>
                    <a:pt x="548" y="329"/>
                  </a:lnTo>
                  <a:lnTo>
                    <a:pt x="552" y="329"/>
                  </a:lnTo>
                  <a:lnTo>
                    <a:pt x="555" y="329"/>
                  </a:lnTo>
                  <a:lnTo>
                    <a:pt x="557" y="329"/>
                  </a:lnTo>
                  <a:lnTo>
                    <a:pt x="559" y="331"/>
                  </a:lnTo>
                  <a:lnTo>
                    <a:pt x="560" y="331"/>
                  </a:lnTo>
                  <a:lnTo>
                    <a:pt x="566" y="335"/>
                  </a:lnTo>
                  <a:lnTo>
                    <a:pt x="572" y="321"/>
                  </a:lnTo>
                  <a:lnTo>
                    <a:pt x="583" y="312"/>
                  </a:lnTo>
                  <a:lnTo>
                    <a:pt x="595" y="309"/>
                  </a:lnTo>
                  <a:lnTo>
                    <a:pt x="611" y="305"/>
                  </a:lnTo>
                  <a:lnTo>
                    <a:pt x="627" y="303"/>
                  </a:lnTo>
                  <a:lnTo>
                    <a:pt x="634" y="310"/>
                  </a:lnTo>
                  <a:lnTo>
                    <a:pt x="642" y="314"/>
                  </a:lnTo>
                  <a:lnTo>
                    <a:pt x="649" y="315"/>
                  </a:lnTo>
                  <a:lnTo>
                    <a:pt x="656" y="317"/>
                  </a:lnTo>
                  <a:lnTo>
                    <a:pt x="662" y="324"/>
                  </a:lnTo>
                  <a:lnTo>
                    <a:pt x="665" y="338"/>
                  </a:lnTo>
                  <a:lnTo>
                    <a:pt x="663" y="340"/>
                  </a:lnTo>
                  <a:lnTo>
                    <a:pt x="662" y="342"/>
                  </a:lnTo>
                  <a:lnTo>
                    <a:pt x="660" y="342"/>
                  </a:lnTo>
                  <a:lnTo>
                    <a:pt x="660" y="343"/>
                  </a:lnTo>
                  <a:lnTo>
                    <a:pt x="658" y="345"/>
                  </a:lnTo>
                  <a:lnTo>
                    <a:pt x="658" y="349"/>
                  </a:lnTo>
                  <a:lnTo>
                    <a:pt x="660" y="352"/>
                  </a:lnTo>
                  <a:lnTo>
                    <a:pt x="662" y="352"/>
                  </a:lnTo>
                  <a:lnTo>
                    <a:pt x="663" y="354"/>
                  </a:lnTo>
                  <a:lnTo>
                    <a:pt x="665" y="357"/>
                  </a:lnTo>
                  <a:lnTo>
                    <a:pt x="677" y="352"/>
                  </a:lnTo>
                  <a:lnTo>
                    <a:pt x="684" y="350"/>
                  </a:lnTo>
                  <a:lnTo>
                    <a:pt x="689" y="350"/>
                  </a:lnTo>
                  <a:lnTo>
                    <a:pt x="691" y="354"/>
                  </a:lnTo>
                  <a:lnTo>
                    <a:pt x="693" y="359"/>
                  </a:lnTo>
                  <a:lnTo>
                    <a:pt x="698" y="364"/>
                  </a:lnTo>
                  <a:lnTo>
                    <a:pt x="703" y="370"/>
                  </a:lnTo>
                  <a:lnTo>
                    <a:pt x="735" y="373"/>
                  </a:lnTo>
                  <a:lnTo>
                    <a:pt x="747" y="380"/>
                  </a:lnTo>
                  <a:lnTo>
                    <a:pt x="761" y="391"/>
                  </a:lnTo>
                  <a:lnTo>
                    <a:pt x="775" y="405"/>
                  </a:lnTo>
                  <a:lnTo>
                    <a:pt x="787" y="420"/>
                  </a:lnTo>
                  <a:lnTo>
                    <a:pt x="798" y="436"/>
                  </a:lnTo>
                  <a:lnTo>
                    <a:pt x="801" y="452"/>
                  </a:lnTo>
                  <a:lnTo>
                    <a:pt x="799" y="467"/>
                  </a:lnTo>
                  <a:lnTo>
                    <a:pt x="787" y="480"/>
                  </a:lnTo>
                  <a:lnTo>
                    <a:pt x="771" y="488"/>
                  </a:lnTo>
                  <a:lnTo>
                    <a:pt x="754" y="488"/>
                  </a:lnTo>
                  <a:lnTo>
                    <a:pt x="738" y="481"/>
                  </a:lnTo>
                  <a:lnTo>
                    <a:pt x="724" y="474"/>
                  </a:lnTo>
                  <a:lnTo>
                    <a:pt x="710" y="469"/>
                  </a:lnTo>
                  <a:lnTo>
                    <a:pt x="712" y="481"/>
                  </a:lnTo>
                  <a:lnTo>
                    <a:pt x="714" y="497"/>
                  </a:lnTo>
                  <a:lnTo>
                    <a:pt x="716" y="514"/>
                  </a:lnTo>
                  <a:lnTo>
                    <a:pt x="719" y="528"/>
                  </a:lnTo>
                  <a:lnTo>
                    <a:pt x="723" y="537"/>
                  </a:lnTo>
                  <a:lnTo>
                    <a:pt x="726" y="542"/>
                  </a:lnTo>
                  <a:lnTo>
                    <a:pt x="731" y="544"/>
                  </a:lnTo>
                  <a:lnTo>
                    <a:pt x="735" y="548"/>
                  </a:lnTo>
                  <a:lnTo>
                    <a:pt x="742" y="549"/>
                  </a:lnTo>
                  <a:lnTo>
                    <a:pt x="740" y="537"/>
                  </a:lnTo>
                  <a:lnTo>
                    <a:pt x="738" y="528"/>
                  </a:lnTo>
                  <a:lnTo>
                    <a:pt x="738" y="518"/>
                  </a:lnTo>
                  <a:lnTo>
                    <a:pt x="742" y="518"/>
                  </a:lnTo>
                  <a:lnTo>
                    <a:pt x="742" y="514"/>
                  </a:lnTo>
                  <a:lnTo>
                    <a:pt x="754" y="521"/>
                  </a:lnTo>
                  <a:lnTo>
                    <a:pt x="766" y="528"/>
                  </a:lnTo>
                  <a:lnTo>
                    <a:pt x="780" y="534"/>
                  </a:lnTo>
                  <a:lnTo>
                    <a:pt x="782" y="530"/>
                  </a:lnTo>
                  <a:lnTo>
                    <a:pt x="784" y="527"/>
                  </a:lnTo>
                  <a:lnTo>
                    <a:pt x="785" y="525"/>
                  </a:lnTo>
                  <a:lnTo>
                    <a:pt x="787" y="520"/>
                  </a:lnTo>
                  <a:lnTo>
                    <a:pt x="787" y="514"/>
                  </a:lnTo>
                  <a:lnTo>
                    <a:pt x="785" y="513"/>
                  </a:lnTo>
                  <a:lnTo>
                    <a:pt x="784" y="511"/>
                  </a:lnTo>
                  <a:lnTo>
                    <a:pt x="782" y="509"/>
                  </a:lnTo>
                  <a:lnTo>
                    <a:pt x="782" y="507"/>
                  </a:lnTo>
                  <a:lnTo>
                    <a:pt x="782" y="504"/>
                  </a:lnTo>
                  <a:lnTo>
                    <a:pt x="780" y="499"/>
                  </a:lnTo>
                  <a:lnTo>
                    <a:pt x="796" y="492"/>
                  </a:lnTo>
                  <a:lnTo>
                    <a:pt x="806" y="481"/>
                  </a:lnTo>
                  <a:lnTo>
                    <a:pt x="815" y="469"/>
                  </a:lnTo>
                  <a:lnTo>
                    <a:pt x="820" y="471"/>
                  </a:lnTo>
                  <a:lnTo>
                    <a:pt x="827" y="473"/>
                  </a:lnTo>
                  <a:lnTo>
                    <a:pt x="834" y="474"/>
                  </a:lnTo>
                  <a:lnTo>
                    <a:pt x="841" y="476"/>
                  </a:lnTo>
                  <a:lnTo>
                    <a:pt x="838" y="438"/>
                  </a:lnTo>
                  <a:lnTo>
                    <a:pt x="831" y="396"/>
                  </a:lnTo>
                  <a:lnTo>
                    <a:pt x="860" y="396"/>
                  </a:lnTo>
                  <a:lnTo>
                    <a:pt x="867" y="403"/>
                  </a:lnTo>
                  <a:lnTo>
                    <a:pt x="874" y="413"/>
                  </a:lnTo>
                  <a:lnTo>
                    <a:pt x="880" y="422"/>
                  </a:lnTo>
                  <a:lnTo>
                    <a:pt x="880" y="431"/>
                  </a:lnTo>
                  <a:lnTo>
                    <a:pt x="876" y="432"/>
                  </a:lnTo>
                  <a:lnTo>
                    <a:pt x="874" y="432"/>
                  </a:lnTo>
                  <a:lnTo>
                    <a:pt x="871" y="434"/>
                  </a:lnTo>
                  <a:lnTo>
                    <a:pt x="864" y="434"/>
                  </a:lnTo>
                  <a:lnTo>
                    <a:pt x="864" y="453"/>
                  </a:lnTo>
                  <a:lnTo>
                    <a:pt x="869" y="455"/>
                  </a:lnTo>
                  <a:lnTo>
                    <a:pt x="871" y="457"/>
                  </a:lnTo>
                  <a:lnTo>
                    <a:pt x="874" y="459"/>
                  </a:lnTo>
                  <a:lnTo>
                    <a:pt x="878" y="460"/>
                  </a:lnTo>
                  <a:lnTo>
                    <a:pt x="883" y="460"/>
                  </a:lnTo>
                  <a:lnTo>
                    <a:pt x="885" y="460"/>
                  </a:lnTo>
                  <a:lnTo>
                    <a:pt x="887" y="459"/>
                  </a:lnTo>
                  <a:lnTo>
                    <a:pt x="887" y="459"/>
                  </a:lnTo>
                  <a:lnTo>
                    <a:pt x="888" y="459"/>
                  </a:lnTo>
                  <a:lnTo>
                    <a:pt x="892" y="457"/>
                  </a:lnTo>
                  <a:lnTo>
                    <a:pt x="894" y="452"/>
                  </a:lnTo>
                  <a:lnTo>
                    <a:pt x="894" y="448"/>
                  </a:lnTo>
                  <a:lnTo>
                    <a:pt x="894" y="443"/>
                  </a:lnTo>
                  <a:lnTo>
                    <a:pt x="894" y="439"/>
                  </a:lnTo>
                  <a:lnTo>
                    <a:pt x="892" y="434"/>
                  </a:lnTo>
                  <a:lnTo>
                    <a:pt x="904" y="418"/>
                  </a:lnTo>
                  <a:lnTo>
                    <a:pt x="918" y="405"/>
                  </a:lnTo>
                  <a:lnTo>
                    <a:pt x="930" y="389"/>
                  </a:lnTo>
                  <a:lnTo>
                    <a:pt x="936" y="387"/>
                  </a:lnTo>
                  <a:lnTo>
                    <a:pt x="941" y="387"/>
                  </a:lnTo>
                  <a:lnTo>
                    <a:pt x="943" y="385"/>
                  </a:lnTo>
                  <a:lnTo>
                    <a:pt x="946" y="387"/>
                  </a:lnTo>
                  <a:lnTo>
                    <a:pt x="950" y="389"/>
                  </a:lnTo>
                  <a:lnTo>
                    <a:pt x="951" y="392"/>
                  </a:lnTo>
                  <a:lnTo>
                    <a:pt x="953" y="396"/>
                  </a:lnTo>
                  <a:lnTo>
                    <a:pt x="955" y="398"/>
                  </a:lnTo>
                  <a:lnTo>
                    <a:pt x="956" y="401"/>
                  </a:lnTo>
                  <a:lnTo>
                    <a:pt x="960" y="403"/>
                  </a:lnTo>
                  <a:lnTo>
                    <a:pt x="960" y="399"/>
                  </a:lnTo>
                  <a:lnTo>
                    <a:pt x="963" y="396"/>
                  </a:lnTo>
                  <a:lnTo>
                    <a:pt x="965" y="392"/>
                  </a:lnTo>
                  <a:lnTo>
                    <a:pt x="967" y="389"/>
                  </a:lnTo>
                  <a:lnTo>
                    <a:pt x="967" y="384"/>
                  </a:lnTo>
                  <a:lnTo>
                    <a:pt x="969" y="377"/>
                  </a:lnTo>
                  <a:lnTo>
                    <a:pt x="984" y="377"/>
                  </a:lnTo>
                  <a:lnTo>
                    <a:pt x="998" y="380"/>
                  </a:lnTo>
                  <a:lnTo>
                    <a:pt x="1011" y="384"/>
                  </a:lnTo>
                  <a:lnTo>
                    <a:pt x="1002" y="391"/>
                  </a:lnTo>
                  <a:lnTo>
                    <a:pt x="993" y="396"/>
                  </a:lnTo>
                  <a:lnTo>
                    <a:pt x="986" y="401"/>
                  </a:lnTo>
                  <a:lnTo>
                    <a:pt x="979" y="411"/>
                  </a:lnTo>
                  <a:lnTo>
                    <a:pt x="988" y="411"/>
                  </a:lnTo>
                  <a:lnTo>
                    <a:pt x="993" y="406"/>
                  </a:lnTo>
                  <a:lnTo>
                    <a:pt x="1005" y="401"/>
                  </a:lnTo>
                  <a:lnTo>
                    <a:pt x="1018" y="396"/>
                  </a:lnTo>
                  <a:lnTo>
                    <a:pt x="1028" y="392"/>
                  </a:lnTo>
                  <a:lnTo>
                    <a:pt x="1039" y="389"/>
                  </a:lnTo>
                  <a:lnTo>
                    <a:pt x="1042" y="389"/>
                  </a:lnTo>
                  <a:lnTo>
                    <a:pt x="1044" y="391"/>
                  </a:lnTo>
                  <a:lnTo>
                    <a:pt x="1047" y="394"/>
                  </a:lnTo>
                  <a:lnTo>
                    <a:pt x="1049" y="396"/>
                  </a:lnTo>
                  <a:lnTo>
                    <a:pt x="1051" y="398"/>
                  </a:lnTo>
                  <a:lnTo>
                    <a:pt x="1054" y="398"/>
                  </a:lnTo>
                  <a:lnTo>
                    <a:pt x="1061" y="399"/>
                  </a:lnTo>
                  <a:lnTo>
                    <a:pt x="1063" y="396"/>
                  </a:lnTo>
                  <a:lnTo>
                    <a:pt x="1065" y="392"/>
                  </a:lnTo>
                  <a:lnTo>
                    <a:pt x="1066" y="391"/>
                  </a:lnTo>
                  <a:lnTo>
                    <a:pt x="1066" y="387"/>
                  </a:lnTo>
                  <a:lnTo>
                    <a:pt x="1068" y="382"/>
                  </a:lnTo>
                  <a:lnTo>
                    <a:pt x="1068" y="377"/>
                  </a:lnTo>
                  <a:lnTo>
                    <a:pt x="1065" y="373"/>
                  </a:lnTo>
                  <a:lnTo>
                    <a:pt x="1063" y="370"/>
                  </a:lnTo>
                  <a:lnTo>
                    <a:pt x="1061" y="366"/>
                  </a:lnTo>
                  <a:lnTo>
                    <a:pt x="1061" y="361"/>
                  </a:lnTo>
                  <a:lnTo>
                    <a:pt x="1061" y="354"/>
                  </a:lnTo>
                  <a:lnTo>
                    <a:pt x="1066" y="350"/>
                  </a:lnTo>
                  <a:lnTo>
                    <a:pt x="1070" y="347"/>
                  </a:lnTo>
                  <a:lnTo>
                    <a:pt x="1073" y="345"/>
                  </a:lnTo>
                  <a:lnTo>
                    <a:pt x="1080" y="342"/>
                  </a:lnTo>
                  <a:lnTo>
                    <a:pt x="1084" y="343"/>
                  </a:lnTo>
                  <a:lnTo>
                    <a:pt x="1089" y="345"/>
                  </a:lnTo>
                  <a:lnTo>
                    <a:pt x="1096" y="345"/>
                  </a:lnTo>
                  <a:lnTo>
                    <a:pt x="1103" y="345"/>
                  </a:lnTo>
                  <a:lnTo>
                    <a:pt x="1112" y="356"/>
                  </a:lnTo>
                  <a:lnTo>
                    <a:pt x="1124" y="368"/>
                  </a:lnTo>
                  <a:lnTo>
                    <a:pt x="1142" y="380"/>
                  </a:lnTo>
                  <a:lnTo>
                    <a:pt x="1157" y="392"/>
                  </a:lnTo>
                  <a:lnTo>
                    <a:pt x="1171" y="399"/>
                  </a:lnTo>
                  <a:lnTo>
                    <a:pt x="1180" y="403"/>
                  </a:lnTo>
                  <a:lnTo>
                    <a:pt x="1182" y="401"/>
                  </a:lnTo>
                  <a:lnTo>
                    <a:pt x="1182" y="401"/>
                  </a:lnTo>
                  <a:lnTo>
                    <a:pt x="1182" y="399"/>
                  </a:lnTo>
                  <a:lnTo>
                    <a:pt x="1182" y="399"/>
                  </a:lnTo>
                  <a:lnTo>
                    <a:pt x="1183" y="396"/>
                  </a:lnTo>
                  <a:lnTo>
                    <a:pt x="1178" y="391"/>
                  </a:lnTo>
                  <a:lnTo>
                    <a:pt x="1175" y="387"/>
                  </a:lnTo>
                  <a:lnTo>
                    <a:pt x="1173" y="382"/>
                  </a:lnTo>
                  <a:lnTo>
                    <a:pt x="1169" y="377"/>
                  </a:lnTo>
                  <a:lnTo>
                    <a:pt x="1168" y="370"/>
                  </a:lnTo>
                  <a:lnTo>
                    <a:pt x="1152" y="370"/>
                  </a:lnTo>
                  <a:lnTo>
                    <a:pt x="1154" y="349"/>
                  </a:lnTo>
                  <a:lnTo>
                    <a:pt x="1150" y="333"/>
                  </a:lnTo>
                  <a:lnTo>
                    <a:pt x="1148" y="319"/>
                  </a:lnTo>
                  <a:lnTo>
                    <a:pt x="1145" y="300"/>
                  </a:lnTo>
                  <a:lnTo>
                    <a:pt x="1155" y="293"/>
                  </a:lnTo>
                  <a:lnTo>
                    <a:pt x="1162" y="284"/>
                  </a:lnTo>
                  <a:lnTo>
                    <a:pt x="1166" y="274"/>
                  </a:lnTo>
                  <a:lnTo>
                    <a:pt x="1169" y="261"/>
                  </a:lnTo>
                  <a:lnTo>
                    <a:pt x="1173" y="251"/>
                  </a:lnTo>
                  <a:lnTo>
                    <a:pt x="1178" y="240"/>
                  </a:lnTo>
                  <a:lnTo>
                    <a:pt x="1185" y="232"/>
                  </a:lnTo>
                  <a:lnTo>
                    <a:pt x="1194" y="226"/>
                  </a:lnTo>
                  <a:lnTo>
                    <a:pt x="1210" y="225"/>
                  </a:lnTo>
                  <a:lnTo>
                    <a:pt x="1229" y="226"/>
                  </a:lnTo>
                  <a:lnTo>
                    <a:pt x="1234" y="235"/>
                  </a:lnTo>
                  <a:lnTo>
                    <a:pt x="1241" y="242"/>
                  </a:lnTo>
                  <a:lnTo>
                    <a:pt x="1239" y="256"/>
                  </a:lnTo>
                  <a:lnTo>
                    <a:pt x="1236" y="270"/>
                  </a:lnTo>
                  <a:lnTo>
                    <a:pt x="1232" y="282"/>
                  </a:lnTo>
                  <a:lnTo>
                    <a:pt x="1231" y="293"/>
                  </a:lnTo>
                  <a:lnTo>
                    <a:pt x="1229" y="300"/>
                  </a:lnTo>
                  <a:lnTo>
                    <a:pt x="1232" y="309"/>
                  </a:lnTo>
                  <a:lnTo>
                    <a:pt x="1238" y="321"/>
                  </a:lnTo>
                  <a:lnTo>
                    <a:pt x="1241" y="335"/>
                  </a:lnTo>
                  <a:lnTo>
                    <a:pt x="1244" y="345"/>
                  </a:lnTo>
                  <a:lnTo>
                    <a:pt x="1244" y="357"/>
                  </a:lnTo>
                  <a:lnTo>
                    <a:pt x="1241" y="368"/>
                  </a:lnTo>
                  <a:lnTo>
                    <a:pt x="1238" y="377"/>
                  </a:lnTo>
                  <a:lnTo>
                    <a:pt x="1238" y="384"/>
                  </a:lnTo>
                  <a:lnTo>
                    <a:pt x="1239" y="389"/>
                  </a:lnTo>
                  <a:lnTo>
                    <a:pt x="1241" y="392"/>
                  </a:lnTo>
                  <a:lnTo>
                    <a:pt x="1244" y="396"/>
                  </a:lnTo>
                  <a:lnTo>
                    <a:pt x="1248" y="399"/>
                  </a:lnTo>
                  <a:lnTo>
                    <a:pt x="1250" y="405"/>
                  </a:lnTo>
                  <a:lnTo>
                    <a:pt x="1253" y="411"/>
                  </a:lnTo>
                  <a:lnTo>
                    <a:pt x="1248" y="422"/>
                  </a:lnTo>
                  <a:lnTo>
                    <a:pt x="1244" y="434"/>
                  </a:lnTo>
                  <a:lnTo>
                    <a:pt x="1244" y="450"/>
                  </a:lnTo>
                  <a:lnTo>
                    <a:pt x="1239" y="453"/>
                  </a:lnTo>
                  <a:lnTo>
                    <a:pt x="1236" y="457"/>
                  </a:lnTo>
                  <a:lnTo>
                    <a:pt x="1231" y="459"/>
                  </a:lnTo>
                  <a:lnTo>
                    <a:pt x="1225" y="462"/>
                  </a:lnTo>
                  <a:lnTo>
                    <a:pt x="1218" y="464"/>
                  </a:lnTo>
                  <a:lnTo>
                    <a:pt x="1218" y="469"/>
                  </a:lnTo>
                  <a:lnTo>
                    <a:pt x="1238" y="469"/>
                  </a:lnTo>
                  <a:lnTo>
                    <a:pt x="1239" y="467"/>
                  </a:lnTo>
                  <a:lnTo>
                    <a:pt x="1239" y="467"/>
                  </a:lnTo>
                  <a:lnTo>
                    <a:pt x="1241" y="466"/>
                  </a:lnTo>
                  <a:lnTo>
                    <a:pt x="1241" y="466"/>
                  </a:lnTo>
                  <a:lnTo>
                    <a:pt x="1244" y="464"/>
                  </a:lnTo>
                  <a:lnTo>
                    <a:pt x="1251" y="452"/>
                  </a:lnTo>
                  <a:lnTo>
                    <a:pt x="1258" y="438"/>
                  </a:lnTo>
                  <a:lnTo>
                    <a:pt x="1264" y="427"/>
                  </a:lnTo>
                  <a:lnTo>
                    <a:pt x="1267" y="410"/>
                  </a:lnTo>
                  <a:lnTo>
                    <a:pt x="1264" y="394"/>
                  </a:lnTo>
                  <a:lnTo>
                    <a:pt x="1262" y="378"/>
                  </a:lnTo>
                  <a:lnTo>
                    <a:pt x="1260" y="364"/>
                  </a:lnTo>
                  <a:lnTo>
                    <a:pt x="1279" y="364"/>
                  </a:lnTo>
                  <a:lnTo>
                    <a:pt x="1297" y="364"/>
                  </a:lnTo>
                  <a:lnTo>
                    <a:pt x="1314" y="370"/>
                  </a:lnTo>
                  <a:lnTo>
                    <a:pt x="1314" y="364"/>
                  </a:lnTo>
                  <a:lnTo>
                    <a:pt x="1297" y="357"/>
                  </a:lnTo>
                  <a:lnTo>
                    <a:pt x="1276" y="349"/>
                  </a:lnTo>
                  <a:lnTo>
                    <a:pt x="1257" y="342"/>
                  </a:lnTo>
                  <a:lnTo>
                    <a:pt x="1253" y="324"/>
                  </a:lnTo>
                  <a:lnTo>
                    <a:pt x="1248" y="312"/>
                  </a:lnTo>
                  <a:lnTo>
                    <a:pt x="1243" y="302"/>
                  </a:lnTo>
                  <a:lnTo>
                    <a:pt x="1238" y="288"/>
                  </a:lnTo>
                  <a:lnTo>
                    <a:pt x="1260" y="268"/>
                  </a:lnTo>
                  <a:lnTo>
                    <a:pt x="1260" y="235"/>
                  </a:lnTo>
                  <a:lnTo>
                    <a:pt x="1264" y="235"/>
                  </a:lnTo>
                  <a:lnTo>
                    <a:pt x="1267" y="235"/>
                  </a:lnTo>
                  <a:lnTo>
                    <a:pt x="1269" y="235"/>
                  </a:lnTo>
                  <a:lnTo>
                    <a:pt x="1269" y="237"/>
                  </a:lnTo>
                  <a:lnTo>
                    <a:pt x="1272" y="239"/>
                  </a:lnTo>
                  <a:lnTo>
                    <a:pt x="1276" y="249"/>
                  </a:lnTo>
                  <a:lnTo>
                    <a:pt x="1279" y="260"/>
                  </a:lnTo>
                  <a:lnTo>
                    <a:pt x="1286" y="268"/>
                  </a:lnTo>
                  <a:lnTo>
                    <a:pt x="1299" y="261"/>
                  </a:lnTo>
                  <a:lnTo>
                    <a:pt x="1314" y="258"/>
                  </a:lnTo>
                  <a:lnTo>
                    <a:pt x="1334" y="258"/>
                  </a:lnTo>
                  <a:lnTo>
                    <a:pt x="1344" y="272"/>
                  </a:lnTo>
                  <a:lnTo>
                    <a:pt x="1360" y="286"/>
                  </a:lnTo>
                  <a:lnTo>
                    <a:pt x="1375" y="296"/>
                  </a:lnTo>
                  <a:lnTo>
                    <a:pt x="1375" y="288"/>
                  </a:lnTo>
                  <a:lnTo>
                    <a:pt x="1363" y="275"/>
                  </a:lnTo>
                  <a:lnTo>
                    <a:pt x="1354" y="260"/>
                  </a:lnTo>
                  <a:lnTo>
                    <a:pt x="1349" y="240"/>
                  </a:lnTo>
                  <a:lnTo>
                    <a:pt x="1344" y="221"/>
                  </a:lnTo>
                  <a:lnTo>
                    <a:pt x="1340" y="200"/>
                  </a:lnTo>
                  <a:lnTo>
                    <a:pt x="1363" y="193"/>
                  </a:lnTo>
                  <a:lnTo>
                    <a:pt x="1388" y="188"/>
                  </a:lnTo>
                  <a:lnTo>
                    <a:pt x="1395" y="204"/>
                  </a:lnTo>
                  <a:lnTo>
                    <a:pt x="1398" y="204"/>
                  </a:lnTo>
                  <a:lnTo>
                    <a:pt x="1402" y="188"/>
                  </a:lnTo>
                  <a:lnTo>
                    <a:pt x="1405" y="171"/>
                  </a:lnTo>
                  <a:lnTo>
                    <a:pt x="1410" y="153"/>
                  </a:lnTo>
                  <a:lnTo>
                    <a:pt x="1426" y="144"/>
                  </a:lnTo>
                  <a:lnTo>
                    <a:pt x="1438" y="134"/>
                  </a:lnTo>
                  <a:lnTo>
                    <a:pt x="1452" y="123"/>
                  </a:lnTo>
                  <a:lnTo>
                    <a:pt x="1466" y="117"/>
                  </a:lnTo>
                  <a:lnTo>
                    <a:pt x="1482" y="111"/>
                  </a:lnTo>
                  <a:lnTo>
                    <a:pt x="1503" y="111"/>
                  </a:lnTo>
                  <a:lnTo>
                    <a:pt x="1505" y="104"/>
                  </a:lnTo>
                  <a:lnTo>
                    <a:pt x="1508" y="99"/>
                  </a:lnTo>
                  <a:lnTo>
                    <a:pt x="1510" y="94"/>
                  </a:lnTo>
                  <a:lnTo>
                    <a:pt x="1513" y="89"/>
                  </a:lnTo>
                  <a:lnTo>
                    <a:pt x="1524" y="89"/>
                  </a:lnTo>
                  <a:lnTo>
                    <a:pt x="1538" y="89"/>
                  </a:lnTo>
                  <a:lnTo>
                    <a:pt x="1552" y="89"/>
                  </a:lnTo>
                  <a:lnTo>
                    <a:pt x="1562" y="89"/>
                  </a:lnTo>
                  <a:lnTo>
                    <a:pt x="1567" y="89"/>
                  </a:lnTo>
                  <a:lnTo>
                    <a:pt x="1574" y="83"/>
                  </a:lnTo>
                  <a:lnTo>
                    <a:pt x="1581" y="78"/>
                  </a:lnTo>
                  <a:lnTo>
                    <a:pt x="1588" y="71"/>
                  </a:lnTo>
                  <a:lnTo>
                    <a:pt x="1594" y="66"/>
                  </a:lnTo>
                  <a:lnTo>
                    <a:pt x="1599" y="68"/>
                  </a:lnTo>
                  <a:lnTo>
                    <a:pt x="1602" y="68"/>
                  </a:lnTo>
                  <a:lnTo>
                    <a:pt x="1608" y="69"/>
                  </a:lnTo>
                  <a:lnTo>
                    <a:pt x="1613" y="69"/>
                  </a:lnTo>
                  <a:lnTo>
                    <a:pt x="1613" y="50"/>
                  </a:lnTo>
                  <a:lnTo>
                    <a:pt x="1628" y="43"/>
                  </a:lnTo>
                  <a:lnTo>
                    <a:pt x="1641" y="36"/>
                  </a:lnTo>
                  <a:lnTo>
                    <a:pt x="1653" y="27"/>
                  </a:lnTo>
                  <a:lnTo>
                    <a:pt x="1663" y="17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24" name="Freeform 16">
              <a:extLst>
                <a:ext uri="{FF2B5EF4-FFF2-40B4-BE49-F238E27FC236}">
                  <a16:creationId xmlns:a16="http://schemas.microsoft.com/office/drawing/2014/main" id="{01D5087F-FB1F-4573-A3A7-DC4739594C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74381" y="1143000"/>
              <a:ext cx="2078038" cy="517525"/>
            </a:xfrm>
            <a:custGeom>
              <a:avLst/>
              <a:gdLst>
                <a:gd name="T0" fmla="*/ 190 w 1309"/>
                <a:gd name="T1" fmla="*/ 255 h 326"/>
                <a:gd name="T2" fmla="*/ 157 w 1309"/>
                <a:gd name="T3" fmla="*/ 202 h 326"/>
                <a:gd name="T4" fmla="*/ 1271 w 1309"/>
                <a:gd name="T5" fmla="*/ 173 h 326"/>
                <a:gd name="T6" fmla="*/ 1293 w 1309"/>
                <a:gd name="T7" fmla="*/ 176 h 326"/>
                <a:gd name="T8" fmla="*/ 1307 w 1309"/>
                <a:gd name="T9" fmla="*/ 216 h 326"/>
                <a:gd name="T10" fmla="*/ 1241 w 1309"/>
                <a:gd name="T11" fmla="*/ 244 h 326"/>
                <a:gd name="T12" fmla="*/ 1238 w 1309"/>
                <a:gd name="T13" fmla="*/ 227 h 326"/>
                <a:gd name="T14" fmla="*/ 1251 w 1309"/>
                <a:gd name="T15" fmla="*/ 171 h 326"/>
                <a:gd name="T16" fmla="*/ 126 w 1309"/>
                <a:gd name="T17" fmla="*/ 166 h 326"/>
                <a:gd name="T18" fmla="*/ 150 w 1309"/>
                <a:gd name="T19" fmla="*/ 169 h 326"/>
                <a:gd name="T20" fmla="*/ 105 w 1309"/>
                <a:gd name="T21" fmla="*/ 276 h 326"/>
                <a:gd name="T22" fmla="*/ 82 w 1309"/>
                <a:gd name="T23" fmla="*/ 307 h 326"/>
                <a:gd name="T24" fmla="*/ 61 w 1309"/>
                <a:gd name="T25" fmla="*/ 251 h 326"/>
                <a:gd name="T26" fmla="*/ 70 w 1309"/>
                <a:gd name="T27" fmla="*/ 246 h 326"/>
                <a:gd name="T28" fmla="*/ 54 w 1309"/>
                <a:gd name="T29" fmla="*/ 222 h 326"/>
                <a:gd name="T30" fmla="*/ 44 w 1309"/>
                <a:gd name="T31" fmla="*/ 213 h 326"/>
                <a:gd name="T32" fmla="*/ 19 w 1309"/>
                <a:gd name="T33" fmla="*/ 173 h 326"/>
                <a:gd name="T34" fmla="*/ 14 w 1309"/>
                <a:gd name="T35" fmla="*/ 159 h 326"/>
                <a:gd name="T36" fmla="*/ 3 w 1309"/>
                <a:gd name="T37" fmla="*/ 147 h 326"/>
                <a:gd name="T38" fmla="*/ 42 w 1309"/>
                <a:gd name="T39" fmla="*/ 122 h 326"/>
                <a:gd name="T40" fmla="*/ 61 w 1309"/>
                <a:gd name="T41" fmla="*/ 141 h 326"/>
                <a:gd name="T42" fmla="*/ 73 w 1309"/>
                <a:gd name="T43" fmla="*/ 122 h 326"/>
                <a:gd name="T44" fmla="*/ 1101 w 1309"/>
                <a:gd name="T45" fmla="*/ 106 h 326"/>
                <a:gd name="T46" fmla="*/ 1094 w 1309"/>
                <a:gd name="T47" fmla="*/ 126 h 326"/>
                <a:gd name="T48" fmla="*/ 1061 w 1309"/>
                <a:gd name="T49" fmla="*/ 112 h 326"/>
                <a:gd name="T50" fmla="*/ 559 w 1309"/>
                <a:gd name="T51" fmla="*/ 101 h 326"/>
                <a:gd name="T52" fmla="*/ 560 w 1309"/>
                <a:gd name="T53" fmla="*/ 126 h 326"/>
                <a:gd name="T54" fmla="*/ 532 w 1309"/>
                <a:gd name="T55" fmla="*/ 113 h 326"/>
                <a:gd name="T56" fmla="*/ 1185 w 1309"/>
                <a:gd name="T57" fmla="*/ 79 h 326"/>
                <a:gd name="T58" fmla="*/ 1178 w 1309"/>
                <a:gd name="T59" fmla="*/ 103 h 326"/>
                <a:gd name="T60" fmla="*/ 1225 w 1309"/>
                <a:gd name="T61" fmla="*/ 115 h 326"/>
                <a:gd name="T62" fmla="*/ 1241 w 1309"/>
                <a:gd name="T63" fmla="*/ 178 h 326"/>
                <a:gd name="T64" fmla="*/ 1157 w 1309"/>
                <a:gd name="T65" fmla="*/ 171 h 326"/>
                <a:gd name="T66" fmla="*/ 1128 w 1309"/>
                <a:gd name="T67" fmla="*/ 131 h 326"/>
                <a:gd name="T68" fmla="*/ 1128 w 1309"/>
                <a:gd name="T69" fmla="*/ 98 h 326"/>
                <a:gd name="T70" fmla="*/ 1175 w 1309"/>
                <a:gd name="T71" fmla="*/ 77 h 326"/>
                <a:gd name="T72" fmla="*/ 991 w 1309"/>
                <a:gd name="T73" fmla="*/ 108 h 326"/>
                <a:gd name="T74" fmla="*/ 637 w 1309"/>
                <a:gd name="T75" fmla="*/ 80 h 326"/>
                <a:gd name="T76" fmla="*/ 593 w 1309"/>
                <a:gd name="T77" fmla="*/ 99 h 326"/>
                <a:gd name="T78" fmla="*/ 176 w 1309"/>
                <a:gd name="T79" fmla="*/ 77 h 326"/>
                <a:gd name="T80" fmla="*/ 204 w 1309"/>
                <a:gd name="T81" fmla="*/ 80 h 326"/>
                <a:gd name="T82" fmla="*/ 227 w 1309"/>
                <a:gd name="T83" fmla="*/ 89 h 326"/>
                <a:gd name="T84" fmla="*/ 211 w 1309"/>
                <a:gd name="T85" fmla="*/ 141 h 326"/>
                <a:gd name="T86" fmla="*/ 145 w 1309"/>
                <a:gd name="T87" fmla="*/ 134 h 326"/>
                <a:gd name="T88" fmla="*/ 124 w 1309"/>
                <a:gd name="T89" fmla="*/ 101 h 326"/>
                <a:gd name="T90" fmla="*/ 161 w 1309"/>
                <a:gd name="T91" fmla="*/ 77 h 326"/>
                <a:gd name="T92" fmla="*/ 627 w 1309"/>
                <a:gd name="T93" fmla="*/ 45 h 326"/>
                <a:gd name="T94" fmla="*/ 646 w 1309"/>
                <a:gd name="T95" fmla="*/ 66 h 326"/>
                <a:gd name="T96" fmla="*/ 567 w 1309"/>
                <a:gd name="T97" fmla="*/ 54 h 326"/>
                <a:gd name="T98" fmla="*/ 515 w 1309"/>
                <a:gd name="T99" fmla="*/ 108 h 326"/>
                <a:gd name="T100" fmla="*/ 504 w 1309"/>
                <a:gd name="T101" fmla="*/ 77 h 326"/>
                <a:gd name="T102" fmla="*/ 527 w 1309"/>
                <a:gd name="T103" fmla="*/ 54 h 326"/>
                <a:gd name="T104" fmla="*/ 538 w 1309"/>
                <a:gd name="T105" fmla="*/ 52 h 326"/>
                <a:gd name="T106" fmla="*/ 595 w 1309"/>
                <a:gd name="T107" fmla="*/ 26 h 326"/>
                <a:gd name="T108" fmla="*/ 599 w 1309"/>
                <a:gd name="T109" fmla="*/ 49 h 326"/>
                <a:gd name="T110" fmla="*/ 646 w 1309"/>
                <a:gd name="T111" fmla="*/ 16 h 326"/>
                <a:gd name="T112" fmla="*/ 1126 w 1309"/>
                <a:gd name="T113" fmla="*/ 7 h 326"/>
                <a:gd name="T114" fmla="*/ 1157 w 1309"/>
                <a:gd name="T115" fmla="*/ 33 h 326"/>
                <a:gd name="T116" fmla="*/ 1173 w 1309"/>
                <a:gd name="T117" fmla="*/ 61 h 326"/>
                <a:gd name="T118" fmla="*/ 1101 w 1309"/>
                <a:gd name="T119" fmla="*/ 79 h 326"/>
                <a:gd name="T120" fmla="*/ 1082 w 1309"/>
                <a:gd name="T121" fmla="*/ 80 h 326"/>
                <a:gd name="T122" fmla="*/ 1009 w 1309"/>
                <a:gd name="T123" fmla="*/ 19 h 326"/>
                <a:gd name="T124" fmla="*/ 995 w 1309"/>
                <a:gd name="T125" fmla="*/ 9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09" h="326">
                  <a:moveTo>
                    <a:pt x="157" y="202"/>
                  </a:moveTo>
                  <a:lnTo>
                    <a:pt x="169" y="202"/>
                  </a:lnTo>
                  <a:lnTo>
                    <a:pt x="173" y="216"/>
                  </a:lnTo>
                  <a:lnTo>
                    <a:pt x="176" y="225"/>
                  </a:lnTo>
                  <a:lnTo>
                    <a:pt x="183" y="229"/>
                  </a:lnTo>
                  <a:lnTo>
                    <a:pt x="195" y="234"/>
                  </a:lnTo>
                  <a:lnTo>
                    <a:pt x="190" y="255"/>
                  </a:lnTo>
                  <a:lnTo>
                    <a:pt x="183" y="276"/>
                  </a:lnTo>
                  <a:lnTo>
                    <a:pt x="173" y="291"/>
                  </a:lnTo>
                  <a:lnTo>
                    <a:pt x="173" y="272"/>
                  </a:lnTo>
                  <a:lnTo>
                    <a:pt x="150" y="272"/>
                  </a:lnTo>
                  <a:lnTo>
                    <a:pt x="152" y="250"/>
                  </a:lnTo>
                  <a:lnTo>
                    <a:pt x="154" y="229"/>
                  </a:lnTo>
                  <a:lnTo>
                    <a:pt x="157" y="202"/>
                  </a:lnTo>
                  <a:close/>
                  <a:moveTo>
                    <a:pt x="1260" y="157"/>
                  </a:moveTo>
                  <a:lnTo>
                    <a:pt x="1264" y="157"/>
                  </a:lnTo>
                  <a:lnTo>
                    <a:pt x="1264" y="161"/>
                  </a:lnTo>
                  <a:lnTo>
                    <a:pt x="1265" y="166"/>
                  </a:lnTo>
                  <a:lnTo>
                    <a:pt x="1267" y="168"/>
                  </a:lnTo>
                  <a:lnTo>
                    <a:pt x="1269" y="171"/>
                  </a:lnTo>
                  <a:lnTo>
                    <a:pt x="1271" y="173"/>
                  </a:lnTo>
                  <a:lnTo>
                    <a:pt x="1274" y="176"/>
                  </a:lnTo>
                  <a:lnTo>
                    <a:pt x="1278" y="173"/>
                  </a:lnTo>
                  <a:lnTo>
                    <a:pt x="1279" y="169"/>
                  </a:lnTo>
                  <a:lnTo>
                    <a:pt x="1281" y="168"/>
                  </a:lnTo>
                  <a:lnTo>
                    <a:pt x="1285" y="168"/>
                  </a:lnTo>
                  <a:lnTo>
                    <a:pt x="1290" y="166"/>
                  </a:lnTo>
                  <a:lnTo>
                    <a:pt x="1293" y="176"/>
                  </a:lnTo>
                  <a:lnTo>
                    <a:pt x="1299" y="183"/>
                  </a:lnTo>
                  <a:lnTo>
                    <a:pt x="1304" y="190"/>
                  </a:lnTo>
                  <a:lnTo>
                    <a:pt x="1307" y="199"/>
                  </a:lnTo>
                  <a:lnTo>
                    <a:pt x="1309" y="211"/>
                  </a:lnTo>
                  <a:lnTo>
                    <a:pt x="1309" y="213"/>
                  </a:lnTo>
                  <a:lnTo>
                    <a:pt x="1307" y="215"/>
                  </a:lnTo>
                  <a:lnTo>
                    <a:pt x="1307" y="216"/>
                  </a:lnTo>
                  <a:lnTo>
                    <a:pt x="1307" y="218"/>
                  </a:lnTo>
                  <a:lnTo>
                    <a:pt x="1307" y="220"/>
                  </a:lnTo>
                  <a:lnTo>
                    <a:pt x="1306" y="223"/>
                  </a:lnTo>
                  <a:lnTo>
                    <a:pt x="1295" y="230"/>
                  </a:lnTo>
                  <a:lnTo>
                    <a:pt x="1279" y="237"/>
                  </a:lnTo>
                  <a:lnTo>
                    <a:pt x="1260" y="241"/>
                  </a:lnTo>
                  <a:lnTo>
                    <a:pt x="1241" y="244"/>
                  </a:lnTo>
                  <a:lnTo>
                    <a:pt x="1225" y="246"/>
                  </a:lnTo>
                  <a:lnTo>
                    <a:pt x="1227" y="237"/>
                  </a:lnTo>
                  <a:lnTo>
                    <a:pt x="1229" y="234"/>
                  </a:lnTo>
                  <a:lnTo>
                    <a:pt x="1231" y="230"/>
                  </a:lnTo>
                  <a:lnTo>
                    <a:pt x="1232" y="229"/>
                  </a:lnTo>
                  <a:lnTo>
                    <a:pt x="1234" y="229"/>
                  </a:lnTo>
                  <a:lnTo>
                    <a:pt x="1238" y="227"/>
                  </a:lnTo>
                  <a:lnTo>
                    <a:pt x="1239" y="227"/>
                  </a:lnTo>
                  <a:lnTo>
                    <a:pt x="1241" y="225"/>
                  </a:lnTo>
                  <a:lnTo>
                    <a:pt x="1245" y="223"/>
                  </a:lnTo>
                  <a:lnTo>
                    <a:pt x="1250" y="209"/>
                  </a:lnTo>
                  <a:lnTo>
                    <a:pt x="1250" y="195"/>
                  </a:lnTo>
                  <a:lnTo>
                    <a:pt x="1248" y="182"/>
                  </a:lnTo>
                  <a:lnTo>
                    <a:pt x="1251" y="171"/>
                  </a:lnTo>
                  <a:lnTo>
                    <a:pt x="1260" y="161"/>
                  </a:lnTo>
                  <a:lnTo>
                    <a:pt x="1260" y="157"/>
                  </a:lnTo>
                  <a:close/>
                  <a:moveTo>
                    <a:pt x="99" y="108"/>
                  </a:moveTo>
                  <a:lnTo>
                    <a:pt x="105" y="117"/>
                  </a:lnTo>
                  <a:lnTo>
                    <a:pt x="110" y="134"/>
                  </a:lnTo>
                  <a:lnTo>
                    <a:pt x="117" y="150"/>
                  </a:lnTo>
                  <a:lnTo>
                    <a:pt x="126" y="166"/>
                  </a:lnTo>
                  <a:lnTo>
                    <a:pt x="131" y="173"/>
                  </a:lnTo>
                  <a:lnTo>
                    <a:pt x="134" y="169"/>
                  </a:lnTo>
                  <a:lnTo>
                    <a:pt x="136" y="168"/>
                  </a:lnTo>
                  <a:lnTo>
                    <a:pt x="140" y="168"/>
                  </a:lnTo>
                  <a:lnTo>
                    <a:pt x="143" y="166"/>
                  </a:lnTo>
                  <a:lnTo>
                    <a:pt x="150" y="166"/>
                  </a:lnTo>
                  <a:lnTo>
                    <a:pt x="150" y="169"/>
                  </a:lnTo>
                  <a:lnTo>
                    <a:pt x="154" y="169"/>
                  </a:lnTo>
                  <a:lnTo>
                    <a:pt x="154" y="180"/>
                  </a:lnTo>
                  <a:lnTo>
                    <a:pt x="127" y="183"/>
                  </a:lnTo>
                  <a:lnTo>
                    <a:pt x="124" y="211"/>
                  </a:lnTo>
                  <a:lnTo>
                    <a:pt x="115" y="234"/>
                  </a:lnTo>
                  <a:lnTo>
                    <a:pt x="108" y="257"/>
                  </a:lnTo>
                  <a:lnTo>
                    <a:pt x="105" y="276"/>
                  </a:lnTo>
                  <a:lnTo>
                    <a:pt x="103" y="295"/>
                  </a:lnTo>
                  <a:lnTo>
                    <a:pt x="103" y="311"/>
                  </a:lnTo>
                  <a:lnTo>
                    <a:pt x="99" y="326"/>
                  </a:lnTo>
                  <a:lnTo>
                    <a:pt x="96" y="326"/>
                  </a:lnTo>
                  <a:lnTo>
                    <a:pt x="96" y="323"/>
                  </a:lnTo>
                  <a:lnTo>
                    <a:pt x="91" y="316"/>
                  </a:lnTo>
                  <a:lnTo>
                    <a:pt x="82" y="307"/>
                  </a:lnTo>
                  <a:lnTo>
                    <a:pt x="72" y="295"/>
                  </a:lnTo>
                  <a:lnTo>
                    <a:pt x="63" y="283"/>
                  </a:lnTo>
                  <a:lnTo>
                    <a:pt x="56" y="271"/>
                  </a:lnTo>
                  <a:lnTo>
                    <a:pt x="52" y="260"/>
                  </a:lnTo>
                  <a:lnTo>
                    <a:pt x="54" y="253"/>
                  </a:lnTo>
                  <a:lnTo>
                    <a:pt x="58" y="251"/>
                  </a:lnTo>
                  <a:lnTo>
                    <a:pt x="61" y="251"/>
                  </a:lnTo>
                  <a:lnTo>
                    <a:pt x="63" y="251"/>
                  </a:lnTo>
                  <a:lnTo>
                    <a:pt x="65" y="251"/>
                  </a:lnTo>
                  <a:lnTo>
                    <a:pt x="66" y="251"/>
                  </a:lnTo>
                  <a:lnTo>
                    <a:pt x="68" y="251"/>
                  </a:lnTo>
                  <a:lnTo>
                    <a:pt x="70" y="250"/>
                  </a:lnTo>
                  <a:lnTo>
                    <a:pt x="73" y="246"/>
                  </a:lnTo>
                  <a:lnTo>
                    <a:pt x="70" y="246"/>
                  </a:lnTo>
                  <a:lnTo>
                    <a:pt x="70" y="243"/>
                  </a:lnTo>
                  <a:lnTo>
                    <a:pt x="54" y="241"/>
                  </a:lnTo>
                  <a:lnTo>
                    <a:pt x="45" y="236"/>
                  </a:lnTo>
                  <a:lnTo>
                    <a:pt x="38" y="227"/>
                  </a:lnTo>
                  <a:lnTo>
                    <a:pt x="45" y="225"/>
                  </a:lnTo>
                  <a:lnTo>
                    <a:pt x="51" y="223"/>
                  </a:lnTo>
                  <a:lnTo>
                    <a:pt x="54" y="222"/>
                  </a:lnTo>
                  <a:lnTo>
                    <a:pt x="58" y="220"/>
                  </a:lnTo>
                  <a:lnTo>
                    <a:pt x="61" y="218"/>
                  </a:lnTo>
                  <a:lnTo>
                    <a:pt x="65" y="215"/>
                  </a:lnTo>
                  <a:lnTo>
                    <a:pt x="65" y="211"/>
                  </a:lnTo>
                  <a:lnTo>
                    <a:pt x="51" y="211"/>
                  </a:lnTo>
                  <a:lnTo>
                    <a:pt x="47" y="213"/>
                  </a:lnTo>
                  <a:lnTo>
                    <a:pt x="44" y="213"/>
                  </a:lnTo>
                  <a:lnTo>
                    <a:pt x="40" y="215"/>
                  </a:lnTo>
                  <a:lnTo>
                    <a:pt x="35" y="215"/>
                  </a:lnTo>
                  <a:lnTo>
                    <a:pt x="26" y="199"/>
                  </a:lnTo>
                  <a:lnTo>
                    <a:pt x="16" y="183"/>
                  </a:lnTo>
                  <a:lnTo>
                    <a:pt x="17" y="178"/>
                  </a:lnTo>
                  <a:lnTo>
                    <a:pt x="17" y="175"/>
                  </a:lnTo>
                  <a:lnTo>
                    <a:pt x="19" y="173"/>
                  </a:lnTo>
                  <a:lnTo>
                    <a:pt x="21" y="169"/>
                  </a:lnTo>
                  <a:lnTo>
                    <a:pt x="21" y="166"/>
                  </a:lnTo>
                  <a:lnTo>
                    <a:pt x="23" y="161"/>
                  </a:lnTo>
                  <a:lnTo>
                    <a:pt x="19" y="161"/>
                  </a:lnTo>
                  <a:lnTo>
                    <a:pt x="19" y="157"/>
                  </a:lnTo>
                  <a:lnTo>
                    <a:pt x="16" y="159"/>
                  </a:lnTo>
                  <a:lnTo>
                    <a:pt x="14" y="159"/>
                  </a:lnTo>
                  <a:lnTo>
                    <a:pt x="12" y="159"/>
                  </a:lnTo>
                  <a:lnTo>
                    <a:pt x="12" y="159"/>
                  </a:lnTo>
                  <a:lnTo>
                    <a:pt x="10" y="159"/>
                  </a:lnTo>
                  <a:lnTo>
                    <a:pt x="10" y="157"/>
                  </a:lnTo>
                  <a:lnTo>
                    <a:pt x="7" y="154"/>
                  </a:lnTo>
                  <a:lnTo>
                    <a:pt x="5" y="150"/>
                  </a:lnTo>
                  <a:lnTo>
                    <a:pt x="3" y="147"/>
                  </a:lnTo>
                  <a:lnTo>
                    <a:pt x="2" y="145"/>
                  </a:lnTo>
                  <a:lnTo>
                    <a:pt x="2" y="140"/>
                  </a:lnTo>
                  <a:lnTo>
                    <a:pt x="0" y="134"/>
                  </a:lnTo>
                  <a:lnTo>
                    <a:pt x="19" y="122"/>
                  </a:lnTo>
                  <a:lnTo>
                    <a:pt x="38" y="112"/>
                  </a:lnTo>
                  <a:lnTo>
                    <a:pt x="40" y="117"/>
                  </a:lnTo>
                  <a:lnTo>
                    <a:pt x="42" y="122"/>
                  </a:lnTo>
                  <a:lnTo>
                    <a:pt x="44" y="124"/>
                  </a:lnTo>
                  <a:lnTo>
                    <a:pt x="47" y="126"/>
                  </a:lnTo>
                  <a:lnTo>
                    <a:pt x="49" y="126"/>
                  </a:lnTo>
                  <a:lnTo>
                    <a:pt x="51" y="127"/>
                  </a:lnTo>
                  <a:lnTo>
                    <a:pt x="54" y="129"/>
                  </a:lnTo>
                  <a:lnTo>
                    <a:pt x="58" y="131"/>
                  </a:lnTo>
                  <a:lnTo>
                    <a:pt x="61" y="141"/>
                  </a:lnTo>
                  <a:lnTo>
                    <a:pt x="63" y="154"/>
                  </a:lnTo>
                  <a:lnTo>
                    <a:pt x="65" y="166"/>
                  </a:lnTo>
                  <a:lnTo>
                    <a:pt x="73" y="166"/>
                  </a:lnTo>
                  <a:lnTo>
                    <a:pt x="73" y="157"/>
                  </a:lnTo>
                  <a:lnTo>
                    <a:pt x="70" y="147"/>
                  </a:lnTo>
                  <a:lnTo>
                    <a:pt x="70" y="134"/>
                  </a:lnTo>
                  <a:lnTo>
                    <a:pt x="73" y="122"/>
                  </a:lnTo>
                  <a:lnTo>
                    <a:pt x="77" y="112"/>
                  </a:lnTo>
                  <a:lnTo>
                    <a:pt x="99" y="108"/>
                  </a:lnTo>
                  <a:close/>
                  <a:moveTo>
                    <a:pt x="1082" y="99"/>
                  </a:moveTo>
                  <a:lnTo>
                    <a:pt x="1087" y="103"/>
                  </a:lnTo>
                  <a:lnTo>
                    <a:pt x="1091" y="106"/>
                  </a:lnTo>
                  <a:lnTo>
                    <a:pt x="1096" y="106"/>
                  </a:lnTo>
                  <a:lnTo>
                    <a:pt x="1101" y="106"/>
                  </a:lnTo>
                  <a:lnTo>
                    <a:pt x="1110" y="108"/>
                  </a:lnTo>
                  <a:lnTo>
                    <a:pt x="1108" y="112"/>
                  </a:lnTo>
                  <a:lnTo>
                    <a:pt x="1108" y="113"/>
                  </a:lnTo>
                  <a:lnTo>
                    <a:pt x="1108" y="115"/>
                  </a:lnTo>
                  <a:lnTo>
                    <a:pt x="1107" y="117"/>
                  </a:lnTo>
                  <a:lnTo>
                    <a:pt x="1107" y="119"/>
                  </a:lnTo>
                  <a:lnTo>
                    <a:pt x="1094" y="126"/>
                  </a:lnTo>
                  <a:lnTo>
                    <a:pt x="1077" y="129"/>
                  </a:lnTo>
                  <a:lnTo>
                    <a:pt x="1059" y="131"/>
                  </a:lnTo>
                  <a:lnTo>
                    <a:pt x="1058" y="127"/>
                  </a:lnTo>
                  <a:lnTo>
                    <a:pt x="1058" y="124"/>
                  </a:lnTo>
                  <a:lnTo>
                    <a:pt x="1056" y="120"/>
                  </a:lnTo>
                  <a:lnTo>
                    <a:pt x="1056" y="115"/>
                  </a:lnTo>
                  <a:lnTo>
                    <a:pt x="1061" y="112"/>
                  </a:lnTo>
                  <a:lnTo>
                    <a:pt x="1065" y="108"/>
                  </a:lnTo>
                  <a:lnTo>
                    <a:pt x="1068" y="106"/>
                  </a:lnTo>
                  <a:lnTo>
                    <a:pt x="1072" y="103"/>
                  </a:lnTo>
                  <a:lnTo>
                    <a:pt x="1075" y="101"/>
                  </a:lnTo>
                  <a:lnTo>
                    <a:pt x="1082" y="99"/>
                  </a:lnTo>
                  <a:close/>
                  <a:moveTo>
                    <a:pt x="545" y="99"/>
                  </a:moveTo>
                  <a:lnTo>
                    <a:pt x="559" y="101"/>
                  </a:lnTo>
                  <a:lnTo>
                    <a:pt x="569" y="106"/>
                  </a:lnTo>
                  <a:lnTo>
                    <a:pt x="579" y="112"/>
                  </a:lnTo>
                  <a:lnTo>
                    <a:pt x="576" y="115"/>
                  </a:lnTo>
                  <a:lnTo>
                    <a:pt x="574" y="120"/>
                  </a:lnTo>
                  <a:lnTo>
                    <a:pt x="571" y="122"/>
                  </a:lnTo>
                  <a:lnTo>
                    <a:pt x="566" y="124"/>
                  </a:lnTo>
                  <a:lnTo>
                    <a:pt x="560" y="126"/>
                  </a:lnTo>
                  <a:lnTo>
                    <a:pt x="553" y="126"/>
                  </a:lnTo>
                  <a:lnTo>
                    <a:pt x="548" y="129"/>
                  </a:lnTo>
                  <a:lnTo>
                    <a:pt x="543" y="129"/>
                  </a:lnTo>
                  <a:lnTo>
                    <a:pt x="538" y="131"/>
                  </a:lnTo>
                  <a:lnTo>
                    <a:pt x="531" y="131"/>
                  </a:lnTo>
                  <a:lnTo>
                    <a:pt x="531" y="120"/>
                  </a:lnTo>
                  <a:lnTo>
                    <a:pt x="532" y="113"/>
                  </a:lnTo>
                  <a:lnTo>
                    <a:pt x="539" y="108"/>
                  </a:lnTo>
                  <a:lnTo>
                    <a:pt x="545" y="99"/>
                  </a:lnTo>
                  <a:close/>
                  <a:moveTo>
                    <a:pt x="1175" y="77"/>
                  </a:moveTo>
                  <a:lnTo>
                    <a:pt x="1178" y="77"/>
                  </a:lnTo>
                  <a:lnTo>
                    <a:pt x="1182" y="79"/>
                  </a:lnTo>
                  <a:lnTo>
                    <a:pt x="1183" y="79"/>
                  </a:lnTo>
                  <a:lnTo>
                    <a:pt x="1185" y="79"/>
                  </a:lnTo>
                  <a:lnTo>
                    <a:pt x="1187" y="80"/>
                  </a:lnTo>
                  <a:lnTo>
                    <a:pt x="1183" y="84"/>
                  </a:lnTo>
                  <a:lnTo>
                    <a:pt x="1180" y="87"/>
                  </a:lnTo>
                  <a:lnTo>
                    <a:pt x="1178" y="92"/>
                  </a:lnTo>
                  <a:lnTo>
                    <a:pt x="1176" y="96"/>
                  </a:lnTo>
                  <a:lnTo>
                    <a:pt x="1175" y="103"/>
                  </a:lnTo>
                  <a:lnTo>
                    <a:pt x="1178" y="103"/>
                  </a:lnTo>
                  <a:lnTo>
                    <a:pt x="1182" y="98"/>
                  </a:lnTo>
                  <a:lnTo>
                    <a:pt x="1185" y="94"/>
                  </a:lnTo>
                  <a:lnTo>
                    <a:pt x="1189" y="91"/>
                  </a:lnTo>
                  <a:lnTo>
                    <a:pt x="1194" y="89"/>
                  </a:lnTo>
                  <a:lnTo>
                    <a:pt x="1204" y="99"/>
                  </a:lnTo>
                  <a:lnTo>
                    <a:pt x="1217" y="108"/>
                  </a:lnTo>
                  <a:lnTo>
                    <a:pt x="1225" y="115"/>
                  </a:lnTo>
                  <a:lnTo>
                    <a:pt x="1225" y="138"/>
                  </a:lnTo>
                  <a:lnTo>
                    <a:pt x="1231" y="143"/>
                  </a:lnTo>
                  <a:lnTo>
                    <a:pt x="1236" y="147"/>
                  </a:lnTo>
                  <a:lnTo>
                    <a:pt x="1241" y="148"/>
                  </a:lnTo>
                  <a:lnTo>
                    <a:pt x="1245" y="155"/>
                  </a:lnTo>
                  <a:lnTo>
                    <a:pt x="1248" y="169"/>
                  </a:lnTo>
                  <a:lnTo>
                    <a:pt x="1241" y="178"/>
                  </a:lnTo>
                  <a:lnTo>
                    <a:pt x="1238" y="187"/>
                  </a:lnTo>
                  <a:lnTo>
                    <a:pt x="1231" y="192"/>
                  </a:lnTo>
                  <a:lnTo>
                    <a:pt x="1222" y="194"/>
                  </a:lnTo>
                  <a:lnTo>
                    <a:pt x="1206" y="195"/>
                  </a:lnTo>
                  <a:lnTo>
                    <a:pt x="1194" y="185"/>
                  </a:lnTo>
                  <a:lnTo>
                    <a:pt x="1176" y="176"/>
                  </a:lnTo>
                  <a:lnTo>
                    <a:pt x="1157" y="171"/>
                  </a:lnTo>
                  <a:lnTo>
                    <a:pt x="1138" y="164"/>
                  </a:lnTo>
                  <a:lnTo>
                    <a:pt x="1121" y="157"/>
                  </a:lnTo>
                  <a:lnTo>
                    <a:pt x="1110" y="147"/>
                  </a:lnTo>
                  <a:lnTo>
                    <a:pt x="1117" y="143"/>
                  </a:lnTo>
                  <a:lnTo>
                    <a:pt x="1122" y="140"/>
                  </a:lnTo>
                  <a:lnTo>
                    <a:pt x="1126" y="136"/>
                  </a:lnTo>
                  <a:lnTo>
                    <a:pt x="1128" y="131"/>
                  </a:lnTo>
                  <a:lnTo>
                    <a:pt x="1129" y="122"/>
                  </a:lnTo>
                  <a:lnTo>
                    <a:pt x="1128" y="119"/>
                  </a:lnTo>
                  <a:lnTo>
                    <a:pt x="1126" y="113"/>
                  </a:lnTo>
                  <a:lnTo>
                    <a:pt x="1126" y="106"/>
                  </a:lnTo>
                  <a:lnTo>
                    <a:pt x="1126" y="99"/>
                  </a:lnTo>
                  <a:lnTo>
                    <a:pt x="1126" y="98"/>
                  </a:lnTo>
                  <a:lnTo>
                    <a:pt x="1128" y="98"/>
                  </a:lnTo>
                  <a:lnTo>
                    <a:pt x="1128" y="98"/>
                  </a:lnTo>
                  <a:lnTo>
                    <a:pt x="1128" y="98"/>
                  </a:lnTo>
                  <a:lnTo>
                    <a:pt x="1128" y="98"/>
                  </a:lnTo>
                  <a:lnTo>
                    <a:pt x="1129" y="96"/>
                  </a:lnTo>
                  <a:lnTo>
                    <a:pt x="1145" y="92"/>
                  </a:lnTo>
                  <a:lnTo>
                    <a:pt x="1162" y="84"/>
                  </a:lnTo>
                  <a:lnTo>
                    <a:pt x="1175" y="77"/>
                  </a:lnTo>
                  <a:close/>
                  <a:moveTo>
                    <a:pt x="953" y="73"/>
                  </a:moveTo>
                  <a:lnTo>
                    <a:pt x="963" y="73"/>
                  </a:lnTo>
                  <a:lnTo>
                    <a:pt x="977" y="87"/>
                  </a:lnTo>
                  <a:lnTo>
                    <a:pt x="995" y="99"/>
                  </a:lnTo>
                  <a:lnTo>
                    <a:pt x="995" y="103"/>
                  </a:lnTo>
                  <a:lnTo>
                    <a:pt x="991" y="103"/>
                  </a:lnTo>
                  <a:lnTo>
                    <a:pt x="991" y="108"/>
                  </a:lnTo>
                  <a:lnTo>
                    <a:pt x="974" y="99"/>
                  </a:lnTo>
                  <a:lnTo>
                    <a:pt x="962" y="87"/>
                  </a:lnTo>
                  <a:lnTo>
                    <a:pt x="953" y="73"/>
                  </a:lnTo>
                  <a:close/>
                  <a:moveTo>
                    <a:pt x="602" y="68"/>
                  </a:moveTo>
                  <a:lnTo>
                    <a:pt x="616" y="72"/>
                  </a:lnTo>
                  <a:lnTo>
                    <a:pt x="627" y="75"/>
                  </a:lnTo>
                  <a:lnTo>
                    <a:pt x="637" y="80"/>
                  </a:lnTo>
                  <a:lnTo>
                    <a:pt x="637" y="89"/>
                  </a:lnTo>
                  <a:lnTo>
                    <a:pt x="628" y="91"/>
                  </a:lnTo>
                  <a:lnTo>
                    <a:pt x="620" y="94"/>
                  </a:lnTo>
                  <a:lnTo>
                    <a:pt x="607" y="96"/>
                  </a:lnTo>
                  <a:lnTo>
                    <a:pt x="602" y="98"/>
                  </a:lnTo>
                  <a:lnTo>
                    <a:pt x="599" y="99"/>
                  </a:lnTo>
                  <a:lnTo>
                    <a:pt x="593" y="99"/>
                  </a:lnTo>
                  <a:lnTo>
                    <a:pt x="588" y="99"/>
                  </a:lnTo>
                  <a:lnTo>
                    <a:pt x="588" y="89"/>
                  </a:lnTo>
                  <a:lnTo>
                    <a:pt x="592" y="84"/>
                  </a:lnTo>
                  <a:lnTo>
                    <a:pt x="597" y="77"/>
                  </a:lnTo>
                  <a:lnTo>
                    <a:pt x="602" y="68"/>
                  </a:lnTo>
                  <a:close/>
                  <a:moveTo>
                    <a:pt x="176" y="58"/>
                  </a:moveTo>
                  <a:lnTo>
                    <a:pt x="176" y="77"/>
                  </a:lnTo>
                  <a:lnTo>
                    <a:pt x="183" y="77"/>
                  </a:lnTo>
                  <a:lnTo>
                    <a:pt x="187" y="75"/>
                  </a:lnTo>
                  <a:lnTo>
                    <a:pt x="190" y="75"/>
                  </a:lnTo>
                  <a:lnTo>
                    <a:pt x="194" y="75"/>
                  </a:lnTo>
                  <a:lnTo>
                    <a:pt x="195" y="75"/>
                  </a:lnTo>
                  <a:lnTo>
                    <a:pt x="199" y="77"/>
                  </a:lnTo>
                  <a:lnTo>
                    <a:pt x="204" y="80"/>
                  </a:lnTo>
                  <a:lnTo>
                    <a:pt x="204" y="89"/>
                  </a:lnTo>
                  <a:lnTo>
                    <a:pt x="208" y="91"/>
                  </a:lnTo>
                  <a:lnTo>
                    <a:pt x="213" y="91"/>
                  </a:lnTo>
                  <a:lnTo>
                    <a:pt x="216" y="89"/>
                  </a:lnTo>
                  <a:lnTo>
                    <a:pt x="222" y="89"/>
                  </a:lnTo>
                  <a:lnTo>
                    <a:pt x="223" y="87"/>
                  </a:lnTo>
                  <a:lnTo>
                    <a:pt x="227" y="89"/>
                  </a:lnTo>
                  <a:lnTo>
                    <a:pt x="230" y="92"/>
                  </a:lnTo>
                  <a:lnTo>
                    <a:pt x="234" y="98"/>
                  </a:lnTo>
                  <a:lnTo>
                    <a:pt x="237" y="103"/>
                  </a:lnTo>
                  <a:lnTo>
                    <a:pt x="232" y="115"/>
                  </a:lnTo>
                  <a:lnTo>
                    <a:pt x="227" y="127"/>
                  </a:lnTo>
                  <a:lnTo>
                    <a:pt x="223" y="141"/>
                  </a:lnTo>
                  <a:lnTo>
                    <a:pt x="211" y="141"/>
                  </a:lnTo>
                  <a:lnTo>
                    <a:pt x="202" y="145"/>
                  </a:lnTo>
                  <a:lnTo>
                    <a:pt x="194" y="150"/>
                  </a:lnTo>
                  <a:lnTo>
                    <a:pt x="180" y="154"/>
                  </a:lnTo>
                  <a:lnTo>
                    <a:pt x="171" y="147"/>
                  </a:lnTo>
                  <a:lnTo>
                    <a:pt x="159" y="143"/>
                  </a:lnTo>
                  <a:lnTo>
                    <a:pt x="147" y="138"/>
                  </a:lnTo>
                  <a:lnTo>
                    <a:pt x="145" y="134"/>
                  </a:lnTo>
                  <a:lnTo>
                    <a:pt x="145" y="131"/>
                  </a:lnTo>
                  <a:lnTo>
                    <a:pt x="143" y="127"/>
                  </a:lnTo>
                  <a:lnTo>
                    <a:pt x="141" y="122"/>
                  </a:lnTo>
                  <a:lnTo>
                    <a:pt x="136" y="117"/>
                  </a:lnTo>
                  <a:lnTo>
                    <a:pt x="131" y="112"/>
                  </a:lnTo>
                  <a:lnTo>
                    <a:pt x="127" y="108"/>
                  </a:lnTo>
                  <a:lnTo>
                    <a:pt x="124" y="101"/>
                  </a:lnTo>
                  <a:lnTo>
                    <a:pt x="122" y="89"/>
                  </a:lnTo>
                  <a:lnTo>
                    <a:pt x="129" y="80"/>
                  </a:lnTo>
                  <a:lnTo>
                    <a:pt x="134" y="73"/>
                  </a:lnTo>
                  <a:lnTo>
                    <a:pt x="141" y="73"/>
                  </a:lnTo>
                  <a:lnTo>
                    <a:pt x="147" y="75"/>
                  </a:lnTo>
                  <a:lnTo>
                    <a:pt x="154" y="77"/>
                  </a:lnTo>
                  <a:lnTo>
                    <a:pt x="161" y="77"/>
                  </a:lnTo>
                  <a:lnTo>
                    <a:pt x="161" y="65"/>
                  </a:lnTo>
                  <a:lnTo>
                    <a:pt x="164" y="63"/>
                  </a:lnTo>
                  <a:lnTo>
                    <a:pt x="168" y="61"/>
                  </a:lnTo>
                  <a:lnTo>
                    <a:pt x="169" y="61"/>
                  </a:lnTo>
                  <a:lnTo>
                    <a:pt x="173" y="59"/>
                  </a:lnTo>
                  <a:lnTo>
                    <a:pt x="176" y="58"/>
                  </a:lnTo>
                  <a:close/>
                  <a:moveTo>
                    <a:pt x="627" y="45"/>
                  </a:moveTo>
                  <a:lnTo>
                    <a:pt x="641" y="45"/>
                  </a:lnTo>
                  <a:lnTo>
                    <a:pt x="649" y="54"/>
                  </a:lnTo>
                  <a:lnTo>
                    <a:pt x="658" y="59"/>
                  </a:lnTo>
                  <a:lnTo>
                    <a:pt x="665" y="66"/>
                  </a:lnTo>
                  <a:lnTo>
                    <a:pt x="672" y="77"/>
                  </a:lnTo>
                  <a:lnTo>
                    <a:pt x="656" y="77"/>
                  </a:lnTo>
                  <a:lnTo>
                    <a:pt x="646" y="66"/>
                  </a:lnTo>
                  <a:lnTo>
                    <a:pt x="635" y="58"/>
                  </a:lnTo>
                  <a:lnTo>
                    <a:pt x="627" y="45"/>
                  </a:lnTo>
                  <a:close/>
                  <a:moveTo>
                    <a:pt x="545" y="42"/>
                  </a:moveTo>
                  <a:lnTo>
                    <a:pt x="552" y="44"/>
                  </a:lnTo>
                  <a:lnTo>
                    <a:pt x="559" y="47"/>
                  </a:lnTo>
                  <a:lnTo>
                    <a:pt x="562" y="51"/>
                  </a:lnTo>
                  <a:lnTo>
                    <a:pt x="567" y="54"/>
                  </a:lnTo>
                  <a:lnTo>
                    <a:pt x="573" y="58"/>
                  </a:lnTo>
                  <a:lnTo>
                    <a:pt x="569" y="68"/>
                  </a:lnTo>
                  <a:lnTo>
                    <a:pt x="548" y="80"/>
                  </a:lnTo>
                  <a:lnTo>
                    <a:pt x="532" y="94"/>
                  </a:lnTo>
                  <a:lnTo>
                    <a:pt x="518" y="112"/>
                  </a:lnTo>
                  <a:lnTo>
                    <a:pt x="515" y="112"/>
                  </a:lnTo>
                  <a:lnTo>
                    <a:pt x="515" y="108"/>
                  </a:lnTo>
                  <a:lnTo>
                    <a:pt x="510" y="105"/>
                  </a:lnTo>
                  <a:lnTo>
                    <a:pt x="506" y="101"/>
                  </a:lnTo>
                  <a:lnTo>
                    <a:pt x="504" y="98"/>
                  </a:lnTo>
                  <a:lnTo>
                    <a:pt x="501" y="94"/>
                  </a:lnTo>
                  <a:lnTo>
                    <a:pt x="499" y="89"/>
                  </a:lnTo>
                  <a:lnTo>
                    <a:pt x="503" y="82"/>
                  </a:lnTo>
                  <a:lnTo>
                    <a:pt x="504" y="77"/>
                  </a:lnTo>
                  <a:lnTo>
                    <a:pt x="506" y="68"/>
                  </a:lnTo>
                  <a:lnTo>
                    <a:pt x="480" y="68"/>
                  </a:lnTo>
                  <a:lnTo>
                    <a:pt x="480" y="61"/>
                  </a:lnTo>
                  <a:lnTo>
                    <a:pt x="494" y="56"/>
                  </a:lnTo>
                  <a:lnTo>
                    <a:pt x="508" y="52"/>
                  </a:lnTo>
                  <a:lnTo>
                    <a:pt x="525" y="49"/>
                  </a:lnTo>
                  <a:lnTo>
                    <a:pt x="527" y="54"/>
                  </a:lnTo>
                  <a:lnTo>
                    <a:pt x="529" y="56"/>
                  </a:lnTo>
                  <a:lnTo>
                    <a:pt x="529" y="58"/>
                  </a:lnTo>
                  <a:lnTo>
                    <a:pt x="531" y="58"/>
                  </a:lnTo>
                  <a:lnTo>
                    <a:pt x="531" y="59"/>
                  </a:lnTo>
                  <a:lnTo>
                    <a:pt x="534" y="61"/>
                  </a:lnTo>
                  <a:lnTo>
                    <a:pt x="536" y="56"/>
                  </a:lnTo>
                  <a:lnTo>
                    <a:pt x="538" y="52"/>
                  </a:lnTo>
                  <a:lnTo>
                    <a:pt x="539" y="49"/>
                  </a:lnTo>
                  <a:lnTo>
                    <a:pt x="543" y="45"/>
                  </a:lnTo>
                  <a:lnTo>
                    <a:pt x="545" y="42"/>
                  </a:lnTo>
                  <a:close/>
                  <a:moveTo>
                    <a:pt x="588" y="23"/>
                  </a:moveTo>
                  <a:lnTo>
                    <a:pt x="592" y="24"/>
                  </a:lnTo>
                  <a:lnTo>
                    <a:pt x="593" y="24"/>
                  </a:lnTo>
                  <a:lnTo>
                    <a:pt x="595" y="26"/>
                  </a:lnTo>
                  <a:lnTo>
                    <a:pt x="595" y="26"/>
                  </a:lnTo>
                  <a:lnTo>
                    <a:pt x="597" y="28"/>
                  </a:lnTo>
                  <a:lnTo>
                    <a:pt x="599" y="31"/>
                  </a:lnTo>
                  <a:lnTo>
                    <a:pt x="602" y="37"/>
                  </a:lnTo>
                  <a:lnTo>
                    <a:pt x="606" y="42"/>
                  </a:lnTo>
                  <a:lnTo>
                    <a:pt x="607" y="49"/>
                  </a:lnTo>
                  <a:lnTo>
                    <a:pt x="599" y="49"/>
                  </a:lnTo>
                  <a:lnTo>
                    <a:pt x="599" y="45"/>
                  </a:lnTo>
                  <a:lnTo>
                    <a:pt x="595" y="42"/>
                  </a:lnTo>
                  <a:lnTo>
                    <a:pt x="592" y="38"/>
                  </a:lnTo>
                  <a:lnTo>
                    <a:pt x="590" y="35"/>
                  </a:lnTo>
                  <a:lnTo>
                    <a:pt x="588" y="30"/>
                  </a:lnTo>
                  <a:lnTo>
                    <a:pt x="588" y="23"/>
                  </a:lnTo>
                  <a:close/>
                  <a:moveTo>
                    <a:pt x="646" y="16"/>
                  </a:moveTo>
                  <a:lnTo>
                    <a:pt x="656" y="19"/>
                  </a:lnTo>
                  <a:lnTo>
                    <a:pt x="656" y="26"/>
                  </a:lnTo>
                  <a:lnTo>
                    <a:pt x="641" y="26"/>
                  </a:lnTo>
                  <a:lnTo>
                    <a:pt x="646" y="16"/>
                  </a:lnTo>
                  <a:close/>
                  <a:moveTo>
                    <a:pt x="1117" y="0"/>
                  </a:moveTo>
                  <a:lnTo>
                    <a:pt x="1122" y="3"/>
                  </a:lnTo>
                  <a:lnTo>
                    <a:pt x="1126" y="7"/>
                  </a:lnTo>
                  <a:lnTo>
                    <a:pt x="1128" y="10"/>
                  </a:lnTo>
                  <a:lnTo>
                    <a:pt x="1129" y="16"/>
                  </a:lnTo>
                  <a:lnTo>
                    <a:pt x="1131" y="19"/>
                  </a:lnTo>
                  <a:lnTo>
                    <a:pt x="1133" y="24"/>
                  </a:lnTo>
                  <a:lnTo>
                    <a:pt x="1136" y="26"/>
                  </a:lnTo>
                  <a:lnTo>
                    <a:pt x="1147" y="31"/>
                  </a:lnTo>
                  <a:lnTo>
                    <a:pt x="1157" y="33"/>
                  </a:lnTo>
                  <a:lnTo>
                    <a:pt x="1164" y="33"/>
                  </a:lnTo>
                  <a:lnTo>
                    <a:pt x="1169" y="37"/>
                  </a:lnTo>
                  <a:lnTo>
                    <a:pt x="1173" y="44"/>
                  </a:lnTo>
                  <a:lnTo>
                    <a:pt x="1175" y="58"/>
                  </a:lnTo>
                  <a:lnTo>
                    <a:pt x="1173" y="59"/>
                  </a:lnTo>
                  <a:lnTo>
                    <a:pt x="1173" y="59"/>
                  </a:lnTo>
                  <a:lnTo>
                    <a:pt x="1173" y="61"/>
                  </a:lnTo>
                  <a:lnTo>
                    <a:pt x="1173" y="63"/>
                  </a:lnTo>
                  <a:lnTo>
                    <a:pt x="1171" y="65"/>
                  </a:lnTo>
                  <a:lnTo>
                    <a:pt x="1149" y="65"/>
                  </a:lnTo>
                  <a:lnTo>
                    <a:pt x="1126" y="65"/>
                  </a:lnTo>
                  <a:lnTo>
                    <a:pt x="1107" y="73"/>
                  </a:lnTo>
                  <a:lnTo>
                    <a:pt x="1103" y="75"/>
                  </a:lnTo>
                  <a:lnTo>
                    <a:pt x="1101" y="79"/>
                  </a:lnTo>
                  <a:lnTo>
                    <a:pt x="1100" y="80"/>
                  </a:lnTo>
                  <a:lnTo>
                    <a:pt x="1098" y="82"/>
                  </a:lnTo>
                  <a:lnTo>
                    <a:pt x="1096" y="84"/>
                  </a:lnTo>
                  <a:lnTo>
                    <a:pt x="1093" y="86"/>
                  </a:lnTo>
                  <a:lnTo>
                    <a:pt x="1087" y="89"/>
                  </a:lnTo>
                  <a:lnTo>
                    <a:pt x="1084" y="84"/>
                  </a:lnTo>
                  <a:lnTo>
                    <a:pt x="1082" y="80"/>
                  </a:lnTo>
                  <a:lnTo>
                    <a:pt x="1079" y="77"/>
                  </a:lnTo>
                  <a:lnTo>
                    <a:pt x="1091" y="47"/>
                  </a:lnTo>
                  <a:lnTo>
                    <a:pt x="1103" y="23"/>
                  </a:lnTo>
                  <a:lnTo>
                    <a:pt x="1117" y="0"/>
                  </a:lnTo>
                  <a:close/>
                  <a:moveTo>
                    <a:pt x="995" y="0"/>
                  </a:moveTo>
                  <a:lnTo>
                    <a:pt x="1004" y="9"/>
                  </a:lnTo>
                  <a:lnTo>
                    <a:pt x="1009" y="19"/>
                  </a:lnTo>
                  <a:lnTo>
                    <a:pt x="1014" y="31"/>
                  </a:lnTo>
                  <a:lnTo>
                    <a:pt x="1005" y="31"/>
                  </a:lnTo>
                  <a:lnTo>
                    <a:pt x="1005" y="26"/>
                  </a:lnTo>
                  <a:lnTo>
                    <a:pt x="1002" y="23"/>
                  </a:lnTo>
                  <a:lnTo>
                    <a:pt x="998" y="19"/>
                  </a:lnTo>
                  <a:lnTo>
                    <a:pt x="997" y="14"/>
                  </a:lnTo>
                  <a:lnTo>
                    <a:pt x="995" y="9"/>
                  </a:lnTo>
                  <a:lnTo>
                    <a:pt x="99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5" name="Freeform 17">
              <a:extLst>
                <a:ext uri="{FF2B5EF4-FFF2-40B4-BE49-F238E27FC236}">
                  <a16:creationId xmlns:a16="http://schemas.microsoft.com/office/drawing/2014/main" id="{B2D3DCE2-9E7F-40E0-8A68-7BD108A5F8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3869" y="4470400"/>
              <a:ext cx="1468438" cy="933450"/>
            </a:xfrm>
            <a:custGeom>
              <a:avLst/>
              <a:gdLst>
                <a:gd name="T0" fmla="*/ 489 w 925"/>
                <a:gd name="T1" fmla="*/ 520 h 588"/>
                <a:gd name="T2" fmla="*/ 484 w 925"/>
                <a:gd name="T3" fmla="*/ 472 h 588"/>
                <a:gd name="T4" fmla="*/ 800 w 925"/>
                <a:gd name="T5" fmla="*/ 463 h 588"/>
                <a:gd name="T6" fmla="*/ 810 w 925"/>
                <a:gd name="T7" fmla="*/ 463 h 588"/>
                <a:gd name="T8" fmla="*/ 817 w 925"/>
                <a:gd name="T9" fmla="*/ 473 h 588"/>
                <a:gd name="T10" fmla="*/ 796 w 925"/>
                <a:gd name="T11" fmla="*/ 529 h 588"/>
                <a:gd name="T12" fmla="*/ 768 w 925"/>
                <a:gd name="T13" fmla="*/ 547 h 588"/>
                <a:gd name="T14" fmla="*/ 756 w 925"/>
                <a:gd name="T15" fmla="*/ 576 h 588"/>
                <a:gd name="T16" fmla="*/ 716 w 925"/>
                <a:gd name="T17" fmla="*/ 576 h 588"/>
                <a:gd name="T18" fmla="*/ 712 w 925"/>
                <a:gd name="T19" fmla="*/ 543 h 588"/>
                <a:gd name="T20" fmla="*/ 754 w 925"/>
                <a:gd name="T21" fmla="*/ 520 h 588"/>
                <a:gd name="T22" fmla="*/ 784 w 925"/>
                <a:gd name="T23" fmla="*/ 330 h 588"/>
                <a:gd name="T24" fmla="*/ 850 w 925"/>
                <a:gd name="T25" fmla="*/ 396 h 588"/>
                <a:gd name="T26" fmla="*/ 870 w 925"/>
                <a:gd name="T27" fmla="*/ 390 h 588"/>
                <a:gd name="T28" fmla="*/ 870 w 925"/>
                <a:gd name="T29" fmla="*/ 423 h 588"/>
                <a:gd name="T30" fmla="*/ 826 w 925"/>
                <a:gd name="T31" fmla="*/ 470 h 588"/>
                <a:gd name="T32" fmla="*/ 826 w 925"/>
                <a:gd name="T33" fmla="*/ 445 h 588"/>
                <a:gd name="T34" fmla="*/ 810 w 925"/>
                <a:gd name="T35" fmla="*/ 433 h 588"/>
                <a:gd name="T36" fmla="*/ 815 w 925"/>
                <a:gd name="T37" fmla="*/ 417 h 588"/>
                <a:gd name="T38" fmla="*/ 793 w 925"/>
                <a:gd name="T39" fmla="*/ 355 h 588"/>
                <a:gd name="T40" fmla="*/ 765 w 925"/>
                <a:gd name="T41" fmla="*/ 170 h 588"/>
                <a:gd name="T42" fmla="*/ 721 w 925"/>
                <a:gd name="T43" fmla="*/ 147 h 588"/>
                <a:gd name="T44" fmla="*/ 915 w 925"/>
                <a:gd name="T45" fmla="*/ 91 h 588"/>
                <a:gd name="T46" fmla="*/ 918 w 925"/>
                <a:gd name="T47" fmla="*/ 115 h 588"/>
                <a:gd name="T48" fmla="*/ 906 w 925"/>
                <a:gd name="T49" fmla="*/ 86 h 588"/>
                <a:gd name="T50" fmla="*/ 754 w 925"/>
                <a:gd name="T51" fmla="*/ 68 h 588"/>
                <a:gd name="T52" fmla="*/ 763 w 925"/>
                <a:gd name="T53" fmla="*/ 91 h 588"/>
                <a:gd name="T54" fmla="*/ 746 w 925"/>
                <a:gd name="T55" fmla="*/ 65 h 588"/>
                <a:gd name="T56" fmla="*/ 435 w 925"/>
                <a:gd name="T57" fmla="*/ 47 h 588"/>
                <a:gd name="T58" fmla="*/ 458 w 925"/>
                <a:gd name="T59" fmla="*/ 60 h 588"/>
                <a:gd name="T60" fmla="*/ 477 w 925"/>
                <a:gd name="T61" fmla="*/ 122 h 588"/>
                <a:gd name="T62" fmla="*/ 506 w 925"/>
                <a:gd name="T63" fmla="*/ 143 h 588"/>
                <a:gd name="T64" fmla="*/ 564 w 925"/>
                <a:gd name="T65" fmla="*/ 215 h 588"/>
                <a:gd name="T66" fmla="*/ 552 w 925"/>
                <a:gd name="T67" fmla="*/ 339 h 588"/>
                <a:gd name="T68" fmla="*/ 515 w 925"/>
                <a:gd name="T69" fmla="*/ 426 h 588"/>
                <a:gd name="T70" fmla="*/ 449 w 925"/>
                <a:gd name="T71" fmla="*/ 426 h 588"/>
                <a:gd name="T72" fmla="*/ 381 w 925"/>
                <a:gd name="T73" fmla="*/ 396 h 588"/>
                <a:gd name="T74" fmla="*/ 356 w 925"/>
                <a:gd name="T75" fmla="*/ 384 h 588"/>
                <a:gd name="T76" fmla="*/ 355 w 925"/>
                <a:gd name="T77" fmla="*/ 374 h 588"/>
                <a:gd name="T78" fmla="*/ 344 w 925"/>
                <a:gd name="T79" fmla="*/ 377 h 588"/>
                <a:gd name="T80" fmla="*/ 349 w 925"/>
                <a:gd name="T81" fmla="*/ 360 h 588"/>
                <a:gd name="T82" fmla="*/ 318 w 925"/>
                <a:gd name="T83" fmla="*/ 369 h 588"/>
                <a:gd name="T84" fmla="*/ 259 w 925"/>
                <a:gd name="T85" fmla="*/ 327 h 588"/>
                <a:gd name="T86" fmla="*/ 157 w 925"/>
                <a:gd name="T87" fmla="*/ 339 h 588"/>
                <a:gd name="T88" fmla="*/ 75 w 925"/>
                <a:gd name="T89" fmla="*/ 370 h 588"/>
                <a:gd name="T90" fmla="*/ 26 w 925"/>
                <a:gd name="T91" fmla="*/ 360 h 588"/>
                <a:gd name="T92" fmla="*/ 18 w 925"/>
                <a:gd name="T93" fmla="*/ 273 h 588"/>
                <a:gd name="T94" fmla="*/ 9 w 925"/>
                <a:gd name="T95" fmla="*/ 229 h 588"/>
                <a:gd name="T96" fmla="*/ 7 w 925"/>
                <a:gd name="T97" fmla="*/ 215 h 588"/>
                <a:gd name="T98" fmla="*/ 33 w 925"/>
                <a:gd name="T99" fmla="*/ 152 h 588"/>
                <a:gd name="T100" fmla="*/ 116 w 925"/>
                <a:gd name="T101" fmla="*/ 135 h 588"/>
                <a:gd name="T102" fmla="*/ 161 w 925"/>
                <a:gd name="T103" fmla="*/ 77 h 588"/>
                <a:gd name="T104" fmla="*/ 210 w 925"/>
                <a:gd name="T105" fmla="*/ 53 h 588"/>
                <a:gd name="T106" fmla="*/ 225 w 925"/>
                <a:gd name="T107" fmla="*/ 68 h 588"/>
                <a:gd name="T108" fmla="*/ 264 w 925"/>
                <a:gd name="T109" fmla="*/ 32 h 588"/>
                <a:gd name="T110" fmla="*/ 280 w 925"/>
                <a:gd name="T111" fmla="*/ 16 h 588"/>
                <a:gd name="T112" fmla="*/ 330 w 925"/>
                <a:gd name="T113" fmla="*/ 47 h 588"/>
                <a:gd name="T114" fmla="*/ 395 w 925"/>
                <a:gd name="T115" fmla="*/ 100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25" h="588">
                  <a:moveTo>
                    <a:pt x="503" y="461"/>
                  </a:moveTo>
                  <a:lnTo>
                    <a:pt x="508" y="475"/>
                  </a:lnTo>
                  <a:lnTo>
                    <a:pt x="510" y="491"/>
                  </a:lnTo>
                  <a:lnTo>
                    <a:pt x="506" y="506"/>
                  </a:lnTo>
                  <a:lnTo>
                    <a:pt x="498" y="515"/>
                  </a:lnTo>
                  <a:lnTo>
                    <a:pt x="489" y="520"/>
                  </a:lnTo>
                  <a:lnTo>
                    <a:pt x="477" y="526"/>
                  </a:lnTo>
                  <a:lnTo>
                    <a:pt x="472" y="505"/>
                  </a:lnTo>
                  <a:lnTo>
                    <a:pt x="465" y="484"/>
                  </a:lnTo>
                  <a:lnTo>
                    <a:pt x="458" y="465"/>
                  </a:lnTo>
                  <a:lnTo>
                    <a:pt x="472" y="465"/>
                  </a:lnTo>
                  <a:lnTo>
                    <a:pt x="484" y="472"/>
                  </a:lnTo>
                  <a:lnTo>
                    <a:pt x="494" y="470"/>
                  </a:lnTo>
                  <a:lnTo>
                    <a:pt x="503" y="461"/>
                  </a:lnTo>
                  <a:close/>
                  <a:moveTo>
                    <a:pt x="791" y="458"/>
                  </a:moveTo>
                  <a:lnTo>
                    <a:pt x="794" y="459"/>
                  </a:lnTo>
                  <a:lnTo>
                    <a:pt x="798" y="461"/>
                  </a:lnTo>
                  <a:lnTo>
                    <a:pt x="800" y="463"/>
                  </a:lnTo>
                  <a:lnTo>
                    <a:pt x="801" y="465"/>
                  </a:lnTo>
                  <a:lnTo>
                    <a:pt x="803" y="466"/>
                  </a:lnTo>
                  <a:lnTo>
                    <a:pt x="807" y="470"/>
                  </a:lnTo>
                  <a:lnTo>
                    <a:pt x="807" y="468"/>
                  </a:lnTo>
                  <a:lnTo>
                    <a:pt x="808" y="466"/>
                  </a:lnTo>
                  <a:lnTo>
                    <a:pt x="810" y="463"/>
                  </a:lnTo>
                  <a:lnTo>
                    <a:pt x="810" y="461"/>
                  </a:lnTo>
                  <a:lnTo>
                    <a:pt x="812" y="461"/>
                  </a:lnTo>
                  <a:lnTo>
                    <a:pt x="814" y="461"/>
                  </a:lnTo>
                  <a:lnTo>
                    <a:pt x="814" y="465"/>
                  </a:lnTo>
                  <a:lnTo>
                    <a:pt x="815" y="468"/>
                  </a:lnTo>
                  <a:lnTo>
                    <a:pt x="817" y="473"/>
                  </a:lnTo>
                  <a:lnTo>
                    <a:pt x="817" y="479"/>
                  </a:lnTo>
                  <a:lnTo>
                    <a:pt x="817" y="484"/>
                  </a:lnTo>
                  <a:lnTo>
                    <a:pt x="805" y="498"/>
                  </a:lnTo>
                  <a:lnTo>
                    <a:pt x="794" y="515"/>
                  </a:lnTo>
                  <a:lnTo>
                    <a:pt x="798" y="526"/>
                  </a:lnTo>
                  <a:lnTo>
                    <a:pt x="796" y="529"/>
                  </a:lnTo>
                  <a:lnTo>
                    <a:pt x="791" y="533"/>
                  </a:lnTo>
                  <a:lnTo>
                    <a:pt x="786" y="534"/>
                  </a:lnTo>
                  <a:lnTo>
                    <a:pt x="781" y="536"/>
                  </a:lnTo>
                  <a:lnTo>
                    <a:pt x="775" y="540"/>
                  </a:lnTo>
                  <a:lnTo>
                    <a:pt x="772" y="541"/>
                  </a:lnTo>
                  <a:lnTo>
                    <a:pt x="768" y="547"/>
                  </a:lnTo>
                  <a:lnTo>
                    <a:pt x="768" y="552"/>
                  </a:lnTo>
                  <a:lnTo>
                    <a:pt x="767" y="557"/>
                  </a:lnTo>
                  <a:lnTo>
                    <a:pt x="767" y="562"/>
                  </a:lnTo>
                  <a:lnTo>
                    <a:pt x="765" y="569"/>
                  </a:lnTo>
                  <a:lnTo>
                    <a:pt x="761" y="573"/>
                  </a:lnTo>
                  <a:lnTo>
                    <a:pt x="756" y="576"/>
                  </a:lnTo>
                  <a:lnTo>
                    <a:pt x="751" y="580"/>
                  </a:lnTo>
                  <a:lnTo>
                    <a:pt x="746" y="583"/>
                  </a:lnTo>
                  <a:lnTo>
                    <a:pt x="740" y="588"/>
                  </a:lnTo>
                  <a:lnTo>
                    <a:pt x="733" y="588"/>
                  </a:lnTo>
                  <a:lnTo>
                    <a:pt x="725" y="582"/>
                  </a:lnTo>
                  <a:lnTo>
                    <a:pt x="716" y="576"/>
                  </a:lnTo>
                  <a:lnTo>
                    <a:pt x="709" y="571"/>
                  </a:lnTo>
                  <a:lnTo>
                    <a:pt x="702" y="561"/>
                  </a:lnTo>
                  <a:lnTo>
                    <a:pt x="707" y="557"/>
                  </a:lnTo>
                  <a:lnTo>
                    <a:pt x="709" y="552"/>
                  </a:lnTo>
                  <a:lnTo>
                    <a:pt x="711" y="548"/>
                  </a:lnTo>
                  <a:lnTo>
                    <a:pt x="712" y="543"/>
                  </a:lnTo>
                  <a:lnTo>
                    <a:pt x="714" y="538"/>
                  </a:lnTo>
                  <a:lnTo>
                    <a:pt x="718" y="534"/>
                  </a:lnTo>
                  <a:lnTo>
                    <a:pt x="728" y="531"/>
                  </a:lnTo>
                  <a:lnTo>
                    <a:pt x="739" y="529"/>
                  </a:lnTo>
                  <a:lnTo>
                    <a:pt x="749" y="526"/>
                  </a:lnTo>
                  <a:lnTo>
                    <a:pt x="754" y="520"/>
                  </a:lnTo>
                  <a:lnTo>
                    <a:pt x="763" y="508"/>
                  </a:lnTo>
                  <a:lnTo>
                    <a:pt x="770" y="494"/>
                  </a:lnTo>
                  <a:lnTo>
                    <a:pt x="779" y="480"/>
                  </a:lnTo>
                  <a:lnTo>
                    <a:pt x="786" y="466"/>
                  </a:lnTo>
                  <a:lnTo>
                    <a:pt x="791" y="458"/>
                  </a:lnTo>
                  <a:close/>
                  <a:moveTo>
                    <a:pt x="784" y="330"/>
                  </a:moveTo>
                  <a:lnTo>
                    <a:pt x="791" y="330"/>
                  </a:lnTo>
                  <a:lnTo>
                    <a:pt x="807" y="346"/>
                  </a:lnTo>
                  <a:lnTo>
                    <a:pt x="821" y="360"/>
                  </a:lnTo>
                  <a:lnTo>
                    <a:pt x="835" y="376"/>
                  </a:lnTo>
                  <a:lnTo>
                    <a:pt x="845" y="396"/>
                  </a:lnTo>
                  <a:lnTo>
                    <a:pt x="850" y="396"/>
                  </a:lnTo>
                  <a:lnTo>
                    <a:pt x="856" y="396"/>
                  </a:lnTo>
                  <a:lnTo>
                    <a:pt x="859" y="396"/>
                  </a:lnTo>
                  <a:lnTo>
                    <a:pt x="861" y="396"/>
                  </a:lnTo>
                  <a:lnTo>
                    <a:pt x="864" y="396"/>
                  </a:lnTo>
                  <a:lnTo>
                    <a:pt x="868" y="393"/>
                  </a:lnTo>
                  <a:lnTo>
                    <a:pt x="870" y="390"/>
                  </a:lnTo>
                  <a:lnTo>
                    <a:pt x="871" y="384"/>
                  </a:lnTo>
                  <a:lnTo>
                    <a:pt x="875" y="384"/>
                  </a:lnTo>
                  <a:lnTo>
                    <a:pt x="875" y="407"/>
                  </a:lnTo>
                  <a:lnTo>
                    <a:pt x="873" y="412"/>
                  </a:lnTo>
                  <a:lnTo>
                    <a:pt x="871" y="417"/>
                  </a:lnTo>
                  <a:lnTo>
                    <a:pt x="870" y="423"/>
                  </a:lnTo>
                  <a:lnTo>
                    <a:pt x="868" y="426"/>
                  </a:lnTo>
                  <a:lnTo>
                    <a:pt x="856" y="426"/>
                  </a:lnTo>
                  <a:lnTo>
                    <a:pt x="856" y="438"/>
                  </a:lnTo>
                  <a:lnTo>
                    <a:pt x="845" y="449"/>
                  </a:lnTo>
                  <a:lnTo>
                    <a:pt x="836" y="459"/>
                  </a:lnTo>
                  <a:lnTo>
                    <a:pt x="826" y="470"/>
                  </a:lnTo>
                  <a:lnTo>
                    <a:pt x="826" y="465"/>
                  </a:lnTo>
                  <a:lnTo>
                    <a:pt x="824" y="461"/>
                  </a:lnTo>
                  <a:lnTo>
                    <a:pt x="824" y="458"/>
                  </a:lnTo>
                  <a:lnTo>
                    <a:pt x="824" y="452"/>
                  </a:lnTo>
                  <a:lnTo>
                    <a:pt x="826" y="449"/>
                  </a:lnTo>
                  <a:lnTo>
                    <a:pt x="826" y="445"/>
                  </a:lnTo>
                  <a:lnTo>
                    <a:pt x="826" y="442"/>
                  </a:lnTo>
                  <a:lnTo>
                    <a:pt x="824" y="440"/>
                  </a:lnTo>
                  <a:lnTo>
                    <a:pt x="821" y="438"/>
                  </a:lnTo>
                  <a:lnTo>
                    <a:pt x="817" y="437"/>
                  </a:lnTo>
                  <a:lnTo>
                    <a:pt x="814" y="435"/>
                  </a:lnTo>
                  <a:lnTo>
                    <a:pt x="810" y="433"/>
                  </a:lnTo>
                  <a:lnTo>
                    <a:pt x="807" y="431"/>
                  </a:lnTo>
                  <a:lnTo>
                    <a:pt x="805" y="430"/>
                  </a:lnTo>
                  <a:lnTo>
                    <a:pt x="805" y="428"/>
                  </a:lnTo>
                  <a:lnTo>
                    <a:pt x="807" y="426"/>
                  </a:lnTo>
                  <a:lnTo>
                    <a:pt x="810" y="421"/>
                  </a:lnTo>
                  <a:lnTo>
                    <a:pt x="815" y="417"/>
                  </a:lnTo>
                  <a:lnTo>
                    <a:pt x="821" y="412"/>
                  </a:lnTo>
                  <a:lnTo>
                    <a:pt x="826" y="407"/>
                  </a:lnTo>
                  <a:lnTo>
                    <a:pt x="819" y="400"/>
                  </a:lnTo>
                  <a:lnTo>
                    <a:pt x="812" y="388"/>
                  </a:lnTo>
                  <a:lnTo>
                    <a:pt x="801" y="370"/>
                  </a:lnTo>
                  <a:lnTo>
                    <a:pt x="793" y="355"/>
                  </a:lnTo>
                  <a:lnTo>
                    <a:pt x="788" y="341"/>
                  </a:lnTo>
                  <a:lnTo>
                    <a:pt x="784" y="330"/>
                  </a:lnTo>
                  <a:close/>
                  <a:moveTo>
                    <a:pt x="721" y="147"/>
                  </a:moveTo>
                  <a:lnTo>
                    <a:pt x="730" y="147"/>
                  </a:lnTo>
                  <a:lnTo>
                    <a:pt x="746" y="159"/>
                  </a:lnTo>
                  <a:lnTo>
                    <a:pt x="765" y="170"/>
                  </a:lnTo>
                  <a:lnTo>
                    <a:pt x="765" y="180"/>
                  </a:lnTo>
                  <a:lnTo>
                    <a:pt x="753" y="180"/>
                  </a:lnTo>
                  <a:lnTo>
                    <a:pt x="744" y="173"/>
                  </a:lnTo>
                  <a:lnTo>
                    <a:pt x="735" y="166"/>
                  </a:lnTo>
                  <a:lnTo>
                    <a:pt x="728" y="157"/>
                  </a:lnTo>
                  <a:lnTo>
                    <a:pt x="721" y="147"/>
                  </a:lnTo>
                  <a:close/>
                  <a:moveTo>
                    <a:pt x="906" y="86"/>
                  </a:moveTo>
                  <a:lnTo>
                    <a:pt x="910" y="86"/>
                  </a:lnTo>
                  <a:lnTo>
                    <a:pt x="913" y="88"/>
                  </a:lnTo>
                  <a:lnTo>
                    <a:pt x="913" y="88"/>
                  </a:lnTo>
                  <a:lnTo>
                    <a:pt x="915" y="89"/>
                  </a:lnTo>
                  <a:lnTo>
                    <a:pt x="915" y="91"/>
                  </a:lnTo>
                  <a:lnTo>
                    <a:pt x="917" y="93"/>
                  </a:lnTo>
                  <a:lnTo>
                    <a:pt x="918" y="96"/>
                  </a:lnTo>
                  <a:lnTo>
                    <a:pt x="922" y="102"/>
                  </a:lnTo>
                  <a:lnTo>
                    <a:pt x="924" y="108"/>
                  </a:lnTo>
                  <a:lnTo>
                    <a:pt x="925" y="115"/>
                  </a:lnTo>
                  <a:lnTo>
                    <a:pt x="918" y="115"/>
                  </a:lnTo>
                  <a:lnTo>
                    <a:pt x="918" y="108"/>
                  </a:lnTo>
                  <a:lnTo>
                    <a:pt x="913" y="105"/>
                  </a:lnTo>
                  <a:lnTo>
                    <a:pt x="911" y="100"/>
                  </a:lnTo>
                  <a:lnTo>
                    <a:pt x="910" y="96"/>
                  </a:lnTo>
                  <a:lnTo>
                    <a:pt x="908" y="91"/>
                  </a:lnTo>
                  <a:lnTo>
                    <a:pt x="906" y="86"/>
                  </a:lnTo>
                  <a:close/>
                  <a:moveTo>
                    <a:pt x="746" y="65"/>
                  </a:moveTo>
                  <a:lnTo>
                    <a:pt x="749" y="65"/>
                  </a:lnTo>
                  <a:lnTo>
                    <a:pt x="751" y="67"/>
                  </a:lnTo>
                  <a:lnTo>
                    <a:pt x="751" y="68"/>
                  </a:lnTo>
                  <a:lnTo>
                    <a:pt x="753" y="68"/>
                  </a:lnTo>
                  <a:lnTo>
                    <a:pt x="754" y="68"/>
                  </a:lnTo>
                  <a:lnTo>
                    <a:pt x="756" y="70"/>
                  </a:lnTo>
                  <a:lnTo>
                    <a:pt x="758" y="75"/>
                  </a:lnTo>
                  <a:lnTo>
                    <a:pt x="758" y="81"/>
                  </a:lnTo>
                  <a:lnTo>
                    <a:pt x="760" y="84"/>
                  </a:lnTo>
                  <a:lnTo>
                    <a:pt x="761" y="88"/>
                  </a:lnTo>
                  <a:lnTo>
                    <a:pt x="763" y="91"/>
                  </a:lnTo>
                  <a:lnTo>
                    <a:pt x="765" y="96"/>
                  </a:lnTo>
                  <a:lnTo>
                    <a:pt x="753" y="96"/>
                  </a:lnTo>
                  <a:lnTo>
                    <a:pt x="751" y="88"/>
                  </a:lnTo>
                  <a:lnTo>
                    <a:pt x="747" y="82"/>
                  </a:lnTo>
                  <a:lnTo>
                    <a:pt x="746" y="75"/>
                  </a:lnTo>
                  <a:lnTo>
                    <a:pt x="746" y="65"/>
                  </a:lnTo>
                  <a:close/>
                  <a:moveTo>
                    <a:pt x="419" y="0"/>
                  </a:moveTo>
                  <a:lnTo>
                    <a:pt x="423" y="0"/>
                  </a:lnTo>
                  <a:lnTo>
                    <a:pt x="424" y="9"/>
                  </a:lnTo>
                  <a:lnTo>
                    <a:pt x="426" y="21"/>
                  </a:lnTo>
                  <a:lnTo>
                    <a:pt x="431" y="35"/>
                  </a:lnTo>
                  <a:lnTo>
                    <a:pt x="435" y="47"/>
                  </a:lnTo>
                  <a:lnTo>
                    <a:pt x="438" y="54"/>
                  </a:lnTo>
                  <a:lnTo>
                    <a:pt x="440" y="56"/>
                  </a:lnTo>
                  <a:lnTo>
                    <a:pt x="445" y="58"/>
                  </a:lnTo>
                  <a:lnTo>
                    <a:pt x="449" y="58"/>
                  </a:lnTo>
                  <a:lnTo>
                    <a:pt x="454" y="60"/>
                  </a:lnTo>
                  <a:lnTo>
                    <a:pt x="458" y="60"/>
                  </a:lnTo>
                  <a:lnTo>
                    <a:pt x="461" y="61"/>
                  </a:lnTo>
                  <a:lnTo>
                    <a:pt x="461" y="67"/>
                  </a:lnTo>
                  <a:lnTo>
                    <a:pt x="465" y="79"/>
                  </a:lnTo>
                  <a:lnTo>
                    <a:pt x="468" y="93"/>
                  </a:lnTo>
                  <a:lnTo>
                    <a:pt x="473" y="110"/>
                  </a:lnTo>
                  <a:lnTo>
                    <a:pt x="477" y="122"/>
                  </a:lnTo>
                  <a:lnTo>
                    <a:pt x="480" y="131"/>
                  </a:lnTo>
                  <a:lnTo>
                    <a:pt x="489" y="131"/>
                  </a:lnTo>
                  <a:lnTo>
                    <a:pt x="494" y="133"/>
                  </a:lnTo>
                  <a:lnTo>
                    <a:pt x="500" y="135"/>
                  </a:lnTo>
                  <a:lnTo>
                    <a:pt x="503" y="138"/>
                  </a:lnTo>
                  <a:lnTo>
                    <a:pt x="506" y="143"/>
                  </a:lnTo>
                  <a:lnTo>
                    <a:pt x="515" y="156"/>
                  </a:lnTo>
                  <a:lnTo>
                    <a:pt x="519" y="173"/>
                  </a:lnTo>
                  <a:lnTo>
                    <a:pt x="538" y="173"/>
                  </a:lnTo>
                  <a:lnTo>
                    <a:pt x="545" y="191"/>
                  </a:lnTo>
                  <a:lnTo>
                    <a:pt x="555" y="203"/>
                  </a:lnTo>
                  <a:lnTo>
                    <a:pt x="564" y="215"/>
                  </a:lnTo>
                  <a:lnTo>
                    <a:pt x="573" y="231"/>
                  </a:lnTo>
                  <a:lnTo>
                    <a:pt x="576" y="257"/>
                  </a:lnTo>
                  <a:lnTo>
                    <a:pt x="575" y="278"/>
                  </a:lnTo>
                  <a:lnTo>
                    <a:pt x="569" y="299"/>
                  </a:lnTo>
                  <a:lnTo>
                    <a:pt x="561" y="318"/>
                  </a:lnTo>
                  <a:lnTo>
                    <a:pt x="552" y="339"/>
                  </a:lnTo>
                  <a:lnTo>
                    <a:pt x="541" y="362"/>
                  </a:lnTo>
                  <a:lnTo>
                    <a:pt x="538" y="376"/>
                  </a:lnTo>
                  <a:lnTo>
                    <a:pt x="533" y="390"/>
                  </a:lnTo>
                  <a:lnTo>
                    <a:pt x="529" y="405"/>
                  </a:lnTo>
                  <a:lnTo>
                    <a:pt x="524" y="417"/>
                  </a:lnTo>
                  <a:lnTo>
                    <a:pt x="515" y="426"/>
                  </a:lnTo>
                  <a:lnTo>
                    <a:pt x="505" y="431"/>
                  </a:lnTo>
                  <a:lnTo>
                    <a:pt x="493" y="437"/>
                  </a:lnTo>
                  <a:lnTo>
                    <a:pt x="480" y="442"/>
                  </a:lnTo>
                  <a:lnTo>
                    <a:pt x="472" y="445"/>
                  </a:lnTo>
                  <a:lnTo>
                    <a:pt x="461" y="437"/>
                  </a:lnTo>
                  <a:lnTo>
                    <a:pt x="449" y="426"/>
                  </a:lnTo>
                  <a:lnTo>
                    <a:pt x="440" y="433"/>
                  </a:lnTo>
                  <a:lnTo>
                    <a:pt x="430" y="437"/>
                  </a:lnTo>
                  <a:lnTo>
                    <a:pt x="417" y="435"/>
                  </a:lnTo>
                  <a:lnTo>
                    <a:pt x="404" y="433"/>
                  </a:lnTo>
                  <a:lnTo>
                    <a:pt x="388" y="431"/>
                  </a:lnTo>
                  <a:lnTo>
                    <a:pt x="381" y="396"/>
                  </a:lnTo>
                  <a:lnTo>
                    <a:pt x="376" y="395"/>
                  </a:lnTo>
                  <a:lnTo>
                    <a:pt x="370" y="393"/>
                  </a:lnTo>
                  <a:lnTo>
                    <a:pt x="365" y="391"/>
                  </a:lnTo>
                  <a:lnTo>
                    <a:pt x="362" y="388"/>
                  </a:lnTo>
                  <a:lnTo>
                    <a:pt x="358" y="386"/>
                  </a:lnTo>
                  <a:lnTo>
                    <a:pt x="356" y="384"/>
                  </a:lnTo>
                  <a:lnTo>
                    <a:pt x="356" y="383"/>
                  </a:lnTo>
                  <a:lnTo>
                    <a:pt x="358" y="381"/>
                  </a:lnTo>
                  <a:lnTo>
                    <a:pt x="358" y="379"/>
                  </a:lnTo>
                  <a:lnTo>
                    <a:pt x="358" y="377"/>
                  </a:lnTo>
                  <a:lnTo>
                    <a:pt x="356" y="376"/>
                  </a:lnTo>
                  <a:lnTo>
                    <a:pt x="355" y="374"/>
                  </a:lnTo>
                  <a:lnTo>
                    <a:pt x="349" y="372"/>
                  </a:lnTo>
                  <a:lnTo>
                    <a:pt x="348" y="374"/>
                  </a:lnTo>
                  <a:lnTo>
                    <a:pt x="348" y="376"/>
                  </a:lnTo>
                  <a:lnTo>
                    <a:pt x="348" y="376"/>
                  </a:lnTo>
                  <a:lnTo>
                    <a:pt x="346" y="377"/>
                  </a:lnTo>
                  <a:lnTo>
                    <a:pt x="344" y="377"/>
                  </a:lnTo>
                  <a:lnTo>
                    <a:pt x="342" y="377"/>
                  </a:lnTo>
                  <a:lnTo>
                    <a:pt x="342" y="372"/>
                  </a:lnTo>
                  <a:lnTo>
                    <a:pt x="337" y="372"/>
                  </a:lnTo>
                  <a:lnTo>
                    <a:pt x="337" y="369"/>
                  </a:lnTo>
                  <a:lnTo>
                    <a:pt x="344" y="365"/>
                  </a:lnTo>
                  <a:lnTo>
                    <a:pt x="349" y="360"/>
                  </a:lnTo>
                  <a:lnTo>
                    <a:pt x="353" y="355"/>
                  </a:lnTo>
                  <a:lnTo>
                    <a:pt x="349" y="355"/>
                  </a:lnTo>
                  <a:lnTo>
                    <a:pt x="349" y="349"/>
                  </a:lnTo>
                  <a:lnTo>
                    <a:pt x="341" y="358"/>
                  </a:lnTo>
                  <a:lnTo>
                    <a:pt x="332" y="363"/>
                  </a:lnTo>
                  <a:lnTo>
                    <a:pt x="318" y="369"/>
                  </a:lnTo>
                  <a:lnTo>
                    <a:pt x="313" y="358"/>
                  </a:lnTo>
                  <a:lnTo>
                    <a:pt x="306" y="348"/>
                  </a:lnTo>
                  <a:lnTo>
                    <a:pt x="297" y="339"/>
                  </a:lnTo>
                  <a:lnTo>
                    <a:pt x="285" y="332"/>
                  </a:lnTo>
                  <a:lnTo>
                    <a:pt x="269" y="330"/>
                  </a:lnTo>
                  <a:lnTo>
                    <a:pt x="259" y="327"/>
                  </a:lnTo>
                  <a:lnTo>
                    <a:pt x="245" y="325"/>
                  </a:lnTo>
                  <a:lnTo>
                    <a:pt x="225" y="327"/>
                  </a:lnTo>
                  <a:lnTo>
                    <a:pt x="206" y="328"/>
                  </a:lnTo>
                  <a:lnTo>
                    <a:pt x="187" y="332"/>
                  </a:lnTo>
                  <a:lnTo>
                    <a:pt x="170" y="335"/>
                  </a:lnTo>
                  <a:lnTo>
                    <a:pt x="157" y="339"/>
                  </a:lnTo>
                  <a:lnTo>
                    <a:pt x="150" y="362"/>
                  </a:lnTo>
                  <a:lnTo>
                    <a:pt x="133" y="362"/>
                  </a:lnTo>
                  <a:lnTo>
                    <a:pt x="117" y="360"/>
                  </a:lnTo>
                  <a:lnTo>
                    <a:pt x="100" y="362"/>
                  </a:lnTo>
                  <a:lnTo>
                    <a:pt x="88" y="365"/>
                  </a:lnTo>
                  <a:lnTo>
                    <a:pt x="75" y="370"/>
                  </a:lnTo>
                  <a:lnTo>
                    <a:pt x="65" y="376"/>
                  </a:lnTo>
                  <a:lnTo>
                    <a:pt x="53" y="377"/>
                  </a:lnTo>
                  <a:lnTo>
                    <a:pt x="39" y="377"/>
                  </a:lnTo>
                  <a:lnTo>
                    <a:pt x="35" y="370"/>
                  </a:lnTo>
                  <a:lnTo>
                    <a:pt x="32" y="365"/>
                  </a:lnTo>
                  <a:lnTo>
                    <a:pt x="26" y="360"/>
                  </a:lnTo>
                  <a:lnTo>
                    <a:pt x="23" y="355"/>
                  </a:lnTo>
                  <a:lnTo>
                    <a:pt x="32" y="342"/>
                  </a:lnTo>
                  <a:lnTo>
                    <a:pt x="33" y="327"/>
                  </a:lnTo>
                  <a:lnTo>
                    <a:pt x="32" y="309"/>
                  </a:lnTo>
                  <a:lnTo>
                    <a:pt x="25" y="292"/>
                  </a:lnTo>
                  <a:lnTo>
                    <a:pt x="18" y="273"/>
                  </a:lnTo>
                  <a:lnTo>
                    <a:pt x="9" y="255"/>
                  </a:lnTo>
                  <a:lnTo>
                    <a:pt x="4" y="239"/>
                  </a:lnTo>
                  <a:lnTo>
                    <a:pt x="0" y="227"/>
                  </a:lnTo>
                  <a:lnTo>
                    <a:pt x="4" y="227"/>
                  </a:lnTo>
                  <a:lnTo>
                    <a:pt x="7" y="229"/>
                  </a:lnTo>
                  <a:lnTo>
                    <a:pt x="9" y="229"/>
                  </a:lnTo>
                  <a:lnTo>
                    <a:pt x="11" y="231"/>
                  </a:lnTo>
                  <a:lnTo>
                    <a:pt x="11" y="231"/>
                  </a:lnTo>
                  <a:lnTo>
                    <a:pt x="13" y="229"/>
                  </a:lnTo>
                  <a:lnTo>
                    <a:pt x="14" y="227"/>
                  </a:lnTo>
                  <a:lnTo>
                    <a:pt x="16" y="224"/>
                  </a:lnTo>
                  <a:lnTo>
                    <a:pt x="7" y="215"/>
                  </a:lnTo>
                  <a:lnTo>
                    <a:pt x="4" y="204"/>
                  </a:lnTo>
                  <a:lnTo>
                    <a:pt x="0" y="192"/>
                  </a:lnTo>
                  <a:lnTo>
                    <a:pt x="9" y="182"/>
                  </a:lnTo>
                  <a:lnTo>
                    <a:pt x="16" y="171"/>
                  </a:lnTo>
                  <a:lnTo>
                    <a:pt x="23" y="161"/>
                  </a:lnTo>
                  <a:lnTo>
                    <a:pt x="33" y="152"/>
                  </a:lnTo>
                  <a:lnTo>
                    <a:pt x="46" y="147"/>
                  </a:lnTo>
                  <a:lnTo>
                    <a:pt x="54" y="147"/>
                  </a:lnTo>
                  <a:lnTo>
                    <a:pt x="68" y="145"/>
                  </a:lnTo>
                  <a:lnTo>
                    <a:pt x="86" y="142"/>
                  </a:lnTo>
                  <a:lnTo>
                    <a:pt x="102" y="138"/>
                  </a:lnTo>
                  <a:lnTo>
                    <a:pt x="116" y="135"/>
                  </a:lnTo>
                  <a:lnTo>
                    <a:pt x="121" y="122"/>
                  </a:lnTo>
                  <a:lnTo>
                    <a:pt x="129" y="108"/>
                  </a:lnTo>
                  <a:lnTo>
                    <a:pt x="140" y="98"/>
                  </a:lnTo>
                  <a:lnTo>
                    <a:pt x="154" y="93"/>
                  </a:lnTo>
                  <a:lnTo>
                    <a:pt x="154" y="81"/>
                  </a:lnTo>
                  <a:lnTo>
                    <a:pt x="161" y="77"/>
                  </a:lnTo>
                  <a:lnTo>
                    <a:pt x="170" y="68"/>
                  </a:lnTo>
                  <a:lnTo>
                    <a:pt x="180" y="60"/>
                  </a:lnTo>
                  <a:lnTo>
                    <a:pt x="191" y="53"/>
                  </a:lnTo>
                  <a:lnTo>
                    <a:pt x="201" y="47"/>
                  </a:lnTo>
                  <a:lnTo>
                    <a:pt x="208" y="51"/>
                  </a:lnTo>
                  <a:lnTo>
                    <a:pt x="210" y="53"/>
                  </a:lnTo>
                  <a:lnTo>
                    <a:pt x="210" y="56"/>
                  </a:lnTo>
                  <a:lnTo>
                    <a:pt x="210" y="60"/>
                  </a:lnTo>
                  <a:lnTo>
                    <a:pt x="212" y="65"/>
                  </a:lnTo>
                  <a:lnTo>
                    <a:pt x="217" y="67"/>
                  </a:lnTo>
                  <a:lnTo>
                    <a:pt x="222" y="67"/>
                  </a:lnTo>
                  <a:lnTo>
                    <a:pt x="225" y="68"/>
                  </a:lnTo>
                  <a:lnTo>
                    <a:pt x="231" y="70"/>
                  </a:lnTo>
                  <a:lnTo>
                    <a:pt x="234" y="54"/>
                  </a:lnTo>
                  <a:lnTo>
                    <a:pt x="239" y="46"/>
                  </a:lnTo>
                  <a:lnTo>
                    <a:pt x="246" y="40"/>
                  </a:lnTo>
                  <a:lnTo>
                    <a:pt x="255" y="35"/>
                  </a:lnTo>
                  <a:lnTo>
                    <a:pt x="264" y="32"/>
                  </a:lnTo>
                  <a:lnTo>
                    <a:pt x="273" y="23"/>
                  </a:lnTo>
                  <a:lnTo>
                    <a:pt x="269" y="21"/>
                  </a:lnTo>
                  <a:lnTo>
                    <a:pt x="269" y="19"/>
                  </a:lnTo>
                  <a:lnTo>
                    <a:pt x="267" y="18"/>
                  </a:lnTo>
                  <a:lnTo>
                    <a:pt x="266" y="16"/>
                  </a:lnTo>
                  <a:lnTo>
                    <a:pt x="280" y="16"/>
                  </a:lnTo>
                  <a:lnTo>
                    <a:pt x="294" y="23"/>
                  </a:lnTo>
                  <a:lnTo>
                    <a:pt x="309" y="25"/>
                  </a:lnTo>
                  <a:lnTo>
                    <a:pt x="325" y="25"/>
                  </a:lnTo>
                  <a:lnTo>
                    <a:pt x="342" y="23"/>
                  </a:lnTo>
                  <a:lnTo>
                    <a:pt x="342" y="32"/>
                  </a:lnTo>
                  <a:lnTo>
                    <a:pt x="330" y="47"/>
                  </a:lnTo>
                  <a:lnTo>
                    <a:pt x="323" y="70"/>
                  </a:lnTo>
                  <a:lnTo>
                    <a:pt x="335" y="77"/>
                  </a:lnTo>
                  <a:lnTo>
                    <a:pt x="351" y="86"/>
                  </a:lnTo>
                  <a:lnTo>
                    <a:pt x="367" y="95"/>
                  </a:lnTo>
                  <a:lnTo>
                    <a:pt x="383" y="100"/>
                  </a:lnTo>
                  <a:lnTo>
                    <a:pt x="395" y="100"/>
                  </a:lnTo>
                  <a:lnTo>
                    <a:pt x="404" y="86"/>
                  </a:lnTo>
                  <a:lnTo>
                    <a:pt x="409" y="63"/>
                  </a:lnTo>
                  <a:lnTo>
                    <a:pt x="410" y="40"/>
                  </a:lnTo>
                  <a:lnTo>
                    <a:pt x="414" y="18"/>
                  </a:lnTo>
                  <a:lnTo>
                    <a:pt x="4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84" name="Group 583">
            <a:extLst>
              <a:ext uri="{FF2B5EF4-FFF2-40B4-BE49-F238E27FC236}">
                <a16:creationId xmlns:a16="http://schemas.microsoft.com/office/drawing/2014/main" id="{4609DB54-BA6B-44EB-8EB7-34C9C97411F7}"/>
              </a:ext>
            </a:extLst>
          </p:cNvPr>
          <p:cNvGrpSpPr/>
          <p:nvPr/>
        </p:nvGrpSpPr>
        <p:grpSpPr>
          <a:xfrm>
            <a:off x="3910076" y="2761259"/>
            <a:ext cx="376156" cy="884246"/>
            <a:chOff x="2971708" y="1572032"/>
            <a:chExt cx="376156" cy="884246"/>
          </a:xfrm>
          <a:solidFill>
            <a:schemeClr val="accent2"/>
          </a:solidFill>
        </p:grpSpPr>
        <p:sp>
          <p:nvSpPr>
            <p:cNvPr id="585" name="Oval 3">
              <a:extLst>
                <a:ext uri="{FF2B5EF4-FFF2-40B4-BE49-F238E27FC236}">
                  <a16:creationId xmlns:a16="http://schemas.microsoft.com/office/drawing/2014/main" id="{62F96F7B-96D4-4979-9F77-1CCE7A5DC82A}"/>
                </a:ext>
              </a:extLst>
            </p:cNvPr>
            <p:cNvSpPr/>
            <p:nvPr/>
          </p:nvSpPr>
          <p:spPr>
            <a:xfrm>
              <a:off x="2971708" y="1572032"/>
              <a:ext cx="376156" cy="884246"/>
            </a:xfrm>
            <a:custGeom>
              <a:avLst/>
              <a:gdLst/>
              <a:ahLst/>
              <a:cxnLst/>
              <a:rect l="l" t="t" r="r" b="b"/>
              <a:pathLst>
                <a:path w="504056" h="1184906">
                  <a:moveTo>
                    <a:pt x="252028" y="0"/>
                  </a:moveTo>
                  <a:cubicBezTo>
                    <a:pt x="391219" y="0"/>
                    <a:pt x="504056" y="112837"/>
                    <a:pt x="504056" y="252028"/>
                  </a:cubicBezTo>
                  <a:cubicBezTo>
                    <a:pt x="504056" y="373089"/>
                    <a:pt x="418699" y="474215"/>
                    <a:pt x="304843" y="498308"/>
                  </a:cubicBezTo>
                  <a:lnTo>
                    <a:pt x="252028" y="1184906"/>
                  </a:lnTo>
                  <a:lnTo>
                    <a:pt x="199213" y="498308"/>
                  </a:lnTo>
                  <a:cubicBezTo>
                    <a:pt x="85357" y="474215"/>
                    <a:pt x="0" y="373089"/>
                    <a:pt x="0" y="252028"/>
                  </a:cubicBezTo>
                  <a:cubicBezTo>
                    <a:pt x="0" y="112837"/>
                    <a:pt x="112837" y="0"/>
                    <a:pt x="25202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86" name="TextBox 585">
              <a:extLst>
                <a:ext uri="{FF2B5EF4-FFF2-40B4-BE49-F238E27FC236}">
                  <a16:creationId xmlns:a16="http://schemas.microsoft.com/office/drawing/2014/main" id="{0AFAC9ED-824E-44B0-9720-F71C84853A23}"/>
                </a:ext>
              </a:extLst>
            </p:cNvPr>
            <p:cNvSpPr txBox="1"/>
            <p:nvPr/>
          </p:nvSpPr>
          <p:spPr>
            <a:xfrm>
              <a:off x="3025048" y="1626533"/>
              <a:ext cx="266048" cy="276999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87" name="Group 586">
            <a:extLst>
              <a:ext uri="{FF2B5EF4-FFF2-40B4-BE49-F238E27FC236}">
                <a16:creationId xmlns:a16="http://schemas.microsoft.com/office/drawing/2014/main" id="{153E0DDE-027C-491F-B61E-98B9240CF046}"/>
              </a:ext>
            </a:extLst>
          </p:cNvPr>
          <p:cNvGrpSpPr/>
          <p:nvPr/>
        </p:nvGrpSpPr>
        <p:grpSpPr>
          <a:xfrm>
            <a:off x="4893365" y="3788072"/>
            <a:ext cx="376156" cy="884246"/>
            <a:chOff x="2971708" y="1572032"/>
            <a:chExt cx="376156" cy="884246"/>
          </a:xfrm>
          <a:solidFill>
            <a:schemeClr val="accent3"/>
          </a:solidFill>
        </p:grpSpPr>
        <p:sp>
          <p:nvSpPr>
            <p:cNvPr id="588" name="Oval 3">
              <a:extLst>
                <a:ext uri="{FF2B5EF4-FFF2-40B4-BE49-F238E27FC236}">
                  <a16:creationId xmlns:a16="http://schemas.microsoft.com/office/drawing/2014/main" id="{36496B3E-28AA-44EE-B35F-9794731AD7E0}"/>
                </a:ext>
              </a:extLst>
            </p:cNvPr>
            <p:cNvSpPr/>
            <p:nvPr/>
          </p:nvSpPr>
          <p:spPr>
            <a:xfrm>
              <a:off x="2971708" y="1572032"/>
              <a:ext cx="376156" cy="884246"/>
            </a:xfrm>
            <a:custGeom>
              <a:avLst/>
              <a:gdLst/>
              <a:ahLst/>
              <a:cxnLst/>
              <a:rect l="l" t="t" r="r" b="b"/>
              <a:pathLst>
                <a:path w="504056" h="1184906">
                  <a:moveTo>
                    <a:pt x="252028" y="0"/>
                  </a:moveTo>
                  <a:cubicBezTo>
                    <a:pt x="391219" y="0"/>
                    <a:pt x="504056" y="112837"/>
                    <a:pt x="504056" y="252028"/>
                  </a:cubicBezTo>
                  <a:cubicBezTo>
                    <a:pt x="504056" y="373089"/>
                    <a:pt x="418699" y="474215"/>
                    <a:pt x="304843" y="498308"/>
                  </a:cubicBezTo>
                  <a:lnTo>
                    <a:pt x="252028" y="1184906"/>
                  </a:lnTo>
                  <a:lnTo>
                    <a:pt x="199213" y="498308"/>
                  </a:lnTo>
                  <a:cubicBezTo>
                    <a:pt x="85357" y="474215"/>
                    <a:pt x="0" y="373089"/>
                    <a:pt x="0" y="252028"/>
                  </a:cubicBezTo>
                  <a:cubicBezTo>
                    <a:pt x="0" y="112837"/>
                    <a:pt x="112837" y="0"/>
                    <a:pt x="25202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89" name="TextBox 588">
              <a:extLst>
                <a:ext uri="{FF2B5EF4-FFF2-40B4-BE49-F238E27FC236}">
                  <a16:creationId xmlns:a16="http://schemas.microsoft.com/office/drawing/2014/main" id="{0D50AC42-81E6-4988-83FA-9417CA3D236E}"/>
                </a:ext>
              </a:extLst>
            </p:cNvPr>
            <p:cNvSpPr txBox="1"/>
            <p:nvPr/>
          </p:nvSpPr>
          <p:spPr>
            <a:xfrm>
              <a:off x="3025048" y="1626533"/>
              <a:ext cx="266048" cy="276999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B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90" name="Group 589">
            <a:extLst>
              <a:ext uri="{FF2B5EF4-FFF2-40B4-BE49-F238E27FC236}">
                <a16:creationId xmlns:a16="http://schemas.microsoft.com/office/drawing/2014/main" id="{68375AE4-D279-4803-8AB7-F54FF95ABFCB}"/>
              </a:ext>
            </a:extLst>
          </p:cNvPr>
          <p:cNvGrpSpPr/>
          <p:nvPr/>
        </p:nvGrpSpPr>
        <p:grpSpPr>
          <a:xfrm>
            <a:off x="5023771" y="1855642"/>
            <a:ext cx="376156" cy="884246"/>
            <a:chOff x="2971708" y="1572032"/>
            <a:chExt cx="376156" cy="884246"/>
          </a:xfrm>
          <a:solidFill>
            <a:schemeClr val="accent5"/>
          </a:solidFill>
        </p:grpSpPr>
        <p:sp>
          <p:nvSpPr>
            <p:cNvPr id="591" name="Oval 3">
              <a:extLst>
                <a:ext uri="{FF2B5EF4-FFF2-40B4-BE49-F238E27FC236}">
                  <a16:creationId xmlns:a16="http://schemas.microsoft.com/office/drawing/2014/main" id="{D0D32C52-B872-4D99-ABBD-CD4820466C3C}"/>
                </a:ext>
              </a:extLst>
            </p:cNvPr>
            <p:cNvSpPr/>
            <p:nvPr/>
          </p:nvSpPr>
          <p:spPr>
            <a:xfrm>
              <a:off x="2971708" y="1572032"/>
              <a:ext cx="376156" cy="884246"/>
            </a:xfrm>
            <a:custGeom>
              <a:avLst/>
              <a:gdLst/>
              <a:ahLst/>
              <a:cxnLst/>
              <a:rect l="l" t="t" r="r" b="b"/>
              <a:pathLst>
                <a:path w="504056" h="1184906">
                  <a:moveTo>
                    <a:pt x="252028" y="0"/>
                  </a:moveTo>
                  <a:cubicBezTo>
                    <a:pt x="391219" y="0"/>
                    <a:pt x="504056" y="112837"/>
                    <a:pt x="504056" y="252028"/>
                  </a:cubicBezTo>
                  <a:cubicBezTo>
                    <a:pt x="504056" y="373089"/>
                    <a:pt x="418699" y="474215"/>
                    <a:pt x="304843" y="498308"/>
                  </a:cubicBezTo>
                  <a:lnTo>
                    <a:pt x="252028" y="1184906"/>
                  </a:lnTo>
                  <a:lnTo>
                    <a:pt x="199213" y="498308"/>
                  </a:lnTo>
                  <a:cubicBezTo>
                    <a:pt x="85357" y="474215"/>
                    <a:pt x="0" y="373089"/>
                    <a:pt x="0" y="252028"/>
                  </a:cubicBezTo>
                  <a:cubicBezTo>
                    <a:pt x="0" y="112837"/>
                    <a:pt x="112837" y="0"/>
                    <a:pt x="25202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92" name="TextBox 591">
              <a:extLst>
                <a:ext uri="{FF2B5EF4-FFF2-40B4-BE49-F238E27FC236}">
                  <a16:creationId xmlns:a16="http://schemas.microsoft.com/office/drawing/2014/main" id="{60F38026-F921-41ED-9EB6-24D0C808DEC0}"/>
                </a:ext>
              </a:extLst>
            </p:cNvPr>
            <p:cNvSpPr txBox="1"/>
            <p:nvPr/>
          </p:nvSpPr>
          <p:spPr>
            <a:xfrm>
              <a:off x="3025048" y="1626533"/>
              <a:ext cx="266048" cy="276999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9F0FBE9C-1FD8-46DD-ACA2-EAE50DB2031C}"/>
              </a:ext>
            </a:extLst>
          </p:cNvPr>
          <p:cNvGrpSpPr/>
          <p:nvPr/>
        </p:nvGrpSpPr>
        <p:grpSpPr>
          <a:xfrm>
            <a:off x="5779977" y="3026215"/>
            <a:ext cx="376156" cy="884246"/>
            <a:chOff x="2971708" y="1572032"/>
            <a:chExt cx="376156" cy="884246"/>
          </a:xfrm>
          <a:solidFill>
            <a:schemeClr val="accent4"/>
          </a:solidFill>
        </p:grpSpPr>
        <p:sp>
          <p:nvSpPr>
            <p:cNvPr id="594" name="Oval 3">
              <a:extLst>
                <a:ext uri="{FF2B5EF4-FFF2-40B4-BE49-F238E27FC236}">
                  <a16:creationId xmlns:a16="http://schemas.microsoft.com/office/drawing/2014/main" id="{D01ABBC1-B138-48AE-B0D5-81E039D8A329}"/>
                </a:ext>
              </a:extLst>
            </p:cNvPr>
            <p:cNvSpPr/>
            <p:nvPr/>
          </p:nvSpPr>
          <p:spPr>
            <a:xfrm>
              <a:off x="2971708" y="1572032"/>
              <a:ext cx="376156" cy="884246"/>
            </a:xfrm>
            <a:custGeom>
              <a:avLst/>
              <a:gdLst/>
              <a:ahLst/>
              <a:cxnLst/>
              <a:rect l="l" t="t" r="r" b="b"/>
              <a:pathLst>
                <a:path w="504056" h="1184906">
                  <a:moveTo>
                    <a:pt x="252028" y="0"/>
                  </a:moveTo>
                  <a:cubicBezTo>
                    <a:pt x="391219" y="0"/>
                    <a:pt x="504056" y="112837"/>
                    <a:pt x="504056" y="252028"/>
                  </a:cubicBezTo>
                  <a:cubicBezTo>
                    <a:pt x="504056" y="373089"/>
                    <a:pt x="418699" y="474215"/>
                    <a:pt x="304843" y="498308"/>
                  </a:cubicBezTo>
                  <a:lnTo>
                    <a:pt x="252028" y="1184906"/>
                  </a:lnTo>
                  <a:lnTo>
                    <a:pt x="199213" y="498308"/>
                  </a:lnTo>
                  <a:cubicBezTo>
                    <a:pt x="85357" y="474215"/>
                    <a:pt x="0" y="373089"/>
                    <a:pt x="0" y="252028"/>
                  </a:cubicBezTo>
                  <a:cubicBezTo>
                    <a:pt x="0" y="112837"/>
                    <a:pt x="112837" y="0"/>
                    <a:pt x="25202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95" name="TextBox 594">
              <a:extLst>
                <a:ext uri="{FF2B5EF4-FFF2-40B4-BE49-F238E27FC236}">
                  <a16:creationId xmlns:a16="http://schemas.microsoft.com/office/drawing/2014/main" id="{5C935601-352A-458A-BC5E-530427FC61D9}"/>
                </a:ext>
              </a:extLst>
            </p:cNvPr>
            <p:cNvSpPr txBox="1"/>
            <p:nvPr/>
          </p:nvSpPr>
          <p:spPr>
            <a:xfrm>
              <a:off x="3025048" y="1626533"/>
              <a:ext cx="266048" cy="276999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D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96" name="Group 595">
            <a:extLst>
              <a:ext uri="{FF2B5EF4-FFF2-40B4-BE49-F238E27FC236}">
                <a16:creationId xmlns:a16="http://schemas.microsoft.com/office/drawing/2014/main" id="{4B27D5AD-39C4-4B9C-ABC7-28420495480B}"/>
              </a:ext>
            </a:extLst>
          </p:cNvPr>
          <p:cNvGrpSpPr/>
          <p:nvPr/>
        </p:nvGrpSpPr>
        <p:grpSpPr>
          <a:xfrm>
            <a:off x="7381912" y="2864142"/>
            <a:ext cx="376156" cy="884246"/>
            <a:chOff x="2971708" y="1572032"/>
            <a:chExt cx="376156" cy="884246"/>
          </a:xfrm>
          <a:solidFill>
            <a:schemeClr val="accent6"/>
          </a:solidFill>
        </p:grpSpPr>
        <p:sp>
          <p:nvSpPr>
            <p:cNvPr id="597" name="Oval 3">
              <a:extLst>
                <a:ext uri="{FF2B5EF4-FFF2-40B4-BE49-F238E27FC236}">
                  <a16:creationId xmlns:a16="http://schemas.microsoft.com/office/drawing/2014/main" id="{E14BF1FD-F27C-4311-8D53-239B74B051CC}"/>
                </a:ext>
              </a:extLst>
            </p:cNvPr>
            <p:cNvSpPr/>
            <p:nvPr/>
          </p:nvSpPr>
          <p:spPr>
            <a:xfrm>
              <a:off x="2971708" y="1572032"/>
              <a:ext cx="376156" cy="884246"/>
            </a:xfrm>
            <a:custGeom>
              <a:avLst/>
              <a:gdLst/>
              <a:ahLst/>
              <a:cxnLst/>
              <a:rect l="l" t="t" r="r" b="b"/>
              <a:pathLst>
                <a:path w="504056" h="1184906">
                  <a:moveTo>
                    <a:pt x="252028" y="0"/>
                  </a:moveTo>
                  <a:cubicBezTo>
                    <a:pt x="391219" y="0"/>
                    <a:pt x="504056" y="112837"/>
                    <a:pt x="504056" y="252028"/>
                  </a:cubicBezTo>
                  <a:cubicBezTo>
                    <a:pt x="504056" y="373089"/>
                    <a:pt x="418699" y="474215"/>
                    <a:pt x="304843" y="498308"/>
                  </a:cubicBezTo>
                  <a:lnTo>
                    <a:pt x="252028" y="1184906"/>
                  </a:lnTo>
                  <a:lnTo>
                    <a:pt x="199213" y="498308"/>
                  </a:lnTo>
                  <a:cubicBezTo>
                    <a:pt x="85357" y="474215"/>
                    <a:pt x="0" y="373089"/>
                    <a:pt x="0" y="252028"/>
                  </a:cubicBezTo>
                  <a:cubicBezTo>
                    <a:pt x="0" y="112837"/>
                    <a:pt x="112837" y="0"/>
                    <a:pt x="25202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A5C5D3E7-5708-4FFF-A817-453A10534E74}"/>
                </a:ext>
              </a:extLst>
            </p:cNvPr>
            <p:cNvSpPr txBox="1"/>
            <p:nvPr/>
          </p:nvSpPr>
          <p:spPr>
            <a:xfrm>
              <a:off x="3025048" y="1626533"/>
              <a:ext cx="266048" cy="276999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E8EE067D-A565-4A4F-AB9E-69DFCD52C811}"/>
              </a:ext>
            </a:extLst>
          </p:cNvPr>
          <p:cNvGrpSpPr/>
          <p:nvPr/>
        </p:nvGrpSpPr>
        <p:grpSpPr>
          <a:xfrm>
            <a:off x="8019862" y="3931247"/>
            <a:ext cx="376156" cy="884246"/>
            <a:chOff x="2971708" y="1572032"/>
            <a:chExt cx="376156" cy="884246"/>
          </a:xfrm>
          <a:solidFill>
            <a:schemeClr val="accent1"/>
          </a:solidFill>
        </p:grpSpPr>
        <p:sp>
          <p:nvSpPr>
            <p:cNvPr id="600" name="Oval 3">
              <a:extLst>
                <a:ext uri="{FF2B5EF4-FFF2-40B4-BE49-F238E27FC236}">
                  <a16:creationId xmlns:a16="http://schemas.microsoft.com/office/drawing/2014/main" id="{91277D3A-3980-4A2A-9344-3B3D0A47EB4E}"/>
                </a:ext>
              </a:extLst>
            </p:cNvPr>
            <p:cNvSpPr/>
            <p:nvPr/>
          </p:nvSpPr>
          <p:spPr>
            <a:xfrm>
              <a:off x="2971708" y="1572032"/>
              <a:ext cx="376156" cy="884246"/>
            </a:xfrm>
            <a:custGeom>
              <a:avLst/>
              <a:gdLst/>
              <a:ahLst/>
              <a:cxnLst/>
              <a:rect l="l" t="t" r="r" b="b"/>
              <a:pathLst>
                <a:path w="504056" h="1184906">
                  <a:moveTo>
                    <a:pt x="252028" y="0"/>
                  </a:moveTo>
                  <a:cubicBezTo>
                    <a:pt x="391219" y="0"/>
                    <a:pt x="504056" y="112837"/>
                    <a:pt x="504056" y="252028"/>
                  </a:cubicBezTo>
                  <a:cubicBezTo>
                    <a:pt x="504056" y="373089"/>
                    <a:pt x="418699" y="474215"/>
                    <a:pt x="304843" y="498308"/>
                  </a:cubicBezTo>
                  <a:lnTo>
                    <a:pt x="252028" y="1184906"/>
                  </a:lnTo>
                  <a:lnTo>
                    <a:pt x="199213" y="498308"/>
                  </a:lnTo>
                  <a:cubicBezTo>
                    <a:pt x="85357" y="474215"/>
                    <a:pt x="0" y="373089"/>
                    <a:pt x="0" y="252028"/>
                  </a:cubicBezTo>
                  <a:cubicBezTo>
                    <a:pt x="0" y="112837"/>
                    <a:pt x="112837" y="0"/>
                    <a:pt x="25202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01" name="TextBox 600">
              <a:extLst>
                <a:ext uri="{FF2B5EF4-FFF2-40B4-BE49-F238E27FC236}">
                  <a16:creationId xmlns:a16="http://schemas.microsoft.com/office/drawing/2014/main" id="{15044ED9-4116-4EC9-B069-857D6B952C59}"/>
                </a:ext>
              </a:extLst>
            </p:cNvPr>
            <p:cNvSpPr txBox="1"/>
            <p:nvPr/>
          </p:nvSpPr>
          <p:spPr>
            <a:xfrm>
              <a:off x="3025048" y="1626533"/>
              <a:ext cx="266048" cy="276999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F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02" name="Group 601">
            <a:extLst>
              <a:ext uri="{FF2B5EF4-FFF2-40B4-BE49-F238E27FC236}">
                <a16:creationId xmlns:a16="http://schemas.microsoft.com/office/drawing/2014/main" id="{FF72293A-B24B-4E74-8559-176FB6EFCA4A}"/>
              </a:ext>
            </a:extLst>
          </p:cNvPr>
          <p:cNvGrpSpPr/>
          <p:nvPr/>
        </p:nvGrpSpPr>
        <p:grpSpPr>
          <a:xfrm>
            <a:off x="678358" y="2769449"/>
            <a:ext cx="1811248" cy="862108"/>
            <a:chOff x="910640" y="3116780"/>
            <a:chExt cx="1527408" cy="1366442"/>
          </a:xfrm>
        </p:grpSpPr>
        <p:sp>
          <p:nvSpPr>
            <p:cNvPr id="603" name="TextBox 602">
              <a:extLst>
                <a:ext uri="{FF2B5EF4-FFF2-40B4-BE49-F238E27FC236}">
                  <a16:creationId xmlns:a16="http://schemas.microsoft.com/office/drawing/2014/main" id="{BE7C3857-042A-42CF-9243-7092DD0A70CD}"/>
                </a:ext>
              </a:extLst>
            </p:cNvPr>
            <p:cNvSpPr txBox="1"/>
            <p:nvPr/>
          </p:nvSpPr>
          <p:spPr>
            <a:xfrm>
              <a:off x="910640" y="3116780"/>
              <a:ext cx="1527408" cy="4878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A 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id="{D98DD51C-B581-4EC4-80E3-EC75049042D4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95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05" name="Group 604">
            <a:extLst>
              <a:ext uri="{FF2B5EF4-FFF2-40B4-BE49-F238E27FC236}">
                <a16:creationId xmlns:a16="http://schemas.microsoft.com/office/drawing/2014/main" id="{281D6CAB-6CE4-4F4D-A06A-3FDF4F8116DC}"/>
              </a:ext>
            </a:extLst>
          </p:cNvPr>
          <p:cNvGrpSpPr/>
          <p:nvPr/>
        </p:nvGrpSpPr>
        <p:grpSpPr>
          <a:xfrm>
            <a:off x="1687386" y="4006120"/>
            <a:ext cx="1811248" cy="862108"/>
            <a:chOff x="910640" y="3116780"/>
            <a:chExt cx="1527408" cy="1366442"/>
          </a:xfrm>
        </p:grpSpPr>
        <p:sp>
          <p:nvSpPr>
            <p:cNvPr id="606" name="TextBox 605">
              <a:extLst>
                <a:ext uri="{FF2B5EF4-FFF2-40B4-BE49-F238E27FC236}">
                  <a16:creationId xmlns:a16="http://schemas.microsoft.com/office/drawing/2014/main" id="{D02BA4A8-3382-4C4E-B93D-ECD35749E42C}"/>
                </a:ext>
              </a:extLst>
            </p:cNvPr>
            <p:cNvSpPr txBox="1"/>
            <p:nvPr/>
          </p:nvSpPr>
          <p:spPr>
            <a:xfrm>
              <a:off x="910640" y="3116780"/>
              <a:ext cx="1527408" cy="4878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B 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607" name="TextBox 606">
              <a:extLst>
                <a:ext uri="{FF2B5EF4-FFF2-40B4-BE49-F238E27FC236}">
                  <a16:creationId xmlns:a16="http://schemas.microsoft.com/office/drawing/2014/main" id="{E19926F7-0EFC-4E2C-8B84-A39EB45B8AAE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95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08" name="Group 607">
            <a:extLst>
              <a:ext uri="{FF2B5EF4-FFF2-40B4-BE49-F238E27FC236}">
                <a16:creationId xmlns:a16="http://schemas.microsoft.com/office/drawing/2014/main" id="{99488760-F12F-4A9F-9748-84A95C10FCBC}"/>
              </a:ext>
            </a:extLst>
          </p:cNvPr>
          <p:cNvGrpSpPr/>
          <p:nvPr/>
        </p:nvGrpSpPr>
        <p:grpSpPr>
          <a:xfrm>
            <a:off x="9706703" y="2761316"/>
            <a:ext cx="1811248" cy="862108"/>
            <a:chOff x="910640" y="3116780"/>
            <a:chExt cx="1527408" cy="1366442"/>
          </a:xfrm>
        </p:grpSpPr>
        <p:sp>
          <p:nvSpPr>
            <p:cNvPr id="609" name="TextBox 608">
              <a:extLst>
                <a:ext uri="{FF2B5EF4-FFF2-40B4-BE49-F238E27FC236}">
                  <a16:creationId xmlns:a16="http://schemas.microsoft.com/office/drawing/2014/main" id="{E674BFD9-81A7-4D9C-8409-8E02D08B7275}"/>
                </a:ext>
              </a:extLst>
            </p:cNvPr>
            <p:cNvSpPr txBox="1"/>
            <p:nvPr/>
          </p:nvSpPr>
          <p:spPr>
            <a:xfrm>
              <a:off x="910640" y="3116780"/>
              <a:ext cx="1527408" cy="4878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D 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610" name="TextBox 609">
              <a:extLst>
                <a:ext uri="{FF2B5EF4-FFF2-40B4-BE49-F238E27FC236}">
                  <a16:creationId xmlns:a16="http://schemas.microsoft.com/office/drawing/2014/main" id="{6952C468-5DC1-40E7-BF2C-BFE9821A3C89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95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841F559B-E083-44AC-953D-7DD1501B9653}"/>
              </a:ext>
            </a:extLst>
          </p:cNvPr>
          <p:cNvGrpSpPr/>
          <p:nvPr/>
        </p:nvGrpSpPr>
        <p:grpSpPr>
          <a:xfrm>
            <a:off x="8695520" y="4002054"/>
            <a:ext cx="1811248" cy="862108"/>
            <a:chOff x="910640" y="3116780"/>
            <a:chExt cx="1527408" cy="1366442"/>
          </a:xfrm>
        </p:grpSpPr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0B938BD7-CE36-4C26-B436-DB0359508412}"/>
                </a:ext>
              </a:extLst>
            </p:cNvPr>
            <p:cNvSpPr txBox="1"/>
            <p:nvPr/>
          </p:nvSpPr>
          <p:spPr>
            <a:xfrm>
              <a:off x="910640" y="3116780"/>
              <a:ext cx="1527408" cy="4878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6"/>
                  </a:solidFill>
                  <a:cs typeface="Arial" pitchFamily="34" charset="0"/>
                </a:rPr>
                <a:t>E Content  Here</a:t>
              </a:r>
              <a:endParaRPr lang="ko-KR" altLang="en-US" sz="14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613" name="TextBox 612">
              <a:extLst>
                <a:ext uri="{FF2B5EF4-FFF2-40B4-BE49-F238E27FC236}">
                  <a16:creationId xmlns:a16="http://schemas.microsoft.com/office/drawing/2014/main" id="{8749B36B-1798-4992-ADE7-A2545F4FB30E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95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D960AC7C-63B4-455B-8771-69D49487A661}"/>
              </a:ext>
            </a:extLst>
          </p:cNvPr>
          <p:cNvGrpSpPr/>
          <p:nvPr/>
        </p:nvGrpSpPr>
        <p:grpSpPr>
          <a:xfrm>
            <a:off x="2696414" y="5242792"/>
            <a:ext cx="1811248" cy="862108"/>
            <a:chOff x="910640" y="3116780"/>
            <a:chExt cx="1527408" cy="1366442"/>
          </a:xfrm>
        </p:grpSpPr>
        <p:sp>
          <p:nvSpPr>
            <p:cNvPr id="615" name="TextBox 614">
              <a:extLst>
                <a:ext uri="{FF2B5EF4-FFF2-40B4-BE49-F238E27FC236}">
                  <a16:creationId xmlns:a16="http://schemas.microsoft.com/office/drawing/2014/main" id="{4141EC7F-8681-4A20-9678-81B285BF5ED7}"/>
                </a:ext>
              </a:extLst>
            </p:cNvPr>
            <p:cNvSpPr txBox="1"/>
            <p:nvPr/>
          </p:nvSpPr>
          <p:spPr>
            <a:xfrm>
              <a:off x="910640" y="3116780"/>
              <a:ext cx="1527408" cy="4878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5"/>
                  </a:solidFill>
                  <a:cs typeface="Arial" pitchFamily="34" charset="0"/>
                </a:rPr>
                <a:t>C Content  Here</a:t>
              </a:r>
              <a:endParaRPr lang="ko-KR" altLang="en-US" sz="1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616" name="TextBox 615">
              <a:extLst>
                <a:ext uri="{FF2B5EF4-FFF2-40B4-BE49-F238E27FC236}">
                  <a16:creationId xmlns:a16="http://schemas.microsoft.com/office/drawing/2014/main" id="{A80B98CF-37CA-4709-A06B-AA20E9FAA3FD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95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17" name="Group 616">
            <a:extLst>
              <a:ext uri="{FF2B5EF4-FFF2-40B4-BE49-F238E27FC236}">
                <a16:creationId xmlns:a16="http://schemas.microsoft.com/office/drawing/2014/main" id="{247B82FC-C678-4F74-8CA3-94671047D6C8}"/>
              </a:ext>
            </a:extLst>
          </p:cNvPr>
          <p:cNvGrpSpPr/>
          <p:nvPr/>
        </p:nvGrpSpPr>
        <p:grpSpPr>
          <a:xfrm>
            <a:off x="7684338" y="5242792"/>
            <a:ext cx="1811248" cy="862108"/>
            <a:chOff x="910640" y="3116780"/>
            <a:chExt cx="1527408" cy="1366442"/>
          </a:xfrm>
        </p:grpSpPr>
        <p:sp>
          <p:nvSpPr>
            <p:cNvPr id="618" name="TextBox 617">
              <a:extLst>
                <a:ext uri="{FF2B5EF4-FFF2-40B4-BE49-F238E27FC236}">
                  <a16:creationId xmlns:a16="http://schemas.microsoft.com/office/drawing/2014/main" id="{3A5D6243-A9B8-45FD-B39A-84A3676668FB}"/>
                </a:ext>
              </a:extLst>
            </p:cNvPr>
            <p:cNvSpPr txBox="1"/>
            <p:nvPr/>
          </p:nvSpPr>
          <p:spPr>
            <a:xfrm>
              <a:off x="910640" y="3116780"/>
              <a:ext cx="1527408" cy="4878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F 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19" name="TextBox 618">
              <a:extLst>
                <a:ext uri="{FF2B5EF4-FFF2-40B4-BE49-F238E27FC236}">
                  <a16:creationId xmlns:a16="http://schemas.microsoft.com/office/drawing/2014/main" id="{2E665B2C-BE09-4F93-90D3-D7315B6DC271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95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888072" y="2857630"/>
            <a:ext cx="4797245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6459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8AE884-EB32-4710-9DBA-C058807BC7CA}"/>
              </a:ext>
            </a:extLst>
          </p:cNvPr>
          <p:cNvSpPr/>
          <p:nvPr/>
        </p:nvSpPr>
        <p:spPr>
          <a:xfrm>
            <a:off x="3215682" y="1792101"/>
            <a:ext cx="5826721" cy="5760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799D0-6BFB-4D98-8378-AC924572CD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50EF68B-BCD6-4A11-A1BE-CA96F69B57F0}"/>
              </a:ext>
            </a:extLst>
          </p:cNvPr>
          <p:cNvSpPr/>
          <p:nvPr/>
        </p:nvSpPr>
        <p:spPr>
          <a:xfrm>
            <a:off x="720495" y="3419359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AB88484-C927-41C4-956A-F22DDE121069}"/>
              </a:ext>
            </a:extLst>
          </p:cNvPr>
          <p:cNvSpPr/>
          <p:nvPr/>
        </p:nvSpPr>
        <p:spPr>
          <a:xfrm>
            <a:off x="720495" y="4928614"/>
            <a:ext cx="576064" cy="5760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24B2258-F6BF-4349-8B1B-52A9D76CE8F1}"/>
              </a:ext>
            </a:extLst>
          </p:cNvPr>
          <p:cNvSpPr/>
          <p:nvPr/>
        </p:nvSpPr>
        <p:spPr>
          <a:xfrm>
            <a:off x="8613881" y="3419359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C1DE65E-BD8D-4E54-899B-BCB73D367E40}"/>
              </a:ext>
            </a:extLst>
          </p:cNvPr>
          <p:cNvSpPr/>
          <p:nvPr/>
        </p:nvSpPr>
        <p:spPr>
          <a:xfrm>
            <a:off x="8613881" y="4928614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2" name="Content Placeholder 5">
            <a:extLst>
              <a:ext uri="{FF2B5EF4-FFF2-40B4-BE49-F238E27FC236}">
                <a16:creationId xmlns:a16="http://schemas.microsoft.com/office/drawing/2014/main" id="{5CBC45D4-A4ED-430F-90A9-6B6E14858E46}"/>
              </a:ext>
            </a:extLst>
          </p:cNvPr>
          <p:cNvSpPr txBox="1">
            <a:spLocks/>
          </p:cNvSpPr>
          <p:nvPr/>
        </p:nvSpPr>
        <p:spPr>
          <a:xfrm>
            <a:off x="3961240" y="1787809"/>
            <a:ext cx="4370041" cy="576063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Contents Title Here</a:t>
            </a:r>
            <a:endParaRPr lang="ko-KR" altLang="en-US" dirty="0"/>
          </a:p>
        </p:txBody>
      </p:sp>
      <p:sp>
        <p:nvSpPr>
          <p:cNvPr id="53" name="Content Placeholder 8">
            <a:extLst>
              <a:ext uri="{FF2B5EF4-FFF2-40B4-BE49-F238E27FC236}">
                <a16:creationId xmlns:a16="http://schemas.microsoft.com/office/drawing/2014/main" id="{D4F62E2A-D439-4FD7-94ED-B2FCAD23B745}"/>
              </a:ext>
            </a:extLst>
          </p:cNvPr>
          <p:cNvSpPr txBox="1">
            <a:spLocks/>
          </p:cNvSpPr>
          <p:nvPr/>
        </p:nvSpPr>
        <p:spPr>
          <a:xfrm>
            <a:off x="2161038" y="2450889"/>
            <a:ext cx="8064896" cy="576064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 hope and I believe that this Template will your Time, Money and Reputation. Get a modern PowerPoint  Presentation that is beautifully designed. </a:t>
            </a:r>
          </a:p>
        </p:txBody>
      </p:sp>
      <p:sp>
        <p:nvSpPr>
          <p:cNvPr id="54" name="Rectangle 1">
            <a:extLst>
              <a:ext uri="{FF2B5EF4-FFF2-40B4-BE49-F238E27FC236}">
                <a16:creationId xmlns:a16="http://schemas.microsoft.com/office/drawing/2014/main" id="{0A0DDCF9-C88E-4F02-8EC2-1DB1800D8602}"/>
              </a:ext>
            </a:extLst>
          </p:cNvPr>
          <p:cNvSpPr>
            <a:spLocks noChangeAspect="1"/>
          </p:cNvSpPr>
          <p:nvPr/>
        </p:nvSpPr>
        <p:spPr>
          <a:xfrm>
            <a:off x="869950" y="3554413"/>
            <a:ext cx="306543" cy="305956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ound Same Side Corner Rectangle 11">
            <a:extLst>
              <a:ext uri="{FF2B5EF4-FFF2-40B4-BE49-F238E27FC236}">
                <a16:creationId xmlns:a16="http://schemas.microsoft.com/office/drawing/2014/main" id="{9A62AFC1-D4C8-46BE-8D4D-03CAF1433E8A}"/>
              </a:ext>
            </a:extLst>
          </p:cNvPr>
          <p:cNvSpPr>
            <a:spLocks noChangeAspect="1"/>
          </p:cNvSpPr>
          <p:nvPr/>
        </p:nvSpPr>
        <p:spPr>
          <a:xfrm>
            <a:off x="874576" y="5063668"/>
            <a:ext cx="301357" cy="305956"/>
          </a:xfrm>
          <a:custGeom>
            <a:avLst/>
            <a:gdLst/>
            <a:ahLst/>
            <a:cxnLst/>
            <a:rect l="l" t="t" r="r" b="b"/>
            <a:pathLst>
              <a:path w="3746212" h="3803392">
                <a:moveTo>
                  <a:pt x="1805718" y="1770898"/>
                </a:moveTo>
                <a:lnTo>
                  <a:pt x="1881311" y="1770898"/>
                </a:lnTo>
                <a:cubicBezTo>
                  <a:pt x="1923060" y="1770898"/>
                  <a:pt x="1956904" y="1804742"/>
                  <a:pt x="1956904" y="1846490"/>
                </a:cubicBezTo>
                <a:cubicBezTo>
                  <a:pt x="1956904" y="1888239"/>
                  <a:pt x="1923060" y="1922083"/>
                  <a:pt x="1881311" y="1922083"/>
                </a:cubicBezTo>
                <a:lnTo>
                  <a:pt x="1805718" y="1922083"/>
                </a:lnTo>
                <a:close/>
                <a:moveTo>
                  <a:pt x="1343303" y="1695515"/>
                </a:moveTo>
                <a:cubicBezTo>
                  <a:pt x="1329134" y="1694905"/>
                  <a:pt x="1314741" y="1695561"/>
                  <a:pt x="1300261" y="1697572"/>
                </a:cubicBezTo>
                <a:cubicBezTo>
                  <a:pt x="1184424" y="1713656"/>
                  <a:pt x="1097520" y="1811650"/>
                  <a:pt x="1095397" y="1928579"/>
                </a:cubicBezTo>
                <a:cubicBezTo>
                  <a:pt x="1093274" y="2045508"/>
                  <a:pt x="1176562" y="2146592"/>
                  <a:pt x="1291739" y="2166871"/>
                </a:cubicBezTo>
                <a:cubicBezTo>
                  <a:pt x="1406916" y="2187150"/>
                  <a:pt x="1519721" y="2120593"/>
                  <a:pt x="1557663" y="2009970"/>
                </a:cubicBezTo>
                <a:lnTo>
                  <a:pt x="1424986" y="1964463"/>
                </a:lnTo>
                <a:cubicBezTo>
                  <a:pt x="1409445" y="2009774"/>
                  <a:pt x="1363239" y="2037036"/>
                  <a:pt x="1316063" y="2028730"/>
                </a:cubicBezTo>
                <a:cubicBezTo>
                  <a:pt x="1268886" y="2020423"/>
                  <a:pt x="1234771" y="1979019"/>
                  <a:pt x="1235641" y="1931125"/>
                </a:cubicBezTo>
                <a:cubicBezTo>
                  <a:pt x="1236510" y="1883231"/>
                  <a:pt x="1272106" y="1843093"/>
                  <a:pt x="1319553" y="1836505"/>
                </a:cubicBezTo>
                <a:cubicBezTo>
                  <a:pt x="1367000" y="1829917"/>
                  <a:pt x="1412184" y="1858839"/>
                  <a:pt x="1426070" y="1904684"/>
                </a:cubicBezTo>
                <a:lnTo>
                  <a:pt x="1560313" y="1864024"/>
                </a:lnTo>
                <a:cubicBezTo>
                  <a:pt x="1530651" y="1766088"/>
                  <a:pt x="1442483" y="1699786"/>
                  <a:pt x="1343303" y="1695515"/>
                </a:cubicBezTo>
                <a:close/>
                <a:moveTo>
                  <a:pt x="2185615" y="1695314"/>
                </a:moveTo>
                <a:lnTo>
                  <a:pt x="2185615" y="1932918"/>
                </a:lnTo>
                <a:lnTo>
                  <a:pt x="2185783" y="1932918"/>
                </a:lnTo>
                <a:cubicBezTo>
                  <a:pt x="2187160" y="2017080"/>
                  <a:pt x="2231558" y="2094609"/>
                  <a:pt x="2303144" y="2137304"/>
                </a:cubicBezTo>
                <a:cubicBezTo>
                  <a:pt x="2376613" y="2181122"/>
                  <a:pt x="2467487" y="2181548"/>
                  <a:pt x="2541350" y="2138420"/>
                </a:cubicBezTo>
                <a:cubicBezTo>
                  <a:pt x="2613953" y="2096028"/>
                  <a:pt x="2659209" y="2017927"/>
                  <a:pt x="2660625" y="1932918"/>
                </a:cubicBezTo>
                <a:lnTo>
                  <a:pt x="2660770" y="1932918"/>
                </a:lnTo>
                <a:lnTo>
                  <a:pt x="2660770" y="1928491"/>
                </a:lnTo>
                <a:lnTo>
                  <a:pt x="2660770" y="1695314"/>
                </a:lnTo>
                <a:lnTo>
                  <a:pt x="2531183" y="1695314"/>
                </a:lnTo>
                <a:lnTo>
                  <a:pt x="2531183" y="1928491"/>
                </a:lnTo>
                <a:lnTo>
                  <a:pt x="2531063" y="1928491"/>
                </a:lnTo>
                <a:cubicBezTo>
                  <a:pt x="2531063" y="1967864"/>
                  <a:pt x="2510377" y="2004226"/>
                  <a:pt x="2476841" y="2023808"/>
                </a:cubicBezTo>
                <a:cubicBezTo>
                  <a:pt x="2443304" y="2043389"/>
                  <a:pt x="2402044" y="2043196"/>
                  <a:pt x="2368686" y="2023301"/>
                </a:cubicBezTo>
                <a:cubicBezTo>
                  <a:pt x="2335327" y="2003405"/>
                  <a:pt x="2314972" y="1966851"/>
                  <a:pt x="2315328" y="1927480"/>
                </a:cubicBezTo>
                <a:lnTo>
                  <a:pt x="2315203" y="1927479"/>
                </a:lnTo>
                <a:lnTo>
                  <a:pt x="2315203" y="1695314"/>
                </a:lnTo>
                <a:close/>
                <a:moveTo>
                  <a:pt x="1805719" y="1695314"/>
                </a:moveTo>
                <a:lnTo>
                  <a:pt x="1805719" y="1695315"/>
                </a:lnTo>
                <a:lnTo>
                  <a:pt x="1676117" y="1695315"/>
                </a:lnTo>
                <a:lnTo>
                  <a:pt x="1676117" y="2170470"/>
                </a:lnTo>
                <a:lnTo>
                  <a:pt x="1805719" y="2170470"/>
                </a:lnTo>
                <a:lnTo>
                  <a:pt x="1805719" y="1997667"/>
                </a:lnTo>
                <a:lnTo>
                  <a:pt x="1942866" y="1997667"/>
                </a:lnTo>
                <a:cubicBezTo>
                  <a:pt x="2018609" y="1997667"/>
                  <a:pt x="2080012" y="1936264"/>
                  <a:pt x="2080012" y="1860520"/>
                </a:cubicBezTo>
                <a:lnTo>
                  <a:pt x="2080012" y="1832461"/>
                </a:lnTo>
                <a:cubicBezTo>
                  <a:pt x="2080012" y="1756717"/>
                  <a:pt x="2018609" y="1695314"/>
                  <a:pt x="1942866" y="1695314"/>
                </a:cubicBezTo>
                <a:close/>
                <a:moveTo>
                  <a:pt x="936104" y="965696"/>
                </a:moveTo>
                <a:lnTo>
                  <a:pt x="2808312" y="965696"/>
                </a:lnTo>
                <a:lnTo>
                  <a:pt x="2808312" y="2837696"/>
                </a:lnTo>
                <a:lnTo>
                  <a:pt x="936104" y="2837696"/>
                </a:lnTo>
                <a:close/>
                <a:moveTo>
                  <a:pt x="753031" y="782519"/>
                </a:moveTo>
                <a:lnTo>
                  <a:pt x="753031" y="3020873"/>
                </a:lnTo>
                <a:lnTo>
                  <a:pt x="2991385" y="3020873"/>
                </a:lnTo>
                <a:lnTo>
                  <a:pt x="2991385" y="782519"/>
                </a:lnTo>
                <a:close/>
                <a:moveTo>
                  <a:pt x="856388" y="0"/>
                </a:moveTo>
                <a:cubicBezTo>
                  <a:pt x="916041" y="0"/>
                  <a:pt x="964400" y="48359"/>
                  <a:pt x="964400" y="108012"/>
                </a:cubicBezTo>
                <a:lnTo>
                  <a:pt x="964400" y="551696"/>
                </a:lnTo>
                <a:lnTo>
                  <a:pt x="1256286" y="551696"/>
                </a:lnTo>
                <a:lnTo>
                  <a:pt x="1256286" y="108012"/>
                </a:lnTo>
                <a:cubicBezTo>
                  <a:pt x="1256286" y="48359"/>
                  <a:pt x="1304645" y="0"/>
                  <a:pt x="1364298" y="0"/>
                </a:cubicBezTo>
                <a:cubicBezTo>
                  <a:pt x="1423951" y="0"/>
                  <a:pt x="1472310" y="48359"/>
                  <a:pt x="1472310" y="108012"/>
                </a:cubicBezTo>
                <a:lnTo>
                  <a:pt x="1472310" y="551696"/>
                </a:lnTo>
                <a:lnTo>
                  <a:pt x="1764196" y="551696"/>
                </a:lnTo>
                <a:lnTo>
                  <a:pt x="1764196" y="108012"/>
                </a:lnTo>
                <a:cubicBezTo>
                  <a:pt x="1764196" y="48359"/>
                  <a:pt x="1812555" y="0"/>
                  <a:pt x="1872208" y="0"/>
                </a:cubicBezTo>
                <a:cubicBezTo>
                  <a:pt x="1931861" y="0"/>
                  <a:pt x="1980220" y="48359"/>
                  <a:pt x="1980220" y="108012"/>
                </a:cubicBezTo>
                <a:lnTo>
                  <a:pt x="1980220" y="551696"/>
                </a:lnTo>
                <a:lnTo>
                  <a:pt x="2272106" y="551696"/>
                </a:lnTo>
                <a:lnTo>
                  <a:pt x="2272106" y="108012"/>
                </a:lnTo>
                <a:cubicBezTo>
                  <a:pt x="2272106" y="48359"/>
                  <a:pt x="2320465" y="0"/>
                  <a:pt x="2380118" y="0"/>
                </a:cubicBezTo>
                <a:cubicBezTo>
                  <a:pt x="2439771" y="0"/>
                  <a:pt x="2488130" y="48359"/>
                  <a:pt x="2488130" y="108012"/>
                </a:cubicBezTo>
                <a:lnTo>
                  <a:pt x="2488130" y="551696"/>
                </a:lnTo>
                <a:lnTo>
                  <a:pt x="2780016" y="551696"/>
                </a:lnTo>
                <a:lnTo>
                  <a:pt x="2780016" y="108012"/>
                </a:lnTo>
                <a:cubicBezTo>
                  <a:pt x="2780016" y="48359"/>
                  <a:pt x="2828375" y="0"/>
                  <a:pt x="2888028" y="0"/>
                </a:cubicBezTo>
                <a:cubicBezTo>
                  <a:pt x="2947681" y="0"/>
                  <a:pt x="2996040" y="48359"/>
                  <a:pt x="2996040" y="108012"/>
                </a:cubicBezTo>
                <a:lnTo>
                  <a:pt x="2996040" y="551696"/>
                </a:lnTo>
                <a:lnTo>
                  <a:pt x="3222208" y="551696"/>
                </a:lnTo>
                <a:lnTo>
                  <a:pt x="3222208" y="819836"/>
                </a:lnTo>
                <a:lnTo>
                  <a:pt x="3638200" y="819836"/>
                </a:lnTo>
                <a:cubicBezTo>
                  <a:pt x="3697853" y="819836"/>
                  <a:pt x="3746212" y="868195"/>
                  <a:pt x="3746212" y="927848"/>
                </a:cubicBezTo>
                <a:cubicBezTo>
                  <a:pt x="3746212" y="987501"/>
                  <a:pt x="3697853" y="1035860"/>
                  <a:pt x="3638200" y="1035860"/>
                </a:cubicBezTo>
                <a:lnTo>
                  <a:pt x="3222208" y="1035860"/>
                </a:lnTo>
                <a:lnTo>
                  <a:pt x="3222208" y="1327746"/>
                </a:lnTo>
                <a:lnTo>
                  <a:pt x="3638200" y="1327746"/>
                </a:lnTo>
                <a:cubicBezTo>
                  <a:pt x="3697853" y="1327746"/>
                  <a:pt x="3746212" y="1376105"/>
                  <a:pt x="3746212" y="1435758"/>
                </a:cubicBezTo>
                <a:cubicBezTo>
                  <a:pt x="3746212" y="1495411"/>
                  <a:pt x="3697853" y="1543770"/>
                  <a:pt x="3638200" y="1543770"/>
                </a:cubicBezTo>
                <a:lnTo>
                  <a:pt x="3222208" y="1543770"/>
                </a:lnTo>
                <a:lnTo>
                  <a:pt x="3222208" y="1835656"/>
                </a:lnTo>
                <a:lnTo>
                  <a:pt x="3638200" y="1835656"/>
                </a:lnTo>
                <a:cubicBezTo>
                  <a:pt x="3697853" y="1835656"/>
                  <a:pt x="3746212" y="1884015"/>
                  <a:pt x="3746212" y="1943668"/>
                </a:cubicBezTo>
                <a:cubicBezTo>
                  <a:pt x="3746212" y="2003321"/>
                  <a:pt x="3697853" y="2051680"/>
                  <a:pt x="3638200" y="2051680"/>
                </a:cubicBezTo>
                <a:lnTo>
                  <a:pt x="3222208" y="2051680"/>
                </a:lnTo>
                <a:lnTo>
                  <a:pt x="3222208" y="2343566"/>
                </a:lnTo>
                <a:lnTo>
                  <a:pt x="3638200" y="2343566"/>
                </a:lnTo>
                <a:cubicBezTo>
                  <a:pt x="3697853" y="2343566"/>
                  <a:pt x="3746212" y="2391925"/>
                  <a:pt x="3746212" y="2451578"/>
                </a:cubicBezTo>
                <a:cubicBezTo>
                  <a:pt x="3746212" y="2511231"/>
                  <a:pt x="3697853" y="2559590"/>
                  <a:pt x="3638200" y="2559590"/>
                </a:cubicBezTo>
                <a:lnTo>
                  <a:pt x="3222208" y="2559590"/>
                </a:lnTo>
                <a:lnTo>
                  <a:pt x="3222208" y="2851476"/>
                </a:lnTo>
                <a:lnTo>
                  <a:pt x="3638200" y="2851476"/>
                </a:lnTo>
                <a:cubicBezTo>
                  <a:pt x="3697853" y="2851476"/>
                  <a:pt x="3746212" y="2899835"/>
                  <a:pt x="3746212" y="2959488"/>
                </a:cubicBezTo>
                <a:cubicBezTo>
                  <a:pt x="3746212" y="3019141"/>
                  <a:pt x="3697853" y="3067500"/>
                  <a:pt x="3638200" y="3067500"/>
                </a:cubicBezTo>
                <a:lnTo>
                  <a:pt x="3222208" y="3067500"/>
                </a:lnTo>
                <a:lnTo>
                  <a:pt x="3222208" y="3251696"/>
                </a:lnTo>
                <a:lnTo>
                  <a:pt x="2996040" y="3251696"/>
                </a:lnTo>
                <a:lnTo>
                  <a:pt x="2996040" y="3695380"/>
                </a:lnTo>
                <a:cubicBezTo>
                  <a:pt x="2996040" y="3755033"/>
                  <a:pt x="2947681" y="3803392"/>
                  <a:pt x="2888028" y="3803392"/>
                </a:cubicBezTo>
                <a:cubicBezTo>
                  <a:pt x="2828375" y="3803392"/>
                  <a:pt x="2780016" y="3755033"/>
                  <a:pt x="2780016" y="3695380"/>
                </a:cubicBezTo>
                <a:lnTo>
                  <a:pt x="2780016" y="3251696"/>
                </a:lnTo>
                <a:lnTo>
                  <a:pt x="2488130" y="3251696"/>
                </a:lnTo>
                <a:lnTo>
                  <a:pt x="2488130" y="3695380"/>
                </a:lnTo>
                <a:cubicBezTo>
                  <a:pt x="2488130" y="3755033"/>
                  <a:pt x="2439771" y="3803392"/>
                  <a:pt x="2380118" y="3803392"/>
                </a:cubicBezTo>
                <a:cubicBezTo>
                  <a:pt x="2320465" y="3803392"/>
                  <a:pt x="2272106" y="3755033"/>
                  <a:pt x="2272106" y="3695380"/>
                </a:cubicBezTo>
                <a:lnTo>
                  <a:pt x="2272106" y="3251696"/>
                </a:lnTo>
                <a:lnTo>
                  <a:pt x="1980220" y="3251696"/>
                </a:lnTo>
                <a:lnTo>
                  <a:pt x="1980220" y="3695380"/>
                </a:lnTo>
                <a:cubicBezTo>
                  <a:pt x="1980220" y="3755033"/>
                  <a:pt x="1931861" y="3803392"/>
                  <a:pt x="1872208" y="3803392"/>
                </a:cubicBezTo>
                <a:cubicBezTo>
                  <a:pt x="1812555" y="3803392"/>
                  <a:pt x="1764196" y="3755033"/>
                  <a:pt x="1764196" y="3695380"/>
                </a:cubicBezTo>
                <a:lnTo>
                  <a:pt x="1764196" y="3251696"/>
                </a:lnTo>
                <a:lnTo>
                  <a:pt x="1472310" y="3251696"/>
                </a:lnTo>
                <a:lnTo>
                  <a:pt x="1472310" y="3695380"/>
                </a:lnTo>
                <a:cubicBezTo>
                  <a:pt x="1472310" y="3755033"/>
                  <a:pt x="1423951" y="3803392"/>
                  <a:pt x="1364298" y="3803392"/>
                </a:cubicBezTo>
                <a:cubicBezTo>
                  <a:pt x="1304645" y="3803392"/>
                  <a:pt x="1256286" y="3755033"/>
                  <a:pt x="1256286" y="3695380"/>
                </a:cubicBezTo>
                <a:lnTo>
                  <a:pt x="1256286" y="3251696"/>
                </a:lnTo>
                <a:lnTo>
                  <a:pt x="964400" y="3251696"/>
                </a:lnTo>
                <a:lnTo>
                  <a:pt x="964400" y="3695380"/>
                </a:lnTo>
                <a:cubicBezTo>
                  <a:pt x="964400" y="3755033"/>
                  <a:pt x="916041" y="3803392"/>
                  <a:pt x="856388" y="3803392"/>
                </a:cubicBezTo>
                <a:cubicBezTo>
                  <a:pt x="796735" y="3803392"/>
                  <a:pt x="748376" y="3755033"/>
                  <a:pt x="748376" y="3695380"/>
                </a:cubicBezTo>
                <a:lnTo>
                  <a:pt x="748376" y="3251696"/>
                </a:lnTo>
                <a:lnTo>
                  <a:pt x="522208" y="3251696"/>
                </a:lnTo>
                <a:lnTo>
                  <a:pt x="522208" y="3067500"/>
                </a:lnTo>
                <a:lnTo>
                  <a:pt x="108012" y="3067500"/>
                </a:lnTo>
                <a:cubicBezTo>
                  <a:pt x="48359" y="3067500"/>
                  <a:pt x="0" y="3019141"/>
                  <a:pt x="0" y="2959488"/>
                </a:cubicBezTo>
                <a:cubicBezTo>
                  <a:pt x="0" y="2899835"/>
                  <a:pt x="48359" y="2851476"/>
                  <a:pt x="108012" y="2851476"/>
                </a:cubicBezTo>
                <a:lnTo>
                  <a:pt x="522208" y="2851476"/>
                </a:lnTo>
                <a:lnTo>
                  <a:pt x="522208" y="2559590"/>
                </a:lnTo>
                <a:lnTo>
                  <a:pt x="108012" y="2559590"/>
                </a:lnTo>
                <a:cubicBezTo>
                  <a:pt x="48359" y="2559590"/>
                  <a:pt x="0" y="2511231"/>
                  <a:pt x="0" y="2451578"/>
                </a:cubicBezTo>
                <a:cubicBezTo>
                  <a:pt x="0" y="2391925"/>
                  <a:pt x="48359" y="2343566"/>
                  <a:pt x="108012" y="2343566"/>
                </a:cubicBezTo>
                <a:lnTo>
                  <a:pt x="522208" y="2343566"/>
                </a:lnTo>
                <a:lnTo>
                  <a:pt x="522208" y="2051680"/>
                </a:lnTo>
                <a:lnTo>
                  <a:pt x="108012" y="2051680"/>
                </a:lnTo>
                <a:cubicBezTo>
                  <a:pt x="48359" y="2051680"/>
                  <a:pt x="0" y="2003321"/>
                  <a:pt x="0" y="1943668"/>
                </a:cubicBezTo>
                <a:cubicBezTo>
                  <a:pt x="0" y="1884015"/>
                  <a:pt x="48359" y="1835656"/>
                  <a:pt x="108012" y="1835656"/>
                </a:cubicBezTo>
                <a:lnTo>
                  <a:pt x="522208" y="1835656"/>
                </a:lnTo>
                <a:lnTo>
                  <a:pt x="522208" y="1543770"/>
                </a:lnTo>
                <a:lnTo>
                  <a:pt x="108012" y="1543770"/>
                </a:lnTo>
                <a:cubicBezTo>
                  <a:pt x="48359" y="1543770"/>
                  <a:pt x="0" y="1495411"/>
                  <a:pt x="0" y="1435758"/>
                </a:cubicBezTo>
                <a:cubicBezTo>
                  <a:pt x="0" y="1376105"/>
                  <a:pt x="48359" y="1327746"/>
                  <a:pt x="108012" y="1327746"/>
                </a:cubicBezTo>
                <a:lnTo>
                  <a:pt x="522208" y="1327746"/>
                </a:lnTo>
                <a:lnTo>
                  <a:pt x="522208" y="1035860"/>
                </a:lnTo>
                <a:lnTo>
                  <a:pt x="108012" y="1035860"/>
                </a:lnTo>
                <a:cubicBezTo>
                  <a:pt x="48359" y="1035860"/>
                  <a:pt x="0" y="987501"/>
                  <a:pt x="0" y="927848"/>
                </a:cubicBezTo>
                <a:cubicBezTo>
                  <a:pt x="0" y="868195"/>
                  <a:pt x="48359" y="819836"/>
                  <a:pt x="108012" y="819836"/>
                </a:cubicBezTo>
                <a:lnTo>
                  <a:pt x="522208" y="819836"/>
                </a:lnTo>
                <a:lnTo>
                  <a:pt x="522208" y="551696"/>
                </a:lnTo>
                <a:lnTo>
                  <a:pt x="748376" y="551696"/>
                </a:lnTo>
                <a:lnTo>
                  <a:pt x="748376" y="108012"/>
                </a:lnTo>
                <a:cubicBezTo>
                  <a:pt x="748376" y="48359"/>
                  <a:pt x="796735" y="0"/>
                  <a:pt x="8563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6" name="Freeform 20">
            <a:extLst>
              <a:ext uri="{FF2B5EF4-FFF2-40B4-BE49-F238E27FC236}">
                <a16:creationId xmlns:a16="http://schemas.microsoft.com/office/drawing/2014/main" id="{5E5D956D-0838-45D1-B556-E3CE2DE16973}"/>
              </a:ext>
            </a:extLst>
          </p:cNvPr>
          <p:cNvSpPr/>
          <p:nvPr/>
        </p:nvSpPr>
        <p:spPr>
          <a:xfrm>
            <a:off x="8765238" y="3559933"/>
            <a:ext cx="294916" cy="294916"/>
          </a:xfrm>
          <a:custGeom>
            <a:avLst/>
            <a:gdLst/>
            <a:ahLst/>
            <a:cxnLst/>
            <a:rect l="l" t="t" r="r" b="b"/>
            <a:pathLst>
              <a:path w="3932351" h="3904070">
                <a:moveTo>
                  <a:pt x="1962736" y="1035959"/>
                </a:moveTo>
                <a:cubicBezTo>
                  <a:pt x="2004708" y="1038952"/>
                  <a:pt x="2055225" y="1053240"/>
                  <a:pt x="2117873" y="1073874"/>
                </a:cubicBezTo>
                <a:cubicBezTo>
                  <a:pt x="2628667" y="1279092"/>
                  <a:pt x="2763527" y="1565973"/>
                  <a:pt x="2891918" y="1864540"/>
                </a:cubicBezTo>
                <a:cubicBezTo>
                  <a:pt x="2936787" y="2006414"/>
                  <a:pt x="2899854" y="2057597"/>
                  <a:pt x="2842166" y="2086794"/>
                </a:cubicBezTo>
                <a:cubicBezTo>
                  <a:pt x="2777935" y="2116522"/>
                  <a:pt x="2699732" y="2113507"/>
                  <a:pt x="2652802" y="1998243"/>
                </a:cubicBezTo>
                <a:cubicBezTo>
                  <a:pt x="2628179" y="1807699"/>
                  <a:pt x="2350119" y="1409751"/>
                  <a:pt x="2017953" y="1334132"/>
                </a:cubicBezTo>
                <a:cubicBezTo>
                  <a:pt x="1918946" y="1322008"/>
                  <a:pt x="1767473" y="1243112"/>
                  <a:pt x="1807467" y="1138019"/>
                </a:cubicBezTo>
                <a:cubicBezTo>
                  <a:pt x="1823105" y="1105752"/>
                  <a:pt x="1839883" y="1082171"/>
                  <a:pt x="1858864" y="1065809"/>
                </a:cubicBezTo>
                <a:cubicBezTo>
                  <a:pt x="1887336" y="1041266"/>
                  <a:pt x="1920764" y="1032965"/>
                  <a:pt x="1962736" y="1035959"/>
                </a:cubicBezTo>
                <a:close/>
                <a:moveTo>
                  <a:pt x="1898187" y="499626"/>
                </a:moveTo>
                <a:cubicBezTo>
                  <a:pt x="1932173" y="497325"/>
                  <a:pt x="1971528" y="502186"/>
                  <a:pt x="2014341" y="512175"/>
                </a:cubicBezTo>
                <a:cubicBezTo>
                  <a:pt x="3018771" y="706506"/>
                  <a:pt x="3359202" y="1582318"/>
                  <a:pt x="3415453" y="1830769"/>
                </a:cubicBezTo>
                <a:cubicBezTo>
                  <a:pt x="3447966" y="1932463"/>
                  <a:pt x="3461824" y="2047188"/>
                  <a:pt x="3335491" y="2085124"/>
                </a:cubicBezTo>
                <a:cubicBezTo>
                  <a:pt x="3203892" y="2085034"/>
                  <a:pt x="3182998" y="2020277"/>
                  <a:pt x="3162465" y="1906984"/>
                </a:cubicBezTo>
                <a:cubicBezTo>
                  <a:pt x="3058900" y="1689547"/>
                  <a:pt x="3002218" y="1027448"/>
                  <a:pt x="1925694" y="765269"/>
                </a:cubicBezTo>
                <a:cubicBezTo>
                  <a:pt x="1792458" y="746526"/>
                  <a:pt x="1756612" y="659983"/>
                  <a:pt x="1781835" y="580214"/>
                </a:cubicBezTo>
                <a:cubicBezTo>
                  <a:pt x="1789025" y="559003"/>
                  <a:pt x="1800015" y="542480"/>
                  <a:pt x="1814242" y="530043"/>
                </a:cubicBezTo>
                <a:cubicBezTo>
                  <a:pt x="1835581" y="511388"/>
                  <a:pt x="1864200" y="501926"/>
                  <a:pt x="1898187" y="499626"/>
                </a:cubicBezTo>
                <a:close/>
                <a:moveTo>
                  <a:pt x="690066" y="375832"/>
                </a:moveTo>
                <a:cubicBezTo>
                  <a:pt x="755297" y="377271"/>
                  <a:pt x="825998" y="388634"/>
                  <a:pt x="915248" y="405190"/>
                </a:cubicBezTo>
                <a:cubicBezTo>
                  <a:pt x="1069676" y="720055"/>
                  <a:pt x="1166073" y="992713"/>
                  <a:pt x="1299398" y="1344511"/>
                </a:cubicBezTo>
                <a:cubicBezTo>
                  <a:pt x="1185124" y="1539572"/>
                  <a:pt x="1097229" y="1666046"/>
                  <a:pt x="951300" y="1776692"/>
                </a:cubicBezTo>
                <a:cubicBezTo>
                  <a:pt x="1193733" y="2360225"/>
                  <a:pt x="1831855" y="2875170"/>
                  <a:pt x="2406665" y="3052459"/>
                </a:cubicBezTo>
                <a:cubicBezTo>
                  <a:pt x="2527497" y="2849999"/>
                  <a:pt x="2637778" y="2700297"/>
                  <a:pt x="2848299" y="2524215"/>
                </a:cubicBezTo>
                <a:cubicBezTo>
                  <a:pt x="3201854" y="2649957"/>
                  <a:pt x="3502650" y="2780972"/>
                  <a:pt x="3782344" y="2954197"/>
                </a:cubicBezTo>
                <a:cubicBezTo>
                  <a:pt x="3815206" y="3206998"/>
                  <a:pt x="3768933" y="3364834"/>
                  <a:pt x="3622417" y="3559600"/>
                </a:cubicBezTo>
                <a:cubicBezTo>
                  <a:pt x="3301431" y="3880181"/>
                  <a:pt x="3133450" y="3889486"/>
                  <a:pt x="2865225" y="3904070"/>
                </a:cubicBezTo>
                <a:cubicBezTo>
                  <a:pt x="1238208" y="3717032"/>
                  <a:pt x="86024" y="2184659"/>
                  <a:pt x="10109" y="1390897"/>
                </a:cubicBezTo>
                <a:cubicBezTo>
                  <a:pt x="-38728" y="949593"/>
                  <a:pt x="91813" y="677117"/>
                  <a:pt x="348972" y="473227"/>
                </a:cubicBezTo>
                <a:cubicBezTo>
                  <a:pt x="487831" y="398600"/>
                  <a:pt x="581349" y="373434"/>
                  <a:pt x="690066" y="375832"/>
                </a:cubicBezTo>
                <a:close/>
                <a:moveTo>
                  <a:pt x="1946081" y="1482"/>
                </a:moveTo>
                <a:cubicBezTo>
                  <a:pt x="1965830" y="3488"/>
                  <a:pt x="1985996" y="7506"/>
                  <a:pt x="2005993" y="13396"/>
                </a:cubicBezTo>
                <a:cubicBezTo>
                  <a:pt x="3144824" y="169801"/>
                  <a:pt x="3721306" y="1005600"/>
                  <a:pt x="3914999" y="1809970"/>
                </a:cubicBezTo>
                <a:cubicBezTo>
                  <a:pt x="3951576" y="1897714"/>
                  <a:pt x="3934760" y="2054662"/>
                  <a:pt x="3821732" y="2078460"/>
                </a:cubicBezTo>
                <a:cubicBezTo>
                  <a:pt x="3702332" y="2075038"/>
                  <a:pt x="3661465" y="1954462"/>
                  <a:pt x="3654431" y="1870164"/>
                </a:cubicBezTo>
                <a:cubicBezTo>
                  <a:pt x="3614059" y="1716638"/>
                  <a:pt x="3406072" y="498908"/>
                  <a:pt x="1908662" y="280534"/>
                </a:cubicBezTo>
                <a:cubicBezTo>
                  <a:pt x="1778201" y="273287"/>
                  <a:pt x="1748634" y="170439"/>
                  <a:pt x="1760367" y="100192"/>
                </a:cubicBezTo>
                <a:cubicBezTo>
                  <a:pt x="1767248" y="76098"/>
                  <a:pt x="1779374" y="56663"/>
                  <a:pt x="1795360" y="41555"/>
                </a:cubicBezTo>
                <a:cubicBezTo>
                  <a:pt x="1831327" y="7560"/>
                  <a:pt x="1886831" y="-4535"/>
                  <a:pt x="1946081" y="1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7" name="Oval 17">
            <a:extLst>
              <a:ext uri="{FF2B5EF4-FFF2-40B4-BE49-F238E27FC236}">
                <a16:creationId xmlns:a16="http://schemas.microsoft.com/office/drawing/2014/main" id="{97F844ED-3E19-4377-8D66-4FD93088EFD0}"/>
              </a:ext>
            </a:extLst>
          </p:cNvPr>
          <p:cNvSpPr/>
          <p:nvPr/>
        </p:nvSpPr>
        <p:spPr>
          <a:xfrm rot="2700000">
            <a:off x="8783493" y="5021714"/>
            <a:ext cx="236840" cy="389864"/>
          </a:xfrm>
          <a:custGeom>
            <a:avLst/>
            <a:gdLst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0411 w 2487611"/>
              <a:gd name="connsiteY48" fmla="*/ 101253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91732 h 4117729"/>
              <a:gd name="connsiteX1" fmla="*/ 1668701 w 2487611"/>
              <a:gd name="connsiteY1" fmla="*/ 3492316 h 4117729"/>
              <a:gd name="connsiteX2" fmla="*/ 1698103 w 2487611"/>
              <a:gd name="connsiteY2" fmla="*/ 3835959 h 4117729"/>
              <a:gd name="connsiteX3" fmla="*/ 1503571 w 2487611"/>
              <a:gd name="connsiteY3" fmla="*/ 3618467 h 4117729"/>
              <a:gd name="connsiteX4" fmla="*/ 1461585 w 2487611"/>
              <a:gd name="connsiteY4" fmla="*/ 3832208 h 4117729"/>
              <a:gd name="connsiteX5" fmla="*/ 1244671 w 2487611"/>
              <a:gd name="connsiteY5" fmla="*/ 4117729 h 4117729"/>
              <a:gd name="connsiteX6" fmla="*/ 1079392 w 2487611"/>
              <a:gd name="connsiteY6" fmla="*/ 3811970 h 4117729"/>
              <a:gd name="connsiteX7" fmla="*/ 987763 w 2487611"/>
              <a:gd name="connsiteY7" fmla="*/ 3679772 h 4117729"/>
              <a:gd name="connsiteX8" fmla="*/ 854400 w 2487611"/>
              <a:gd name="connsiteY8" fmla="*/ 3746494 h 4117729"/>
              <a:gd name="connsiteX9" fmla="*/ 869102 w 2487611"/>
              <a:gd name="connsiteY9" fmla="*/ 3423079 h 4117729"/>
              <a:gd name="connsiteX10" fmla="*/ 1052587 w 2487611"/>
              <a:gd name="connsiteY10" fmla="*/ 3225534 h 4117729"/>
              <a:gd name="connsiteX11" fmla="*/ 1019981 w 2487611"/>
              <a:gd name="connsiteY11" fmla="*/ 3269557 h 4117729"/>
              <a:gd name="connsiteX12" fmla="*/ 1012121 w 2487611"/>
              <a:gd name="connsiteY12" fmla="*/ 3442474 h 4117729"/>
              <a:gd name="connsiteX13" fmla="*/ 1083424 w 2487611"/>
              <a:gd name="connsiteY13" fmla="*/ 3406801 h 4117729"/>
              <a:gd name="connsiteX14" fmla="*/ 1132416 w 2487611"/>
              <a:gd name="connsiteY14" fmla="*/ 3477481 h 4117729"/>
              <a:gd name="connsiteX15" fmla="*/ 1220783 w 2487611"/>
              <a:gd name="connsiteY15" fmla="*/ 3640958 h 4117729"/>
              <a:gd name="connsiteX16" fmla="*/ 1336759 w 2487611"/>
              <a:gd name="connsiteY16" fmla="*/ 3488301 h 4117729"/>
              <a:gd name="connsiteX17" fmla="*/ 1359207 w 2487611"/>
              <a:gd name="connsiteY17" fmla="*/ 3374022 h 4117729"/>
              <a:gd name="connsiteX18" fmla="*/ 1463216 w 2487611"/>
              <a:gd name="connsiteY18" fmla="*/ 3490306 h 4117729"/>
              <a:gd name="connsiteX19" fmla="*/ 1447496 w 2487611"/>
              <a:gd name="connsiteY19" fmla="*/ 3306574 h 4117729"/>
              <a:gd name="connsiteX20" fmla="*/ 1355591 w 2487611"/>
              <a:gd name="connsiteY20" fmla="*/ 3191732 h 4117729"/>
              <a:gd name="connsiteX21" fmla="*/ 803026 w 2487611"/>
              <a:gd name="connsiteY21" fmla="*/ 2884167 h 4117729"/>
              <a:gd name="connsiteX22" fmla="*/ 1689473 w 2487611"/>
              <a:gd name="connsiteY22" fmla="*/ 2884167 h 4117729"/>
              <a:gd name="connsiteX23" fmla="*/ 1482985 w 2487611"/>
              <a:gd name="connsiteY23" fmla="*/ 3164215 h 4117729"/>
              <a:gd name="connsiteX24" fmla="*/ 1009514 w 2487611"/>
              <a:gd name="connsiteY24" fmla="*/ 3164215 h 4117729"/>
              <a:gd name="connsiteX25" fmla="*/ 803026 w 2487611"/>
              <a:gd name="connsiteY25" fmla="*/ 2884167 h 4117729"/>
              <a:gd name="connsiteX26" fmla="*/ 1246249 w 2487611"/>
              <a:gd name="connsiteY26" fmla="*/ 1584102 h 4117729"/>
              <a:gd name="connsiteX27" fmla="*/ 1346518 w 2487611"/>
              <a:gd name="connsiteY27" fmla="*/ 1684371 h 4117729"/>
              <a:gd name="connsiteX28" fmla="*/ 1246249 w 2487611"/>
              <a:gd name="connsiteY28" fmla="*/ 1784640 h 4117729"/>
              <a:gd name="connsiteX29" fmla="*/ 1145980 w 2487611"/>
              <a:gd name="connsiteY29" fmla="*/ 1684371 h 4117729"/>
              <a:gd name="connsiteX30" fmla="*/ 1246249 w 2487611"/>
              <a:gd name="connsiteY30" fmla="*/ 1584102 h 4117729"/>
              <a:gd name="connsiteX31" fmla="*/ 1246249 w 2487611"/>
              <a:gd name="connsiteY31" fmla="*/ 1514596 h 4117729"/>
              <a:gd name="connsiteX32" fmla="*/ 1076474 w 2487611"/>
              <a:gd name="connsiteY32" fmla="*/ 1684371 h 4117729"/>
              <a:gd name="connsiteX33" fmla="*/ 1246249 w 2487611"/>
              <a:gd name="connsiteY33" fmla="*/ 1854146 h 4117729"/>
              <a:gd name="connsiteX34" fmla="*/ 1416024 w 2487611"/>
              <a:gd name="connsiteY34" fmla="*/ 1684371 h 4117729"/>
              <a:gd name="connsiteX35" fmla="*/ 1246249 w 2487611"/>
              <a:gd name="connsiteY35" fmla="*/ 1514596 h 4117729"/>
              <a:gd name="connsiteX36" fmla="*/ 1246249 w 2487611"/>
              <a:gd name="connsiteY36" fmla="*/ 761226 h 4117729"/>
              <a:gd name="connsiteX37" fmla="*/ 1446787 w 2487611"/>
              <a:gd name="connsiteY37" fmla="*/ 961764 h 4117729"/>
              <a:gd name="connsiteX38" fmla="*/ 1246249 w 2487611"/>
              <a:gd name="connsiteY38" fmla="*/ 1162302 h 4117729"/>
              <a:gd name="connsiteX39" fmla="*/ 1045711 w 2487611"/>
              <a:gd name="connsiteY39" fmla="*/ 961764 h 4117729"/>
              <a:gd name="connsiteX40" fmla="*/ 1246249 w 2487611"/>
              <a:gd name="connsiteY40" fmla="*/ 761226 h 4117729"/>
              <a:gd name="connsiteX41" fmla="*/ 1246249 w 2487611"/>
              <a:gd name="connsiteY41" fmla="*/ 622214 h 4117729"/>
              <a:gd name="connsiteX42" fmla="*/ 906699 w 2487611"/>
              <a:gd name="connsiteY42" fmla="*/ 961764 h 4117729"/>
              <a:gd name="connsiteX43" fmla="*/ 1246249 w 2487611"/>
              <a:gd name="connsiteY43" fmla="*/ 1301314 h 4117729"/>
              <a:gd name="connsiteX44" fmla="*/ 1585799 w 2487611"/>
              <a:gd name="connsiteY44" fmla="*/ 961764 h 4117729"/>
              <a:gd name="connsiteX45" fmla="*/ 1246249 w 2487611"/>
              <a:gd name="connsiteY45" fmla="*/ 622214 h 4117729"/>
              <a:gd name="connsiteX46" fmla="*/ 1237076 w 2487611"/>
              <a:gd name="connsiteY46" fmla="*/ 0 h 4117729"/>
              <a:gd name="connsiteX47" fmla="*/ 1243449 w 2487611"/>
              <a:gd name="connsiteY47" fmla="*/ 110915 h 4117729"/>
              <a:gd name="connsiteX48" fmla="*/ 1258169 w 2487611"/>
              <a:gd name="connsiteY48" fmla="*/ 12605 h 4117729"/>
              <a:gd name="connsiteX49" fmla="*/ 1891856 w 2487611"/>
              <a:gd name="connsiteY49" fmla="*/ 713203 h 4117729"/>
              <a:gd name="connsiteX50" fmla="*/ 2096831 w 2487611"/>
              <a:gd name="connsiteY50" fmla="*/ 1552470 h 4117729"/>
              <a:gd name="connsiteX51" fmla="*/ 2003408 w 2487611"/>
              <a:gd name="connsiteY51" fmla="*/ 2054055 h 4117729"/>
              <a:gd name="connsiteX52" fmla="*/ 2224895 w 2487611"/>
              <a:gd name="connsiteY52" fmla="*/ 2189415 h 4117729"/>
              <a:gd name="connsiteX53" fmla="*/ 2487611 w 2487611"/>
              <a:gd name="connsiteY53" fmla="*/ 2919570 h 4117729"/>
              <a:gd name="connsiteX54" fmla="*/ 1777602 w 2487611"/>
              <a:gd name="connsiteY54" fmla="*/ 2655584 h 4117729"/>
              <a:gd name="connsiteX55" fmla="*/ 1697050 w 2487611"/>
              <a:gd name="connsiteY55" fmla="*/ 2803564 h 4117729"/>
              <a:gd name="connsiteX56" fmla="*/ 789847 w 2487611"/>
              <a:gd name="connsiteY56" fmla="*/ 2803564 h 4117729"/>
              <a:gd name="connsiteX57" fmla="*/ 709405 w 2487611"/>
              <a:gd name="connsiteY57" fmla="*/ 2655809 h 4117729"/>
              <a:gd name="connsiteX58" fmla="*/ 0 w 2487611"/>
              <a:gd name="connsiteY58" fmla="*/ 2919570 h 4117729"/>
              <a:gd name="connsiteX59" fmla="*/ 262716 w 2487611"/>
              <a:gd name="connsiteY59" fmla="*/ 2189415 h 4117729"/>
              <a:gd name="connsiteX60" fmla="*/ 483603 w 2487611"/>
              <a:gd name="connsiteY60" fmla="*/ 2054421 h 4117729"/>
              <a:gd name="connsiteX61" fmla="*/ 390066 w 2487611"/>
              <a:gd name="connsiteY61" fmla="*/ 1552470 h 4117729"/>
              <a:gd name="connsiteX62" fmla="*/ 595041 w 2487611"/>
              <a:gd name="connsiteY62" fmla="*/ 713203 h 4117729"/>
              <a:gd name="connsiteX63" fmla="*/ 1237076 w 2487611"/>
              <a:gd name="connsiteY63" fmla="*/ 0 h 411772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7076 w 2487611"/>
              <a:gd name="connsiteY46" fmla="*/ 544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7076 w 2487611"/>
              <a:gd name="connsiteY63" fmla="*/ 5440 h 412316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8115 w 2487611"/>
              <a:gd name="connsiteY46" fmla="*/ 2487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8115 w 2487611"/>
              <a:gd name="connsiteY63" fmla="*/ 24870 h 4123169"/>
              <a:gd name="connsiteX0" fmla="*/ 1355591 w 2487611"/>
              <a:gd name="connsiteY0" fmla="*/ 3172302 h 4098299"/>
              <a:gd name="connsiteX1" fmla="*/ 1668701 w 2487611"/>
              <a:gd name="connsiteY1" fmla="*/ 3472886 h 4098299"/>
              <a:gd name="connsiteX2" fmla="*/ 1698103 w 2487611"/>
              <a:gd name="connsiteY2" fmla="*/ 3816529 h 4098299"/>
              <a:gd name="connsiteX3" fmla="*/ 1503571 w 2487611"/>
              <a:gd name="connsiteY3" fmla="*/ 3599037 h 4098299"/>
              <a:gd name="connsiteX4" fmla="*/ 1461585 w 2487611"/>
              <a:gd name="connsiteY4" fmla="*/ 3812778 h 4098299"/>
              <a:gd name="connsiteX5" fmla="*/ 1244671 w 2487611"/>
              <a:gd name="connsiteY5" fmla="*/ 4098299 h 4098299"/>
              <a:gd name="connsiteX6" fmla="*/ 1079392 w 2487611"/>
              <a:gd name="connsiteY6" fmla="*/ 3792540 h 4098299"/>
              <a:gd name="connsiteX7" fmla="*/ 987763 w 2487611"/>
              <a:gd name="connsiteY7" fmla="*/ 3660342 h 4098299"/>
              <a:gd name="connsiteX8" fmla="*/ 854400 w 2487611"/>
              <a:gd name="connsiteY8" fmla="*/ 3727064 h 4098299"/>
              <a:gd name="connsiteX9" fmla="*/ 869102 w 2487611"/>
              <a:gd name="connsiteY9" fmla="*/ 3403649 h 4098299"/>
              <a:gd name="connsiteX10" fmla="*/ 1052587 w 2487611"/>
              <a:gd name="connsiteY10" fmla="*/ 3206104 h 4098299"/>
              <a:gd name="connsiteX11" fmla="*/ 1019981 w 2487611"/>
              <a:gd name="connsiteY11" fmla="*/ 3250127 h 4098299"/>
              <a:gd name="connsiteX12" fmla="*/ 1012121 w 2487611"/>
              <a:gd name="connsiteY12" fmla="*/ 3423044 h 4098299"/>
              <a:gd name="connsiteX13" fmla="*/ 1083424 w 2487611"/>
              <a:gd name="connsiteY13" fmla="*/ 3387371 h 4098299"/>
              <a:gd name="connsiteX14" fmla="*/ 1132416 w 2487611"/>
              <a:gd name="connsiteY14" fmla="*/ 3458051 h 4098299"/>
              <a:gd name="connsiteX15" fmla="*/ 1220783 w 2487611"/>
              <a:gd name="connsiteY15" fmla="*/ 3621528 h 4098299"/>
              <a:gd name="connsiteX16" fmla="*/ 1336759 w 2487611"/>
              <a:gd name="connsiteY16" fmla="*/ 3468871 h 4098299"/>
              <a:gd name="connsiteX17" fmla="*/ 1359207 w 2487611"/>
              <a:gd name="connsiteY17" fmla="*/ 3354592 h 4098299"/>
              <a:gd name="connsiteX18" fmla="*/ 1463216 w 2487611"/>
              <a:gd name="connsiteY18" fmla="*/ 3470876 h 4098299"/>
              <a:gd name="connsiteX19" fmla="*/ 1447496 w 2487611"/>
              <a:gd name="connsiteY19" fmla="*/ 3287144 h 4098299"/>
              <a:gd name="connsiteX20" fmla="*/ 1355591 w 2487611"/>
              <a:gd name="connsiteY20" fmla="*/ 3172302 h 4098299"/>
              <a:gd name="connsiteX21" fmla="*/ 803026 w 2487611"/>
              <a:gd name="connsiteY21" fmla="*/ 2864737 h 4098299"/>
              <a:gd name="connsiteX22" fmla="*/ 1689473 w 2487611"/>
              <a:gd name="connsiteY22" fmla="*/ 2864737 h 4098299"/>
              <a:gd name="connsiteX23" fmla="*/ 1482985 w 2487611"/>
              <a:gd name="connsiteY23" fmla="*/ 3144785 h 4098299"/>
              <a:gd name="connsiteX24" fmla="*/ 1009514 w 2487611"/>
              <a:gd name="connsiteY24" fmla="*/ 3144785 h 4098299"/>
              <a:gd name="connsiteX25" fmla="*/ 803026 w 2487611"/>
              <a:gd name="connsiteY25" fmla="*/ 2864737 h 4098299"/>
              <a:gd name="connsiteX26" fmla="*/ 1246249 w 2487611"/>
              <a:gd name="connsiteY26" fmla="*/ 1564672 h 4098299"/>
              <a:gd name="connsiteX27" fmla="*/ 1346518 w 2487611"/>
              <a:gd name="connsiteY27" fmla="*/ 1664941 h 4098299"/>
              <a:gd name="connsiteX28" fmla="*/ 1246249 w 2487611"/>
              <a:gd name="connsiteY28" fmla="*/ 1765210 h 4098299"/>
              <a:gd name="connsiteX29" fmla="*/ 1145980 w 2487611"/>
              <a:gd name="connsiteY29" fmla="*/ 1664941 h 4098299"/>
              <a:gd name="connsiteX30" fmla="*/ 1246249 w 2487611"/>
              <a:gd name="connsiteY30" fmla="*/ 1564672 h 4098299"/>
              <a:gd name="connsiteX31" fmla="*/ 1246249 w 2487611"/>
              <a:gd name="connsiteY31" fmla="*/ 1495166 h 4098299"/>
              <a:gd name="connsiteX32" fmla="*/ 1076474 w 2487611"/>
              <a:gd name="connsiteY32" fmla="*/ 1664941 h 4098299"/>
              <a:gd name="connsiteX33" fmla="*/ 1246249 w 2487611"/>
              <a:gd name="connsiteY33" fmla="*/ 1834716 h 4098299"/>
              <a:gd name="connsiteX34" fmla="*/ 1416024 w 2487611"/>
              <a:gd name="connsiteY34" fmla="*/ 1664941 h 4098299"/>
              <a:gd name="connsiteX35" fmla="*/ 1246249 w 2487611"/>
              <a:gd name="connsiteY35" fmla="*/ 1495166 h 4098299"/>
              <a:gd name="connsiteX36" fmla="*/ 1246249 w 2487611"/>
              <a:gd name="connsiteY36" fmla="*/ 741796 h 4098299"/>
              <a:gd name="connsiteX37" fmla="*/ 1446787 w 2487611"/>
              <a:gd name="connsiteY37" fmla="*/ 942334 h 4098299"/>
              <a:gd name="connsiteX38" fmla="*/ 1246249 w 2487611"/>
              <a:gd name="connsiteY38" fmla="*/ 1142872 h 4098299"/>
              <a:gd name="connsiteX39" fmla="*/ 1045711 w 2487611"/>
              <a:gd name="connsiteY39" fmla="*/ 942334 h 4098299"/>
              <a:gd name="connsiteX40" fmla="*/ 1246249 w 2487611"/>
              <a:gd name="connsiteY40" fmla="*/ 741796 h 4098299"/>
              <a:gd name="connsiteX41" fmla="*/ 1246249 w 2487611"/>
              <a:gd name="connsiteY41" fmla="*/ 602784 h 4098299"/>
              <a:gd name="connsiteX42" fmla="*/ 906699 w 2487611"/>
              <a:gd name="connsiteY42" fmla="*/ 942334 h 4098299"/>
              <a:gd name="connsiteX43" fmla="*/ 1246249 w 2487611"/>
              <a:gd name="connsiteY43" fmla="*/ 1281884 h 4098299"/>
              <a:gd name="connsiteX44" fmla="*/ 1585799 w 2487611"/>
              <a:gd name="connsiteY44" fmla="*/ 942334 h 4098299"/>
              <a:gd name="connsiteX45" fmla="*/ 1246249 w 2487611"/>
              <a:gd name="connsiteY45" fmla="*/ 602784 h 4098299"/>
              <a:gd name="connsiteX46" fmla="*/ 1238115 w 2487611"/>
              <a:gd name="connsiteY46" fmla="*/ 0 h 4098299"/>
              <a:gd name="connsiteX47" fmla="*/ 1243449 w 2487611"/>
              <a:gd name="connsiteY47" fmla="*/ 91485 h 4098299"/>
              <a:gd name="connsiteX48" fmla="*/ 1229544 w 2487611"/>
              <a:gd name="connsiteY48" fmla="*/ 4448 h 4098299"/>
              <a:gd name="connsiteX49" fmla="*/ 1891856 w 2487611"/>
              <a:gd name="connsiteY49" fmla="*/ 693773 h 4098299"/>
              <a:gd name="connsiteX50" fmla="*/ 2096831 w 2487611"/>
              <a:gd name="connsiteY50" fmla="*/ 1533040 h 4098299"/>
              <a:gd name="connsiteX51" fmla="*/ 2003408 w 2487611"/>
              <a:gd name="connsiteY51" fmla="*/ 2034625 h 4098299"/>
              <a:gd name="connsiteX52" fmla="*/ 2224895 w 2487611"/>
              <a:gd name="connsiteY52" fmla="*/ 2169985 h 4098299"/>
              <a:gd name="connsiteX53" fmla="*/ 2487611 w 2487611"/>
              <a:gd name="connsiteY53" fmla="*/ 2900140 h 4098299"/>
              <a:gd name="connsiteX54" fmla="*/ 1777602 w 2487611"/>
              <a:gd name="connsiteY54" fmla="*/ 2636154 h 4098299"/>
              <a:gd name="connsiteX55" fmla="*/ 1697050 w 2487611"/>
              <a:gd name="connsiteY55" fmla="*/ 2784134 h 4098299"/>
              <a:gd name="connsiteX56" fmla="*/ 789847 w 2487611"/>
              <a:gd name="connsiteY56" fmla="*/ 2784134 h 4098299"/>
              <a:gd name="connsiteX57" fmla="*/ 709405 w 2487611"/>
              <a:gd name="connsiteY57" fmla="*/ 2636379 h 4098299"/>
              <a:gd name="connsiteX58" fmla="*/ 0 w 2487611"/>
              <a:gd name="connsiteY58" fmla="*/ 2900140 h 4098299"/>
              <a:gd name="connsiteX59" fmla="*/ 262716 w 2487611"/>
              <a:gd name="connsiteY59" fmla="*/ 2169985 h 4098299"/>
              <a:gd name="connsiteX60" fmla="*/ 483603 w 2487611"/>
              <a:gd name="connsiteY60" fmla="*/ 2034991 h 4098299"/>
              <a:gd name="connsiteX61" fmla="*/ 390066 w 2487611"/>
              <a:gd name="connsiteY61" fmla="*/ 1533040 h 4098299"/>
              <a:gd name="connsiteX62" fmla="*/ 595041 w 2487611"/>
              <a:gd name="connsiteY62" fmla="*/ 693773 h 4098299"/>
              <a:gd name="connsiteX63" fmla="*/ 1238115 w 2487611"/>
              <a:gd name="connsiteY63" fmla="*/ 0 h 4098299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43449 w 2487611"/>
              <a:gd name="connsiteY47" fmla="*/ 87037 h 4093851"/>
              <a:gd name="connsiteX48" fmla="*/ 1229544 w 2487611"/>
              <a:gd name="connsiteY48" fmla="*/ 0 h 4093851"/>
              <a:gd name="connsiteX49" fmla="*/ 1891856 w 2487611"/>
              <a:gd name="connsiteY49" fmla="*/ 689325 h 4093851"/>
              <a:gd name="connsiteX50" fmla="*/ 2096831 w 2487611"/>
              <a:gd name="connsiteY50" fmla="*/ 1528592 h 4093851"/>
              <a:gd name="connsiteX51" fmla="*/ 2003408 w 2487611"/>
              <a:gd name="connsiteY51" fmla="*/ 2030177 h 4093851"/>
              <a:gd name="connsiteX52" fmla="*/ 2224895 w 2487611"/>
              <a:gd name="connsiteY52" fmla="*/ 2165537 h 4093851"/>
              <a:gd name="connsiteX53" fmla="*/ 2487611 w 2487611"/>
              <a:gd name="connsiteY53" fmla="*/ 2895692 h 4093851"/>
              <a:gd name="connsiteX54" fmla="*/ 1777602 w 2487611"/>
              <a:gd name="connsiteY54" fmla="*/ 2631706 h 4093851"/>
              <a:gd name="connsiteX55" fmla="*/ 1697050 w 2487611"/>
              <a:gd name="connsiteY55" fmla="*/ 2779686 h 4093851"/>
              <a:gd name="connsiteX56" fmla="*/ 789847 w 2487611"/>
              <a:gd name="connsiteY56" fmla="*/ 2779686 h 4093851"/>
              <a:gd name="connsiteX57" fmla="*/ 709405 w 2487611"/>
              <a:gd name="connsiteY57" fmla="*/ 2631931 h 4093851"/>
              <a:gd name="connsiteX58" fmla="*/ 0 w 2487611"/>
              <a:gd name="connsiteY58" fmla="*/ 2895692 h 4093851"/>
              <a:gd name="connsiteX59" fmla="*/ 262716 w 2487611"/>
              <a:gd name="connsiteY59" fmla="*/ 2165537 h 4093851"/>
              <a:gd name="connsiteX60" fmla="*/ 483603 w 2487611"/>
              <a:gd name="connsiteY60" fmla="*/ 2030543 h 4093851"/>
              <a:gd name="connsiteX61" fmla="*/ 390066 w 2487611"/>
              <a:gd name="connsiteY61" fmla="*/ 1528592 h 4093851"/>
              <a:gd name="connsiteX62" fmla="*/ 595041 w 2487611"/>
              <a:gd name="connsiteY62" fmla="*/ 689325 h 4093851"/>
              <a:gd name="connsiteX63" fmla="*/ 1225855 w 2487611"/>
              <a:gd name="connsiteY63" fmla="*/ 9198 h 4093851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29544 w 2487611"/>
              <a:gd name="connsiteY47" fmla="*/ 0 h 4093851"/>
              <a:gd name="connsiteX48" fmla="*/ 1891856 w 2487611"/>
              <a:gd name="connsiteY48" fmla="*/ 689325 h 4093851"/>
              <a:gd name="connsiteX49" fmla="*/ 2096831 w 2487611"/>
              <a:gd name="connsiteY49" fmla="*/ 1528592 h 4093851"/>
              <a:gd name="connsiteX50" fmla="*/ 2003408 w 2487611"/>
              <a:gd name="connsiteY50" fmla="*/ 2030177 h 4093851"/>
              <a:gd name="connsiteX51" fmla="*/ 2224895 w 2487611"/>
              <a:gd name="connsiteY51" fmla="*/ 2165537 h 4093851"/>
              <a:gd name="connsiteX52" fmla="*/ 2487611 w 2487611"/>
              <a:gd name="connsiteY52" fmla="*/ 2895692 h 4093851"/>
              <a:gd name="connsiteX53" fmla="*/ 1777602 w 2487611"/>
              <a:gd name="connsiteY53" fmla="*/ 2631706 h 4093851"/>
              <a:gd name="connsiteX54" fmla="*/ 1697050 w 2487611"/>
              <a:gd name="connsiteY54" fmla="*/ 2779686 h 4093851"/>
              <a:gd name="connsiteX55" fmla="*/ 789847 w 2487611"/>
              <a:gd name="connsiteY55" fmla="*/ 2779686 h 4093851"/>
              <a:gd name="connsiteX56" fmla="*/ 709405 w 2487611"/>
              <a:gd name="connsiteY56" fmla="*/ 2631931 h 4093851"/>
              <a:gd name="connsiteX57" fmla="*/ 0 w 2487611"/>
              <a:gd name="connsiteY57" fmla="*/ 2895692 h 4093851"/>
              <a:gd name="connsiteX58" fmla="*/ 262716 w 2487611"/>
              <a:gd name="connsiteY58" fmla="*/ 2165537 h 4093851"/>
              <a:gd name="connsiteX59" fmla="*/ 483603 w 2487611"/>
              <a:gd name="connsiteY59" fmla="*/ 2030543 h 4093851"/>
              <a:gd name="connsiteX60" fmla="*/ 390066 w 2487611"/>
              <a:gd name="connsiteY60" fmla="*/ 1528592 h 4093851"/>
              <a:gd name="connsiteX61" fmla="*/ 595041 w 2487611"/>
              <a:gd name="connsiteY61" fmla="*/ 689325 h 4093851"/>
              <a:gd name="connsiteX62" fmla="*/ 1225855 w 2487611"/>
              <a:gd name="connsiteY62" fmla="*/ 9198 h 4093851"/>
              <a:gd name="connsiteX0" fmla="*/ 1355591 w 2487611"/>
              <a:gd name="connsiteY0" fmla="*/ 3168890 h 4094887"/>
              <a:gd name="connsiteX1" fmla="*/ 1668701 w 2487611"/>
              <a:gd name="connsiteY1" fmla="*/ 3469474 h 4094887"/>
              <a:gd name="connsiteX2" fmla="*/ 1698103 w 2487611"/>
              <a:gd name="connsiteY2" fmla="*/ 3813117 h 4094887"/>
              <a:gd name="connsiteX3" fmla="*/ 1503571 w 2487611"/>
              <a:gd name="connsiteY3" fmla="*/ 3595625 h 4094887"/>
              <a:gd name="connsiteX4" fmla="*/ 1461585 w 2487611"/>
              <a:gd name="connsiteY4" fmla="*/ 3809366 h 4094887"/>
              <a:gd name="connsiteX5" fmla="*/ 1244671 w 2487611"/>
              <a:gd name="connsiteY5" fmla="*/ 4094887 h 4094887"/>
              <a:gd name="connsiteX6" fmla="*/ 1079392 w 2487611"/>
              <a:gd name="connsiteY6" fmla="*/ 3789128 h 4094887"/>
              <a:gd name="connsiteX7" fmla="*/ 987763 w 2487611"/>
              <a:gd name="connsiteY7" fmla="*/ 3656930 h 4094887"/>
              <a:gd name="connsiteX8" fmla="*/ 854400 w 2487611"/>
              <a:gd name="connsiteY8" fmla="*/ 3723652 h 4094887"/>
              <a:gd name="connsiteX9" fmla="*/ 869102 w 2487611"/>
              <a:gd name="connsiteY9" fmla="*/ 3400237 h 4094887"/>
              <a:gd name="connsiteX10" fmla="*/ 1052587 w 2487611"/>
              <a:gd name="connsiteY10" fmla="*/ 3202692 h 4094887"/>
              <a:gd name="connsiteX11" fmla="*/ 1019981 w 2487611"/>
              <a:gd name="connsiteY11" fmla="*/ 3246715 h 4094887"/>
              <a:gd name="connsiteX12" fmla="*/ 1012121 w 2487611"/>
              <a:gd name="connsiteY12" fmla="*/ 3419632 h 4094887"/>
              <a:gd name="connsiteX13" fmla="*/ 1083424 w 2487611"/>
              <a:gd name="connsiteY13" fmla="*/ 3383959 h 4094887"/>
              <a:gd name="connsiteX14" fmla="*/ 1132416 w 2487611"/>
              <a:gd name="connsiteY14" fmla="*/ 3454639 h 4094887"/>
              <a:gd name="connsiteX15" fmla="*/ 1220783 w 2487611"/>
              <a:gd name="connsiteY15" fmla="*/ 3618116 h 4094887"/>
              <a:gd name="connsiteX16" fmla="*/ 1336759 w 2487611"/>
              <a:gd name="connsiteY16" fmla="*/ 3465459 h 4094887"/>
              <a:gd name="connsiteX17" fmla="*/ 1359207 w 2487611"/>
              <a:gd name="connsiteY17" fmla="*/ 3351180 h 4094887"/>
              <a:gd name="connsiteX18" fmla="*/ 1463216 w 2487611"/>
              <a:gd name="connsiteY18" fmla="*/ 3467464 h 4094887"/>
              <a:gd name="connsiteX19" fmla="*/ 1447496 w 2487611"/>
              <a:gd name="connsiteY19" fmla="*/ 3283732 h 4094887"/>
              <a:gd name="connsiteX20" fmla="*/ 1355591 w 2487611"/>
              <a:gd name="connsiteY20" fmla="*/ 3168890 h 4094887"/>
              <a:gd name="connsiteX21" fmla="*/ 803026 w 2487611"/>
              <a:gd name="connsiteY21" fmla="*/ 2861325 h 4094887"/>
              <a:gd name="connsiteX22" fmla="*/ 1689473 w 2487611"/>
              <a:gd name="connsiteY22" fmla="*/ 2861325 h 4094887"/>
              <a:gd name="connsiteX23" fmla="*/ 1482985 w 2487611"/>
              <a:gd name="connsiteY23" fmla="*/ 3141373 h 4094887"/>
              <a:gd name="connsiteX24" fmla="*/ 1009514 w 2487611"/>
              <a:gd name="connsiteY24" fmla="*/ 3141373 h 4094887"/>
              <a:gd name="connsiteX25" fmla="*/ 803026 w 2487611"/>
              <a:gd name="connsiteY25" fmla="*/ 2861325 h 4094887"/>
              <a:gd name="connsiteX26" fmla="*/ 1246249 w 2487611"/>
              <a:gd name="connsiteY26" fmla="*/ 1561260 h 4094887"/>
              <a:gd name="connsiteX27" fmla="*/ 1346518 w 2487611"/>
              <a:gd name="connsiteY27" fmla="*/ 1661529 h 4094887"/>
              <a:gd name="connsiteX28" fmla="*/ 1246249 w 2487611"/>
              <a:gd name="connsiteY28" fmla="*/ 1761798 h 4094887"/>
              <a:gd name="connsiteX29" fmla="*/ 1145980 w 2487611"/>
              <a:gd name="connsiteY29" fmla="*/ 1661529 h 4094887"/>
              <a:gd name="connsiteX30" fmla="*/ 1246249 w 2487611"/>
              <a:gd name="connsiteY30" fmla="*/ 1561260 h 4094887"/>
              <a:gd name="connsiteX31" fmla="*/ 1246249 w 2487611"/>
              <a:gd name="connsiteY31" fmla="*/ 1491754 h 4094887"/>
              <a:gd name="connsiteX32" fmla="*/ 1076474 w 2487611"/>
              <a:gd name="connsiteY32" fmla="*/ 1661529 h 4094887"/>
              <a:gd name="connsiteX33" fmla="*/ 1246249 w 2487611"/>
              <a:gd name="connsiteY33" fmla="*/ 1831304 h 4094887"/>
              <a:gd name="connsiteX34" fmla="*/ 1416024 w 2487611"/>
              <a:gd name="connsiteY34" fmla="*/ 1661529 h 4094887"/>
              <a:gd name="connsiteX35" fmla="*/ 1246249 w 2487611"/>
              <a:gd name="connsiteY35" fmla="*/ 1491754 h 4094887"/>
              <a:gd name="connsiteX36" fmla="*/ 1246249 w 2487611"/>
              <a:gd name="connsiteY36" fmla="*/ 738384 h 4094887"/>
              <a:gd name="connsiteX37" fmla="*/ 1446787 w 2487611"/>
              <a:gd name="connsiteY37" fmla="*/ 938922 h 4094887"/>
              <a:gd name="connsiteX38" fmla="*/ 1246249 w 2487611"/>
              <a:gd name="connsiteY38" fmla="*/ 1139460 h 4094887"/>
              <a:gd name="connsiteX39" fmla="*/ 1045711 w 2487611"/>
              <a:gd name="connsiteY39" fmla="*/ 938922 h 4094887"/>
              <a:gd name="connsiteX40" fmla="*/ 1246249 w 2487611"/>
              <a:gd name="connsiteY40" fmla="*/ 738384 h 4094887"/>
              <a:gd name="connsiteX41" fmla="*/ 1246249 w 2487611"/>
              <a:gd name="connsiteY41" fmla="*/ 599372 h 4094887"/>
              <a:gd name="connsiteX42" fmla="*/ 906699 w 2487611"/>
              <a:gd name="connsiteY42" fmla="*/ 938922 h 4094887"/>
              <a:gd name="connsiteX43" fmla="*/ 1246249 w 2487611"/>
              <a:gd name="connsiteY43" fmla="*/ 1278472 h 4094887"/>
              <a:gd name="connsiteX44" fmla="*/ 1585799 w 2487611"/>
              <a:gd name="connsiteY44" fmla="*/ 938922 h 4094887"/>
              <a:gd name="connsiteX45" fmla="*/ 1246249 w 2487611"/>
              <a:gd name="connsiteY45" fmla="*/ 599372 h 4094887"/>
              <a:gd name="connsiteX46" fmla="*/ 1235050 w 2487611"/>
              <a:gd name="connsiteY46" fmla="*/ 0 h 4094887"/>
              <a:gd name="connsiteX47" fmla="*/ 1229544 w 2487611"/>
              <a:gd name="connsiteY47" fmla="*/ 1036 h 4094887"/>
              <a:gd name="connsiteX48" fmla="*/ 1891856 w 2487611"/>
              <a:gd name="connsiteY48" fmla="*/ 690361 h 4094887"/>
              <a:gd name="connsiteX49" fmla="*/ 2096831 w 2487611"/>
              <a:gd name="connsiteY49" fmla="*/ 1529628 h 4094887"/>
              <a:gd name="connsiteX50" fmla="*/ 2003408 w 2487611"/>
              <a:gd name="connsiteY50" fmla="*/ 2031213 h 4094887"/>
              <a:gd name="connsiteX51" fmla="*/ 2224895 w 2487611"/>
              <a:gd name="connsiteY51" fmla="*/ 2166573 h 4094887"/>
              <a:gd name="connsiteX52" fmla="*/ 2487611 w 2487611"/>
              <a:gd name="connsiteY52" fmla="*/ 2896728 h 4094887"/>
              <a:gd name="connsiteX53" fmla="*/ 1777602 w 2487611"/>
              <a:gd name="connsiteY53" fmla="*/ 2632742 h 4094887"/>
              <a:gd name="connsiteX54" fmla="*/ 1697050 w 2487611"/>
              <a:gd name="connsiteY54" fmla="*/ 2780722 h 4094887"/>
              <a:gd name="connsiteX55" fmla="*/ 789847 w 2487611"/>
              <a:gd name="connsiteY55" fmla="*/ 2780722 h 4094887"/>
              <a:gd name="connsiteX56" fmla="*/ 709405 w 2487611"/>
              <a:gd name="connsiteY56" fmla="*/ 2632967 h 4094887"/>
              <a:gd name="connsiteX57" fmla="*/ 0 w 2487611"/>
              <a:gd name="connsiteY57" fmla="*/ 2896728 h 4094887"/>
              <a:gd name="connsiteX58" fmla="*/ 262716 w 2487611"/>
              <a:gd name="connsiteY58" fmla="*/ 2166573 h 4094887"/>
              <a:gd name="connsiteX59" fmla="*/ 483603 w 2487611"/>
              <a:gd name="connsiteY59" fmla="*/ 2031579 h 4094887"/>
              <a:gd name="connsiteX60" fmla="*/ 390066 w 2487611"/>
              <a:gd name="connsiteY60" fmla="*/ 1529628 h 4094887"/>
              <a:gd name="connsiteX61" fmla="*/ 595041 w 2487611"/>
              <a:gd name="connsiteY61" fmla="*/ 690361 h 4094887"/>
              <a:gd name="connsiteX62" fmla="*/ 1235050 w 2487611"/>
              <a:gd name="connsiteY62" fmla="*/ 0 h 409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487611" h="4094887">
                <a:moveTo>
                  <a:pt x="1355591" y="3168890"/>
                </a:moveTo>
                <a:cubicBezTo>
                  <a:pt x="1473595" y="3210993"/>
                  <a:pt x="1581876" y="3305191"/>
                  <a:pt x="1668701" y="3469474"/>
                </a:cubicBezTo>
                <a:cubicBezTo>
                  <a:pt x="1695925" y="3526851"/>
                  <a:pt x="1780322" y="3714906"/>
                  <a:pt x="1698103" y="3813117"/>
                </a:cubicBezTo>
                <a:cubicBezTo>
                  <a:pt x="1602299" y="3649464"/>
                  <a:pt x="1614173" y="3625906"/>
                  <a:pt x="1503571" y="3595625"/>
                </a:cubicBezTo>
                <a:cubicBezTo>
                  <a:pt x="1496942" y="3685463"/>
                  <a:pt x="1467966" y="3774165"/>
                  <a:pt x="1461585" y="3809366"/>
                </a:cubicBezTo>
                <a:cubicBezTo>
                  <a:pt x="1385470" y="3978592"/>
                  <a:pt x="1404096" y="3968132"/>
                  <a:pt x="1244671" y="4094887"/>
                </a:cubicBezTo>
                <a:cubicBezTo>
                  <a:pt x="1246206" y="3880802"/>
                  <a:pt x="1159532" y="3834965"/>
                  <a:pt x="1079392" y="3789128"/>
                </a:cubicBezTo>
                <a:cubicBezTo>
                  <a:pt x="1026853" y="3769315"/>
                  <a:pt x="996695" y="3717697"/>
                  <a:pt x="987763" y="3656930"/>
                </a:cubicBezTo>
                <a:cubicBezTo>
                  <a:pt x="943900" y="3685346"/>
                  <a:pt x="898437" y="3695225"/>
                  <a:pt x="854400" y="3723652"/>
                </a:cubicBezTo>
                <a:cubicBezTo>
                  <a:pt x="854400" y="3658863"/>
                  <a:pt x="789060" y="3535267"/>
                  <a:pt x="869102" y="3400237"/>
                </a:cubicBezTo>
                <a:cubicBezTo>
                  <a:pt x="905823" y="3342803"/>
                  <a:pt x="973047" y="3258718"/>
                  <a:pt x="1052587" y="3202692"/>
                </a:cubicBezTo>
                <a:lnTo>
                  <a:pt x="1019981" y="3246715"/>
                </a:lnTo>
                <a:cubicBezTo>
                  <a:pt x="977187" y="3318910"/>
                  <a:pt x="1012121" y="3384991"/>
                  <a:pt x="1012121" y="3419632"/>
                </a:cubicBezTo>
                <a:cubicBezTo>
                  <a:pt x="1035665" y="3404433"/>
                  <a:pt x="1059972" y="3399151"/>
                  <a:pt x="1083424" y="3383959"/>
                </a:cubicBezTo>
                <a:cubicBezTo>
                  <a:pt x="1088200" y="3416448"/>
                  <a:pt x="1104325" y="3444046"/>
                  <a:pt x="1132416" y="3454639"/>
                </a:cubicBezTo>
                <a:cubicBezTo>
                  <a:pt x="1175263" y="3479146"/>
                  <a:pt x="1221604" y="3503653"/>
                  <a:pt x="1220783" y="3618116"/>
                </a:cubicBezTo>
                <a:cubicBezTo>
                  <a:pt x="1306022" y="3550346"/>
                  <a:pt x="1296063" y="3555938"/>
                  <a:pt x="1336759" y="3465459"/>
                </a:cubicBezTo>
                <a:cubicBezTo>
                  <a:pt x="1340170" y="3446638"/>
                  <a:pt x="1355662" y="3399214"/>
                  <a:pt x="1359207" y="3351180"/>
                </a:cubicBezTo>
                <a:cubicBezTo>
                  <a:pt x="1418341" y="3367371"/>
                  <a:pt x="1411993" y="3379966"/>
                  <a:pt x="1463216" y="3467464"/>
                </a:cubicBezTo>
                <a:cubicBezTo>
                  <a:pt x="1507175" y="3414955"/>
                  <a:pt x="1462051" y="3314410"/>
                  <a:pt x="1447496" y="3283732"/>
                </a:cubicBezTo>
                <a:cubicBezTo>
                  <a:pt x="1420721" y="3233074"/>
                  <a:pt x="1390133" y="3194880"/>
                  <a:pt x="1355591" y="3168890"/>
                </a:cubicBezTo>
                <a:close/>
                <a:moveTo>
                  <a:pt x="803026" y="2861325"/>
                </a:moveTo>
                <a:lnTo>
                  <a:pt x="1689473" y="2861325"/>
                </a:lnTo>
                <a:lnTo>
                  <a:pt x="1482985" y="3141373"/>
                </a:lnTo>
                <a:lnTo>
                  <a:pt x="1009514" y="3141373"/>
                </a:lnTo>
                <a:lnTo>
                  <a:pt x="803026" y="2861325"/>
                </a:lnTo>
                <a:close/>
                <a:moveTo>
                  <a:pt x="1246249" y="1561260"/>
                </a:moveTo>
                <a:cubicBezTo>
                  <a:pt x="1301626" y="1561260"/>
                  <a:pt x="1346518" y="1606152"/>
                  <a:pt x="1346518" y="1661529"/>
                </a:cubicBezTo>
                <a:cubicBezTo>
                  <a:pt x="1346518" y="1716906"/>
                  <a:pt x="1301626" y="1761798"/>
                  <a:pt x="1246249" y="1761798"/>
                </a:cubicBezTo>
                <a:cubicBezTo>
                  <a:pt x="1190872" y="1761798"/>
                  <a:pt x="1145980" y="1716906"/>
                  <a:pt x="1145980" y="1661529"/>
                </a:cubicBezTo>
                <a:cubicBezTo>
                  <a:pt x="1145980" y="1606152"/>
                  <a:pt x="1190872" y="1561260"/>
                  <a:pt x="1246249" y="1561260"/>
                </a:cubicBezTo>
                <a:close/>
                <a:moveTo>
                  <a:pt x="1246249" y="1491754"/>
                </a:moveTo>
                <a:cubicBezTo>
                  <a:pt x="1152485" y="1491754"/>
                  <a:pt x="1076474" y="1567765"/>
                  <a:pt x="1076474" y="1661529"/>
                </a:cubicBezTo>
                <a:cubicBezTo>
                  <a:pt x="1076474" y="1755293"/>
                  <a:pt x="1152485" y="1831304"/>
                  <a:pt x="1246249" y="1831304"/>
                </a:cubicBezTo>
                <a:cubicBezTo>
                  <a:pt x="1340013" y="1831304"/>
                  <a:pt x="1416024" y="1755293"/>
                  <a:pt x="1416024" y="1661529"/>
                </a:cubicBezTo>
                <a:cubicBezTo>
                  <a:pt x="1416024" y="1567765"/>
                  <a:pt x="1340013" y="1491754"/>
                  <a:pt x="1246249" y="1491754"/>
                </a:cubicBezTo>
                <a:close/>
                <a:moveTo>
                  <a:pt x="1246249" y="738384"/>
                </a:moveTo>
                <a:cubicBezTo>
                  <a:pt x="1357003" y="738384"/>
                  <a:pt x="1446787" y="828168"/>
                  <a:pt x="1446787" y="938922"/>
                </a:cubicBezTo>
                <a:cubicBezTo>
                  <a:pt x="1446787" y="1049676"/>
                  <a:pt x="1357003" y="1139460"/>
                  <a:pt x="1246249" y="1139460"/>
                </a:cubicBezTo>
                <a:cubicBezTo>
                  <a:pt x="1135495" y="1139460"/>
                  <a:pt x="1045711" y="1049676"/>
                  <a:pt x="1045711" y="938922"/>
                </a:cubicBezTo>
                <a:cubicBezTo>
                  <a:pt x="1045711" y="828168"/>
                  <a:pt x="1135495" y="738384"/>
                  <a:pt x="1246249" y="738384"/>
                </a:cubicBezTo>
                <a:close/>
                <a:moveTo>
                  <a:pt x="1246249" y="599372"/>
                </a:moveTo>
                <a:cubicBezTo>
                  <a:pt x="1058721" y="599372"/>
                  <a:pt x="906699" y="751394"/>
                  <a:pt x="906699" y="938922"/>
                </a:cubicBezTo>
                <a:cubicBezTo>
                  <a:pt x="906699" y="1126450"/>
                  <a:pt x="1058721" y="1278472"/>
                  <a:pt x="1246249" y="1278472"/>
                </a:cubicBezTo>
                <a:cubicBezTo>
                  <a:pt x="1433777" y="1278472"/>
                  <a:pt x="1585799" y="1126450"/>
                  <a:pt x="1585799" y="938922"/>
                </a:cubicBezTo>
                <a:cubicBezTo>
                  <a:pt x="1585799" y="751394"/>
                  <a:pt x="1433777" y="599372"/>
                  <a:pt x="1246249" y="599372"/>
                </a:cubicBezTo>
                <a:close/>
                <a:moveTo>
                  <a:pt x="1235050" y="0"/>
                </a:moveTo>
                <a:lnTo>
                  <a:pt x="1229544" y="1036"/>
                </a:lnTo>
                <a:cubicBezTo>
                  <a:pt x="1489347" y="133873"/>
                  <a:pt x="1749649" y="461397"/>
                  <a:pt x="1891856" y="690361"/>
                </a:cubicBezTo>
                <a:cubicBezTo>
                  <a:pt x="2013592" y="919326"/>
                  <a:pt x="2102003" y="1246061"/>
                  <a:pt x="2096831" y="1529628"/>
                </a:cubicBezTo>
                <a:cubicBezTo>
                  <a:pt x="2096831" y="1659128"/>
                  <a:pt x="2058845" y="1842372"/>
                  <a:pt x="2003408" y="2031213"/>
                </a:cubicBezTo>
                <a:lnTo>
                  <a:pt x="2224895" y="2166573"/>
                </a:lnTo>
                <a:lnTo>
                  <a:pt x="2487611" y="2896728"/>
                </a:lnTo>
                <a:lnTo>
                  <a:pt x="1777602" y="2632742"/>
                </a:lnTo>
                <a:cubicBezTo>
                  <a:pt x="1749049" y="2692676"/>
                  <a:pt x="1721557" y="2743254"/>
                  <a:pt x="1697050" y="2780722"/>
                </a:cubicBezTo>
                <a:lnTo>
                  <a:pt x="789847" y="2780722"/>
                </a:lnTo>
                <a:cubicBezTo>
                  <a:pt x="765372" y="2743301"/>
                  <a:pt x="737918" y="2692803"/>
                  <a:pt x="709405" y="2632967"/>
                </a:cubicBezTo>
                <a:lnTo>
                  <a:pt x="0" y="2896728"/>
                </a:lnTo>
                <a:lnTo>
                  <a:pt x="262716" y="2166573"/>
                </a:lnTo>
                <a:lnTo>
                  <a:pt x="483603" y="2031579"/>
                </a:lnTo>
                <a:cubicBezTo>
                  <a:pt x="428102" y="1842611"/>
                  <a:pt x="390066" y="1659212"/>
                  <a:pt x="390066" y="1529628"/>
                </a:cubicBezTo>
                <a:cubicBezTo>
                  <a:pt x="384894" y="1246061"/>
                  <a:pt x="473305" y="919326"/>
                  <a:pt x="595041" y="690361"/>
                </a:cubicBezTo>
                <a:cubicBezTo>
                  <a:pt x="737248" y="461397"/>
                  <a:pt x="957359" y="97388"/>
                  <a:pt x="12350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58" name="그룹 27">
            <a:extLst>
              <a:ext uri="{FF2B5EF4-FFF2-40B4-BE49-F238E27FC236}">
                <a16:creationId xmlns:a16="http://schemas.microsoft.com/office/drawing/2014/main" id="{65AF0AAA-CA16-4CE5-B74E-6E4423CB2DD3}"/>
              </a:ext>
            </a:extLst>
          </p:cNvPr>
          <p:cNvGrpSpPr/>
          <p:nvPr/>
        </p:nvGrpSpPr>
        <p:grpSpPr>
          <a:xfrm>
            <a:off x="1446014" y="3055897"/>
            <a:ext cx="2304000" cy="1302988"/>
            <a:chOff x="3556042" y="1744979"/>
            <a:chExt cx="3240000" cy="130298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B424FC2-1712-4BEA-B54A-B70E485F9A67}"/>
                </a:ext>
              </a:extLst>
            </p:cNvPr>
            <p:cNvSpPr txBox="1"/>
            <p:nvPr/>
          </p:nvSpPr>
          <p:spPr>
            <a:xfrm>
              <a:off x="3556042" y="2032304"/>
              <a:ext cx="324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7C1DFF1-8335-4AFF-BD57-88325D29D71D}"/>
                </a:ext>
              </a:extLst>
            </p:cNvPr>
            <p:cNvSpPr txBox="1"/>
            <p:nvPr/>
          </p:nvSpPr>
          <p:spPr>
            <a:xfrm>
              <a:off x="3556042" y="1744979"/>
              <a:ext cx="324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1" name="그룹 30">
            <a:extLst>
              <a:ext uri="{FF2B5EF4-FFF2-40B4-BE49-F238E27FC236}">
                <a16:creationId xmlns:a16="http://schemas.microsoft.com/office/drawing/2014/main" id="{CD06C182-90A6-41DA-A6EE-5FA56E72DBA1}"/>
              </a:ext>
            </a:extLst>
          </p:cNvPr>
          <p:cNvGrpSpPr/>
          <p:nvPr/>
        </p:nvGrpSpPr>
        <p:grpSpPr>
          <a:xfrm>
            <a:off x="1446014" y="4565152"/>
            <a:ext cx="2304000" cy="1302988"/>
            <a:chOff x="3556042" y="1744979"/>
            <a:chExt cx="3240000" cy="130298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6474AE4-9973-492B-9406-E4448F94535D}"/>
                </a:ext>
              </a:extLst>
            </p:cNvPr>
            <p:cNvSpPr txBox="1"/>
            <p:nvPr/>
          </p:nvSpPr>
          <p:spPr>
            <a:xfrm>
              <a:off x="3556042" y="2032304"/>
              <a:ext cx="324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7A60186-90BA-44EC-8795-3AB9CC4E370C}"/>
                </a:ext>
              </a:extLst>
            </p:cNvPr>
            <p:cNvSpPr txBox="1"/>
            <p:nvPr/>
          </p:nvSpPr>
          <p:spPr>
            <a:xfrm>
              <a:off x="3556042" y="1744979"/>
              <a:ext cx="324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4" name="그룹 40">
            <a:extLst>
              <a:ext uri="{FF2B5EF4-FFF2-40B4-BE49-F238E27FC236}">
                <a16:creationId xmlns:a16="http://schemas.microsoft.com/office/drawing/2014/main" id="{4A49DE91-0095-41F6-A469-2BA285BA6372}"/>
              </a:ext>
            </a:extLst>
          </p:cNvPr>
          <p:cNvGrpSpPr/>
          <p:nvPr/>
        </p:nvGrpSpPr>
        <p:grpSpPr>
          <a:xfrm>
            <a:off x="9341302" y="3055897"/>
            <a:ext cx="2304000" cy="1302988"/>
            <a:chOff x="3556042" y="1744979"/>
            <a:chExt cx="3240000" cy="1302988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8F2844E-3E70-48D8-8BA1-951A094F23CF}"/>
                </a:ext>
              </a:extLst>
            </p:cNvPr>
            <p:cNvSpPr txBox="1"/>
            <p:nvPr/>
          </p:nvSpPr>
          <p:spPr>
            <a:xfrm>
              <a:off x="3556042" y="2032304"/>
              <a:ext cx="324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9AA9900-92FC-46D0-A7E4-8C914FC7B733}"/>
                </a:ext>
              </a:extLst>
            </p:cNvPr>
            <p:cNvSpPr txBox="1"/>
            <p:nvPr/>
          </p:nvSpPr>
          <p:spPr>
            <a:xfrm>
              <a:off x="3556042" y="1744979"/>
              <a:ext cx="324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7" name="그룹 43">
            <a:extLst>
              <a:ext uri="{FF2B5EF4-FFF2-40B4-BE49-F238E27FC236}">
                <a16:creationId xmlns:a16="http://schemas.microsoft.com/office/drawing/2014/main" id="{9AB292E4-0478-4D96-934A-4F73DEA8AF2F}"/>
              </a:ext>
            </a:extLst>
          </p:cNvPr>
          <p:cNvGrpSpPr/>
          <p:nvPr/>
        </p:nvGrpSpPr>
        <p:grpSpPr>
          <a:xfrm>
            <a:off x="9341302" y="4565152"/>
            <a:ext cx="2304000" cy="1302988"/>
            <a:chOff x="3556042" y="1744979"/>
            <a:chExt cx="3240000" cy="130298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03FDDE3-7852-436E-BCD6-A41439BD65B0}"/>
                </a:ext>
              </a:extLst>
            </p:cNvPr>
            <p:cNvSpPr txBox="1"/>
            <p:nvPr/>
          </p:nvSpPr>
          <p:spPr>
            <a:xfrm>
              <a:off x="3556042" y="2032304"/>
              <a:ext cx="324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5038E26-A2A0-408E-98DB-3312AFF46FB9}"/>
                </a:ext>
              </a:extLst>
            </p:cNvPr>
            <p:cNvSpPr txBox="1"/>
            <p:nvPr/>
          </p:nvSpPr>
          <p:spPr>
            <a:xfrm>
              <a:off x="3556042" y="1744979"/>
              <a:ext cx="324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25B1E61-8467-407F-95D7-814F51209C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A9B357-8747-4577-A1B6-E3E2DFEBFC13}"/>
              </a:ext>
            </a:extLst>
          </p:cNvPr>
          <p:cNvSpPr/>
          <p:nvPr/>
        </p:nvSpPr>
        <p:spPr>
          <a:xfrm>
            <a:off x="916708" y="4307374"/>
            <a:ext cx="4622242" cy="177590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06F47B-1B3B-4001-B0B4-08CD71591384}"/>
              </a:ext>
            </a:extLst>
          </p:cNvPr>
          <p:cNvSpPr/>
          <p:nvPr/>
        </p:nvSpPr>
        <p:spPr>
          <a:xfrm>
            <a:off x="5965290" y="4307374"/>
            <a:ext cx="5310002" cy="177590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5AE59B-5675-4DA2-822F-41034C280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669342"/>
              </p:ext>
            </p:extLst>
          </p:nvPr>
        </p:nvGraphicFramePr>
        <p:xfrm>
          <a:off x="6204432" y="4369218"/>
          <a:ext cx="4817434" cy="1351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77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B48B1F8-BE96-4504-9827-6AE0202F562A}"/>
              </a:ext>
            </a:extLst>
          </p:cNvPr>
          <p:cNvSpPr txBox="1"/>
          <p:nvPr/>
        </p:nvSpPr>
        <p:spPr>
          <a:xfrm>
            <a:off x="6210513" y="5734454"/>
            <a:ext cx="3869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C950FC48-6818-4FF8-8FB2-2F51D3FC0907}"/>
              </a:ext>
            </a:extLst>
          </p:cNvPr>
          <p:cNvSpPr/>
          <p:nvPr/>
        </p:nvSpPr>
        <p:spPr>
          <a:xfrm>
            <a:off x="1895681" y="4123296"/>
            <a:ext cx="2664296" cy="43204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57AB9-528A-42CF-84DE-2CD50E8894C0}"/>
              </a:ext>
            </a:extLst>
          </p:cNvPr>
          <p:cNvSpPr txBox="1"/>
          <p:nvPr/>
        </p:nvSpPr>
        <p:spPr>
          <a:xfrm>
            <a:off x="1170134" y="4615043"/>
            <a:ext cx="4115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15A838-29CC-4B42-916E-E5DFEAAC632B}"/>
              </a:ext>
            </a:extLst>
          </p:cNvPr>
          <p:cNvSpPr txBox="1"/>
          <p:nvPr/>
        </p:nvSpPr>
        <p:spPr>
          <a:xfrm>
            <a:off x="1970786" y="5217158"/>
            <a:ext cx="2514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C78A5-13A9-40B1-8907-4D1A7CE2FC9C}"/>
              </a:ext>
            </a:extLst>
          </p:cNvPr>
          <p:cNvSpPr txBox="1"/>
          <p:nvPr/>
        </p:nvSpPr>
        <p:spPr>
          <a:xfrm>
            <a:off x="2041932" y="4185430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9EEEEE-7AC3-4625-92DB-2715AB7D80E1}"/>
              </a:ext>
            </a:extLst>
          </p:cNvPr>
          <p:cNvSpPr txBox="1"/>
          <p:nvPr/>
        </p:nvSpPr>
        <p:spPr>
          <a:xfrm>
            <a:off x="5964414" y="3971974"/>
            <a:ext cx="2514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27F71F-8A63-4EAD-9058-410E47CBE843}"/>
              </a:ext>
            </a:extLst>
          </p:cNvPr>
          <p:cNvSpPr/>
          <p:nvPr/>
        </p:nvSpPr>
        <p:spPr>
          <a:xfrm>
            <a:off x="5951984" y="2100650"/>
            <a:ext cx="5310002" cy="177590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4731FD7-282F-41FF-8A99-59C0C149B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61600"/>
              </p:ext>
            </p:extLst>
          </p:nvPr>
        </p:nvGraphicFramePr>
        <p:xfrm>
          <a:off x="6195900" y="2153595"/>
          <a:ext cx="4817434" cy="1351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77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6A92149-6470-4B0C-8DD8-B43EE2F50D09}"/>
              </a:ext>
            </a:extLst>
          </p:cNvPr>
          <p:cNvSpPr txBox="1"/>
          <p:nvPr/>
        </p:nvSpPr>
        <p:spPr>
          <a:xfrm>
            <a:off x="6210513" y="3530011"/>
            <a:ext cx="3869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9F5C89-6AD0-401C-9E33-680C18540024}"/>
              </a:ext>
            </a:extLst>
          </p:cNvPr>
          <p:cNvSpPr/>
          <p:nvPr/>
        </p:nvSpPr>
        <p:spPr>
          <a:xfrm>
            <a:off x="916708" y="2100764"/>
            <a:ext cx="4622242" cy="177590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</a:endParaRPr>
          </a:p>
        </p:txBody>
      </p: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id="{062DFF5E-61CE-452C-9C5B-DEF912B33C24}"/>
              </a:ext>
            </a:extLst>
          </p:cNvPr>
          <p:cNvSpPr/>
          <p:nvPr/>
        </p:nvSpPr>
        <p:spPr>
          <a:xfrm>
            <a:off x="1895681" y="1916686"/>
            <a:ext cx="2664296" cy="43204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C2F1A5-83E8-4414-8A08-9062E187E17D}"/>
              </a:ext>
            </a:extLst>
          </p:cNvPr>
          <p:cNvSpPr txBox="1"/>
          <p:nvPr/>
        </p:nvSpPr>
        <p:spPr>
          <a:xfrm>
            <a:off x="1170134" y="2408433"/>
            <a:ext cx="4115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922BD4-B8A1-4F43-9A48-5D863E0F1AE1}"/>
              </a:ext>
            </a:extLst>
          </p:cNvPr>
          <p:cNvSpPr txBox="1"/>
          <p:nvPr/>
        </p:nvSpPr>
        <p:spPr>
          <a:xfrm>
            <a:off x="1970786" y="3010548"/>
            <a:ext cx="2514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D06586-8164-4C92-A86F-F1E43820568B}"/>
              </a:ext>
            </a:extLst>
          </p:cNvPr>
          <p:cNvSpPr txBox="1"/>
          <p:nvPr/>
        </p:nvSpPr>
        <p:spPr>
          <a:xfrm>
            <a:off x="2041932" y="1978820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78171D-1341-4E4A-967D-8D43ECE1306D}"/>
              </a:ext>
            </a:extLst>
          </p:cNvPr>
          <p:cNvSpPr txBox="1"/>
          <p:nvPr/>
        </p:nvSpPr>
        <p:spPr>
          <a:xfrm>
            <a:off x="5951984" y="1762796"/>
            <a:ext cx="2514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ardrop 2">
            <a:extLst>
              <a:ext uri="{FF2B5EF4-FFF2-40B4-BE49-F238E27FC236}">
                <a16:creationId xmlns:a16="http://schemas.microsoft.com/office/drawing/2014/main" id="{E654BEA8-A20F-4932-8A76-5E954EA36FE0}"/>
              </a:ext>
            </a:extLst>
          </p:cNvPr>
          <p:cNvSpPr/>
          <p:nvPr/>
        </p:nvSpPr>
        <p:spPr>
          <a:xfrm rot="2700000">
            <a:off x="8775978" y="1879018"/>
            <a:ext cx="2043551" cy="2043551"/>
          </a:xfrm>
          <a:prstGeom prst="teardrop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533509A-4EFF-4FA7-8D37-E0D141322AE4}"/>
              </a:ext>
            </a:extLst>
          </p:cNvPr>
          <p:cNvSpPr/>
          <p:nvPr/>
        </p:nvSpPr>
        <p:spPr>
          <a:xfrm>
            <a:off x="8878154" y="1981194"/>
            <a:ext cx="1839196" cy="183919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5B3609BB-1A18-460F-B931-495BA91DAA32}"/>
              </a:ext>
            </a:extLst>
          </p:cNvPr>
          <p:cNvSpPr/>
          <p:nvPr/>
        </p:nvSpPr>
        <p:spPr>
          <a:xfrm rot="2700000">
            <a:off x="6820036" y="1879018"/>
            <a:ext cx="2043551" cy="2043551"/>
          </a:xfrm>
          <a:prstGeom prst="teardrop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CFA13F-5BE1-4886-B5DD-6E2AF40E02CC}"/>
              </a:ext>
            </a:extLst>
          </p:cNvPr>
          <p:cNvSpPr/>
          <p:nvPr/>
        </p:nvSpPr>
        <p:spPr>
          <a:xfrm>
            <a:off x="6922212" y="1981194"/>
            <a:ext cx="1839196" cy="183919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70EBBBF7-D054-4F6C-81C5-4502284FC6EE}"/>
              </a:ext>
            </a:extLst>
          </p:cNvPr>
          <p:cNvSpPr/>
          <p:nvPr/>
        </p:nvSpPr>
        <p:spPr>
          <a:xfrm rot="2700000">
            <a:off x="4864093" y="1879018"/>
            <a:ext cx="2043551" cy="2043551"/>
          </a:xfrm>
          <a:prstGeom prst="teardrop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A2ABC4-3E4D-4589-867B-6CD865950B71}"/>
              </a:ext>
            </a:extLst>
          </p:cNvPr>
          <p:cNvSpPr/>
          <p:nvPr/>
        </p:nvSpPr>
        <p:spPr>
          <a:xfrm>
            <a:off x="4966269" y="1981194"/>
            <a:ext cx="1839196" cy="183919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BE0E7EEA-9D9E-4AEC-9D4A-8EF5DF40FC9F}"/>
              </a:ext>
            </a:extLst>
          </p:cNvPr>
          <p:cNvSpPr/>
          <p:nvPr/>
        </p:nvSpPr>
        <p:spPr>
          <a:xfrm rot="2700000">
            <a:off x="2908150" y="1879018"/>
            <a:ext cx="2043551" cy="2043551"/>
          </a:xfrm>
          <a:prstGeom prst="teardrop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55437-96FA-4F82-AE98-10C3E05A6BA5}"/>
              </a:ext>
            </a:extLst>
          </p:cNvPr>
          <p:cNvSpPr/>
          <p:nvPr/>
        </p:nvSpPr>
        <p:spPr>
          <a:xfrm>
            <a:off x="3010326" y="1981194"/>
            <a:ext cx="1839196" cy="183919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302F4A-DD81-42F3-B0CC-2EFACEEAC7EC}"/>
              </a:ext>
            </a:extLst>
          </p:cNvPr>
          <p:cNvSpPr txBox="1"/>
          <p:nvPr/>
        </p:nvSpPr>
        <p:spPr>
          <a:xfrm>
            <a:off x="3272326" y="3236777"/>
            <a:ext cx="1315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332192-EB7F-405F-9ECC-7E4CF16BBBB9}"/>
              </a:ext>
            </a:extLst>
          </p:cNvPr>
          <p:cNvSpPr txBox="1"/>
          <p:nvPr/>
        </p:nvSpPr>
        <p:spPr>
          <a:xfrm>
            <a:off x="5228270" y="3236777"/>
            <a:ext cx="1315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BBF58A-0DD6-45D8-8FA5-6F9D48166818}"/>
              </a:ext>
            </a:extLst>
          </p:cNvPr>
          <p:cNvSpPr txBox="1"/>
          <p:nvPr/>
        </p:nvSpPr>
        <p:spPr>
          <a:xfrm>
            <a:off x="7184212" y="3236777"/>
            <a:ext cx="1315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5E85E5-6B26-44C6-B96E-0D0E1D597207}"/>
              </a:ext>
            </a:extLst>
          </p:cNvPr>
          <p:cNvSpPr txBox="1"/>
          <p:nvPr/>
        </p:nvSpPr>
        <p:spPr>
          <a:xfrm>
            <a:off x="9140154" y="3236777"/>
            <a:ext cx="1315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B4DE3B7-76B6-4188-8508-11C0485CE6BA}"/>
              </a:ext>
            </a:extLst>
          </p:cNvPr>
          <p:cNvGrpSpPr/>
          <p:nvPr/>
        </p:nvGrpSpPr>
        <p:grpSpPr>
          <a:xfrm>
            <a:off x="3096404" y="4111264"/>
            <a:ext cx="1728192" cy="1266617"/>
            <a:chOff x="1062658" y="3986014"/>
            <a:chExt cx="1728192" cy="126661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787281-8CB9-4D05-AC35-0A57801E11F2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72B5572-901B-4696-8E4E-5AB9E58C1B7B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059DA77-3E52-4965-A58C-CB71183842E8}"/>
              </a:ext>
            </a:extLst>
          </p:cNvPr>
          <p:cNvGrpSpPr/>
          <p:nvPr/>
        </p:nvGrpSpPr>
        <p:grpSpPr>
          <a:xfrm>
            <a:off x="5138425" y="4111264"/>
            <a:ext cx="1728192" cy="1266617"/>
            <a:chOff x="1062658" y="3986014"/>
            <a:chExt cx="1728192" cy="126661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45070E2-4A9D-4B22-B08A-13E727A7341B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D7A38B-DDEC-4D0B-A658-60A2E57DB91D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19E6A08-9DF5-4487-8D88-32CB5FEA17C3}"/>
              </a:ext>
            </a:extLst>
          </p:cNvPr>
          <p:cNvGrpSpPr/>
          <p:nvPr/>
        </p:nvGrpSpPr>
        <p:grpSpPr>
          <a:xfrm>
            <a:off x="7180446" y="4111264"/>
            <a:ext cx="1728192" cy="1266617"/>
            <a:chOff x="1062658" y="3986014"/>
            <a:chExt cx="1728192" cy="126661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07B7DC-7A73-449B-BFAC-B33A1B1D8257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5C58F2A-A1FA-4FE9-BE5C-446FE6248E92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4CAD11-F595-4919-B4B1-95F0672A06DF}"/>
              </a:ext>
            </a:extLst>
          </p:cNvPr>
          <p:cNvGrpSpPr/>
          <p:nvPr/>
        </p:nvGrpSpPr>
        <p:grpSpPr>
          <a:xfrm>
            <a:off x="9222468" y="4111264"/>
            <a:ext cx="1728192" cy="1266617"/>
            <a:chOff x="1062658" y="3986014"/>
            <a:chExt cx="1728192" cy="126661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869BF78-F8C5-49B8-B487-CCD1C60F9E3D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6F1888-5938-4897-B58F-52F5CEA5ADAC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FD045BA-673D-4BEE-AE45-10402EAF32FA}"/>
              </a:ext>
            </a:extLst>
          </p:cNvPr>
          <p:cNvSpPr txBox="1"/>
          <p:nvPr/>
        </p:nvSpPr>
        <p:spPr>
          <a:xfrm>
            <a:off x="1750979" y="5618079"/>
            <a:ext cx="855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Text: Get a modern PowerPoint  Presentation that is beautifully designed. I hope and I believe that this Template will your Time, Money and Reputation. Get a modern PowerPoint  Presentation that is beautifully designed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ardrop 13">
            <a:extLst>
              <a:ext uri="{FF2B5EF4-FFF2-40B4-BE49-F238E27FC236}">
                <a16:creationId xmlns:a16="http://schemas.microsoft.com/office/drawing/2014/main" id="{35D30AC8-9DA2-47E7-B11C-C63AB8F40E22}"/>
              </a:ext>
            </a:extLst>
          </p:cNvPr>
          <p:cNvSpPr/>
          <p:nvPr/>
        </p:nvSpPr>
        <p:spPr>
          <a:xfrm rot="2700000">
            <a:off x="952207" y="1879017"/>
            <a:ext cx="2043551" cy="2043551"/>
          </a:xfrm>
          <a:prstGeom prst="teardrop">
            <a:avLst/>
          </a:prstGeom>
          <a:solidFill>
            <a:schemeClr val="accent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9" name="Oval 14">
            <a:extLst>
              <a:ext uri="{FF2B5EF4-FFF2-40B4-BE49-F238E27FC236}">
                <a16:creationId xmlns:a16="http://schemas.microsoft.com/office/drawing/2014/main" id="{9F0B9775-A476-4971-8E35-CEEF3DA8CAC6}"/>
              </a:ext>
            </a:extLst>
          </p:cNvPr>
          <p:cNvSpPr/>
          <p:nvPr/>
        </p:nvSpPr>
        <p:spPr>
          <a:xfrm>
            <a:off x="1054383" y="1981193"/>
            <a:ext cx="1839196" cy="183919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D2D314-8385-41C4-85F2-CED4FC3D3983}"/>
              </a:ext>
            </a:extLst>
          </p:cNvPr>
          <p:cNvSpPr txBox="1"/>
          <p:nvPr/>
        </p:nvSpPr>
        <p:spPr>
          <a:xfrm>
            <a:off x="1316384" y="3236777"/>
            <a:ext cx="1315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31" name="Group 23">
            <a:extLst>
              <a:ext uri="{FF2B5EF4-FFF2-40B4-BE49-F238E27FC236}">
                <a16:creationId xmlns:a16="http://schemas.microsoft.com/office/drawing/2014/main" id="{06124954-7EAB-4B0E-B710-41FC680B85F9}"/>
              </a:ext>
            </a:extLst>
          </p:cNvPr>
          <p:cNvGrpSpPr/>
          <p:nvPr/>
        </p:nvGrpSpPr>
        <p:grpSpPr>
          <a:xfrm>
            <a:off x="1054383" y="4111264"/>
            <a:ext cx="1728192" cy="1266617"/>
            <a:chOff x="1062658" y="3986014"/>
            <a:chExt cx="1728192" cy="126661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26FEE66-5CE1-47BC-9638-D7D2CFD804A4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E128775-AC81-4230-86CB-319A159C3555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sp>
        <p:nvSpPr>
          <p:cNvPr id="34" name="Isosceles Triangle 51">
            <a:extLst>
              <a:ext uri="{FF2B5EF4-FFF2-40B4-BE49-F238E27FC236}">
                <a16:creationId xmlns:a16="http://schemas.microsoft.com/office/drawing/2014/main" id="{88BCAD9F-2869-43FC-B710-7FB85E5FBBA4}"/>
              </a:ext>
            </a:extLst>
          </p:cNvPr>
          <p:cNvSpPr/>
          <p:nvPr/>
        </p:nvSpPr>
        <p:spPr>
          <a:xfrm>
            <a:off x="5719303" y="2608673"/>
            <a:ext cx="385233" cy="282493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ounded Rectangle 27">
            <a:extLst>
              <a:ext uri="{FF2B5EF4-FFF2-40B4-BE49-F238E27FC236}">
                <a16:creationId xmlns:a16="http://schemas.microsoft.com/office/drawing/2014/main" id="{F142F887-CDA5-460D-AD6C-6C1278FCC453}"/>
              </a:ext>
            </a:extLst>
          </p:cNvPr>
          <p:cNvSpPr/>
          <p:nvPr/>
        </p:nvSpPr>
        <p:spPr>
          <a:xfrm>
            <a:off x="3770416" y="2596031"/>
            <a:ext cx="400681" cy="30777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ounded Rectangle 7">
            <a:extLst>
              <a:ext uri="{FF2B5EF4-FFF2-40B4-BE49-F238E27FC236}">
                <a16:creationId xmlns:a16="http://schemas.microsoft.com/office/drawing/2014/main" id="{9AD26EAA-37E6-4D89-9A76-D61649095915}"/>
              </a:ext>
            </a:extLst>
          </p:cNvPr>
          <p:cNvSpPr/>
          <p:nvPr/>
        </p:nvSpPr>
        <p:spPr>
          <a:xfrm>
            <a:off x="9614862" y="2574143"/>
            <a:ext cx="407368" cy="35155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 Same Side Corner Rectangle 36">
            <a:extLst>
              <a:ext uri="{FF2B5EF4-FFF2-40B4-BE49-F238E27FC236}">
                <a16:creationId xmlns:a16="http://schemas.microsoft.com/office/drawing/2014/main" id="{DD387BCD-07DB-47BA-AF22-FC9F6363DA6E}"/>
              </a:ext>
            </a:extLst>
          </p:cNvPr>
          <p:cNvSpPr/>
          <p:nvPr/>
        </p:nvSpPr>
        <p:spPr>
          <a:xfrm>
            <a:off x="7652741" y="2586295"/>
            <a:ext cx="413916" cy="32724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자유형 176">
            <a:extLst>
              <a:ext uri="{FF2B5EF4-FFF2-40B4-BE49-F238E27FC236}">
                <a16:creationId xmlns:a16="http://schemas.microsoft.com/office/drawing/2014/main" id="{C9B103E6-AB12-4D00-8626-FC3B170172FE}"/>
              </a:ext>
            </a:extLst>
          </p:cNvPr>
          <p:cNvSpPr/>
          <p:nvPr/>
        </p:nvSpPr>
        <p:spPr>
          <a:xfrm>
            <a:off x="1752191" y="2503260"/>
            <a:ext cx="470019" cy="493319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E06AE5-1B74-48EB-BE2E-DFF713F48EF2}"/>
              </a:ext>
            </a:extLst>
          </p:cNvPr>
          <p:cNvSpPr txBox="1"/>
          <p:nvPr/>
        </p:nvSpPr>
        <p:spPr>
          <a:xfrm>
            <a:off x="8085089" y="498130"/>
            <a:ext cx="356680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accent2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C5693-61F7-4D67-92FE-DFD67470F611}"/>
              </a:ext>
            </a:extLst>
          </p:cNvPr>
          <p:cNvSpPr txBox="1"/>
          <p:nvPr/>
        </p:nvSpPr>
        <p:spPr>
          <a:xfrm>
            <a:off x="8085089" y="1145292"/>
            <a:ext cx="356680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tx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4A200-20E2-4957-888D-CF8F29B3F155}"/>
              </a:ext>
            </a:extLst>
          </p:cNvPr>
          <p:cNvSpPr txBox="1"/>
          <p:nvPr/>
        </p:nvSpPr>
        <p:spPr>
          <a:xfrm>
            <a:off x="6895704" y="3599172"/>
            <a:ext cx="284416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GB" altLang="ko-KR" sz="18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1800" dirty="0">
                <a:solidFill>
                  <a:schemeClr val="tx1"/>
                </a:solidFill>
                <a:cs typeface="Arial" pitchFamily="34" charset="0"/>
              </a:rPr>
              <a:t> Layout</a:t>
            </a:r>
          </a:p>
          <a:p>
            <a:pPr algn="l"/>
            <a:r>
              <a:rPr lang="en-GB" altLang="ko-KR" sz="1800" dirty="0">
                <a:solidFill>
                  <a:schemeClr val="tx1"/>
                </a:solidFill>
                <a:cs typeface="Arial" pitchFamily="34" charset="0"/>
              </a:rPr>
              <a:t>Clean Text Slide for your Presentation</a:t>
            </a:r>
            <a:endParaRPr lang="ko-KR" altLang="en-US" sz="1800" dirty="0">
              <a:solidFill>
                <a:schemeClr val="tx1"/>
              </a:solidFill>
              <a:cs typeface="Arial" pitchFamily="34" charset="0"/>
            </a:endParaRPr>
          </a:p>
        </p:txBody>
      </p:sp>
      <p:grpSp>
        <p:nvGrpSpPr>
          <p:cNvPr id="8" name="Group 18">
            <a:extLst>
              <a:ext uri="{FF2B5EF4-FFF2-40B4-BE49-F238E27FC236}">
                <a16:creationId xmlns:a16="http://schemas.microsoft.com/office/drawing/2014/main" id="{A7F99C9D-E790-42CF-A043-40904A578058}"/>
              </a:ext>
            </a:extLst>
          </p:cNvPr>
          <p:cNvGrpSpPr/>
          <p:nvPr/>
        </p:nvGrpSpPr>
        <p:grpSpPr>
          <a:xfrm>
            <a:off x="6895704" y="4799501"/>
            <a:ext cx="5008914" cy="1560369"/>
            <a:chOff x="4822352" y="1916832"/>
            <a:chExt cx="3422056" cy="1560369"/>
          </a:xfrm>
        </p:grpSpPr>
        <p:sp>
          <p:nvSpPr>
            <p:cNvPr id="9" name="Text Placeholder 10">
              <a:extLst>
                <a:ext uri="{FF2B5EF4-FFF2-40B4-BE49-F238E27FC236}">
                  <a16:creationId xmlns:a16="http://schemas.microsoft.com/office/drawing/2014/main" id="{1F07B9C8-B270-4F66-AD1C-94356A3AB5BB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tx1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31AAFD-E803-4FFF-A0F3-6CCEB7F5A19E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</a:t>
              </a:r>
            </a:p>
            <a:p>
              <a:endParaRPr lang="en-US" altLang="ko-KR" sz="1200" dirty="0">
                <a:solidFill>
                  <a:schemeClr val="tx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cs typeface="Arial" pitchFamily="34" charset="0"/>
                </a:rPr>
                <a:t>Get a modern PowerPoint  Presentation that is beautifully designed.  </a:t>
              </a:r>
              <a:r>
                <a:rPr lang="ko-KR" altLang="en-US" sz="1200" dirty="0">
                  <a:solidFill>
                    <a:schemeClr val="tx1"/>
                  </a:solidFill>
                  <a:cs typeface="Arial" pitchFamily="34" charset="0"/>
                </a:rPr>
                <a:t>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61">
            <a:extLst>
              <a:ext uri="{FF2B5EF4-FFF2-40B4-BE49-F238E27FC236}">
                <a16:creationId xmlns:a16="http://schemas.microsoft.com/office/drawing/2014/main" id="{0362242D-38FC-4D38-BED0-B99688A79C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601778"/>
              </p:ext>
            </p:extLst>
          </p:nvPr>
        </p:nvGraphicFramePr>
        <p:xfrm>
          <a:off x="4860960" y="1776046"/>
          <a:ext cx="6569040" cy="4413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00A31E9D-910F-4A51-9DCA-4E8DADD66F92}"/>
              </a:ext>
            </a:extLst>
          </p:cNvPr>
          <p:cNvSpPr/>
          <p:nvPr/>
        </p:nvSpPr>
        <p:spPr>
          <a:xfrm>
            <a:off x="948156" y="2079735"/>
            <a:ext cx="684000" cy="684000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EFB1A-D045-48A9-988A-DE937B9FE084}"/>
              </a:ext>
            </a:extLst>
          </p:cNvPr>
          <p:cNvSpPr txBox="1"/>
          <p:nvPr/>
        </p:nvSpPr>
        <p:spPr>
          <a:xfrm>
            <a:off x="1748280" y="2102426"/>
            <a:ext cx="320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Easy to change colors, photos and Text.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72D57A-A2C6-474D-A4A4-278A7290830F}"/>
              </a:ext>
            </a:extLst>
          </p:cNvPr>
          <p:cNvSpPr/>
          <p:nvPr/>
        </p:nvSpPr>
        <p:spPr>
          <a:xfrm>
            <a:off x="948156" y="3109067"/>
            <a:ext cx="684000" cy="68400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9418BA-91BB-4629-BA69-786EA67E86DD}"/>
              </a:ext>
            </a:extLst>
          </p:cNvPr>
          <p:cNvSpPr txBox="1"/>
          <p:nvPr/>
        </p:nvSpPr>
        <p:spPr>
          <a:xfrm>
            <a:off x="1748280" y="3131758"/>
            <a:ext cx="320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229FF51-CBC5-4D17-A0C3-C5F0BAD2791B}"/>
              </a:ext>
            </a:extLst>
          </p:cNvPr>
          <p:cNvSpPr/>
          <p:nvPr/>
        </p:nvSpPr>
        <p:spPr>
          <a:xfrm>
            <a:off x="948156" y="4138399"/>
            <a:ext cx="684000" cy="684000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E1EF51-8F06-4A7D-A9E3-AB82397C0CF1}"/>
              </a:ext>
            </a:extLst>
          </p:cNvPr>
          <p:cNvSpPr txBox="1"/>
          <p:nvPr/>
        </p:nvSpPr>
        <p:spPr>
          <a:xfrm>
            <a:off x="1748280" y="4161090"/>
            <a:ext cx="320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Easy to change colors, photos and Text.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7E3442-E96A-4ECB-94BD-3CEED6C1FAE3}"/>
              </a:ext>
            </a:extLst>
          </p:cNvPr>
          <p:cNvSpPr/>
          <p:nvPr/>
        </p:nvSpPr>
        <p:spPr>
          <a:xfrm>
            <a:off x="948156" y="5167732"/>
            <a:ext cx="684000" cy="684000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755D9E-71AB-4474-8C33-86B2922485C3}"/>
              </a:ext>
            </a:extLst>
          </p:cNvPr>
          <p:cNvSpPr txBox="1"/>
          <p:nvPr/>
        </p:nvSpPr>
        <p:spPr>
          <a:xfrm>
            <a:off x="1748280" y="5190424"/>
            <a:ext cx="320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Easy to change colors, photos and Text.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42495821-72BD-4703-8CFA-97AB56FF2764}"/>
              </a:ext>
            </a:extLst>
          </p:cNvPr>
          <p:cNvSpPr/>
          <p:nvPr/>
        </p:nvSpPr>
        <p:spPr>
          <a:xfrm>
            <a:off x="1108328" y="5321306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3135AF45-A777-4E95-BFF1-B4BB3358F106}"/>
              </a:ext>
            </a:extLst>
          </p:cNvPr>
          <p:cNvSpPr/>
          <p:nvPr/>
        </p:nvSpPr>
        <p:spPr>
          <a:xfrm>
            <a:off x="1122287" y="2233030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Block Arc 10">
            <a:extLst>
              <a:ext uri="{FF2B5EF4-FFF2-40B4-BE49-F238E27FC236}">
                <a16:creationId xmlns:a16="http://schemas.microsoft.com/office/drawing/2014/main" id="{0B637C8E-2152-43B6-AF76-6F62CB7AE8F5}"/>
              </a:ext>
            </a:extLst>
          </p:cNvPr>
          <p:cNvSpPr/>
          <p:nvPr/>
        </p:nvSpPr>
        <p:spPr>
          <a:xfrm>
            <a:off x="1077139" y="3307755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Round Same Side Corner Rectangle 36">
            <a:extLst>
              <a:ext uri="{FF2B5EF4-FFF2-40B4-BE49-F238E27FC236}">
                <a16:creationId xmlns:a16="http://schemas.microsoft.com/office/drawing/2014/main" id="{DE583782-68F0-4EB4-9F3B-B669F7F05A48}"/>
              </a:ext>
            </a:extLst>
          </p:cNvPr>
          <p:cNvSpPr>
            <a:spLocks noChangeAspect="1"/>
          </p:cNvSpPr>
          <p:nvPr/>
        </p:nvSpPr>
        <p:spPr>
          <a:xfrm>
            <a:off x="1096218" y="4339923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1CFD44CB-30B9-4F3C-B196-719FBF1EABE7}"/>
              </a:ext>
            </a:extLst>
          </p:cNvPr>
          <p:cNvSpPr/>
          <p:nvPr/>
        </p:nvSpPr>
        <p:spPr>
          <a:xfrm>
            <a:off x="10451742" y="5373396"/>
            <a:ext cx="280842" cy="280386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Rounded Rectangle 7">
            <a:extLst>
              <a:ext uri="{FF2B5EF4-FFF2-40B4-BE49-F238E27FC236}">
                <a16:creationId xmlns:a16="http://schemas.microsoft.com/office/drawing/2014/main" id="{87C3D5CF-F480-4F4F-BA15-89129E161870}"/>
              </a:ext>
            </a:extLst>
          </p:cNvPr>
          <p:cNvSpPr/>
          <p:nvPr/>
        </p:nvSpPr>
        <p:spPr>
          <a:xfrm>
            <a:off x="7171285" y="2307372"/>
            <a:ext cx="266032" cy="22958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Block Arc 10">
            <a:extLst>
              <a:ext uri="{FF2B5EF4-FFF2-40B4-BE49-F238E27FC236}">
                <a16:creationId xmlns:a16="http://schemas.microsoft.com/office/drawing/2014/main" id="{FD089062-9DF7-40D5-8B15-CB0AAB409A74}"/>
              </a:ext>
            </a:extLst>
          </p:cNvPr>
          <p:cNvSpPr/>
          <p:nvPr/>
        </p:nvSpPr>
        <p:spPr>
          <a:xfrm>
            <a:off x="9185674" y="3379247"/>
            <a:ext cx="325960" cy="220788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Round Same Side Corner Rectangle 36">
            <a:extLst>
              <a:ext uri="{FF2B5EF4-FFF2-40B4-BE49-F238E27FC236}">
                <a16:creationId xmlns:a16="http://schemas.microsoft.com/office/drawing/2014/main" id="{A021A0BC-9632-4615-A92E-72995CB460F6}"/>
              </a:ext>
            </a:extLst>
          </p:cNvPr>
          <p:cNvSpPr>
            <a:spLocks noChangeAspect="1"/>
          </p:cNvSpPr>
          <p:nvPr/>
        </p:nvSpPr>
        <p:spPr>
          <a:xfrm>
            <a:off x="7913182" y="4382322"/>
            <a:ext cx="299136" cy="23650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CAB4B63C-EBED-433D-A59C-15F6A39FC4A8}"/>
              </a:ext>
            </a:extLst>
          </p:cNvPr>
          <p:cNvSpPr/>
          <p:nvPr/>
        </p:nvSpPr>
        <p:spPr>
          <a:xfrm>
            <a:off x="987554" y="2782753"/>
            <a:ext cx="8622791" cy="2557344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그룹 47">
            <a:extLst>
              <a:ext uri="{FF2B5EF4-FFF2-40B4-BE49-F238E27FC236}">
                <a16:creationId xmlns:a16="http://schemas.microsoft.com/office/drawing/2014/main" id="{0FF65393-AC97-4798-8860-A123771DA17B}"/>
              </a:ext>
            </a:extLst>
          </p:cNvPr>
          <p:cNvGrpSpPr/>
          <p:nvPr/>
        </p:nvGrpSpPr>
        <p:grpSpPr>
          <a:xfrm>
            <a:off x="1606346" y="4374262"/>
            <a:ext cx="2520000" cy="1598262"/>
            <a:chOff x="2539034" y="4374262"/>
            <a:chExt cx="2520000" cy="1598262"/>
          </a:xfrm>
        </p:grpSpPr>
        <p:sp>
          <p:nvSpPr>
            <p:cNvPr id="5" name="Rounded Rectangle 12">
              <a:extLst>
                <a:ext uri="{FF2B5EF4-FFF2-40B4-BE49-F238E27FC236}">
                  <a16:creationId xmlns:a16="http://schemas.microsoft.com/office/drawing/2014/main" id="{2EA81D0C-954D-4D0B-A183-0395631214B7}"/>
                </a:ext>
              </a:extLst>
            </p:cNvPr>
            <p:cNvSpPr/>
            <p:nvPr/>
          </p:nvSpPr>
          <p:spPr>
            <a:xfrm flipH="1">
              <a:off x="2539034" y="4388524"/>
              <a:ext cx="2520000" cy="1584000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ound Same Side Corner Rectangle 13">
              <a:extLst>
                <a:ext uri="{FF2B5EF4-FFF2-40B4-BE49-F238E27FC236}">
                  <a16:creationId xmlns:a16="http://schemas.microsoft.com/office/drawing/2014/main" id="{34AC136C-064F-42E9-97BF-A0AED9CC985B}"/>
                </a:ext>
              </a:extLst>
            </p:cNvPr>
            <p:cNvSpPr/>
            <p:nvPr/>
          </p:nvSpPr>
          <p:spPr>
            <a:xfrm flipH="1">
              <a:off x="2539034" y="4374262"/>
              <a:ext cx="2520000" cy="373360"/>
            </a:xfrm>
            <a:prstGeom prst="round2SameRect">
              <a:avLst>
                <a:gd name="adj1" fmla="val 49736"/>
                <a:gd name="adj2" fmla="val 0"/>
              </a:avLst>
            </a:prstGeom>
            <a:solidFill>
              <a:schemeClr val="accent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01A8E56D-29D4-495E-B52A-6DDA038962C2}"/>
              </a:ext>
            </a:extLst>
          </p:cNvPr>
          <p:cNvSpPr/>
          <p:nvPr/>
        </p:nvSpPr>
        <p:spPr>
          <a:xfrm flipH="1">
            <a:off x="3758172" y="4997764"/>
            <a:ext cx="729582" cy="721965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B4992-EF58-4FF9-924A-9B5667A52112}"/>
              </a:ext>
            </a:extLst>
          </p:cNvPr>
          <p:cNvSpPr txBox="1"/>
          <p:nvPr/>
        </p:nvSpPr>
        <p:spPr>
          <a:xfrm>
            <a:off x="1707657" y="4943248"/>
            <a:ext cx="1942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4FDEE-45CF-465E-A438-5EBDC393578F}"/>
              </a:ext>
            </a:extLst>
          </p:cNvPr>
          <p:cNvSpPr txBox="1"/>
          <p:nvPr/>
        </p:nvSpPr>
        <p:spPr>
          <a:xfrm>
            <a:off x="1793661" y="4424048"/>
            <a:ext cx="1785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그룹 2">
            <a:extLst>
              <a:ext uri="{FF2B5EF4-FFF2-40B4-BE49-F238E27FC236}">
                <a16:creationId xmlns:a16="http://schemas.microsoft.com/office/drawing/2014/main" id="{023AB1E9-F0F2-4891-94F1-4B847F983925}"/>
              </a:ext>
            </a:extLst>
          </p:cNvPr>
          <p:cNvGrpSpPr/>
          <p:nvPr/>
        </p:nvGrpSpPr>
        <p:grpSpPr>
          <a:xfrm>
            <a:off x="8343434" y="3153607"/>
            <a:ext cx="2520000" cy="1584000"/>
            <a:chOff x="7507865" y="2892265"/>
            <a:chExt cx="2520000" cy="1584000"/>
          </a:xfrm>
        </p:grpSpPr>
        <p:sp>
          <p:nvSpPr>
            <p:cNvPr id="11" name="Rounded Rectangle 20">
              <a:extLst>
                <a:ext uri="{FF2B5EF4-FFF2-40B4-BE49-F238E27FC236}">
                  <a16:creationId xmlns:a16="http://schemas.microsoft.com/office/drawing/2014/main" id="{CFBA3F91-A4D8-47D1-A854-A42D72CEF089}"/>
                </a:ext>
              </a:extLst>
            </p:cNvPr>
            <p:cNvSpPr/>
            <p:nvPr/>
          </p:nvSpPr>
          <p:spPr>
            <a:xfrm rot="5400000">
              <a:off x="7975865" y="2424265"/>
              <a:ext cx="1584000" cy="2520000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Round Same Side Corner Rectangle 21">
              <a:extLst>
                <a:ext uri="{FF2B5EF4-FFF2-40B4-BE49-F238E27FC236}">
                  <a16:creationId xmlns:a16="http://schemas.microsoft.com/office/drawing/2014/main" id="{46353FE6-B14C-4177-A18A-DD059877707C}"/>
                </a:ext>
              </a:extLst>
            </p:cNvPr>
            <p:cNvSpPr/>
            <p:nvPr/>
          </p:nvSpPr>
          <p:spPr>
            <a:xfrm>
              <a:off x="7507865" y="2892265"/>
              <a:ext cx="2520000" cy="373360"/>
            </a:xfrm>
            <a:prstGeom prst="round2SameRect">
              <a:avLst>
                <a:gd name="adj1" fmla="val 49736"/>
                <a:gd name="adj2" fmla="val 0"/>
              </a:avLst>
            </a:prstGeom>
            <a:solidFill>
              <a:schemeClr val="accent4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394E8E32-6E73-42D4-AF6F-C113D996FEF4}"/>
              </a:ext>
            </a:extLst>
          </p:cNvPr>
          <p:cNvSpPr/>
          <p:nvPr/>
        </p:nvSpPr>
        <p:spPr>
          <a:xfrm rot="5400000">
            <a:off x="10498642" y="3774780"/>
            <a:ext cx="729582" cy="721965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4D2F6E-F021-446E-B66E-5F554394FBAC}"/>
              </a:ext>
            </a:extLst>
          </p:cNvPr>
          <p:cNvSpPr txBox="1"/>
          <p:nvPr/>
        </p:nvSpPr>
        <p:spPr>
          <a:xfrm>
            <a:off x="8476489" y="3720264"/>
            <a:ext cx="1966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B71EB4-60EE-4296-B909-2BC7DB6299D0}"/>
              </a:ext>
            </a:extLst>
          </p:cNvPr>
          <p:cNvSpPr txBox="1"/>
          <p:nvPr/>
        </p:nvSpPr>
        <p:spPr>
          <a:xfrm>
            <a:off x="8832156" y="3234025"/>
            <a:ext cx="1406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그룹 48">
            <a:extLst>
              <a:ext uri="{FF2B5EF4-FFF2-40B4-BE49-F238E27FC236}">
                <a16:creationId xmlns:a16="http://schemas.microsoft.com/office/drawing/2014/main" id="{ADCA42F0-35CC-4A07-A5CB-9302CF894FF6}"/>
              </a:ext>
            </a:extLst>
          </p:cNvPr>
          <p:cNvGrpSpPr/>
          <p:nvPr/>
        </p:nvGrpSpPr>
        <p:grpSpPr>
          <a:xfrm>
            <a:off x="4974890" y="4374262"/>
            <a:ext cx="2520000" cy="1598262"/>
            <a:chOff x="5563370" y="4374262"/>
            <a:chExt cx="2520000" cy="1598262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7016E391-0EB2-4E92-A056-D22854DF7E79}"/>
                </a:ext>
              </a:extLst>
            </p:cNvPr>
            <p:cNvSpPr/>
            <p:nvPr/>
          </p:nvSpPr>
          <p:spPr>
            <a:xfrm flipH="1">
              <a:off x="5563370" y="4388524"/>
              <a:ext cx="2520000" cy="1584000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ound Same Side Corner Rectangle 17">
              <a:extLst>
                <a:ext uri="{FF2B5EF4-FFF2-40B4-BE49-F238E27FC236}">
                  <a16:creationId xmlns:a16="http://schemas.microsoft.com/office/drawing/2014/main" id="{6926186E-13C1-41D1-9A4C-018613FDF7E8}"/>
                </a:ext>
              </a:extLst>
            </p:cNvPr>
            <p:cNvSpPr/>
            <p:nvPr/>
          </p:nvSpPr>
          <p:spPr>
            <a:xfrm flipH="1">
              <a:off x="5563370" y="4374262"/>
              <a:ext cx="2520000" cy="373360"/>
            </a:xfrm>
            <a:prstGeom prst="round2SameRect">
              <a:avLst>
                <a:gd name="adj1" fmla="val 49736"/>
                <a:gd name="adj2" fmla="val 0"/>
              </a:avLst>
            </a:prstGeom>
            <a:solidFill>
              <a:schemeClr val="accent6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14771BC7-317A-47CB-9F72-4855048AE53C}"/>
              </a:ext>
            </a:extLst>
          </p:cNvPr>
          <p:cNvSpPr/>
          <p:nvPr/>
        </p:nvSpPr>
        <p:spPr>
          <a:xfrm flipH="1">
            <a:off x="7126716" y="4997764"/>
            <a:ext cx="729582" cy="721965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3B05F5-28A3-4694-AE23-35CA0EE70BA7}"/>
              </a:ext>
            </a:extLst>
          </p:cNvPr>
          <p:cNvSpPr txBox="1"/>
          <p:nvPr/>
        </p:nvSpPr>
        <p:spPr>
          <a:xfrm>
            <a:off x="5090330" y="4943248"/>
            <a:ext cx="1942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AD4725-E5C1-4F1F-A5E1-BE90E73072DB}"/>
              </a:ext>
            </a:extLst>
          </p:cNvPr>
          <p:cNvSpPr txBox="1"/>
          <p:nvPr/>
        </p:nvSpPr>
        <p:spPr>
          <a:xfrm>
            <a:off x="5176334" y="4424048"/>
            <a:ext cx="1785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2" name="그룹 42">
            <a:extLst>
              <a:ext uri="{FF2B5EF4-FFF2-40B4-BE49-F238E27FC236}">
                <a16:creationId xmlns:a16="http://schemas.microsoft.com/office/drawing/2014/main" id="{E0A68EBC-EB2F-4A39-8B9C-77716C51F525}"/>
              </a:ext>
            </a:extLst>
          </p:cNvPr>
          <p:cNvGrpSpPr/>
          <p:nvPr/>
        </p:nvGrpSpPr>
        <p:grpSpPr>
          <a:xfrm>
            <a:off x="5262770" y="1828236"/>
            <a:ext cx="2520000" cy="1598262"/>
            <a:chOff x="5774340" y="1828236"/>
            <a:chExt cx="2520000" cy="1598262"/>
          </a:xfrm>
        </p:grpSpPr>
        <p:sp>
          <p:nvSpPr>
            <p:cNvPr id="23" name="Rounded Rectangle 8">
              <a:extLst>
                <a:ext uri="{FF2B5EF4-FFF2-40B4-BE49-F238E27FC236}">
                  <a16:creationId xmlns:a16="http://schemas.microsoft.com/office/drawing/2014/main" id="{CD35D592-A5E8-4936-AF32-FC56B2916735}"/>
                </a:ext>
              </a:extLst>
            </p:cNvPr>
            <p:cNvSpPr/>
            <p:nvPr/>
          </p:nvSpPr>
          <p:spPr>
            <a:xfrm>
              <a:off x="5774340" y="1842498"/>
              <a:ext cx="2520000" cy="1584000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Round Same Side Corner Rectangle 9">
              <a:extLst>
                <a:ext uri="{FF2B5EF4-FFF2-40B4-BE49-F238E27FC236}">
                  <a16:creationId xmlns:a16="http://schemas.microsoft.com/office/drawing/2014/main" id="{A329BF8A-8F03-4C54-A746-2DFE3E26EDAE}"/>
                </a:ext>
              </a:extLst>
            </p:cNvPr>
            <p:cNvSpPr/>
            <p:nvPr/>
          </p:nvSpPr>
          <p:spPr>
            <a:xfrm>
              <a:off x="5774340" y="1828236"/>
              <a:ext cx="2520000" cy="373360"/>
            </a:xfrm>
            <a:prstGeom prst="round2SameRect">
              <a:avLst>
                <a:gd name="adj1" fmla="val 49736"/>
                <a:gd name="adj2" fmla="val 0"/>
              </a:avLst>
            </a:prstGeom>
            <a:solidFill>
              <a:schemeClr val="accent3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ADB19E1D-E538-48AA-AA33-C5ADA8FDC986}"/>
              </a:ext>
            </a:extLst>
          </p:cNvPr>
          <p:cNvSpPr/>
          <p:nvPr/>
        </p:nvSpPr>
        <p:spPr>
          <a:xfrm>
            <a:off x="4897980" y="2449471"/>
            <a:ext cx="729582" cy="721965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8C94C0-78C7-4783-B862-F53F28390DCC}"/>
              </a:ext>
            </a:extLst>
          </p:cNvPr>
          <p:cNvSpPr txBox="1"/>
          <p:nvPr/>
        </p:nvSpPr>
        <p:spPr>
          <a:xfrm>
            <a:off x="5728901" y="2394955"/>
            <a:ext cx="1942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652CF0-0B46-4550-B6F8-5D495119ED86}"/>
              </a:ext>
            </a:extLst>
          </p:cNvPr>
          <p:cNvSpPr txBox="1"/>
          <p:nvPr/>
        </p:nvSpPr>
        <p:spPr>
          <a:xfrm>
            <a:off x="5458289" y="1889662"/>
            <a:ext cx="1785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8" name="그룹 44">
            <a:extLst>
              <a:ext uri="{FF2B5EF4-FFF2-40B4-BE49-F238E27FC236}">
                <a16:creationId xmlns:a16="http://schemas.microsoft.com/office/drawing/2014/main" id="{B4646087-7FE2-4D21-AFD6-87C6676D797F}"/>
              </a:ext>
            </a:extLst>
          </p:cNvPr>
          <p:cNvGrpSpPr/>
          <p:nvPr/>
        </p:nvGrpSpPr>
        <p:grpSpPr>
          <a:xfrm>
            <a:off x="1817316" y="1828236"/>
            <a:ext cx="2520000" cy="1598262"/>
            <a:chOff x="2750004" y="1828236"/>
            <a:chExt cx="2520000" cy="1598262"/>
          </a:xfrm>
        </p:grpSpPr>
        <p:sp>
          <p:nvSpPr>
            <p:cNvPr id="29" name="Rounded Rectangle 4">
              <a:extLst>
                <a:ext uri="{FF2B5EF4-FFF2-40B4-BE49-F238E27FC236}">
                  <a16:creationId xmlns:a16="http://schemas.microsoft.com/office/drawing/2014/main" id="{655481B9-5155-4967-B5ED-19693CC8C400}"/>
                </a:ext>
              </a:extLst>
            </p:cNvPr>
            <p:cNvSpPr/>
            <p:nvPr/>
          </p:nvSpPr>
          <p:spPr>
            <a:xfrm>
              <a:off x="2750004" y="1842498"/>
              <a:ext cx="2520000" cy="1584000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" name="Round Same Side Corner Rectangle 5">
              <a:extLst>
                <a:ext uri="{FF2B5EF4-FFF2-40B4-BE49-F238E27FC236}">
                  <a16:creationId xmlns:a16="http://schemas.microsoft.com/office/drawing/2014/main" id="{2A20ECFB-C5BE-414E-9075-E44B9F37FFB3}"/>
                </a:ext>
              </a:extLst>
            </p:cNvPr>
            <p:cNvSpPr/>
            <p:nvPr/>
          </p:nvSpPr>
          <p:spPr>
            <a:xfrm>
              <a:off x="2750004" y="1828236"/>
              <a:ext cx="2520000" cy="373360"/>
            </a:xfrm>
            <a:prstGeom prst="round2SameRect">
              <a:avLst>
                <a:gd name="adj1" fmla="val 49736"/>
                <a:gd name="adj2" fmla="val 0"/>
              </a:avLst>
            </a:prstGeom>
            <a:solidFill>
              <a:schemeClr val="accent2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D29A8E07-CD86-4054-B414-38380EA259EE}"/>
              </a:ext>
            </a:extLst>
          </p:cNvPr>
          <p:cNvSpPr/>
          <p:nvPr/>
        </p:nvSpPr>
        <p:spPr>
          <a:xfrm>
            <a:off x="1452526" y="2449471"/>
            <a:ext cx="729582" cy="721965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DA903F-90E5-4A02-BE1D-F3186642EB7B}"/>
              </a:ext>
            </a:extLst>
          </p:cNvPr>
          <p:cNvSpPr txBox="1"/>
          <p:nvPr/>
        </p:nvSpPr>
        <p:spPr>
          <a:xfrm>
            <a:off x="2298664" y="2394955"/>
            <a:ext cx="1942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89B5FD-117F-4D7C-95FA-16CCE4FEDB88}"/>
              </a:ext>
            </a:extLst>
          </p:cNvPr>
          <p:cNvSpPr txBox="1"/>
          <p:nvPr/>
        </p:nvSpPr>
        <p:spPr>
          <a:xfrm>
            <a:off x="2028052" y="1880136"/>
            <a:ext cx="1785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Parallelogram 15">
            <a:extLst>
              <a:ext uri="{FF2B5EF4-FFF2-40B4-BE49-F238E27FC236}">
                <a16:creationId xmlns:a16="http://schemas.microsoft.com/office/drawing/2014/main" id="{1ECD6866-3426-49F1-BC7F-7618E7A3FBC8}"/>
              </a:ext>
            </a:extLst>
          </p:cNvPr>
          <p:cNvSpPr/>
          <p:nvPr/>
        </p:nvSpPr>
        <p:spPr>
          <a:xfrm flipH="1">
            <a:off x="1627158" y="2625858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ounded Rectangle 32">
            <a:extLst>
              <a:ext uri="{FF2B5EF4-FFF2-40B4-BE49-F238E27FC236}">
                <a16:creationId xmlns:a16="http://schemas.microsoft.com/office/drawing/2014/main" id="{15276696-8151-4D73-8A68-586D1A4F3B07}"/>
              </a:ext>
            </a:extLst>
          </p:cNvPr>
          <p:cNvSpPr/>
          <p:nvPr/>
        </p:nvSpPr>
        <p:spPr>
          <a:xfrm>
            <a:off x="3965028" y="5199566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B19E947D-72FD-4682-9A84-573993840671}"/>
              </a:ext>
            </a:extLst>
          </p:cNvPr>
          <p:cNvSpPr/>
          <p:nvPr/>
        </p:nvSpPr>
        <p:spPr>
          <a:xfrm>
            <a:off x="7303812" y="5154508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Chord 15">
            <a:extLst>
              <a:ext uri="{FF2B5EF4-FFF2-40B4-BE49-F238E27FC236}">
                <a16:creationId xmlns:a16="http://schemas.microsoft.com/office/drawing/2014/main" id="{660DD404-0077-45D2-9F17-947A1F8840C6}"/>
              </a:ext>
            </a:extLst>
          </p:cNvPr>
          <p:cNvSpPr/>
          <p:nvPr/>
        </p:nvSpPr>
        <p:spPr>
          <a:xfrm>
            <a:off x="5159095" y="2600648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66930692-DA0F-401B-B4CE-8AF26F751DA1}"/>
              </a:ext>
            </a:extLst>
          </p:cNvPr>
          <p:cNvSpPr/>
          <p:nvPr/>
        </p:nvSpPr>
        <p:spPr>
          <a:xfrm>
            <a:off x="10725444" y="4002777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D6908497-0028-41E1-9ADC-C46BD8D25318}"/>
              </a:ext>
            </a:extLst>
          </p:cNvPr>
          <p:cNvSpPr/>
          <p:nvPr/>
        </p:nvSpPr>
        <p:spPr>
          <a:xfrm>
            <a:off x="6962845" y="1025797"/>
            <a:ext cx="47433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 hope and I believe that this Template will your Time, Money and Reputation.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EBAA04-754A-4E4A-97F8-D45AF291497A}"/>
              </a:ext>
            </a:extLst>
          </p:cNvPr>
          <p:cNvSpPr txBox="1"/>
          <p:nvPr/>
        </p:nvSpPr>
        <p:spPr>
          <a:xfrm>
            <a:off x="8979205" y="5775752"/>
            <a:ext cx="2727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 Presentation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직사각형 2">
            <a:extLst>
              <a:ext uri="{FF2B5EF4-FFF2-40B4-BE49-F238E27FC236}">
                <a16:creationId xmlns:a16="http://schemas.microsoft.com/office/drawing/2014/main" id="{42F95D4A-0E5D-484A-BF86-FA850D9ECDB8}"/>
              </a:ext>
            </a:extLst>
          </p:cNvPr>
          <p:cNvSpPr/>
          <p:nvPr/>
        </p:nvSpPr>
        <p:spPr>
          <a:xfrm>
            <a:off x="603115" y="1222632"/>
            <a:ext cx="45064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Quality Professional 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PPT 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95B94-4FF8-4D7F-83B5-6216DFEF2605}"/>
              </a:ext>
            </a:extLst>
          </p:cNvPr>
          <p:cNvSpPr txBox="1"/>
          <p:nvPr/>
        </p:nvSpPr>
        <p:spPr>
          <a:xfrm>
            <a:off x="492684" y="3556082"/>
            <a:ext cx="43265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11" name="Graphic 264">
            <a:extLst>
              <a:ext uri="{FF2B5EF4-FFF2-40B4-BE49-F238E27FC236}">
                <a16:creationId xmlns:a16="http://schemas.microsoft.com/office/drawing/2014/main" id="{BA63AD8C-35D0-4AAA-8271-BB1D81878C56}"/>
              </a:ext>
            </a:extLst>
          </p:cNvPr>
          <p:cNvSpPr/>
          <p:nvPr/>
        </p:nvSpPr>
        <p:spPr>
          <a:xfrm>
            <a:off x="3300549" y="3231123"/>
            <a:ext cx="2563484" cy="2404245"/>
          </a:xfrm>
          <a:custGeom>
            <a:avLst/>
            <a:gdLst>
              <a:gd name="connsiteX0" fmla="*/ 5432 w 4444818"/>
              <a:gd name="connsiteY0" fmla="*/ 4068231 h 4168715"/>
              <a:gd name="connsiteX1" fmla="*/ 33947 w 4444818"/>
              <a:gd name="connsiteY1" fmla="*/ 4047863 h 4168715"/>
              <a:gd name="connsiteX2" fmla="*/ 123568 w 4444818"/>
              <a:gd name="connsiteY2" fmla="*/ 3996716 h 4168715"/>
              <a:gd name="connsiteX3" fmla="*/ 329514 w 4444818"/>
              <a:gd name="connsiteY3" fmla="*/ 3912527 h 4168715"/>
              <a:gd name="connsiteX4" fmla="*/ 454892 w 4444818"/>
              <a:gd name="connsiteY4" fmla="*/ 3829696 h 4168715"/>
              <a:gd name="connsiteX5" fmla="*/ 507850 w 4444818"/>
              <a:gd name="connsiteY5" fmla="*/ 3785791 h 4168715"/>
              <a:gd name="connsiteX6" fmla="*/ 604713 w 4444818"/>
              <a:gd name="connsiteY6" fmla="*/ 3788054 h 4168715"/>
              <a:gd name="connsiteX7" fmla="*/ 670344 w 4444818"/>
              <a:gd name="connsiteY7" fmla="*/ 3823359 h 4168715"/>
              <a:gd name="connsiteX8" fmla="*/ 707459 w 4444818"/>
              <a:gd name="connsiteY8" fmla="*/ 3847801 h 4168715"/>
              <a:gd name="connsiteX9" fmla="*/ 728733 w 4444818"/>
              <a:gd name="connsiteY9" fmla="*/ 3850969 h 4168715"/>
              <a:gd name="connsiteX10" fmla="*/ 843701 w 4444818"/>
              <a:gd name="connsiteY10" fmla="*/ 3827885 h 4168715"/>
              <a:gd name="connsiteX11" fmla="*/ 1085405 w 4444818"/>
              <a:gd name="connsiteY11" fmla="*/ 3791675 h 4168715"/>
              <a:gd name="connsiteX12" fmla="*/ 1388214 w 4444818"/>
              <a:gd name="connsiteY12" fmla="*/ 3759086 h 4168715"/>
              <a:gd name="connsiteX13" fmla="*/ 1543013 w 4444818"/>
              <a:gd name="connsiteY13" fmla="*/ 3779907 h 4168715"/>
              <a:gd name="connsiteX14" fmla="*/ 2066252 w 4444818"/>
              <a:gd name="connsiteY14" fmla="*/ 3764970 h 4168715"/>
              <a:gd name="connsiteX15" fmla="*/ 2458229 w 4444818"/>
              <a:gd name="connsiteY15" fmla="*/ 3648644 h 4168715"/>
              <a:gd name="connsiteX16" fmla="*/ 2505755 w 4444818"/>
              <a:gd name="connsiteY16" fmla="*/ 3637781 h 4168715"/>
              <a:gd name="connsiteX17" fmla="*/ 2510734 w 4444818"/>
              <a:gd name="connsiteY17" fmla="*/ 3636423 h 4168715"/>
              <a:gd name="connsiteX18" fmla="*/ 2561881 w 4444818"/>
              <a:gd name="connsiteY18" fmla="*/ 3599308 h 4168715"/>
              <a:gd name="connsiteX19" fmla="*/ 2589039 w 4444818"/>
              <a:gd name="connsiteY19" fmla="*/ 3579392 h 4168715"/>
              <a:gd name="connsiteX20" fmla="*/ 2602165 w 4444818"/>
              <a:gd name="connsiteY20" fmla="*/ 3558571 h 4168715"/>
              <a:gd name="connsiteX21" fmla="*/ 2639734 w 4444818"/>
              <a:gd name="connsiteY21" fmla="*/ 3531413 h 4168715"/>
              <a:gd name="connsiteX22" fmla="*/ 2757417 w 4444818"/>
              <a:gd name="connsiteY22" fmla="*/ 3377972 h 4168715"/>
              <a:gd name="connsiteX23" fmla="*/ 2919911 w 4444818"/>
              <a:gd name="connsiteY23" fmla="*/ 3291067 h 4168715"/>
              <a:gd name="connsiteX24" fmla="*/ 3016321 w 4444818"/>
              <a:gd name="connsiteY24" fmla="*/ 3249425 h 4168715"/>
              <a:gd name="connsiteX25" fmla="*/ 3027637 w 4444818"/>
              <a:gd name="connsiteY25" fmla="*/ 3233130 h 4168715"/>
              <a:gd name="connsiteX26" fmla="*/ 3147584 w 4444818"/>
              <a:gd name="connsiteY26" fmla="*/ 3220457 h 4168715"/>
              <a:gd name="connsiteX27" fmla="*/ 3234941 w 4444818"/>
              <a:gd name="connsiteY27" fmla="*/ 3090100 h 4168715"/>
              <a:gd name="connsiteX28" fmla="*/ 3260741 w 4444818"/>
              <a:gd name="connsiteY28" fmla="*/ 3034426 h 4168715"/>
              <a:gd name="connsiteX29" fmla="*/ 3267078 w 4444818"/>
              <a:gd name="connsiteY29" fmla="*/ 3003195 h 4168715"/>
              <a:gd name="connsiteX30" fmla="*/ 3274772 w 4444818"/>
              <a:gd name="connsiteY30" fmla="*/ 2968795 h 4168715"/>
              <a:gd name="connsiteX31" fmla="*/ 3289256 w 4444818"/>
              <a:gd name="connsiteY31" fmla="*/ 2928059 h 4168715"/>
              <a:gd name="connsiteX32" fmla="*/ 3291972 w 4444818"/>
              <a:gd name="connsiteY32" fmla="*/ 2712607 h 4168715"/>
              <a:gd name="connsiteX33" fmla="*/ 3302383 w 4444818"/>
              <a:gd name="connsiteY33" fmla="*/ 2637923 h 4168715"/>
              <a:gd name="connsiteX34" fmla="*/ 3299667 w 4444818"/>
              <a:gd name="connsiteY34" fmla="*/ 2605786 h 4168715"/>
              <a:gd name="connsiteX35" fmla="*/ 3272962 w 4444818"/>
              <a:gd name="connsiteY35" fmla="*/ 2507113 h 4168715"/>
              <a:gd name="connsiteX36" fmla="*/ 3264815 w 4444818"/>
              <a:gd name="connsiteY36" fmla="*/ 2323799 h 4168715"/>
              <a:gd name="connsiteX37" fmla="*/ 3276583 w 4444818"/>
              <a:gd name="connsiteY37" fmla="*/ 2223767 h 4168715"/>
              <a:gd name="connsiteX38" fmla="*/ 3341309 w 4444818"/>
              <a:gd name="connsiteY38" fmla="*/ 2052221 h 4168715"/>
              <a:gd name="connsiteX39" fmla="*/ 3336330 w 4444818"/>
              <a:gd name="connsiteY39" fmla="*/ 2010126 h 4168715"/>
              <a:gd name="connsiteX40" fmla="*/ 3310983 w 4444818"/>
              <a:gd name="connsiteY40" fmla="*/ 2006053 h 4168715"/>
              <a:gd name="connsiteX41" fmla="*/ 3248520 w 4444818"/>
              <a:gd name="connsiteY41" fmla="*/ 2001074 h 4168715"/>
              <a:gd name="connsiteX42" fmla="*/ 3237204 w 4444818"/>
              <a:gd name="connsiteY42" fmla="*/ 1997453 h 4168715"/>
              <a:gd name="connsiteX43" fmla="*/ 3153920 w 4444818"/>
              <a:gd name="connsiteY43" fmla="*/ 1962148 h 4168715"/>
              <a:gd name="connsiteX44" fmla="*/ 3064300 w 4444818"/>
              <a:gd name="connsiteY44" fmla="*/ 1738096 h 4168715"/>
              <a:gd name="connsiteX45" fmla="*/ 3059773 w 4444818"/>
              <a:gd name="connsiteY45" fmla="*/ 1705960 h 4168715"/>
              <a:gd name="connsiteX46" fmla="*/ 3040763 w 4444818"/>
              <a:gd name="connsiteY46" fmla="*/ 1663865 h 4168715"/>
              <a:gd name="connsiteX47" fmla="*/ 2974679 w 4444818"/>
              <a:gd name="connsiteY47" fmla="*/ 1721349 h 4168715"/>
              <a:gd name="connsiteX48" fmla="*/ 2973321 w 4444818"/>
              <a:gd name="connsiteY48" fmla="*/ 1917790 h 4168715"/>
              <a:gd name="connsiteX49" fmla="*/ 3000479 w 4444818"/>
              <a:gd name="connsiteY49" fmla="*/ 2056747 h 4168715"/>
              <a:gd name="connsiteX50" fmla="*/ 3017226 w 4444818"/>
              <a:gd name="connsiteY50" fmla="*/ 2092505 h 4168715"/>
              <a:gd name="connsiteX51" fmla="*/ 3033974 w 4444818"/>
              <a:gd name="connsiteY51" fmla="*/ 2177147 h 4168715"/>
              <a:gd name="connsiteX52" fmla="*/ 3040310 w 4444818"/>
              <a:gd name="connsiteY52" fmla="*/ 2200683 h 4168715"/>
              <a:gd name="connsiteX53" fmla="*/ 3050268 w 4444818"/>
              <a:gd name="connsiteY53" fmla="*/ 2276272 h 4168715"/>
              <a:gd name="connsiteX54" fmla="*/ 3034426 w 4444818"/>
              <a:gd name="connsiteY54" fmla="*/ 2320178 h 4168715"/>
              <a:gd name="connsiteX55" fmla="*/ 3058416 w 4444818"/>
              <a:gd name="connsiteY55" fmla="*/ 2402556 h 4168715"/>
              <a:gd name="connsiteX56" fmla="*/ 3050721 w 4444818"/>
              <a:gd name="connsiteY56" fmla="*/ 2462303 h 4168715"/>
              <a:gd name="connsiteX57" fmla="*/ 3027184 w 4444818"/>
              <a:gd name="connsiteY57" fmla="*/ 2436503 h 4168715"/>
              <a:gd name="connsiteX58" fmla="*/ 3050721 w 4444818"/>
              <a:gd name="connsiteY58" fmla="*/ 2496250 h 4168715"/>
              <a:gd name="connsiteX59" fmla="*/ 3019037 w 4444818"/>
              <a:gd name="connsiteY59" fmla="*/ 2452345 h 4168715"/>
              <a:gd name="connsiteX60" fmla="*/ 3032163 w 4444818"/>
              <a:gd name="connsiteY60" fmla="*/ 2548303 h 4168715"/>
              <a:gd name="connsiteX61" fmla="*/ 3020847 w 4444818"/>
              <a:gd name="connsiteY61" fmla="*/ 2571387 h 4168715"/>
              <a:gd name="connsiteX62" fmla="*/ 3000479 w 4444818"/>
              <a:gd name="connsiteY62" fmla="*/ 2640639 h 4168715"/>
              <a:gd name="connsiteX63" fmla="*/ 3014963 w 4444818"/>
              <a:gd name="connsiteY63" fmla="*/ 2697218 h 4168715"/>
              <a:gd name="connsiteX64" fmla="*/ 2987806 w 4444818"/>
              <a:gd name="connsiteY64" fmla="*/ 2681376 h 4168715"/>
              <a:gd name="connsiteX65" fmla="*/ 3004553 w 4444818"/>
              <a:gd name="connsiteY65" fmla="*/ 2733428 h 4168715"/>
              <a:gd name="connsiteX66" fmla="*/ 2969248 w 4444818"/>
              <a:gd name="connsiteY66" fmla="*/ 2706723 h 4168715"/>
              <a:gd name="connsiteX67" fmla="*/ 2964721 w 4444818"/>
              <a:gd name="connsiteY67" fmla="*/ 2790007 h 4168715"/>
              <a:gd name="connsiteX68" fmla="*/ 2952500 w 4444818"/>
              <a:gd name="connsiteY68" fmla="*/ 2735691 h 4168715"/>
              <a:gd name="connsiteX69" fmla="*/ 2953858 w 4444818"/>
              <a:gd name="connsiteY69" fmla="*/ 2836627 h 4168715"/>
              <a:gd name="connsiteX70" fmla="*/ 2938922 w 4444818"/>
              <a:gd name="connsiteY70" fmla="*/ 2803585 h 4168715"/>
              <a:gd name="connsiteX71" fmla="*/ 2960195 w 4444818"/>
              <a:gd name="connsiteY71" fmla="*/ 2906332 h 4168715"/>
              <a:gd name="connsiteX72" fmla="*/ 2927153 w 4444818"/>
              <a:gd name="connsiteY72" fmla="*/ 2888680 h 4168715"/>
              <a:gd name="connsiteX73" fmla="*/ 2914932 w 4444818"/>
              <a:gd name="connsiteY73" fmla="*/ 2857448 h 4168715"/>
              <a:gd name="connsiteX74" fmla="*/ 2892753 w 4444818"/>
              <a:gd name="connsiteY74" fmla="*/ 2808564 h 4168715"/>
              <a:gd name="connsiteX75" fmla="*/ 2871480 w 4444818"/>
              <a:gd name="connsiteY75" fmla="*/ 2776880 h 4168715"/>
              <a:gd name="connsiteX76" fmla="*/ 2860617 w 4444818"/>
              <a:gd name="connsiteY76" fmla="*/ 2602618 h 4168715"/>
              <a:gd name="connsiteX77" fmla="*/ 2824859 w 4444818"/>
              <a:gd name="connsiteY77" fmla="*/ 2523861 h 4168715"/>
              <a:gd name="connsiteX78" fmla="*/ 2829385 w 4444818"/>
              <a:gd name="connsiteY78" fmla="*/ 2450082 h 4168715"/>
              <a:gd name="connsiteX79" fmla="*/ 2802680 w 4444818"/>
              <a:gd name="connsiteY79" fmla="*/ 2355483 h 4168715"/>
              <a:gd name="connsiteX80" fmla="*/ 2801775 w 4444818"/>
              <a:gd name="connsiteY80" fmla="*/ 2186199 h 4168715"/>
              <a:gd name="connsiteX81" fmla="*/ 2809017 w 4444818"/>
              <a:gd name="connsiteY81" fmla="*/ 2061726 h 4168715"/>
              <a:gd name="connsiteX82" fmla="*/ 2813543 w 4444818"/>
              <a:gd name="connsiteY82" fmla="*/ 1864380 h 4168715"/>
              <a:gd name="connsiteX83" fmla="*/ 2819427 w 4444818"/>
              <a:gd name="connsiteY83" fmla="*/ 1826812 h 4168715"/>
              <a:gd name="connsiteX84" fmla="*/ 2816259 w 4444818"/>
              <a:gd name="connsiteY84" fmla="*/ 1794222 h 4168715"/>
              <a:gd name="connsiteX85" fmla="*/ 2815806 w 4444818"/>
              <a:gd name="connsiteY85" fmla="*/ 1786075 h 4168715"/>
              <a:gd name="connsiteX86" fmla="*/ 2837080 w 4444818"/>
              <a:gd name="connsiteY86" fmla="*/ 1706865 h 4168715"/>
              <a:gd name="connsiteX87" fmla="*/ 2844775 w 4444818"/>
              <a:gd name="connsiteY87" fmla="*/ 1697812 h 4168715"/>
              <a:gd name="connsiteX88" fmla="*/ 2873290 w 4444818"/>
              <a:gd name="connsiteY88" fmla="*/ 1669749 h 4168715"/>
              <a:gd name="connsiteX89" fmla="*/ 2947974 w 4444818"/>
              <a:gd name="connsiteY89" fmla="*/ 1621771 h 4168715"/>
              <a:gd name="connsiteX90" fmla="*/ 2964721 w 4444818"/>
              <a:gd name="connsiteY90" fmla="*/ 1610455 h 4168715"/>
              <a:gd name="connsiteX91" fmla="*/ 2955216 w 4444818"/>
              <a:gd name="connsiteY91" fmla="*/ 1569266 h 4168715"/>
              <a:gd name="connsiteX92" fmla="*/ 2932132 w 4444818"/>
              <a:gd name="connsiteY92" fmla="*/ 1552518 h 4168715"/>
              <a:gd name="connsiteX93" fmla="*/ 2964721 w 4444818"/>
              <a:gd name="connsiteY93" fmla="*/ 1552518 h 4168715"/>
              <a:gd name="connsiteX94" fmla="*/ 2966984 w 4444818"/>
              <a:gd name="connsiteY94" fmla="*/ 1534413 h 4168715"/>
              <a:gd name="connsiteX95" fmla="*/ 2996405 w 4444818"/>
              <a:gd name="connsiteY95" fmla="*/ 1591444 h 4168715"/>
              <a:gd name="connsiteX96" fmla="*/ 3033068 w 4444818"/>
              <a:gd name="connsiteY96" fmla="*/ 1541655 h 4168715"/>
              <a:gd name="connsiteX97" fmla="*/ 3096889 w 4444818"/>
              <a:gd name="connsiteY97" fmla="*/ 1413561 h 4168715"/>
              <a:gd name="connsiteX98" fmla="*/ 3188773 w 4444818"/>
              <a:gd name="connsiteY98" fmla="*/ 1299498 h 4168715"/>
              <a:gd name="connsiteX99" fmla="*/ 3302383 w 4444818"/>
              <a:gd name="connsiteY99" fmla="*/ 1256499 h 4168715"/>
              <a:gd name="connsiteX100" fmla="*/ 3381140 w 4444818"/>
              <a:gd name="connsiteY100" fmla="*/ 1237036 h 4168715"/>
              <a:gd name="connsiteX101" fmla="*/ 3458087 w 4444818"/>
              <a:gd name="connsiteY101" fmla="*/ 1259667 h 4168715"/>
              <a:gd name="connsiteX102" fmla="*/ 3529603 w 4444818"/>
              <a:gd name="connsiteY102" fmla="*/ 1293162 h 4168715"/>
              <a:gd name="connsiteX103" fmla="*/ 3613792 w 4444818"/>
              <a:gd name="connsiteY103" fmla="*/ 1348383 h 4168715"/>
              <a:gd name="connsiteX104" fmla="*/ 3630086 w 4444818"/>
              <a:gd name="connsiteY104" fmla="*/ 1362414 h 4168715"/>
              <a:gd name="connsiteX105" fmla="*/ 3636423 w 4444818"/>
              <a:gd name="connsiteY105" fmla="*/ 1328014 h 4168715"/>
              <a:gd name="connsiteX106" fmla="*/ 3629181 w 4444818"/>
              <a:gd name="connsiteY106" fmla="*/ 1168689 h 4168715"/>
              <a:gd name="connsiteX107" fmla="*/ 3637781 w 4444818"/>
              <a:gd name="connsiteY107" fmla="*/ 842796 h 4168715"/>
              <a:gd name="connsiteX108" fmla="*/ 3618318 w 4444818"/>
              <a:gd name="connsiteY108" fmla="*/ 584344 h 4168715"/>
              <a:gd name="connsiteX109" fmla="*/ 3589350 w 4444818"/>
              <a:gd name="connsiteY109" fmla="*/ 530029 h 4168715"/>
              <a:gd name="connsiteX110" fmla="*/ 3520550 w 4444818"/>
              <a:gd name="connsiteY110" fmla="*/ 470282 h 4168715"/>
              <a:gd name="connsiteX111" fmla="*/ 3449487 w 4444818"/>
              <a:gd name="connsiteY111" fmla="*/ 300546 h 4168715"/>
              <a:gd name="connsiteX112" fmla="*/ 3434551 w 4444818"/>
              <a:gd name="connsiteY112" fmla="*/ 253925 h 4168715"/>
              <a:gd name="connsiteX113" fmla="*/ 3478455 w 4444818"/>
              <a:gd name="connsiteY113" fmla="*/ 262525 h 4168715"/>
              <a:gd name="connsiteX114" fmla="*/ 3535487 w 4444818"/>
              <a:gd name="connsiteY114" fmla="*/ 349430 h 4168715"/>
              <a:gd name="connsiteX115" fmla="*/ 3554045 w 4444818"/>
              <a:gd name="connsiteY115" fmla="*/ 369345 h 4168715"/>
              <a:gd name="connsiteX116" fmla="*/ 3559024 w 4444818"/>
              <a:gd name="connsiteY116" fmla="*/ 338114 h 4168715"/>
              <a:gd name="connsiteX117" fmla="*/ 3542729 w 4444818"/>
              <a:gd name="connsiteY117" fmla="*/ 76494 h 4168715"/>
              <a:gd name="connsiteX118" fmla="*/ 3549971 w 4444818"/>
              <a:gd name="connsiteY118" fmla="*/ 47073 h 4168715"/>
              <a:gd name="connsiteX119" fmla="*/ 3571697 w 4444818"/>
              <a:gd name="connsiteY119" fmla="*/ 34400 h 4168715"/>
              <a:gd name="connsiteX120" fmla="*/ 3588897 w 4444818"/>
              <a:gd name="connsiteY120" fmla="*/ 52505 h 4168715"/>
              <a:gd name="connsiteX121" fmla="*/ 3600213 w 4444818"/>
              <a:gd name="connsiteY121" fmla="*/ 135789 h 4168715"/>
              <a:gd name="connsiteX122" fmla="*/ 3595686 w 4444818"/>
              <a:gd name="connsiteY122" fmla="*/ 43452 h 4168715"/>
              <a:gd name="connsiteX123" fmla="*/ 3614244 w 4444818"/>
              <a:gd name="connsiteY123" fmla="*/ 0 h 4168715"/>
              <a:gd name="connsiteX124" fmla="*/ 3648644 w 4444818"/>
              <a:gd name="connsiteY124" fmla="*/ 39831 h 4168715"/>
              <a:gd name="connsiteX125" fmla="*/ 3668107 w 4444818"/>
              <a:gd name="connsiteY125" fmla="*/ 157062 h 4168715"/>
              <a:gd name="connsiteX126" fmla="*/ 3675802 w 4444818"/>
              <a:gd name="connsiteY126" fmla="*/ 182862 h 4168715"/>
              <a:gd name="connsiteX127" fmla="*/ 3676707 w 4444818"/>
              <a:gd name="connsiteY127" fmla="*/ 138957 h 4168715"/>
              <a:gd name="connsiteX128" fmla="*/ 3669918 w 4444818"/>
              <a:gd name="connsiteY128" fmla="*/ 56126 h 4168715"/>
              <a:gd name="connsiteX129" fmla="*/ 3691644 w 4444818"/>
              <a:gd name="connsiteY129" fmla="*/ 19463 h 4168715"/>
              <a:gd name="connsiteX130" fmla="*/ 3725591 w 4444818"/>
              <a:gd name="connsiteY130" fmla="*/ 57937 h 4168715"/>
              <a:gd name="connsiteX131" fmla="*/ 3746412 w 4444818"/>
              <a:gd name="connsiteY131" fmla="*/ 236725 h 4168715"/>
              <a:gd name="connsiteX132" fmla="*/ 3750033 w 4444818"/>
              <a:gd name="connsiteY132" fmla="*/ 262978 h 4168715"/>
              <a:gd name="connsiteX133" fmla="*/ 3774928 w 4444818"/>
              <a:gd name="connsiteY133" fmla="*/ 114515 h 4168715"/>
              <a:gd name="connsiteX134" fmla="*/ 3799822 w 4444818"/>
              <a:gd name="connsiteY134" fmla="*/ 92789 h 4168715"/>
              <a:gd name="connsiteX135" fmla="*/ 3815212 w 4444818"/>
              <a:gd name="connsiteY135" fmla="*/ 112252 h 4168715"/>
              <a:gd name="connsiteX136" fmla="*/ 3814306 w 4444818"/>
              <a:gd name="connsiteY136" fmla="*/ 178336 h 4168715"/>
              <a:gd name="connsiteX137" fmla="*/ 3813854 w 4444818"/>
              <a:gd name="connsiteY137" fmla="*/ 301451 h 4168715"/>
              <a:gd name="connsiteX138" fmla="*/ 3802085 w 4444818"/>
              <a:gd name="connsiteY138" fmla="*/ 494724 h 4168715"/>
              <a:gd name="connsiteX139" fmla="*/ 3802991 w 4444818"/>
              <a:gd name="connsiteY139" fmla="*/ 554471 h 4168715"/>
              <a:gd name="connsiteX140" fmla="*/ 3886274 w 4444818"/>
              <a:gd name="connsiteY140" fmla="*/ 884437 h 4168715"/>
              <a:gd name="connsiteX141" fmla="*/ 3944211 w 4444818"/>
              <a:gd name="connsiteY141" fmla="*/ 1189510 h 4168715"/>
              <a:gd name="connsiteX142" fmla="*/ 3938327 w 4444818"/>
              <a:gd name="connsiteY142" fmla="*/ 1286825 h 4168715"/>
              <a:gd name="connsiteX143" fmla="*/ 3920674 w 4444818"/>
              <a:gd name="connsiteY143" fmla="*/ 1367393 h 4168715"/>
              <a:gd name="connsiteX144" fmla="*/ 3914790 w 4444818"/>
              <a:gd name="connsiteY144" fmla="*/ 1418993 h 4168715"/>
              <a:gd name="connsiteX145" fmla="*/ 3874506 w 4444818"/>
              <a:gd name="connsiteY145" fmla="*/ 1624939 h 4168715"/>
              <a:gd name="connsiteX146" fmla="*/ 3883106 w 4444818"/>
              <a:gd name="connsiteY146" fmla="*/ 1656170 h 4168715"/>
              <a:gd name="connsiteX147" fmla="*/ 3876769 w 4444818"/>
              <a:gd name="connsiteY147" fmla="*/ 1747601 h 4168715"/>
              <a:gd name="connsiteX148" fmla="*/ 3845085 w 4444818"/>
              <a:gd name="connsiteY148" fmla="*/ 1768875 h 4168715"/>
              <a:gd name="connsiteX149" fmla="*/ 3828338 w 4444818"/>
              <a:gd name="connsiteY149" fmla="*/ 1787433 h 4168715"/>
              <a:gd name="connsiteX150" fmla="*/ 3784433 w 4444818"/>
              <a:gd name="connsiteY150" fmla="*/ 1898780 h 4168715"/>
              <a:gd name="connsiteX151" fmla="*/ 3759538 w 4444818"/>
              <a:gd name="connsiteY151" fmla="*/ 2030947 h 4168715"/>
              <a:gd name="connsiteX152" fmla="*/ 3779454 w 4444818"/>
              <a:gd name="connsiteY152" fmla="*/ 2107442 h 4168715"/>
              <a:gd name="connsiteX153" fmla="*/ 3842369 w 4444818"/>
              <a:gd name="connsiteY153" fmla="*/ 2240515 h 4168715"/>
              <a:gd name="connsiteX154" fmla="*/ 3918411 w 4444818"/>
              <a:gd name="connsiteY154" fmla="*/ 2314293 h 4168715"/>
              <a:gd name="connsiteX155" fmla="*/ 4044695 w 4444818"/>
              <a:gd name="connsiteY155" fmla="*/ 2452345 h 4168715"/>
              <a:gd name="connsiteX156" fmla="*/ 4089958 w 4444818"/>
              <a:gd name="connsiteY156" fmla="*/ 2546492 h 4168715"/>
              <a:gd name="connsiteX157" fmla="*/ 3996716 w 4444818"/>
              <a:gd name="connsiteY157" fmla="*/ 2772354 h 4168715"/>
              <a:gd name="connsiteX158" fmla="*/ 3904380 w 4444818"/>
              <a:gd name="connsiteY158" fmla="*/ 2985090 h 4168715"/>
              <a:gd name="connsiteX159" fmla="*/ 3892159 w 4444818"/>
              <a:gd name="connsiteY159" fmla="*/ 3088289 h 4168715"/>
              <a:gd name="connsiteX160" fmla="*/ 3845990 w 4444818"/>
              <a:gd name="connsiteY160" fmla="*/ 3233130 h 4168715"/>
              <a:gd name="connsiteX161" fmla="*/ 3799370 w 4444818"/>
              <a:gd name="connsiteY161" fmla="*/ 3320488 h 4168715"/>
              <a:gd name="connsiteX162" fmla="*/ 3606097 w 4444818"/>
              <a:gd name="connsiteY162" fmla="*/ 3650455 h 4168715"/>
              <a:gd name="connsiteX163" fmla="*/ 3597497 w 4444818"/>
              <a:gd name="connsiteY163" fmla="*/ 3665844 h 4168715"/>
              <a:gd name="connsiteX164" fmla="*/ 3743243 w 4444818"/>
              <a:gd name="connsiteY164" fmla="*/ 3665844 h 4168715"/>
              <a:gd name="connsiteX165" fmla="*/ 4199041 w 4444818"/>
              <a:gd name="connsiteY165" fmla="*/ 3699791 h 4168715"/>
              <a:gd name="connsiteX166" fmla="*/ 4370588 w 4444818"/>
              <a:gd name="connsiteY166" fmla="*/ 3763612 h 4168715"/>
              <a:gd name="connsiteX167" fmla="*/ 4446177 w 4444818"/>
              <a:gd name="connsiteY167" fmla="*/ 3870433 h 4168715"/>
              <a:gd name="connsiteX168" fmla="*/ 4447082 w 4444818"/>
              <a:gd name="connsiteY168" fmla="*/ 3932895 h 4168715"/>
              <a:gd name="connsiteX169" fmla="*/ 4344788 w 4444818"/>
              <a:gd name="connsiteY169" fmla="*/ 4110326 h 4168715"/>
              <a:gd name="connsiteX170" fmla="*/ 4235252 w 4444818"/>
              <a:gd name="connsiteY170" fmla="*/ 4164642 h 4168715"/>
              <a:gd name="connsiteX171" fmla="*/ 4228462 w 4444818"/>
              <a:gd name="connsiteY171" fmla="*/ 4165547 h 4168715"/>
              <a:gd name="connsiteX172" fmla="*/ 4103536 w 4444818"/>
              <a:gd name="connsiteY172" fmla="*/ 4168715 h 4168715"/>
              <a:gd name="connsiteX173" fmla="*/ 3229962 w 4444818"/>
              <a:gd name="connsiteY173" fmla="*/ 4150157 h 4168715"/>
              <a:gd name="connsiteX174" fmla="*/ 3121784 w 4444818"/>
              <a:gd name="connsiteY174" fmla="*/ 4133863 h 4168715"/>
              <a:gd name="connsiteX175" fmla="*/ 2948427 w 4444818"/>
              <a:gd name="connsiteY175" fmla="*/ 4032926 h 4168715"/>
              <a:gd name="connsiteX176" fmla="*/ 2896374 w 4444818"/>
              <a:gd name="connsiteY176" fmla="*/ 4020253 h 4168715"/>
              <a:gd name="connsiteX177" fmla="*/ 2628871 w 4444818"/>
              <a:gd name="connsiteY177" fmla="*/ 4062800 h 4168715"/>
              <a:gd name="connsiteX178" fmla="*/ 2300714 w 4444818"/>
              <a:gd name="connsiteY178" fmla="*/ 4108063 h 4168715"/>
              <a:gd name="connsiteX179" fmla="*/ 1807801 w 4444818"/>
              <a:gd name="connsiteY179" fmla="*/ 4115305 h 4168715"/>
              <a:gd name="connsiteX180" fmla="*/ 1712296 w 4444818"/>
              <a:gd name="connsiteY180" fmla="*/ 4100821 h 4168715"/>
              <a:gd name="connsiteX181" fmla="*/ 1575150 w 4444818"/>
              <a:gd name="connsiteY181" fmla="*/ 4072305 h 4168715"/>
              <a:gd name="connsiteX182" fmla="*/ 1333898 w 4444818"/>
              <a:gd name="connsiteY182" fmla="*/ 4064158 h 4168715"/>
              <a:gd name="connsiteX183" fmla="*/ 1092647 w 4444818"/>
              <a:gd name="connsiteY183" fmla="*/ 4052389 h 4168715"/>
              <a:gd name="connsiteX184" fmla="*/ 711986 w 4444818"/>
              <a:gd name="connsiteY184" fmla="*/ 4069137 h 4168715"/>
              <a:gd name="connsiteX185" fmla="*/ 502418 w 4444818"/>
              <a:gd name="connsiteY185" fmla="*/ 4094031 h 4168715"/>
              <a:gd name="connsiteX186" fmla="*/ 413250 w 4444818"/>
              <a:gd name="connsiteY186" fmla="*/ 4100368 h 4168715"/>
              <a:gd name="connsiteX187" fmla="*/ 327251 w 4444818"/>
              <a:gd name="connsiteY187" fmla="*/ 4110326 h 4168715"/>
              <a:gd name="connsiteX188" fmla="*/ 242157 w 4444818"/>
              <a:gd name="connsiteY188" fmla="*/ 4110326 h 4168715"/>
              <a:gd name="connsiteX189" fmla="*/ 43905 w 4444818"/>
              <a:gd name="connsiteY189" fmla="*/ 4108063 h 4168715"/>
              <a:gd name="connsiteX190" fmla="*/ 0 w 4444818"/>
              <a:gd name="connsiteY190" fmla="*/ 4089052 h 4168715"/>
              <a:gd name="connsiteX191" fmla="*/ 5432 w 4444818"/>
              <a:gd name="connsiteY191" fmla="*/ 4068231 h 416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4444818" h="4168715">
                <a:moveTo>
                  <a:pt x="5432" y="4068231"/>
                </a:moveTo>
                <a:cubicBezTo>
                  <a:pt x="14937" y="4060989"/>
                  <a:pt x="23537" y="4052842"/>
                  <a:pt x="33947" y="4047863"/>
                </a:cubicBezTo>
                <a:cubicBezTo>
                  <a:pt x="64726" y="4032474"/>
                  <a:pt x="96863" y="4021611"/>
                  <a:pt x="123568" y="3996716"/>
                </a:cubicBezTo>
                <a:cubicBezTo>
                  <a:pt x="182410" y="3941495"/>
                  <a:pt x="253925" y="3938327"/>
                  <a:pt x="329514" y="3912527"/>
                </a:cubicBezTo>
                <a:cubicBezTo>
                  <a:pt x="379303" y="3895780"/>
                  <a:pt x="420945" y="3869980"/>
                  <a:pt x="454892" y="3829696"/>
                </a:cubicBezTo>
                <a:cubicBezTo>
                  <a:pt x="469829" y="3812496"/>
                  <a:pt x="488387" y="3797559"/>
                  <a:pt x="507850" y="3785791"/>
                </a:cubicBezTo>
                <a:cubicBezTo>
                  <a:pt x="539534" y="3766780"/>
                  <a:pt x="572576" y="3768591"/>
                  <a:pt x="604713" y="3788054"/>
                </a:cubicBezTo>
                <a:cubicBezTo>
                  <a:pt x="625986" y="3800728"/>
                  <a:pt x="649070" y="3811138"/>
                  <a:pt x="670344" y="3823359"/>
                </a:cubicBezTo>
                <a:cubicBezTo>
                  <a:pt x="683017" y="3830601"/>
                  <a:pt x="694333" y="3841012"/>
                  <a:pt x="707459" y="3847801"/>
                </a:cubicBezTo>
                <a:cubicBezTo>
                  <a:pt x="713344" y="3850969"/>
                  <a:pt x="724207" y="3854138"/>
                  <a:pt x="728733" y="3850969"/>
                </a:cubicBezTo>
                <a:cubicBezTo>
                  <a:pt x="764038" y="3826075"/>
                  <a:pt x="803869" y="3828791"/>
                  <a:pt x="843701" y="3827885"/>
                </a:cubicBezTo>
                <a:cubicBezTo>
                  <a:pt x="925627" y="3826527"/>
                  <a:pt x="1005289" y="3807970"/>
                  <a:pt x="1085405" y="3791675"/>
                </a:cubicBezTo>
                <a:cubicBezTo>
                  <a:pt x="1185436" y="3771307"/>
                  <a:pt x="1285467" y="3751391"/>
                  <a:pt x="1388214" y="3759086"/>
                </a:cubicBezTo>
                <a:cubicBezTo>
                  <a:pt x="1439814" y="3762707"/>
                  <a:pt x="1491413" y="3771759"/>
                  <a:pt x="1543013" y="3779907"/>
                </a:cubicBezTo>
                <a:cubicBezTo>
                  <a:pt x="1719538" y="3807970"/>
                  <a:pt x="1894253" y="3809780"/>
                  <a:pt x="2066252" y="3764970"/>
                </a:cubicBezTo>
                <a:cubicBezTo>
                  <a:pt x="2200683" y="3729665"/>
                  <a:pt x="2324704" y="3686212"/>
                  <a:pt x="2458229" y="3648644"/>
                </a:cubicBezTo>
                <a:cubicBezTo>
                  <a:pt x="2474071" y="3644118"/>
                  <a:pt x="2487197" y="3630539"/>
                  <a:pt x="2505755" y="3637781"/>
                </a:cubicBezTo>
                <a:cubicBezTo>
                  <a:pt x="2507113" y="3638234"/>
                  <a:pt x="2509829" y="3637329"/>
                  <a:pt x="2510734" y="3636423"/>
                </a:cubicBezTo>
                <a:cubicBezTo>
                  <a:pt x="2522503" y="3616507"/>
                  <a:pt x="2544229" y="3605645"/>
                  <a:pt x="2561881" y="3599308"/>
                </a:cubicBezTo>
                <a:cubicBezTo>
                  <a:pt x="2571839" y="3595687"/>
                  <a:pt x="2579534" y="3586181"/>
                  <a:pt x="2589039" y="3579392"/>
                </a:cubicBezTo>
                <a:cubicBezTo>
                  <a:pt x="2593113" y="3576676"/>
                  <a:pt x="2597639" y="3559023"/>
                  <a:pt x="2602165" y="3558571"/>
                </a:cubicBezTo>
                <a:cubicBezTo>
                  <a:pt x="2620723" y="3557213"/>
                  <a:pt x="2632492" y="3546350"/>
                  <a:pt x="2639734" y="3531413"/>
                </a:cubicBezTo>
                <a:cubicBezTo>
                  <a:pt x="2667344" y="3474835"/>
                  <a:pt x="2715323" y="3421877"/>
                  <a:pt x="2757417" y="3377972"/>
                </a:cubicBezTo>
                <a:cubicBezTo>
                  <a:pt x="2801322" y="3331804"/>
                  <a:pt x="2861975" y="3311436"/>
                  <a:pt x="2919911" y="3291067"/>
                </a:cubicBezTo>
                <a:cubicBezTo>
                  <a:pt x="2952953" y="3279299"/>
                  <a:pt x="2984637" y="3263909"/>
                  <a:pt x="3016321" y="3249425"/>
                </a:cubicBezTo>
                <a:cubicBezTo>
                  <a:pt x="3021300" y="3247162"/>
                  <a:pt x="3023563" y="3239467"/>
                  <a:pt x="3027637" y="3233130"/>
                </a:cubicBezTo>
                <a:cubicBezTo>
                  <a:pt x="3061584" y="3238562"/>
                  <a:pt x="3126763" y="3240825"/>
                  <a:pt x="3147584" y="3220457"/>
                </a:cubicBezTo>
                <a:cubicBezTo>
                  <a:pt x="3190583" y="3178815"/>
                  <a:pt x="3198731" y="3137626"/>
                  <a:pt x="3234941" y="3090100"/>
                </a:cubicBezTo>
                <a:cubicBezTo>
                  <a:pt x="3247614" y="3073352"/>
                  <a:pt x="3255762" y="3054342"/>
                  <a:pt x="3260741" y="3034426"/>
                </a:cubicBezTo>
                <a:cubicBezTo>
                  <a:pt x="3263457" y="3024468"/>
                  <a:pt x="3265267" y="3014058"/>
                  <a:pt x="3267078" y="3003195"/>
                </a:cubicBezTo>
                <a:cubicBezTo>
                  <a:pt x="3268888" y="2991879"/>
                  <a:pt x="3271604" y="2980111"/>
                  <a:pt x="3274772" y="2968795"/>
                </a:cubicBezTo>
                <a:cubicBezTo>
                  <a:pt x="3278394" y="2956574"/>
                  <a:pt x="3282014" y="2944806"/>
                  <a:pt x="3289256" y="2928059"/>
                </a:cubicBezTo>
                <a:cubicBezTo>
                  <a:pt x="3319130" y="2861974"/>
                  <a:pt x="3314604" y="2785028"/>
                  <a:pt x="3291972" y="2712607"/>
                </a:cubicBezTo>
                <a:cubicBezTo>
                  <a:pt x="3282920" y="2685449"/>
                  <a:pt x="3301025" y="2662818"/>
                  <a:pt x="3302383" y="2637923"/>
                </a:cubicBezTo>
                <a:cubicBezTo>
                  <a:pt x="3301477" y="2627060"/>
                  <a:pt x="3301477" y="2616197"/>
                  <a:pt x="3299667" y="2605786"/>
                </a:cubicBezTo>
                <a:cubicBezTo>
                  <a:pt x="3292425" y="2567766"/>
                  <a:pt x="3269793" y="2544229"/>
                  <a:pt x="3272962" y="2507113"/>
                </a:cubicBezTo>
                <a:cubicBezTo>
                  <a:pt x="3277488" y="2445556"/>
                  <a:pt x="3279299" y="2384451"/>
                  <a:pt x="3264815" y="2323799"/>
                </a:cubicBezTo>
                <a:cubicBezTo>
                  <a:pt x="3256667" y="2288946"/>
                  <a:pt x="3263457" y="2255451"/>
                  <a:pt x="3276583" y="2223767"/>
                </a:cubicBezTo>
                <a:cubicBezTo>
                  <a:pt x="3294236" y="2180768"/>
                  <a:pt x="3333162" y="2118757"/>
                  <a:pt x="3341309" y="2052221"/>
                </a:cubicBezTo>
                <a:cubicBezTo>
                  <a:pt x="3343119" y="2038189"/>
                  <a:pt x="3340856" y="2023253"/>
                  <a:pt x="3336330" y="2010126"/>
                </a:cubicBezTo>
                <a:cubicBezTo>
                  <a:pt x="3334972" y="2006053"/>
                  <a:pt x="3318225" y="2003337"/>
                  <a:pt x="3310983" y="2006053"/>
                </a:cubicBezTo>
                <a:cubicBezTo>
                  <a:pt x="3288804" y="2014653"/>
                  <a:pt x="3267983" y="2021895"/>
                  <a:pt x="3248520" y="2001074"/>
                </a:cubicBezTo>
                <a:cubicBezTo>
                  <a:pt x="3246257" y="1998358"/>
                  <a:pt x="3241278" y="1997453"/>
                  <a:pt x="3237204" y="1997453"/>
                </a:cubicBezTo>
                <a:cubicBezTo>
                  <a:pt x="3204615" y="1996547"/>
                  <a:pt x="3177910" y="1982063"/>
                  <a:pt x="3153920" y="1962148"/>
                </a:cubicBezTo>
                <a:cubicBezTo>
                  <a:pt x="3084668" y="1903306"/>
                  <a:pt x="3049816" y="1830885"/>
                  <a:pt x="3064300" y="1738096"/>
                </a:cubicBezTo>
                <a:cubicBezTo>
                  <a:pt x="3066110" y="1727686"/>
                  <a:pt x="3063395" y="1716370"/>
                  <a:pt x="3059773" y="1705960"/>
                </a:cubicBezTo>
                <a:cubicBezTo>
                  <a:pt x="3054795" y="1691475"/>
                  <a:pt x="3047100" y="1677897"/>
                  <a:pt x="3040763" y="1663865"/>
                </a:cubicBezTo>
                <a:cubicBezTo>
                  <a:pt x="2993237" y="1676991"/>
                  <a:pt x="2987806" y="1668391"/>
                  <a:pt x="2974679" y="1721349"/>
                </a:cubicBezTo>
                <a:cubicBezTo>
                  <a:pt x="2958385" y="1786528"/>
                  <a:pt x="2962458" y="1852611"/>
                  <a:pt x="2973321" y="1917790"/>
                </a:cubicBezTo>
                <a:cubicBezTo>
                  <a:pt x="2981016" y="1964411"/>
                  <a:pt x="2990521" y="2010579"/>
                  <a:pt x="3000479" y="2056747"/>
                </a:cubicBezTo>
                <a:cubicBezTo>
                  <a:pt x="3003195" y="2069421"/>
                  <a:pt x="3010889" y="2080737"/>
                  <a:pt x="3017226" y="2092505"/>
                </a:cubicBezTo>
                <a:cubicBezTo>
                  <a:pt x="3032163" y="2118757"/>
                  <a:pt x="3040763" y="2145915"/>
                  <a:pt x="3033974" y="2177147"/>
                </a:cubicBezTo>
                <a:cubicBezTo>
                  <a:pt x="3032616" y="2184389"/>
                  <a:pt x="3035784" y="2194799"/>
                  <a:pt x="3040310" y="2200683"/>
                </a:cubicBezTo>
                <a:cubicBezTo>
                  <a:pt x="3052079" y="2216978"/>
                  <a:pt x="3054795" y="2254094"/>
                  <a:pt x="3050268" y="2276272"/>
                </a:cubicBezTo>
                <a:cubicBezTo>
                  <a:pt x="3047553" y="2289851"/>
                  <a:pt x="3034426" y="2299356"/>
                  <a:pt x="3034426" y="2320178"/>
                </a:cubicBezTo>
                <a:cubicBezTo>
                  <a:pt x="3033974" y="2385809"/>
                  <a:pt x="3045742" y="2374946"/>
                  <a:pt x="3058416" y="2402556"/>
                </a:cubicBezTo>
                <a:cubicBezTo>
                  <a:pt x="3065658" y="2418398"/>
                  <a:pt x="3042574" y="2421566"/>
                  <a:pt x="3050721" y="2462303"/>
                </a:cubicBezTo>
                <a:cubicBezTo>
                  <a:pt x="3028542" y="2451440"/>
                  <a:pt x="3027637" y="2429714"/>
                  <a:pt x="3027184" y="2436503"/>
                </a:cubicBezTo>
                <a:cubicBezTo>
                  <a:pt x="3026279" y="2452345"/>
                  <a:pt x="3031258" y="2470450"/>
                  <a:pt x="3050721" y="2496250"/>
                </a:cubicBezTo>
                <a:cubicBezTo>
                  <a:pt x="3049816" y="2501229"/>
                  <a:pt x="3018584" y="2450082"/>
                  <a:pt x="3019037" y="2452345"/>
                </a:cubicBezTo>
                <a:cubicBezTo>
                  <a:pt x="3023563" y="2493082"/>
                  <a:pt x="3045289" y="2509377"/>
                  <a:pt x="3032163" y="2548303"/>
                </a:cubicBezTo>
                <a:cubicBezTo>
                  <a:pt x="3029900" y="2554639"/>
                  <a:pt x="3026279" y="2563239"/>
                  <a:pt x="3020847" y="2571387"/>
                </a:cubicBezTo>
                <a:cubicBezTo>
                  <a:pt x="3006363" y="2590850"/>
                  <a:pt x="3005005" y="2618008"/>
                  <a:pt x="3000479" y="2640639"/>
                </a:cubicBezTo>
                <a:cubicBezTo>
                  <a:pt x="3000479" y="2622534"/>
                  <a:pt x="3001384" y="2710797"/>
                  <a:pt x="3014963" y="2697218"/>
                </a:cubicBezTo>
                <a:cubicBezTo>
                  <a:pt x="3001384" y="2701744"/>
                  <a:pt x="2985090" y="2666891"/>
                  <a:pt x="2987806" y="2681376"/>
                </a:cubicBezTo>
                <a:cubicBezTo>
                  <a:pt x="2992784" y="2705365"/>
                  <a:pt x="2985542" y="2701744"/>
                  <a:pt x="3004553" y="2733428"/>
                </a:cubicBezTo>
                <a:cubicBezTo>
                  <a:pt x="3016774" y="2753796"/>
                  <a:pt x="2969700" y="2680018"/>
                  <a:pt x="2969248" y="2706723"/>
                </a:cubicBezTo>
                <a:cubicBezTo>
                  <a:pt x="2968343" y="2717133"/>
                  <a:pt x="2957932" y="2769638"/>
                  <a:pt x="2964721" y="2790007"/>
                </a:cubicBezTo>
                <a:cubicBezTo>
                  <a:pt x="2955669" y="2775522"/>
                  <a:pt x="2957027" y="2753796"/>
                  <a:pt x="2952500" y="2735691"/>
                </a:cubicBezTo>
                <a:cubicBezTo>
                  <a:pt x="2952500" y="2767375"/>
                  <a:pt x="2949332" y="2804943"/>
                  <a:pt x="2953858" y="2836627"/>
                </a:cubicBezTo>
                <a:cubicBezTo>
                  <a:pt x="2942543" y="2832101"/>
                  <a:pt x="2943448" y="2812638"/>
                  <a:pt x="2938922" y="2803585"/>
                </a:cubicBezTo>
                <a:cubicBezTo>
                  <a:pt x="2929869" y="2845680"/>
                  <a:pt x="2930774" y="2894564"/>
                  <a:pt x="2960195" y="2906332"/>
                </a:cubicBezTo>
                <a:cubicBezTo>
                  <a:pt x="2937563" y="2904069"/>
                  <a:pt x="2932132" y="2897732"/>
                  <a:pt x="2927153" y="2888680"/>
                </a:cubicBezTo>
                <a:cubicBezTo>
                  <a:pt x="2921721" y="2879627"/>
                  <a:pt x="2918100" y="2869217"/>
                  <a:pt x="2914932" y="2857448"/>
                </a:cubicBezTo>
                <a:cubicBezTo>
                  <a:pt x="2908595" y="2835722"/>
                  <a:pt x="2900448" y="2820785"/>
                  <a:pt x="2892753" y="2808564"/>
                </a:cubicBezTo>
                <a:cubicBezTo>
                  <a:pt x="2884606" y="2797249"/>
                  <a:pt x="2876911" y="2785933"/>
                  <a:pt x="2871480" y="2776880"/>
                </a:cubicBezTo>
                <a:cubicBezTo>
                  <a:pt x="2835269" y="2727091"/>
                  <a:pt x="2866953" y="2639734"/>
                  <a:pt x="2860617" y="2602618"/>
                </a:cubicBezTo>
                <a:cubicBezTo>
                  <a:pt x="2855185" y="2570934"/>
                  <a:pt x="2828027" y="2584966"/>
                  <a:pt x="2824859" y="2523861"/>
                </a:cubicBezTo>
                <a:cubicBezTo>
                  <a:pt x="2824406" y="2511640"/>
                  <a:pt x="2831196" y="2464114"/>
                  <a:pt x="2829385" y="2450082"/>
                </a:cubicBezTo>
                <a:cubicBezTo>
                  <a:pt x="2823501" y="2407987"/>
                  <a:pt x="2808564" y="2397577"/>
                  <a:pt x="2802680" y="2355483"/>
                </a:cubicBezTo>
                <a:cubicBezTo>
                  <a:pt x="2794533" y="2299356"/>
                  <a:pt x="2791817" y="2243230"/>
                  <a:pt x="2801775" y="2186199"/>
                </a:cubicBezTo>
                <a:cubicBezTo>
                  <a:pt x="2809017" y="2145463"/>
                  <a:pt x="2808112" y="2103368"/>
                  <a:pt x="2809017" y="2061726"/>
                </a:cubicBezTo>
                <a:cubicBezTo>
                  <a:pt x="2810827" y="1996095"/>
                  <a:pt x="2811733" y="1930011"/>
                  <a:pt x="2813543" y="1864380"/>
                </a:cubicBezTo>
                <a:cubicBezTo>
                  <a:pt x="2813996" y="1851706"/>
                  <a:pt x="2817617" y="1839485"/>
                  <a:pt x="2819427" y="1826812"/>
                </a:cubicBezTo>
                <a:cubicBezTo>
                  <a:pt x="2820785" y="1815948"/>
                  <a:pt x="2829838" y="1804180"/>
                  <a:pt x="2816259" y="1794222"/>
                </a:cubicBezTo>
                <a:cubicBezTo>
                  <a:pt x="2814901" y="1793317"/>
                  <a:pt x="2815354" y="1788338"/>
                  <a:pt x="2815806" y="1786075"/>
                </a:cubicBezTo>
                <a:cubicBezTo>
                  <a:pt x="2822596" y="1759822"/>
                  <a:pt x="2829838" y="1733117"/>
                  <a:pt x="2837080" y="1706865"/>
                </a:cubicBezTo>
                <a:cubicBezTo>
                  <a:pt x="2837985" y="1703244"/>
                  <a:pt x="2842059" y="1700528"/>
                  <a:pt x="2844775" y="1697812"/>
                </a:cubicBezTo>
                <a:cubicBezTo>
                  <a:pt x="2854280" y="1688307"/>
                  <a:pt x="2864690" y="1680160"/>
                  <a:pt x="2873290" y="1669749"/>
                </a:cubicBezTo>
                <a:cubicBezTo>
                  <a:pt x="2893206" y="1645760"/>
                  <a:pt x="2917648" y="1629918"/>
                  <a:pt x="2947974" y="1621771"/>
                </a:cubicBezTo>
                <a:cubicBezTo>
                  <a:pt x="2954311" y="1619960"/>
                  <a:pt x="2965174" y="1612718"/>
                  <a:pt x="2964721" y="1610455"/>
                </a:cubicBezTo>
                <a:cubicBezTo>
                  <a:pt x="2961100" y="1596876"/>
                  <a:pt x="2973321" y="1579676"/>
                  <a:pt x="2955216" y="1569266"/>
                </a:cubicBezTo>
                <a:cubicBezTo>
                  <a:pt x="2948427" y="1565192"/>
                  <a:pt x="2942543" y="1560213"/>
                  <a:pt x="2932132" y="1552518"/>
                </a:cubicBezTo>
                <a:lnTo>
                  <a:pt x="2964721" y="1552518"/>
                </a:lnTo>
                <a:cubicBezTo>
                  <a:pt x="2965627" y="1546634"/>
                  <a:pt x="2966079" y="1541655"/>
                  <a:pt x="2966984" y="1534413"/>
                </a:cubicBezTo>
                <a:cubicBezTo>
                  <a:pt x="2977395" y="1554329"/>
                  <a:pt x="2986900" y="1572434"/>
                  <a:pt x="2996405" y="1591444"/>
                </a:cubicBezTo>
                <a:cubicBezTo>
                  <a:pt x="3019942" y="1582844"/>
                  <a:pt x="3028089" y="1562476"/>
                  <a:pt x="3033068" y="1541655"/>
                </a:cubicBezTo>
                <a:cubicBezTo>
                  <a:pt x="3044837" y="1494129"/>
                  <a:pt x="3068826" y="1452487"/>
                  <a:pt x="3096889" y="1413561"/>
                </a:cubicBezTo>
                <a:cubicBezTo>
                  <a:pt x="3130384" y="1366488"/>
                  <a:pt x="3141699" y="1333898"/>
                  <a:pt x="3188773" y="1299498"/>
                </a:cubicBezTo>
                <a:cubicBezTo>
                  <a:pt x="3222720" y="1274604"/>
                  <a:pt x="3260288" y="1259667"/>
                  <a:pt x="3302383" y="1256499"/>
                </a:cubicBezTo>
                <a:cubicBezTo>
                  <a:pt x="3329541" y="1254688"/>
                  <a:pt x="3355793" y="1248804"/>
                  <a:pt x="3381140" y="1237036"/>
                </a:cubicBezTo>
                <a:cubicBezTo>
                  <a:pt x="3413277" y="1222099"/>
                  <a:pt x="3439529" y="1229341"/>
                  <a:pt x="3458087" y="1259667"/>
                </a:cubicBezTo>
                <a:cubicBezTo>
                  <a:pt x="3471666" y="1281393"/>
                  <a:pt x="3505613" y="1282751"/>
                  <a:pt x="3529603" y="1293162"/>
                </a:cubicBezTo>
                <a:cubicBezTo>
                  <a:pt x="3550876" y="1302214"/>
                  <a:pt x="3595234" y="1333898"/>
                  <a:pt x="3613792" y="1348383"/>
                </a:cubicBezTo>
                <a:cubicBezTo>
                  <a:pt x="3618318" y="1352004"/>
                  <a:pt x="3622392" y="1355624"/>
                  <a:pt x="3630086" y="1362414"/>
                </a:cubicBezTo>
                <a:cubicBezTo>
                  <a:pt x="3632802" y="1348835"/>
                  <a:pt x="3636876" y="1338425"/>
                  <a:pt x="3636423" y="1328014"/>
                </a:cubicBezTo>
                <a:cubicBezTo>
                  <a:pt x="3634612" y="1275057"/>
                  <a:pt x="3632802" y="1221646"/>
                  <a:pt x="3629181" y="1168689"/>
                </a:cubicBezTo>
                <a:cubicBezTo>
                  <a:pt x="3621486" y="1059605"/>
                  <a:pt x="3628728" y="950974"/>
                  <a:pt x="3637781" y="842796"/>
                </a:cubicBezTo>
                <a:cubicBezTo>
                  <a:pt x="3645023" y="759512"/>
                  <a:pt x="3629634" y="667175"/>
                  <a:pt x="3618318" y="584344"/>
                </a:cubicBezTo>
                <a:cubicBezTo>
                  <a:pt x="3615602" y="562618"/>
                  <a:pt x="3607455" y="545418"/>
                  <a:pt x="3589350" y="530029"/>
                </a:cubicBezTo>
                <a:cubicBezTo>
                  <a:pt x="3559929" y="505134"/>
                  <a:pt x="3547255" y="498345"/>
                  <a:pt x="3520550" y="470282"/>
                </a:cubicBezTo>
                <a:cubicBezTo>
                  <a:pt x="3516476" y="465755"/>
                  <a:pt x="3463066" y="340830"/>
                  <a:pt x="3449487" y="300546"/>
                </a:cubicBezTo>
                <a:cubicBezTo>
                  <a:pt x="3445414" y="288777"/>
                  <a:pt x="3422330" y="259357"/>
                  <a:pt x="3434551" y="253925"/>
                </a:cubicBezTo>
                <a:cubicBezTo>
                  <a:pt x="3443150" y="249851"/>
                  <a:pt x="3472119" y="257093"/>
                  <a:pt x="3478455" y="262525"/>
                </a:cubicBezTo>
                <a:cubicBezTo>
                  <a:pt x="3507876" y="282441"/>
                  <a:pt x="3528245" y="335851"/>
                  <a:pt x="3535487" y="349430"/>
                </a:cubicBezTo>
                <a:cubicBezTo>
                  <a:pt x="3538655" y="355767"/>
                  <a:pt x="3547708" y="370703"/>
                  <a:pt x="3554045" y="369345"/>
                </a:cubicBezTo>
                <a:cubicBezTo>
                  <a:pt x="3555855" y="368893"/>
                  <a:pt x="3559476" y="347167"/>
                  <a:pt x="3559024" y="338114"/>
                </a:cubicBezTo>
                <a:cubicBezTo>
                  <a:pt x="3555402" y="278820"/>
                  <a:pt x="3543182" y="104105"/>
                  <a:pt x="3542729" y="76494"/>
                </a:cubicBezTo>
                <a:cubicBezTo>
                  <a:pt x="3542729" y="66536"/>
                  <a:pt x="3544992" y="55221"/>
                  <a:pt x="3549971" y="47073"/>
                </a:cubicBezTo>
                <a:cubicBezTo>
                  <a:pt x="3554045" y="40284"/>
                  <a:pt x="3564908" y="33495"/>
                  <a:pt x="3571697" y="34400"/>
                </a:cubicBezTo>
                <a:cubicBezTo>
                  <a:pt x="3578487" y="35305"/>
                  <a:pt x="3587539" y="45263"/>
                  <a:pt x="3588897" y="52505"/>
                </a:cubicBezTo>
                <a:cubicBezTo>
                  <a:pt x="3592971" y="71063"/>
                  <a:pt x="3597044" y="130810"/>
                  <a:pt x="3600213" y="135789"/>
                </a:cubicBezTo>
                <a:cubicBezTo>
                  <a:pt x="3600213" y="126284"/>
                  <a:pt x="3597497" y="60652"/>
                  <a:pt x="3595686" y="43452"/>
                </a:cubicBezTo>
                <a:cubicBezTo>
                  <a:pt x="3593876" y="25347"/>
                  <a:pt x="3598855" y="4074"/>
                  <a:pt x="3614244" y="0"/>
                </a:cubicBezTo>
                <a:cubicBezTo>
                  <a:pt x="3643213" y="0"/>
                  <a:pt x="3645928" y="25800"/>
                  <a:pt x="3648644" y="39831"/>
                </a:cubicBezTo>
                <a:cubicBezTo>
                  <a:pt x="3656339" y="78757"/>
                  <a:pt x="3661770" y="117684"/>
                  <a:pt x="3668107" y="157062"/>
                </a:cubicBezTo>
                <a:cubicBezTo>
                  <a:pt x="3669465" y="152989"/>
                  <a:pt x="3670823" y="171094"/>
                  <a:pt x="3675802" y="182862"/>
                </a:cubicBezTo>
                <a:cubicBezTo>
                  <a:pt x="3678065" y="155704"/>
                  <a:pt x="3677160" y="144841"/>
                  <a:pt x="3676707" y="138957"/>
                </a:cubicBezTo>
                <a:cubicBezTo>
                  <a:pt x="3674897" y="111347"/>
                  <a:pt x="3672181" y="83736"/>
                  <a:pt x="3669918" y="56126"/>
                </a:cubicBezTo>
                <a:cubicBezTo>
                  <a:pt x="3669012" y="43000"/>
                  <a:pt x="3673086" y="23084"/>
                  <a:pt x="3691644" y="19463"/>
                </a:cubicBezTo>
                <a:cubicBezTo>
                  <a:pt x="3712465" y="15389"/>
                  <a:pt x="3719707" y="38021"/>
                  <a:pt x="3725591" y="57937"/>
                </a:cubicBezTo>
                <a:cubicBezTo>
                  <a:pt x="3727401" y="63821"/>
                  <a:pt x="3740075" y="180146"/>
                  <a:pt x="3746412" y="236725"/>
                </a:cubicBezTo>
                <a:cubicBezTo>
                  <a:pt x="3747317" y="245778"/>
                  <a:pt x="3748675" y="254378"/>
                  <a:pt x="3750033" y="262978"/>
                </a:cubicBezTo>
                <a:cubicBezTo>
                  <a:pt x="3754107" y="260262"/>
                  <a:pt x="3774928" y="119041"/>
                  <a:pt x="3774928" y="114515"/>
                </a:cubicBezTo>
                <a:cubicBezTo>
                  <a:pt x="3774928" y="107726"/>
                  <a:pt x="3780812" y="90526"/>
                  <a:pt x="3799822" y="92789"/>
                </a:cubicBezTo>
                <a:cubicBezTo>
                  <a:pt x="3806159" y="93694"/>
                  <a:pt x="3814306" y="105010"/>
                  <a:pt x="3815212" y="112252"/>
                </a:cubicBezTo>
                <a:cubicBezTo>
                  <a:pt x="3816569" y="133978"/>
                  <a:pt x="3814759" y="156157"/>
                  <a:pt x="3814306" y="178336"/>
                </a:cubicBezTo>
                <a:cubicBezTo>
                  <a:pt x="3813854" y="219525"/>
                  <a:pt x="3809780" y="260714"/>
                  <a:pt x="3813854" y="301451"/>
                </a:cubicBezTo>
                <a:cubicBezTo>
                  <a:pt x="3820643" y="367082"/>
                  <a:pt x="3815664" y="430903"/>
                  <a:pt x="3802085" y="494724"/>
                </a:cubicBezTo>
                <a:cubicBezTo>
                  <a:pt x="3797559" y="515092"/>
                  <a:pt x="3797559" y="534103"/>
                  <a:pt x="3802991" y="554471"/>
                </a:cubicBezTo>
                <a:cubicBezTo>
                  <a:pt x="3831506" y="664007"/>
                  <a:pt x="3861380" y="773543"/>
                  <a:pt x="3886274" y="884437"/>
                </a:cubicBezTo>
                <a:cubicBezTo>
                  <a:pt x="3908906" y="985374"/>
                  <a:pt x="3925200" y="1087668"/>
                  <a:pt x="3944211" y="1189510"/>
                </a:cubicBezTo>
                <a:cubicBezTo>
                  <a:pt x="3950548" y="1222552"/>
                  <a:pt x="3949643" y="1254236"/>
                  <a:pt x="3938327" y="1286825"/>
                </a:cubicBezTo>
                <a:cubicBezTo>
                  <a:pt x="3929274" y="1312625"/>
                  <a:pt x="3925653" y="1340235"/>
                  <a:pt x="3920674" y="1367393"/>
                </a:cubicBezTo>
                <a:cubicBezTo>
                  <a:pt x="3917506" y="1384593"/>
                  <a:pt x="3917959" y="1402245"/>
                  <a:pt x="3914790" y="1418993"/>
                </a:cubicBezTo>
                <a:cubicBezTo>
                  <a:pt x="3901664" y="1487792"/>
                  <a:pt x="3888538" y="1556592"/>
                  <a:pt x="3874506" y="1624939"/>
                </a:cubicBezTo>
                <a:cubicBezTo>
                  <a:pt x="3871790" y="1637613"/>
                  <a:pt x="3874506" y="1646665"/>
                  <a:pt x="3883106" y="1656170"/>
                </a:cubicBezTo>
                <a:cubicBezTo>
                  <a:pt x="3908001" y="1684233"/>
                  <a:pt x="3905285" y="1722707"/>
                  <a:pt x="3876769" y="1747601"/>
                </a:cubicBezTo>
                <a:cubicBezTo>
                  <a:pt x="3867264" y="1755749"/>
                  <a:pt x="3855043" y="1761180"/>
                  <a:pt x="3845085" y="1768875"/>
                </a:cubicBezTo>
                <a:cubicBezTo>
                  <a:pt x="3838748" y="1773854"/>
                  <a:pt x="3831506" y="1780191"/>
                  <a:pt x="3828338" y="1787433"/>
                </a:cubicBezTo>
                <a:cubicBezTo>
                  <a:pt x="3812948" y="1824096"/>
                  <a:pt x="3800275" y="1862117"/>
                  <a:pt x="3784433" y="1898780"/>
                </a:cubicBezTo>
                <a:cubicBezTo>
                  <a:pt x="3765875" y="1941327"/>
                  <a:pt x="3753654" y="1983874"/>
                  <a:pt x="3759538" y="2030947"/>
                </a:cubicBezTo>
                <a:cubicBezTo>
                  <a:pt x="3762707" y="2057652"/>
                  <a:pt x="3767233" y="2083000"/>
                  <a:pt x="3779454" y="2107442"/>
                </a:cubicBezTo>
                <a:cubicBezTo>
                  <a:pt x="3801180" y="2151347"/>
                  <a:pt x="3821096" y="2196610"/>
                  <a:pt x="3842369" y="2240515"/>
                </a:cubicBezTo>
                <a:cubicBezTo>
                  <a:pt x="3851422" y="2259525"/>
                  <a:pt x="3905737" y="2297546"/>
                  <a:pt x="3918411" y="2314293"/>
                </a:cubicBezTo>
                <a:cubicBezTo>
                  <a:pt x="3969106" y="2380377"/>
                  <a:pt x="4008032" y="2393051"/>
                  <a:pt x="4044695" y="2452345"/>
                </a:cubicBezTo>
                <a:cubicBezTo>
                  <a:pt x="4069136" y="2494440"/>
                  <a:pt x="4087242" y="2517071"/>
                  <a:pt x="4089958" y="2546492"/>
                </a:cubicBezTo>
                <a:cubicBezTo>
                  <a:pt x="4095389" y="2612576"/>
                  <a:pt x="4024779" y="2713965"/>
                  <a:pt x="3996716" y="2772354"/>
                </a:cubicBezTo>
                <a:cubicBezTo>
                  <a:pt x="3970463" y="2827122"/>
                  <a:pt x="3910264" y="2924438"/>
                  <a:pt x="3904380" y="2985090"/>
                </a:cubicBezTo>
                <a:cubicBezTo>
                  <a:pt x="3901211" y="3019490"/>
                  <a:pt x="3898043" y="3054342"/>
                  <a:pt x="3892159" y="3088289"/>
                </a:cubicBezTo>
                <a:cubicBezTo>
                  <a:pt x="3883559" y="3138531"/>
                  <a:pt x="3871338" y="3187868"/>
                  <a:pt x="3845990" y="3233130"/>
                </a:cubicBezTo>
                <a:cubicBezTo>
                  <a:pt x="3829696" y="3261646"/>
                  <a:pt x="3812948" y="3290162"/>
                  <a:pt x="3799370" y="3320488"/>
                </a:cubicBezTo>
                <a:cubicBezTo>
                  <a:pt x="3748223" y="3435456"/>
                  <a:pt x="3682591" y="3549518"/>
                  <a:pt x="3606097" y="3650455"/>
                </a:cubicBezTo>
                <a:cubicBezTo>
                  <a:pt x="3603381" y="3654076"/>
                  <a:pt x="3601571" y="3659055"/>
                  <a:pt x="3597497" y="3665844"/>
                </a:cubicBezTo>
                <a:cubicBezTo>
                  <a:pt x="3648191" y="3665844"/>
                  <a:pt x="3695717" y="3665844"/>
                  <a:pt x="3743243" y="3665844"/>
                </a:cubicBezTo>
                <a:cubicBezTo>
                  <a:pt x="3887180" y="3666297"/>
                  <a:pt x="4057821" y="3670370"/>
                  <a:pt x="4199041" y="3699791"/>
                </a:cubicBezTo>
                <a:cubicBezTo>
                  <a:pt x="4259241" y="3712465"/>
                  <a:pt x="4318083" y="3729665"/>
                  <a:pt x="4370588" y="3763612"/>
                </a:cubicBezTo>
                <a:cubicBezTo>
                  <a:pt x="4409967" y="3788959"/>
                  <a:pt x="4440293" y="3822001"/>
                  <a:pt x="4446177" y="3870433"/>
                </a:cubicBezTo>
                <a:cubicBezTo>
                  <a:pt x="4448893" y="3890801"/>
                  <a:pt x="4447535" y="3912074"/>
                  <a:pt x="4447082" y="3932895"/>
                </a:cubicBezTo>
                <a:cubicBezTo>
                  <a:pt x="4446177" y="4011200"/>
                  <a:pt x="4413135" y="4071853"/>
                  <a:pt x="4344788" y="4110326"/>
                </a:cubicBezTo>
                <a:cubicBezTo>
                  <a:pt x="4309030" y="4130242"/>
                  <a:pt x="4271915" y="4146989"/>
                  <a:pt x="4235252" y="4164642"/>
                </a:cubicBezTo>
                <a:cubicBezTo>
                  <a:pt x="4233441" y="4165547"/>
                  <a:pt x="4230725" y="4165547"/>
                  <a:pt x="4228462" y="4165547"/>
                </a:cubicBezTo>
                <a:cubicBezTo>
                  <a:pt x="4186820" y="4166905"/>
                  <a:pt x="4145178" y="4169620"/>
                  <a:pt x="4103536" y="4168715"/>
                </a:cubicBezTo>
                <a:cubicBezTo>
                  <a:pt x="3812496" y="4163283"/>
                  <a:pt x="3521003" y="4157399"/>
                  <a:pt x="3229962" y="4150157"/>
                </a:cubicBezTo>
                <a:cubicBezTo>
                  <a:pt x="3193752" y="4149252"/>
                  <a:pt x="3157994" y="4148800"/>
                  <a:pt x="3121784" y="4133863"/>
                </a:cubicBezTo>
                <a:cubicBezTo>
                  <a:pt x="3058868" y="4108063"/>
                  <a:pt x="3001384" y="4075021"/>
                  <a:pt x="2948427" y="4032926"/>
                </a:cubicBezTo>
                <a:cubicBezTo>
                  <a:pt x="2932585" y="4020253"/>
                  <a:pt x="2915837" y="4017084"/>
                  <a:pt x="2896374" y="4020253"/>
                </a:cubicBezTo>
                <a:cubicBezTo>
                  <a:pt x="2807206" y="4034737"/>
                  <a:pt x="2718038" y="4049674"/>
                  <a:pt x="2628871" y="4062800"/>
                </a:cubicBezTo>
                <a:cubicBezTo>
                  <a:pt x="2519787" y="4079095"/>
                  <a:pt x="2410250" y="4097652"/>
                  <a:pt x="2300714" y="4108063"/>
                </a:cubicBezTo>
                <a:cubicBezTo>
                  <a:pt x="2136863" y="4123905"/>
                  <a:pt x="1972105" y="4119379"/>
                  <a:pt x="1807801" y="4115305"/>
                </a:cubicBezTo>
                <a:cubicBezTo>
                  <a:pt x="1775664" y="4114400"/>
                  <a:pt x="1743980" y="4107158"/>
                  <a:pt x="1712296" y="4100821"/>
                </a:cubicBezTo>
                <a:cubicBezTo>
                  <a:pt x="1666581" y="4091768"/>
                  <a:pt x="1621318" y="4075926"/>
                  <a:pt x="1575150" y="4072305"/>
                </a:cubicBezTo>
                <a:cubicBezTo>
                  <a:pt x="1495034" y="4065968"/>
                  <a:pt x="1414466" y="4067326"/>
                  <a:pt x="1333898" y="4064158"/>
                </a:cubicBezTo>
                <a:cubicBezTo>
                  <a:pt x="1253330" y="4060989"/>
                  <a:pt x="1173215" y="4058274"/>
                  <a:pt x="1092647" y="4052389"/>
                </a:cubicBezTo>
                <a:cubicBezTo>
                  <a:pt x="965005" y="4042884"/>
                  <a:pt x="838722" y="4046053"/>
                  <a:pt x="711986" y="4069137"/>
                </a:cubicBezTo>
                <a:cubicBezTo>
                  <a:pt x="642734" y="4081810"/>
                  <a:pt x="572123" y="4086789"/>
                  <a:pt x="502418" y="4094031"/>
                </a:cubicBezTo>
                <a:cubicBezTo>
                  <a:pt x="472545" y="4097200"/>
                  <a:pt x="442671" y="4097652"/>
                  <a:pt x="413250" y="4100368"/>
                </a:cubicBezTo>
                <a:cubicBezTo>
                  <a:pt x="384735" y="4103084"/>
                  <a:pt x="356219" y="4108515"/>
                  <a:pt x="327251" y="4110326"/>
                </a:cubicBezTo>
                <a:cubicBezTo>
                  <a:pt x="299188" y="4112136"/>
                  <a:pt x="270672" y="4110326"/>
                  <a:pt x="242157" y="4110326"/>
                </a:cubicBezTo>
                <a:cubicBezTo>
                  <a:pt x="176073" y="4109873"/>
                  <a:pt x="109989" y="4108968"/>
                  <a:pt x="43905" y="4108063"/>
                </a:cubicBezTo>
                <a:cubicBezTo>
                  <a:pt x="26705" y="4107610"/>
                  <a:pt x="9958" y="4105800"/>
                  <a:pt x="0" y="4089052"/>
                </a:cubicBezTo>
                <a:cubicBezTo>
                  <a:pt x="3168" y="4080905"/>
                  <a:pt x="4074" y="4075474"/>
                  <a:pt x="5432" y="406823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829D191-C516-48AE-B479-9D6E0F6050D9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/>
      </p:sp>
    </p:spTree>
    <p:extLst>
      <p:ext uri="{BB962C8B-B14F-4D97-AF65-F5344CB8AC3E}">
        <p14:creationId xmlns:p14="http://schemas.microsoft.com/office/powerpoint/2010/main" val="3902733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6745E7B-F1B3-4EC2-94F4-2B7EB65BC679}"/>
              </a:ext>
            </a:extLst>
          </p:cNvPr>
          <p:cNvSpPr/>
          <p:nvPr/>
        </p:nvSpPr>
        <p:spPr>
          <a:xfrm>
            <a:off x="3174884" y="1850643"/>
            <a:ext cx="1368153" cy="1368153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554C48D-9E55-4F9C-81F2-A824073175EC}"/>
              </a:ext>
            </a:extLst>
          </p:cNvPr>
          <p:cNvSpPr/>
          <p:nvPr/>
        </p:nvSpPr>
        <p:spPr>
          <a:xfrm>
            <a:off x="5361672" y="1850643"/>
            <a:ext cx="1368153" cy="1368153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F46A90-53F5-47AD-83A4-AD6DAE55821C}"/>
              </a:ext>
            </a:extLst>
          </p:cNvPr>
          <p:cNvSpPr/>
          <p:nvPr/>
        </p:nvSpPr>
        <p:spPr>
          <a:xfrm>
            <a:off x="7548460" y="1850643"/>
            <a:ext cx="1368153" cy="1368153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1EC987-6ED8-4246-B6F4-27F14D0EED33}"/>
              </a:ext>
            </a:extLst>
          </p:cNvPr>
          <p:cNvSpPr/>
          <p:nvPr/>
        </p:nvSpPr>
        <p:spPr>
          <a:xfrm>
            <a:off x="9735251" y="1850643"/>
            <a:ext cx="1368153" cy="1368153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2384F6-6D7C-4909-916B-EA0F3A73EF65}"/>
              </a:ext>
            </a:extLst>
          </p:cNvPr>
          <p:cNvGrpSpPr/>
          <p:nvPr/>
        </p:nvGrpSpPr>
        <p:grpSpPr>
          <a:xfrm>
            <a:off x="3014913" y="4029935"/>
            <a:ext cx="1987649" cy="2059831"/>
            <a:chOff x="424111" y="3645025"/>
            <a:chExt cx="1987649" cy="205983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F0597D14-511E-49B3-9A76-39AA589003D9}"/>
                </a:ext>
              </a:extLst>
            </p:cNvPr>
            <p:cNvSpPr/>
            <p:nvPr/>
          </p:nvSpPr>
          <p:spPr>
            <a:xfrm>
              <a:off x="424111" y="3645025"/>
              <a:ext cx="1987649" cy="2059831"/>
            </a:xfrm>
            <a:custGeom>
              <a:avLst/>
              <a:gdLst/>
              <a:ahLst/>
              <a:cxnLst/>
              <a:rect l="l" t="t" r="r" b="b"/>
              <a:pathLst>
                <a:path w="1980220" h="1656184">
                  <a:moveTo>
                    <a:pt x="0" y="0"/>
                  </a:moveTo>
                  <a:lnTo>
                    <a:pt x="1656184" y="0"/>
                  </a:lnTo>
                  <a:lnTo>
                    <a:pt x="1656184" y="640151"/>
                  </a:lnTo>
                  <a:lnTo>
                    <a:pt x="1980220" y="828092"/>
                  </a:lnTo>
                  <a:lnTo>
                    <a:pt x="1656184" y="1016033"/>
                  </a:lnTo>
                  <a:lnTo>
                    <a:pt x="1656184" y="1656184"/>
                  </a:lnTo>
                  <a:lnTo>
                    <a:pt x="0" y="165618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E24EAC-8EA5-4DEA-A71F-4762C4B8FA1E}"/>
                </a:ext>
              </a:extLst>
            </p:cNvPr>
            <p:cNvSpPr/>
            <p:nvPr/>
          </p:nvSpPr>
          <p:spPr>
            <a:xfrm>
              <a:off x="424111" y="3645025"/>
              <a:ext cx="115441" cy="20598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6E6B2AD-7377-4CAA-A4CC-300B8CFC6A7A}"/>
              </a:ext>
            </a:extLst>
          </p:cNvPr>
          <p:cNvGrpSpPr/>
          <p:nvPr/>
        </p:nvGrpSpPr>
        <p:grpSpPr>
          <a:xfrm>
            <a:off x="5196532" y="4029935"/>
            <a:ext cx="1987649" cy="2059831"/>
            <a:chOff x="424111" y="3645025"/>
            <a:chExt cx="1987649" cy="2059831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D0FCC1E9-CD23-4409-84C1-622D53980E89}"/>
                </a:ext>
              </a:extLst>
            </p:cNvPr>
            <p:cNvSpPr/>
            <p:nvPr/>
          </p:nvSpPr>
          <p:spPr>
            <a:xfrm>
              <a:off x="424111" y="3645025"/>
              <a:ext cx="1987649" cy="2059831"/>
            </a:xfrm>
            <a:custGeom>
              <a:avLst/>
              <a:gdLst/>
              <a:ahLst/>
              <a:cxnLst/>
              <a:rect l="l" t="t" r="r" b="b"/>
              <a:pathLst>
                <a:path w="1980220" h="1656184">
                  <a:moveTo>
                    <a:pt x="0" y="0"/>
                  </a:moveTo>
                  <a:lnTo>
                    <a:pt x="1656184" y="0"/>
                  </a:lnTo>
                  <a:lnTo>
                    <a:pt x="1656184" y="640151"/>
                  </a:lnTo>
                  <a:lnTo>
                    <a:pt x="1980220" y="828092"/>
                  </a:lnTo>
                  <a:lnTo>
                    <a:pt x="1656184" y="1016033"/>
                  </a:lnTo>
                  <a:lnTo>
                    <a:pt x="1656184" y="1656184"/>
                  </a:lnTo>
                  <a:lnTo>
                    <a:pt x="0" y="165618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84A09E7-F507-4EEB-8E65-B85B2F8FF45C}"/>
                </a:ext>
              </a:extLst>
            </p:cNvPr>
            <p:cNvSpPr/>
            <p:nvPr/>
          </p:nvSpPr>
          <p:spPr>
            <a:xfrm>
              <a:off x="424111" y="3645025"/>
              <a:ext cx="115441" cy="20598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15AA4FA-4650-40D7-98D2-65D8219FBAB6}"/>
              </a:ext>
            </a:extLst>
          </p:cNvPr>
          <p:cNvGrpSpPr/>
          <p:nvPr/>
        </p:nvGrpSpPr>
        <p:grpSpPr>
          <a:xfrm>
            <a:off x="7378151" y="4029935"/>
            <a:ext cx="1987649" cy="2059831"/>
            <a:chOff x="424111" y="3645025"/>
            <a:chExt cx="1987649" cy="2059831"/>
          </a:xfrm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7ABD6C7E-9680-4AC2-A76F-C799FA62A8EA}"/>
                </a:ext>
              </a:extLst>
            </p:cNvPr>
            <p:cNvSpPr/>
            <p:nvPr/>
          </p:nvSpPr>
          <p:spPr>
            <a:xfrm>
              <a:off x="424111" y="3645025"/>
              <a:ext cx="1987649" cy="2059831"/>
            </a:xfrm>
            <a:custGeom>
              <a:avLst/>
              <a:gdLst/>
              <a:ahLst/>
              <a:cxnLst/>
              <a:rect l="l" t="t" r="r" b="b"/>
              <a:pathLst>
                <a:path w="1980220" h="1656184">
                  <a:moveTo>
                    <a:pt x="0" y="0"/>
                  </a:moveTo>
                  <a:lnTo>
                    <a:pt x="1656184" y="0"/>
                  </a:lnTo>
                  <a:lnTo>
                    <a:pt x="1656184" y="640151"/>
                  </a:lnTo>
                  <a:lnTo>
                    <a:pt x="1980220" y="828092"/>
                  </a:lnTo>
                  <a:lnTo>
                    <a:pt x="1656184" y="1016033"/>
                  </a:lnTo>
                  <a:lnTo>
                    <a:pt x="1656184" y="1656184"/>
                  </a:lnTo>
                  <a:lnTo>
                    <a:pt x="0" y="165618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73C555D-3603-47FE-B789-B2FA3276A18F}"/>
                </a:ext>
              </a:extLst>
            </p:cNvPr>
            <p:cNvSpPr/>
            <p:nvPr/>
          </p:nvSpPr>
          <p:spPr>
            <a:xfrm>
              <a:off x="424111" y="3645025"/>
              <a:ext cx="115441" cy="205983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518F5C-F114-445D-BC38-8F59C688F048}"/>
              </a:ext>
            </a:extLst>
          </p:cNvPr>
          <p:cNvGrpSpPr/>
          <p:nvPr/>
        </p:nvGrpSpPr>
        <p:grpSpPr>
          <a:xfrm>
            <a:off x="9559769" y="4029935"/>
            <a:ext cx="1719112" cy="2059831"/>
            <a:chOff x="6961100" y="3645025"/>
            <a:chExt cx="1719112" cy="205983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E6F97AF-2EAA-4AC0-AFED-9CFEA8DD38AD}"/>
                </a:ext>
              </a:extLst>
            </p:cNvPr>
            <p:cNvSpPr/>
            <p:nvPr/>
          </p:nvSpPr>
          <p:spPr>
            <a:xfrm>
              <a:off x="6961100" y="3645025"/>
              <a:ext cx="1719112" cy="20598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1A72DB-A6E5-47AD-9234-4F478799BAD1}"/>
                </a:ext>
              </a:extLst>
            </p:cNvPr>
            <p:cNvSpPr/>
            <p:nvPr/>
          </p:nvSpPr>
          <p:spPr>
            <a:xfrm>
              <a:off x="6964975" y="3645025"/>
              <a:ext cx="115441" cy="205983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1337FC1-BD7D-49CA-82AA-37DFC9758A23}"/>
              </a:ext>
            </a:extLst>
          </p:cNvPr>
          <p:cNvSpPr txBox="1"/>
          <p:nvPr/>
        </p:nvSpPr>
        <p:spPr>
          <a:xfrm>
            <a:off x="3018786" y="3496608"/>
            <a:ext cx="16803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262626"/>
                </a:solidFill>
              </a:rPr>
              <a:t>Contents Here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8A54C1-48FB-4713-814B-26B78244639D}"/>
              </a:ext>
            </a:extLst>
          </p:cNvPr>
          <p:cNvSpPr txBox="1"/>
          <p:nvPr/>
        </p:nvSpPr>
        <p:spPr>
          <a:xfrm>
            <a:off x="5205575" y="3496608"/>
            <a:ext cx="16803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262626"/>
                </a:solidFill>
              </a:rPr>
              <a:t>Contents Here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FE7607-E3CB-4647-A051-E20183CAB083}"/>
              </a:ext>
            </a:extLst>
          </p:cNvPr>
          <p:cNvSpPr txBox="1"/>
          <p:nvPr/>
        </p:nvSpPr>
        <p:spPr>
          <a:xfrm>
            <a:off x="7392364" y="3496608"/>
            <a:ext cx="16803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262626"/>
                </a:solidFill>
              </a:rPr>
              <a:t>Contents Here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80DFBE-3601-46A7-A958-176352421697}"/>
              </a:ext>
            </a:extLst>
          </p:cNvPr>
          <p:cNvSpPr txBox="1"/>
          <p:nvPr/>
        </p:nvSpPr>
        <p:spPr>
          <a:xfrm>
            <a:off x="9579153" y="3496608"/>
            <a:ext cx="16803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262626"/>
                </a:solidFill>
              </a:rPr>
              <a:t>Contents Here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FC5396-3296-4C91-9A30-B56BAFCB2975}"/>
              </a:ext>
            </a:extLst>
          </p:cNvPr>
          <p:cNvGrpSpPr/>
          <p:nvPr/>
        </p:nvGrpSpPr>
        <p:grpSpPr>
          <a:xfrm>
            <a:off x="3202362" y="4308439"/>
            <a:ext cx="1488581" cy="276999"/>
            <a:chOff x="605046" y="3751515"/>
            <a:chExt cx="1488582" cy="27699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A6D3ED6-CEF4-46F9-ACC7-56A2904B0867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A883466-7E90-4DA3-A732-FFE27CE56B52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7" name="Chevron 30">
                <a:extLst>
                  <a:ext uri="{FF2B5EF4-FFF2-40B4-BE49-F238E27FC236}">
                    <a16:creationId xmlns:a16="http://schemas.microsoft.com/office/drawing/2014/main" id="{44C8511F-404F-4829-8CD2-79F9B59E2667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F76858-5109-4A10-8123-B102B516602E}"/>
                </a:ext>
              </a:extLst>
            </p:cNvPr>
            <p:cNvSpPr txBox="1"/>
            <p:nvPr/>
          </p:nvSpPr>
          <p:spPr>
            <a:xfrm>
              <a:off x="832000" y="3751515"/>
              <a:ext cx="12616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8974872-C4CD-4B15-88EA-314FF0B45FC9}"/>
              </a:ext>
            </a:extLst>
          </p:cNvPr>
          <p:cNvGrpSpPr/>
          <p:nvPr/>
        </p:nvGrpSpPr>
        <p:grpSpPr>
          <a:xfrm>
            <a:off x="3202362" y="4670821"/>
            <a:ext cx="1488581" cy="461665"/>
            <a:chOff x="605046" y="3750007"/>
            <a:chExt cx="1488582" cy="46166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1665650-B394-4E27-B5F4-3D0CD0DAECC9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BA301F8-80C2-4E44-A8C9-DD1AAA00C5D2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32" name="Chevron 37">
                <a:extLst>
                  <a:ext uri="{FF2B5EF4-FFF2-40B4-BE49-F238E27FC236}">
                    <a16:creationId xmlns:a16="http://schemas.microsoft.com/office/drawing/2014/main" id="{24B367D5-27C1-4D43-BF55-BE8E11ACC932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DE03278-B632-4023-846C-FF3974600E73}"/>
                </a:ext>
              </a:extLst>
            </p:cNvPr>
            <p:cNvSpPr txBox="1"/>
            <p:nvPr/>
          </p:nvSpPr>
          <p:spPr>
            <a:xfrm>
              <a:off x="832000" y="3750007"/>
              <a:ext cx="126162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23E681E-0646-4AAF-A78B-98F4EE34DD84}"/>
              </a:ext>
            </a:extLst>
          </p:cNvPr>
          <p:cNvGrpSpPr/>
          <p:nvPr/>
        </p:nvGrpSpPr>
        <p:grpSpPr>
          <a:xfrm>
            <a:off x="3202362" y="5174281"/>
            <a:ext cx="1488581" cy="646331"/>
            <a:chOff x="605046" y="3657674"/>
            <a:chExt cx="1488582" cy="64633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34E6F78-B747-460F-9ED3-4FEA30D5407C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9E8591EB-AACD-468E-A39F-077402D4F39D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37" name="Chevron 42">
                <a:extLst>
                  <a:ext uri="{FF2B5EF4-FFF2-40B4-BE49-F238E27FC236}">
                    <a16:creationId xmlns:a16="http://schemas.microsoft.com/office/drawing/2014/main" id="{8AEE72FA-FAE0-47F4-927D-4ACCC6FBFF2A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D543D1-8971-47DD-B9CA-130BF39CC904}"/>
                </a:ext>
              </a:extLst>
            </p:cNvPr>
            <p:cNvSpPr txBox="1"/>
            <p:nvPr/>
          </p:nvSpPr>
          <p:spPr>
            <a:xfrm>
              <a:off x="832000" y="3657674"/>
              <a:ext cx="126162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9ED7A47-BC02-4AEE-AF89-6FD977F99B89}"/>
              </a:ext>
            </a:extLst>
          </p:cNvPr>
          <p:cNvGrpSpPr/>
          <p:nvPr/>
        </p:nvGrpSpPr>
        <p:grpSpPr>
          <a:xfrm>
            <a:off x="5386189" y="4317963"/>
            <a:ext cx="1488581" cy="276999"/>
            <a:chOff x="605046" y="3751515"/>
            <a:chExt cx="1488582" cy="27699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B7F802E-D4C0-48E9-B561-9A222399359D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F3C09F-553A-4037-919A-70BBBC3DBBD7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2" name="Chevron 47">
                <a:extLst>
                  <a:ext uri="{FF2B5EF4-FFF2-40B4-BE49-F238E27FC236}">
                    <a16:creationId xmlns:a16="http://schemas.microsoft.com/office/drawing/2014/main" id="{AAC861C7-7F19-4272-A406-B7AF26663D04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AE6B4E3-9816-44F0-A3AD-4B62D9149A68}"/>
                </a:ext>
              </a:extLst>
            </p:cNvPr>
            <p:cNvSpPr txBox="1"/>
            <p:nvPr/>
          </p:nvSpPr>
          <p:spPr>
            <a:xfrm>
              <a:off x="832000" y="3751515"/>
              <a:ext cx="12616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4EE4FBC-6B4A-4247-B832-8CCCDB1774F6}"/>
              </a:ext>
            </a:extLst>
          </p:cNvPr>
          <p:cNvGrpSpPr/>
          <p:nvPr/>
        </p:nvGrpSpPr>
        <p:grpSpPr>
          <a:xfrm>
            <a:off x="5386189" y="4680346"/>
            <a:ext cx="1488581" cy="461665"/>
            <a:chOff x="605046" y="3750007"/>
            <a:chExt cx="1488582" cy="46166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DDA62D3-C360-4BB9-91FA-72662F941B79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A6017D8-7B26-46EE-ABEE-8584CEE6E998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47" name="Chevron 52">
                <a:extLst>
                  <a:ext uri="{FF2B5EF4-FFF2-40B4-BE49-F238E27FC236}">
                    <a16:creationId xmlns:a16="http://schemas.microsoft.com/office/drawing/2014/main" id="{22146816-5E74-4A1D-89C7-78CFA5488F11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AD08C00-2DA1-40C1-B153-C60D9CF30D80}"/>
                </a:ext>
              </a:extLst>
            </p:cNvPr>
            <p:cNvSpPr txBox="1"/>
            <p:nvPr/>
          </p:nvSpPr>
          <p:spPr>
            <a:xfrm>
              <a:off x="832000" y="3750007"/>
              <a:ext cx="126162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EBACC41-55F8-43FC-A6E0-C0996C907D66}"/>
              </a:ext>
            </a:extLst>
          </p:cNvPr>
          <p:cNvGrpSpPr/>
          <p:nvPr/>
        </p:nvGrpSpPr>
        <p:grpSpPr>
          <a:xfrm>
            <a:off x="5386189" y="5183806"/>
            <a:ext cx="1488581" cy="646331"/>
            <a:chOff x="605046" y="3657674"/>
            <a:chExt cx="1488582" cy="646331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7AAB790-E184-4730-9CCE-EE694AAF2EDE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C8C5209-8CCD-4787-9CA8-EDCF3A2D5D4A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52" name="Chevron 57">
                <a:extLst>
                  <a:ext uri="{FF2B5EF4-FFF2-40B4-BE49-F238E27FC236}">
                    <a16:creationId xmlns:a16="http://schemas.microsoft.com/office/drawing/2014/main" id="{8B517205-FC22-470E-86CB-F13AC0DF099B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19F3EAA-256F-4F0A-B847-B3F00C11D820}"/>
                </a:ext>
              </a:extLst>
            </p:cNvPr>
            <p:cNvSpPr txBox="1"/>
            <p:nvPr/>
          </p:nvSpPr>
          <p:spPr>
            <a:xfrm>
              <a:off x="832000" y="3657674"/>
              <a:ext cx="126162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1D697C2-F6EE-4671-B498-ED4815D0AC05}"/>
              </a:ext>
            </a:extLst>
          </p:cNvPr>
          <p:cNvGrpSpPr/>
          <p:nvPr/>
        </p:nvGrpSpPr>
        <p:grpSpPr>
          <a:xfrm>
            <a:off x="7570016" y="4327489"/>
            <a:ext cx="1488581" cy="276999"/>
            <a:chOff x="605046" y="3751515"/>
            <a:chExt cx="1488582" cy="276999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B2D77B6-516A-4B5B-9B6F-D64AF69A571D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12D95FA-EDB0-4BF4-9FDE-311B50FBC218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7" name="Chevron 62">
                <a:extLst>
                  <a:ext uri="{FF2B5EF4-FFF2-40B4-BE49-F238E27FC236}">
                    <a16:creationId xmlns:a16="http://schemas.microsoft.com/office/drawing/2014/main" id="{EAEBD289-8F45-45CB-B0F9-F1E90D622AF4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F0B8C3-FD5E-4C59-A1D6-9128292352D0}"/>
                </a:ext>
              </a:extLst>
            </p:cNvPr>
            <p:cNvSpPr txBox="1"/>
            <p:nvPr/>
          </p:nvSpPr>
          <p:spPr>
            <a:xfrm>
              <a:off x="832000" y="3751515"/>
              <a:ext cx="12616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7229B46-CC39-48D4-9624-EC3018DD621A}"/>
              </a:ext>
            </a:extLst>
          </p:cNvPr>
          <p:cNvGrpSpPr/>
          <p:nvPr/>
        </p:nvGrpSpPr>
        <p:grpSpPr>
          <a:xfrm>
            <a:off x="7570016" y="4689871"/>
            <a:ext cx="1488581" cy="461665"/>
            <a:chOff x="605046" y="3750007"/>
            <a:chExt cx="1488582" cy="46166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4864D74-3E41-4408-ABA2-1E15E6E06E8A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29D346B3-7BA4-4E9E-A91E-F6BE8DBA19B2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62" name="Chevron 67">
                <a:extLst>
                  <a:ext uri="{FF2B5EF4-FFF2-40B4-BE49-F238E27FC236}">
                    <a16:creationId xmlns:a16="http://schemas.microsoft.com/office/drawing/2014/main" id="{4BACC7EF-7CF6-48CA-8DD8-FB76248141B1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526DAA5-650F-4C3B-AD9A-4E544D9DB4D6}"/>
                </a:ext>
              </a:extLst>
            </p:cNvPr>
            <p:cNvSpPr txBox="1"/>
            <p:nvPr/>
          </p:nvSpPr>
          <p:spPr>
            <a:xfrm>
              <a:off x="832000" y="3750007"/>
              <a:ext cx="126162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79FE4A4-6FA5-4498-917B-7D5CA54B00DF}"/>
              </a:ext>
            </a:extLst>
          </p:cNvPr>
          <p:cNvGrpSpPr/>
          <p:nvPr/>
        </p:nvGrpSpPr>
        <p:grpSpPr>
          <a:xfrm>
            <a:off x="7570016" y="5193331"/>
            <a:ext cx="1488581" cy="646331"/>
            <a:chOff x="605046" y="3657674"/>
            <a:chExt cx="1488582" cy="646331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F7C17C4-BC45-4F30-8301-E84FAF1A6F64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D08A551-7A44-4063-B60F-3FCC8D738944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67" name="Chevron 72">
                <a:extLst>
                  <a:ext uri="{FF2B5EF4-FFF2-40B4-BE49-F238E27FC236}">
                    <a16:creationId xmlns:a16="http://schemas.microsoft.com/office/drawing/2014/main" id="{6551D7CE-D52A-4D53-90C5-BFE395BBBEDB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27564F5-73D0-472A-88A5-39EE90A30FC7}"/>
                </a:ext>
              </a:extLst>
            </p:cNvPr>
            <p:cNvSpPr txBox="1"/>
            <p:nvPr/>
          </p:nvSpPr>
          <p:spPr>
            <a:xfrm>
              <a:off x="832000" y="3657674"/>
              <a:ext cx="126162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9E8A060-6A65-4E7C-8792-F83CBA11B80D}"/>
              </a:ext>
            </a:extLst>
          </p:cNvPr>
          <p:cNvGrpSpPr/>
          <p:nvPr/>
        </p:nvGrpSpPr>
        <p:grpSpPr>
          <a:xfrm>
            <a:off x="9753843" y="4337013"/>
            <a:ext cx="1488581" cy="276999"/>
            <a:chOff x="605046" y="3751515"/>
            <a:chExt cx="1488582" cy="27699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9C0FD2F-0FDD-4069-91E2-9A6132D8AD7C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21F5017-335C-405F-90C6-DC4B18E3AA84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72" name="Chevron 77">
                <a:extLst>
                  <a:ext uri="{FF2B5EF4-FFF2-40B4-BE49-F238E27FC236}">
                    <a16:creationId xmlns:a16="http://schemas.microsoft.com/office/drawing/2014/main" id="{6DE303D2-67BF-4C27-A6BA-3FF947F2A805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F1D0A10-89EE-4E0B-A515-789FD778B308}"/>
                </a:ext>
              </a:extLst>
            </p:cNvPr>
            <p:cNvSpPr txBox="1"/>
            <p:nvPr/>
          </p:nvSpPr>
          <p:spPr>
            <a:xfrm>
              <a:off x="832000" y="3751515"/>
              <a:ext cx="12616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76B3907-9EE5-4DE5-AB98-8DA0257FB8FE}"/>
              </a:ext>
            </a:extLst>
          </p:cNvPr>
          <p:cNvGrpSpPr/>
          <p:nvPr/>
        </p:nvGrpSpPr>
        <p:grpSpPr>
          <a:xfrm>
            <a:off x="9753843" y="4699396"/>
            <a:ext cx="1488581" cy="461665"/>
            <a:chOff x="605046" y="3750007"/>
            <a:chExt cx="1488582" cy="461665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97BE7D2-CBBA-4F6D-BC17-A48B631DA012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1691731D-C8FF-403B-825B-ED12BDE54291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7" name="Chevron 82">
                <a:extLst>
                  <a:ext uri="{FF2B5EF4-FFF2-40B4-BE49-F238E27FC236}">
                    <a16:creationId xmlns:a16="http://schemas.microsoft.com/office/drawing/2014/main" id="{9164805B-5DB0-4DF6-A904-9674CADA3AE0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174B58F-193D-4511-A824-BD51DA326BC1}"/>
                </a:ext>
              </a:extLst>
            </p:cNvPr>
            <p:cNvSpPr txBox="1"/>
            <p:nvPr/>
          </p:nvSpPr>
          <p:spPr>
            <a:xfrm>
              <a:off x="832000" y="3750007"/>
              <a:ext cx="126162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1B38A6E-6311-42B7-8ADC-EDF0764D74CF}"/>
              </a:ext>
            </a:extLst>
          </p:cNvPr>
          <p:cNvGrpSpPr/>
          <p:nvPr/>
        </p:nvGrpSpPr>
        <p:grpSpPr>
          <a:xfrm>
            <a:off x="9753843" y="5202856"/>
            <a:ext cx="1488581" cy="646331"/>
            <a:chOff x="605046" y="3657674"/>
            <a:chExt cx="1488582" cy="646331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98EC753-290B-4598-B906-BDA43BC51A7E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BB316B56-8C2F-4C7E-8E9E-70B272BE2605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2" name="Chevron 87">
                <a:extLst>
                  <a:ext uri="{FF2B5EF4-FFF2-40B4-BE49-F238E27FC236}">
                    <a16:creationId xmlns:a16="http://schemas.microsoft.com/office/drawing/2014/main" id="{9169C409-C37F-423C-B582-5B9CA90DDE8B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2C99334-EC3C-4999-B93A-988ECFFFDC29}"/>
                </a:ext>
              </a:extLst>
            </p:cNvPr>
            <p:cNvSpPr txBox="1"/>
            <p:nvPr/>
          </p:nvSpPr>
          <p:spPr>
            <a:xfrm>
              <a:off x="832000" y="3657674"/>
              <a:ext cx="126162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sp>
        <p:nvSpPr>
          <p:cNvPr id="83" name="Chevron 92">
            <a:extLst>
              <a:ext uri="{FF2B5EF4-FFF2-40B4-BE49-F238E27FC236}">
                <a16:creationId xmlns:a16="http://schemas.microsoft.com/office/drawing/2014/main" id="{61EA15C9-E565-469B-A0EF-7EEFE916AAE7}"/>
              </a:ext>
            </a:extLst>
          </p:cNvPr>
          <p:cNvSpPr/>
          <p:nvPr/>
        </p:nvSpPr>
        <p:spPr>
          <a:xfrm>
            <a:off x="4861185" y="2320691"/>
            <a:ext cx="182339" cy="428055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4" name="Chevron 93">
            <a:extLst>
              <a:ext uri="{FF2B5EF4-FFF2-40B4-BE49-F238E27FC236}">
                <a16:creationId xmlns:a16="http://schemas.microsoft.com/office/drawing/2014/main" id="{7836575F-87D2-4929-AF03-0D4D7271150F}"/>
              </a:ext>
            </a:extLst>
          </p:cNvPr>
          <p:cNvSpPr/>
          <p:nvPr/>
        </p:nvSpPr>
        <p:spPr>
          <a:xfrm>
            <a:off x="7047973" y="2320690"/>
            <a:ext cx="182339" cy="428055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5" name="Chevron 94">
            <a:extLst>
              <a:ext uri="{FF2B5EF4-FFF2-40B4-BE49-F238E27FC236}">
                <a16:creationId xmlns:a16="http://schemas.microsoft.com/office/drawing/2014/main" id="{1E443F14-E839-44CF-AA5F-FE6AB151A1BC}"/>
              </a:ext>
            </a:extLst>
          </p:cNvPr>
          <p:cNvSpPr/>
          <p:nvPr/>
        </p:nvSpPr>
        <p:spPr>
          <a:xfrm>
            <a:off x="9234762" y="2320689"/>
            <a:ext cx="182339" cy="428055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6" name="Oval 2">
            <a:extLst>
              <a:ext uri="{FF2B5EF4-FFF2-40B4-BE49-F238E27FC236}">
                <a16:creationId xmlns:a16="http://schemas.microsoft.com/office/drawing/2014/main" id="{B3DCDFB7-B080-4DD5-9739-4860DD95A9C2}"/>
              </a:ext>
            </a:extLst>
          </p:cNvPr>
          <p:cNvSpPr/>
          <p:nvPr/>
        </p:nvSpPr>
        <p:spPr>
          <a:xfrm>
            <a:off x="1074660" y="1850643"/>
            <a:ext cx="1368153" cy="1368153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7" name="Group 1">
            <a:extLst>
              <a:ext uri="{FF2B5EF4-FFF2-40B4-BE49-F238E27FC236}">
                <a16:creationId xmlns:a16="http://schemas.microsoft.com/office/drawing/2014/main" id="{B8E29D4C-0872-4873-8C2A-68A77DCE2BD6}"/>
              </a:ext>
            </a:extLst>
          </p:cNvPr>
          <p:cNvGrpSpPr/>
          <p:nvPr/>
        </p:nvGrpSpPr>
        <p:grpSpPr>
          <a:xfrm>
            <a:off x="914689" y="4029935"/>
            <a:ext cx="1987649" cy="2059831"/>
            <a:chOff x="424111" y="3645025"/>
            <a:chExt cx="1987649" cy="2059831"/>
          </a:xfrm>
        </p:grpSpPr>
        <p:sp>
          <p:nvSpPr>
            <p:cNvPr id="88" name="Rectangle 3">
              <a:extLst>
                <a:ext uri="{FF2B5EF4-FFF2-40B4-BE49-F238E27FC236}">
                  <a16:creationId xmlns:a16="http://schemas.microsoft.com/office/drawing/2014/main" id="{C7E590F2-B242-485E-93E2-BB5D1F3CA266}"/>
                </a:ext>
              </a:extLst>
            </p:cNvPr>
            <p:cNvSpPr/>
            <p:nvPr/>
          </p:nvSpPr>
          <p:spPr>
            <a:xfrm>
              <a:off x="424111" y="3645025"/>
              <a:ext cx="1987649" cy="2059831"/>
            </a:xfrm>
            <a:custGeom>
              <a:avLst/>
              <a:gdLst/>
              <a:ahLst/>
              <a:cxnLst/>
              <a:rect l="l" t="t" r="r" b="b"/>
              <a:pathLst>
                <a:path w="1980220" h="1656184">
                  <a:moveTo>
                    <a:pt x="0" y="0"/>
                  </a:moveTo>
                  <a:lnTo>
                    <a:pt x="1656184" y="0"/>
                  </a:lnTo>
                  <a:lnTo>
                    <a:pt x="1656184" y="640151"/>
                  </a:lnTo>
                  <a:lnTo>
                    <a:pt x="1980220" y="828092"/>
                  </a:lnTo>
                  <a:lnTo>
                    <a:pt x="1656184" y="1016033"/>
                  </a:lnTo>
                  <a:lnTo>
                    <a:pt x="1656184" y="1656184"/>
                  </a:lnTo>
                  <a:lnTo>
                    <a:pt x="0" y="165618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9" name="Rectangle 9">
              <a:extLst>
                <a:ext uri="{FF2B5EF4-FFF2-40B4-BE49-F238E27FC236}">
                  <a16:creationId xmlns:a16="http://schemas.microsoft.com/office/drawing/2014/main" id="{F224F68C-55F7-4677-A151-CEA29757A28C}"/>
                </a:ext>
              </a:extLst>
            </p:cNvPr>
            <p:cNvSpPr/>
            <p:nvPr/>
          </p:nvSpPr>
          <p:spPr>
            <a:xfrm>
              <a:off x="424111" y="3645025"/>
              <a:ext cx="115441" cy="205983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B2D442E7-B25F-4D75-BEA8-1A30F27F245C}"/>
              </a:ext>
            </a:extLst>
          </p:cNvPr>
          <p:cNvSpPr txBox="1"/>
          <p:nvPr/>
        </p:nvSpPr>
        <p:spPr>
          <a:xfrm>
            <a:off x="918562" y="3496608"/>
            <a:ext cx="16803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262626"/>
                </a:solidFill>
              </a:rPr>
              <a:t>Contents Here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grpSp>
        <p:nvGrpSpPr>
          <p:cNvPr id="91" name="Group 32">
            <a:extLst>
              <a:ext uri="{FF2B5EF4-FFF2-40B4-BE49-F238E27FC236}">
                <a16:creationId xmlns:a16="http://schemas.microsoft.com/office/drawing/2014/main" id="{759DE021-DD16-499D-8DC2-EF9AA515CEC8}"/>
              </a:ext>
            </a:extLst>
          </p:cNvPr>
          <p:cNvGrpSpPr/>
          <p:nvPr/>
        </p:nvGrpSpPr>
        <p:grpSpPr>
          <a:xfrm>
            <a:off x="1102138" y="4308439"/>
            <a:ext cx="1488581" cy="276999"/>
            <a:chOff x="605046" y="3751515"/>
            <a:chExt cx="1488582" cy="276999"/>
          </a:xfrm>
        </p:grpSpPr>
        <p:grpSp>
          <p:nvGrpSpPr>
            <p:cNvPr id="92" name="Group 28">
              <a:extLst>
                <a:ext uri="{FF2B5EF4-FFF2-40B4-BE49-F238E27FC236}">
                  <a16:creationId xmlns:a16="http://schemas.microsoft.com/office/drawing/2014/main" id="{DBD05849-0067-4580-8CB4-A23A67503E97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94" name="Oval 29">
                <a:extLst>
                  <a:ext uri="{FF2B5EF4-FFF2-40B4-BE49-F238E27FC236}">
                    <a16:creationId xmlns:a16="http://schemas.microsoft.com/office/drawing/2014/main" id="{F6B8D75C-B652-422D-983F-3F18A6119081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95" name="Chevron 30">
                <a:extLst>
                  <a:ext uri="{FF2B5EF4-FFF2-40B4-BE49-F238E27FC236}">
                    <a16:creationId xmlns:a16="http://schemas.microsoft.com/office/drawing/2014/main" id="{3591AEBF-C1AD-4E22-86E3-CDDB26AC4B3C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9E165F6-0005-421E-ABD4-840F24248D2D}"/>
                </a:ext>
              </a:extLst>
            </p:cNvPr>
            <p:cNvSpPr txBox="1"/>
            <p:nvPr/>
          </p:nvSpPr>
          <p:spPr>
            <a:xfrm>
              <a:off x="832000" y="3751515"/>
              <a:ext cx="12616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96" name="Group 33">
            <a:extLst>
              <a:ext uri="{FF2B5EF4-FFF2-40B4-BE49-F238E27FC236}">
                <a16:creationId xmlns:a16="http://schemas.microsoft.com/office/drawing/2014/main" id="{04492D28-7424-4D8E-A377-C7B1C87C62D6}"/>
              </a:ext>
            </a:extLst>
          </p:cNvPr>
          <p:cNvGrpSpPr/>
          <p:nvPr/>
        </p:nvGrpSpPr>
        <p:grpSpPr>
          <a:xfrm>
            <a:off x="1102138" y="4670821"/>
            <a:ext cx="1488581" cy="461665"/>
            <a:chOff x="605046" y="3750007"/>
            <a:chExt cx="1488582" cy="461665"/>
          </a:xfrm>
        </p:grpSpPr>
        <p:grpSp>
          <p:nvGrpSpPr>
            <p:cNvPr id="97" name="Group 34">
              <a:extLst>
                <a:ext uri="{FF2B5EF4-FFF2-40B4-BE49-F238E27FC236}">
                  <a16:creationId xmlns:a16="http://schemas.microsoft.com/office/drawing/2014/main" id="{C209A1F9-9451-48E6-8707-87AD38344F0A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99" name="Oval 36">
                <a:extLst>
                  <a:ext uri="{FF2B5EF4-FFF2-40B4-BE49-F238E27FC236}">
                    <a16:creationId xmlns:a16="http://schemas.microsoft.com/office/drawing/2014/main" id="{219D3E84-A190-4066-AB26-8892CEE5D412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100" name="Chevron 37">
                <a:extLst>
                  <a:ext uri="{FF2B5EF4-FFF2-40B4-BE49-F238E27FC236}">
                    <a16:creationId xmlns:a16="http://schemas.microsoft.com/office/drawing/2014/main" id="{A41CBE81-60A9-4E39-9D3F-2131E3611ABC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1A973F3-6C8C-4A41-84F7-75628267B4D8}"/>
                </a:ext>
              </a:extLst>
            </p:cNvPr>
            <p:cNvSpPr txBox="1"/>
            <p:nvPr/>
          </p:nvSpPr>
          <p:spPr>
            <a:xfrm>
              <a:off x="832000" y="3750007"/>
              <a:ext cx="126162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101" name="Group 38">
            <a:extLst>
              <a:ext uri="{FF2B5EF4-FFF2-40B4-BE49-F238E27FC236}">
                <a16:creationId xmlns:a16="http://schemas.microsoft.com/office/drawing/2014/main" id="{D9B12D6B-A41A-45C7-AD82-D74C211E2EFB}"/>
              </a:ext>
            </a:extLst>
          </p:cNvPr>
          <p:cNvGrpSpPr/>
          <p:nvPr/>
        </p:nvGrpSpPr>
        <p:grpSpPr>
          <a:xfrm>
            <a:off x="1102138" y="5174281"/>
            <a:ext cx="1488581" cy="646331"/>
            <a:chOff x="605046" y="3657674"/>
            <a:chExt cx="1488582" cy="646331"/>
          </a:xfrm>
        </p:grpSpPr>
        <p:grpSp>
          <p:nvGrpSpPr>
            <p:cNvPr id="102" name="Group 39">
              <a:extLst>
                <a:ext uri="{FF2B5EF4-FFF2-40B4-BE49-F238E27FC236}">
                  <a16:creationId xmlns:a16="http://schemas.microsoft.com/office/drawing/2014/main" id="{5C050AD0-54DE-4666-A2CF-37E9E76134AA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104" name="Oval 41">
                <a:extLst>
                  <a:ext uri="{FF2B5EF4-FFF2-40B4-BE49-F238E27FC236}">
                    <a16:creationId xmlns:a16="http://schemas.microsoft.com/office/drawing/2014/main" id="{E21D92B0-0FD2-4FDD-91B3-0646104D887E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105" name="Chevron 42">
                <a:extLst>
                  <a:ext uri="{FF2B5EF4-FFF2-40B4-BE49-F238E27FC236}">
                    <a16:creationId xmlns:a16="http://schemas.microsoft.com/office/drawing/2014/main" id="{A9DF21FB-FB19-41B4-AFD0-EDA3654E5750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D2AE455-D517-45A4-9770-866E6F7390D5}"/>
                </a:ext>
              </a:extLst>
            </p:cNvPr>
            <p:cNvSpPr txBox="1"/>
            <p:nvPr/>
          </p:nvSpPr>
          <p:spPr>
            <a:xfrm>
              <a:off x="832000" y="3657674"/>
              <a:ext cx="126162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sp>
        <p:nvSpPr>
          <p:cNvPr id="106" name="Chevron 92">
            <a:extLst>
              <a:ext uri="{FF2B5EF4-FFF2-40B4-BE49-F238E27FC236}">
                <a16:creationId xmlns:a16="http://schemas.microsoft.com/office/drawing/2014/main" id="{17BFE1DF-15A7-4868-B5DA-6A54DCD8DB92}"/>
              </a:ext>
            </a:extLst>
          </p:cNvPr>
          <p:cNvSpPr/>
          <p:nvPr/>
        </p:nvSpPr>
        <p:spPr>
          <a:xfrm>
            <a:off x="2760961" y="2320691"/>
            <a:ext cx="182339" cy="42805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7" name="Isosceles Triangle 51">
            <a:extLst>
              <a:ext uri="{FF2B5EF4-FFF2-40B4-BE49-F238E27FC236}">
                <a16:creationId xmlns:a16="http://schemas.microsoft.com/office/drawing/2014/main" id="{4EFB0934-2221-4EC3-A6D0-21E5928BBA42}"/>
              </a:ext>
            </a:extLst>
          </p:cNvPr>
          <p:cNvSpPr/>
          <p:nvPr/>
        </p:nvSpPr>
        <p:spPr>
          <a:xfrm>
            <a:off x="5870233" y="2407850"/>
            <a:ext cx="392009" cy="28746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8" name="Rounded Rectangle 27">
            <a:extLst>
              <a:ext uri="{FF2B5EF4-FFF2-40B4-BE49-F238E27FC236}">
                <a16:creationId xmlns:a16="http://schemas.microsoft.com/office/drawing/2014/main" id="{DED3FCEF-03DB-471A-8ABF-82EB7EA97488}"/>
              </a:ext>
            </a:extLst>
          </p:cNvPr>
          <p:cNvSpPr/>
          <p:nvPr/>
        </p:nvSpPr>
        <p:spPr>
          <a:xfrm>
            <a:off x="3675370" y="2362045"/>
            <a:ext cx="407730" cy="31319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9" name="Rounded Rectangle 7">
            <a:extLst>
              <a:ext uri="{FF2B5EF4-FFF2-40B4-BE49-F238E27FC236}">
                <a16:creationId xmlns:a16="http://schemas.microsoft.com/office/drawing/2014/main" id="{F18DDE93-58AC-439F-8726-0B1A0F6395A7}"/>
              </a:ext>
            </a:extLst>
          </p:cNvPr>
          <p:cNvSpPr/>
          <p:nvPr/>
        </p:nvSpPr>
        <p:spPr>
          <a:xfrm>
            <a:off x="10254872" y="2317498"/>
            <a:ext cx="414534" cy="35773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0" name="Round Same Side Corner Rectangle 36">
            <a:extLst>
              <a:ext uri="{FF2B5EF4-FFF2-40B4-BE49-F238E27FC236}">
                <a16:creationId xmlns:a16="http://schemas.microsoft.com/office/drawing/2014/main" id="{9D515F7B-FABE-4E2D-B3BF-C58B7229E144}"/>
              </a:ext>
            </a:extLst>
          </p:cNvPr>
          <p:cNvSpPr/>
          <p:nvPr/>
        </p:nvSpPr>
        <p:spPr>
          <a:xfrm>
            <a:off x="8030933" y="2362044"/>
            <a:ext cx="421197" cy="3330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1" name="자유형 176">
            <a:extLst>
              <a:ext uri="{FF2B5EF4-FFF2-40B4-BE49-F238E27FC236}">
                <a16:creationId xmlns:a16="http://schemas.microsoft.com/office/drawing/2014/main" id="{AAA56606-863D-4BE8-A34C-7CFE865E61EE}"/>
              </a:ext>
            </a:extLst>
          </p:cNvPr>
          <p:cNvSpPr/>
          <p:nvPr/>
        </p:nvSpPr>
        <p:spPr>
          <a:xfrm>
            <a:off x="1519590" y="2276066"/>
            <a:ext cx="478288" cy="50199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0213C5-05B7-483A-ADB9-EBA42F2BB28F}"/>
              </a:ext>
            </a:extLst>
          </p:cNvPr>
          <p:cNvSpPr txBox="1"/>
          <p:nvPr/>
        </p:nvSpPr>
        <p:spPr>
          <a:xfrm>
            <a:off x="1328146" y="1741686"/>
            <a:ext cx="2266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 algn="ctr">
              <a:buFont typeface="Wingdings" pitchFamily="2" charset="2"/>
              <a:buChar char="l"/>
            </a:pPr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78DFE1-E37B-4CB4-9205-38135CA4E8BC}"/>
              </a:ext>
            </a:extLst>
          </p:cNvPr>
          <p:cNvGrpSpPr/>
          <p:nvPr/>
        </p:nvGrpSpPr>
        <p:grpSpPr>
          <a:xfrm>
            <a:off x="1199122" y="4980764"/>
            <a:ext cx="2514086" cy="1099865"/>
            <a:chOff x="707015" y="4726611"/>
            <a:chExt cx="2514086" cy="10998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64382C-F8E8-4E40-B65A-55CB4C649487}"/>
                </a:ext>
              </a:extLst>
            </p:cNvPr>
            <p:cNvSpPr txBox="1"/>
            <p:nvPr/>
          </p:nvSpPr>
          <p:spPr>
            <a:xfrm>
              <a:off x="707015" y="4995479"/>
              <a:ext cx="25140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307E88-BAA3-47A6-BF9F-E777F5D7A4E3}"/>
                </a:ext>
              </a:extLst>
            </p:cNvPr>
            <p:cNvSpPr txBox="1"/>
            <p:nvPr/>
          </p:nvSpPr>
          <p:spPr>
            <a:xfrm>
              <a:off x="707015" y="4726611"/>
              <a:ext cx="2514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21146A4-B334-44AC-A327-7D02EFD67051}"/>
              </a:ext>
            </a:extLst>
          </p:cNvPr>
          <p:cNvGrpSpPr/>
          <p:nvPr/>
        </p:nvGrpSpPr>
        <p:grpSpPr>
          <a:xfrm>
            <a:off x="4836278" y="4980764"/>
            <a:ext cx="2514086" cy="1099865"/>
            <a:chOff x="707015" y="4726611"/>
            <a:chExt cx="2514086" cy="109986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B603B6B-DF4D-4D4F-9939-65E2364FB06E}"/>
                </a:ext>
              </a:extLst>
            </p:cNvPr>
            <p:cNvSpPr txBox="1"/>
            <p:nvPr/>
          </p:nvSpPr>
          <p:spPr>
            <a:xfrm>
              <a:off x="707015" y="4995479"/>
              <a:ext cx="25140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46C365-6438-45B1-A0BD-247562126A22}"/>
                </a:ext>
              </a:extLst>
            </p:cNvPr>
            <p:cNvSpPr txBox="1"/>
            <p:nvPr/>
          </p:nvSpPr>
          <p:spPr>
            <a:xfrm>
              <a:off x="707015" y="4726611"/>
              <a:ext cx="2514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81D53A-7062-453F-B4BD-43290E258C0E}"/>
              </a:ext>
            </a:extLst>
          </p:cNvPr>
          <p:cNvGrpSpPr/>
          <p:nvPr/>
        </p:nvGrpSpPr>
        <p:grpSpPr>
          <a:xfrm>
            <a:off x="8473436" y="4980764"/>
            <a:ext cx="2514086" cy="1099865"/>
            <a:chOff x="707015" y="4726611"/>
            <a:chExt cx="2514086" cy="10998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765141-FB12-45FD-9FB6-45323B80A46A}"/>
                </a:ext>
              </a:extLst>
            </p:cNvPr>
            <p:cNvSpPr txBox="1"/>
            <p:nvPr/>
          </p:nvSpPr>
          <p:spPr>
            <a:xfrm>
              <a:off x="707015" y="4995479"/>
              <a:ext cx="25140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ECAA35-D8D1-4C42-86F4-19AD72285A1B}"/>
                </a:ext>
              </a:extLst>
            </p:cNvPr>
            <p:cNvSpPr txBox="1"/>
            <p:nvPr/>
          </p:nvSpPr>
          <p:spPr>
            <a:xfrm>
              <a:off x="707015" y="4726611"/>
              <a:ext cx="2514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0AC73F3-000C-4F82-B454-6A8C74358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217210"/>
              </p:ext>
            </p:extLst>
          </p:nvPr>
        </p:nvGraphicFramePr>
        <p:xfrm>
          <a:off x="906032" y="2087818"/>
          <a:ext cx="3100266" cy="27950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0C1DF25-DE6F-4442-8116-955A4F8F83CD}"/>
              </a:ext>
            </a:extLst>
          </p:cNvPr>
          <p:cNvSpPr txBox="1"/>
          <p:nvPr/>
        </p:nvSpPr>
        <p:spPr>
          <a:xfrm>
            <a:off x="4965303" y="1741686"/>
            <a:ext cx="2266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 algn="ctr">
              <a:buFont typeface="Wingdings" pitchFamily="2" charset="2"/>
              <a:buChar char="l"/>
            </a:pPr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946012-0EE2-4079-A6FE-49900297D414}"/>
              </a:ext>
            </a:extLst>
          </p:cNvPr>
          <p:cNvSpPr txBox="1"/>
          <p:nvPr/>
        </p:nvSpPr>
        <p:spPr>
          <a:xfrm>
            <a:off x="8597103" y="1741686"/>
            <a:ext cx="2266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 algn="ctr">
              <a:buFont typeface="Wingdings" pitchFamily="2" charset="2"/>
              <a:buChar char="l"/>
            </a:pP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9972EBF-2FCE-4F8D-A365-AC9C764A9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600046"/>
              </p:ext>
            </p:extLst>
          </p:nvPr>
        </p:nvGraphicFramePr>
        <p:xfrm>
          <a:off x="4543188" y="2087818"/>
          <a:ext cx="3100266" cy="279506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3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18A6936-9DC5-4D30-9A22-07766545A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79220"/>
              </p:ext>
            </p:extLst>
          </p:nvPr>
        </p:nvGraphicFramePr>
        <p:xfrm>
          <a:off x="8180346" y="2087818"/>
          <a:ext cx="3100266" cy="27950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B7ECF1-DF78-4527-865D-2CBCFC4B460E}"/>
              </a:ext>
            </a:extLst>
          </p:cNvPr>
          <p:cNvSpPr/>
          <p:nvPr/>
        </p:nvSpPr>
        <p:spPr>
          <a:xfrm>
            <a:off x="604428" y="505097"/>
            <a:ext cx="4254955" cy="2682240"/>
          </a:xfrm>
          <a:prstGeom prst="roundRect">
            <a:avLst>
              <a:gd name="adj" fmla="val 5556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2C693-4EDE-4E56-861E-DF70DE2629E2}"/>
              </a:ext>
            </a:extLst>
          </p:cNvPr>
          <p:cNvSpPr txBox="1"/>
          <p:nvPr/>
        </p:nvSpPr>
        <p:spPr>
          <a:xfrm>
            <a:off x="604428" y="5147210"/>
            <a:ext cx="356680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accent2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0A8D1-5C6C-4861-9469-7BF241468970}"/>
              </a:ext>
            </a:extLst>
          </p:cNvPr>
          <p:cNvSpPr txBox="1"/>
          <p:nvPr/>
        </p:nvSpPr>
        <p:spPr>
          <a:xfrm>
            <a:off x="604428" y="5794372"/>
            <a:ext cx="356680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18">
            <a:extLst>
              <a:ext uri="{FF2B5EF4-FFF2-40B4-BE49-F238E27FC236}">
                <a16:creationId xmlns:a16="http://schemas.microsoft.com/office/drawing/2014/main" id="{9DD44AC1-28EC-4F1F-9092-8DD1B290A310}"/>
              </a:ext>
            </a:extLst>
          </p:cNvPr>
          <p:cNvGrpSpPr/>
          <p:nvPr/>
        </p:nvGrpSpPr>
        <p:grpSpPr>
          <a:xfrm>
            <a:off x="904873" y="816052"/>
            <a:ext cx="3580041" cy="2114366"/>
            <a:chOff x="4822352" y="1916832"/>
            <a:chExt cx="3422056" cy="2114366"/>
          </a:xfrm>
        </p:grpSpPr>
        <p:sp>
          <p:nvSpPr>
            <p:cNvPr id="8" name="Text Placeholder 10">
              <a:extLst>
                <a:ext uri="{FF2B5EF4-FFF2-40B4-BE49-F238E27FC236}">
                  <a16:creationId xmlns:a16="http://schemas.microsoft.com/office/drawing/2014/main" id="{F11055CB-1E6D-4778-A298-4C97F2C9DCDE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0D1BFB-A2FE-4CDB-8DC3-D6FF0C7A51E7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441444" y="507764"/>
            <a:ext cx="380706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cs typeface="Arial" pitchFamily="34" charset="0"/>
              </a:rPr>
              <a:t>Agenda Style</a:t>
            </a:r>
            <a:endParaRPr lang="ko-KR" altLang="en-US" sz="5400" dirty="0"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044CC23-46B9-4088-BD9B-8D204C1044B7}"/>
              </a:ext>
            </a:extLst>
          </p:cNvPr>
          <p:cNvGrpSpPr/>
          <p:nvPr/>
        </p:nvGrpSpPr>
        <p:grpSpPr>
          <a:xfrm>
            <a:off x="5788359" y="639776"/>
            <a:ext cx="5835073" cy="1192634"/>
            <a:chOff x="6909376" y="667653"/>
            <a:chExt cx="5835073" cy="119263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9CFAD2-2DA1-473C-96D4-BBE3F0DA7D9B}"/>
                </a:ext>
              </a:extLst>
            </p:cNvPr>
            <p:cNvSpPr txBox="1"/>
            <p:nvPr/>
          </p:nvSpPr>
          <p:spPr>
            <a:xfrm>
              <a:off x="7920437" y="1075457"/>
              <a:ext cx="4824012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495594-BAF7-4DDD-BF73-5B5025E90762}"/>
                </a:ext>
              </a:extLst>
            </p:cNvPr>
            <p:cNvSpPr txBox="1"/>
            <p:nvPr/>
          </p:nvSpPr>
          <p:spPr>
            <a:xfrm>
              <a:off x="6909376" y="936957"/>
              <a:ext cx="1011061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5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83FAAB-EFCE-4524-B8EB-4CBB1AB37D57}"/>
                </a:ext>
              </a:extLst>
            </p:cNvPr>
            <p:cNvSpPr txBox="1"/>
            <p:nvPr/>
          </p:nvSpPr>
          <p:spPr>
            <a:xfrm>
              <a:off x="7041258" y="667653"/>
              <a:ext cx="5703191" cy="33855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514F8E-7A00-4527-9C7E-2F0AC3A37BD7}"/>
              </a:ext>
            </a:extLst>
          </p:cNvPr>
          <p:cNvGrpSpPr/>
          <p:nvPr/>
        </p:nvGrpSpPr>
        <p:grpSpPr>
          <a:xfrm>
            <a:off x="5788359" y="2101714"/>
            <a:ext cx="5835073" cy="1192634"/>
            <a:chOff x="6909376" y="667653"/>
            <a:chExt cx="5835073" cy="119263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558B72-446D-4EA6-9139-9751E1A5C79A}"/>
                </a:ext>
              </a:extLst>
            </p:cNvPr>
            <p:cNvSpPr txBox="1"/>
            <p:nvPr/>
          </p:nvSpPr>
          <p:spPr>
            <a:xfrm>
              <a:off x="7920437" y="1075457"/>
              <a:ext cx="4824012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7401546-B7C7-4A23-B2C4-7FDAC25ED395}"/>
                </a:ext>
              </a:extLst>
            </p:cNvPr>
            <p:cNvSpPr txBox="1"/>
            <p:nvPr/>
          </p:nvSpPr>
          <p:spPr>
            <a:xfrm>
              <a:off x="6909376" y="936957"/>
              <a:ext cx="1011061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2"/>
                  </a:solidFill>
                  <a:cs typeface="Arial" pitchFamily="34" charset="0"/>
                </a:rPr>
                <a:t>02</a:t>
              </a:r>
              <a:endParaRPr lang="ko-KR" altLang="en-US" sz="5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7B2008-E94B-4739-A189-7695796499E3}"/>
                </a:ext>
              </a:extLst>
            </p:cNvPr>
            <p:cNvSpPr txBox="1"/>
            <p:nvPr/>
          </p:nvSpPr>
          <p:spPr>
            <a:xfrm>
              <a:off x="7041258" y="667653"/>
              <a:ext cx="5703191" cy="33855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CDE80B2-A435-45FB-86DA-90C30FD8C77C}"/>
              </a:ext>
            </a:extLst>
          </p:cNvPr>
          <p:cNvGrpSpPr/>
          <p:nvPr/>
        </p:nvGrpSpPr>
        <p:grpSpPr>
          <a:xfrm>
            <a:off x="5788359" y="3563652"/>
            <a:ext cx="5835073" cy="1192634"/>
            <a:chOff x="6909376" y="667653"/>
            <a:chExt cx="5835073" cy="119263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7C2008-5775-4A10-90DA-7094137F1921}"/>
                </a:ext>
              </a:extLst>
            </p:cNvPr>
            <p:cNvSpPr txBox="1"/>
            <p:nvPr/>
          </p:nvSpPr>
          <p:spPr>
            <a:xfrm>
              <a:off x="7920437" y="1075457"/>
              <a:ext cx="4824012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8ACF8C-AEF2-407D-850C-48A9E6A18A25}"/>
                </a:ext>
              </a:extLst>
            </p:cNvPr>
            <p:cNvSpPr txBox="1"/>
            <p:nvPr/>
          </p:nvSpPr>
          <p:spPr>
            <a:xfrm>
              <a:off x="6909376" y="936957"/>
              <a:ext cx="1011061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3"/>
                  </a:solidFill>
                  <a:cs typeface="Arial" pitchFamily="34" charset="0"/>
                </a:rPr>
                <a:t>03</a:t>
              </a:r>
              <a:endParaRPr lang="ko-KR" altLang="en-US" sz="5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9877AC-4395-4545-9EF6-AC9BC4F815E4}"/>
                </a:ext>
              </a:extLst>
            </p:cNvPr>
            <p:cNvSpPr txBox="1"/>
            <p:nvPr/>
          </p:nvSpPr>
          <p:spPr>
            <a:xfrm>
              <a:off x="7041258" y="667653"/>
              <a:ext cx="5703191" cy="33855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6B48CE-FE36-4C18-B051-ACDF09B3841F}"/>
              </a:ext>
            </a:extLst>
          </p:cNvPr>
          <p:cNvGrpSpPr/>
          <p:nvPr/>
        </p:nvGrpSpPr>
        <p:grpSpPr>
          <a:xfrm>
            <a:off x="5788359" y="5025590"/>
            <a:ext cx="5835073" cy="1192634"/>
            <a:chOff x="6909376" y="667653"/>
            <a:chExt cx="5835073" cy="119263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BCEA3E2-A3BB-4479-879B-B41116485FFF}"/>
                </a:ext>
              </a:extLst>
            </p:cNvPr>
            <p:cNvSpPr txBox="1"/>
            <p:nvPr/>
          </p:nvSpPr>
          <p:spPr>
            <a:xfrm>
              <a:off x="7920437" y="1075457"/>
              <a:ext cx="4824012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4A355A9-62E1-42BD-9C3C-2DECB0563957}"/>
                </a:ext>
              </a:extLst>
            </p:cNvPr>
            <p:cNvSpPr txBox="1"/>
            <p:nvPr/>
          </p:nvSpPr>
          <p:spPr>
            <a:xfrm>
              <a:off x="6909376" y="936957"/>
              <a:ext cx="1011061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4"/>
                  </a:solidFill>
                  <a:cs typeface="Arial" pitchFamily="34" charset="0"/>
                </a:rPr>
                <a:t>04</a:t>
              </a:r>
              <a:endParaRPr lang="ko-KR" altLang="en-US" sz="5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149F6C-BAC0-4AE2-BCF3-856BE974542E}"/>
                </a:ext>
              </a:extLst>
            </p:cNvPr>
            <p:cNvSpPr txBox="1"/>
            <p:nvPr/>
          </p:nvSpPr>
          <p:spPr>
            <a:xfrm>
              <a:off x="7041258" y="667653"/>
              <a:ext cx="5703191" cy="33855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4815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5FB057-61B1-46BE-975B-4B6A2B90AEC5}"/>
              </a:ext>
            </a:extLst>
          </p:cNvPr>
          <p:cNvSpPr/>
          <p:nvPr/>
        </p:nvSpPr>
        <p:spPr>
          <a:xfrm>
            <a:off x="0" y="4941169"/>
            <a:ext cx="12192010" cy="1916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Up Arrow 6">
            <a:extLst>
              <a:ext uri="{FF2B5EF4-FFF2-40B4-BE49-F238E27FC236}">
                <a16:creationId xmlns:a16="http://schemas.microsoft.com/office/drawing/2014/main" id="{B798F78A-201F-4B7C-8D5A-0D05B27F431A}"/>
              </a:ext>
            </a:extLst>
          </p:cNvPr>
          <p:cNvSpPr/>
          <p:nvPr/>
        </p:nvSpPr>
        <p:spPr>
          <a:xfrm>
            <a:off x="7244901" y="3356782"/>
            <a:ext cx="1296144" cy="1584147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Up Arrow 42">
            <a:extLst>
              <a:ext uri="{FF2B5EF4-FFF2-40B4-BE49-F238E27FC236}">
                <a16:creationId xmlns:a16="http://schemas.microsoft.com/office/drawing/2014/main" id="{B923F784-4D0D-4AB0-BC74-E4A8EE260BF6}"/>
              </a:ext>
            </a:extLst>
          </p:cNvPr>
          <p:cNvSpPr/>
          <p:nvPr/>
        </p:nvSpPr>
        <p:spPr>
          <a:xfrm>
            <a:off x="9134281" y="2377490"/>
            <a:ext cx="1296144" cy="2563438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" name="Up Arrow 49">
            <a:extLst>
              <a:ext uri="{FF2B5EF4-FFF2-40B4-BE49-F238E27FC236}">
                <a16:creationId xmlns:a16="http://schemas.microsoft.com/office/drawing/2014/main" id="{33D8D00F-2677-4B56-9648-6CED3641B7BD}"/>
              </a:ext>
            </a:extLst>
          </p:cNvPr>
          <p:cNvSpPr/>
          <p:nvPr/>
        </p:nvSpPr>
        <p:spPr>
          <a:xfrm>
            <a:off x="1576763" y="3203100"/>
            <a:ext cx="1296144" cy="1737829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Up Arrow 50">
            <a:extLst>
              <a:ext uri="{FF2B5EF4-FFF2-40B4-BE49-F238E27FC236}">
                <a16:creationId xmlns:a16="http://schemas.microsoft.com/office/drawing/2014/main" id="{2F3A6283-CCB4-4956-AD62-B7416ACF5B47}"/>
              </a:ext>
            </a:extLst>
          </p:cNvPr>
          <p:cNvSpPr/>
          <p:nvPr/>
        </p:nvSpPr>
        <p:spPr>
          <a:xfrm>
            <a:off x="3466142" y="3616006"/>
            <a:ext cx="1296144" cy="1324923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Up Arrow 51">
            <a:extLst>
              <a:ext uri="{FF2B5EF4-FFF2-40B4-BE49-F238E27FC236}">
                <a16:creationId xmlns:a16="http://schemas.microsoft.com/office/drawing/2014/main" id="{75705F4C-7A56-4511-8B05-6C54C387ACF9}"/>
              </a:ext>
            </a:extLst>
          </p:cNvPr>
          <p:cNvSpPr/>
          <p:nvPr/>
        </p:nvSpPr>
        <p:spPr>
          <a:xfrm>
            <a:off x="5355521" y="2751926"/>
            <a:ext cx="1296144" cy="2189003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A58637-2D4A-4EE8-9F4D-A1A1336BE357}"/>
              </a:ext>
            </a:extLst>
          </p:cNvPr>
          <p:cNvSpPr/>
          <p:nvPr/>
        </p:nvSpPr>
        <p:spPr>
          <a:xfrm>
            <a:off x="4123447" y="5219474"/>
            <a:ext cx="3935276" cy="769441"/>
          </a:xfrm>
          <a:prstGeom prst="rect">
            <a:avLst/>
          </a:prstGeom>
        </p:spPr>
        <p:txBody>
          <a:bodyPr wrap="square" lIns="0" rIns="72000" anchor="t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</a:rPr>
              <a:t>Contents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430948-5D83-4059-8CF6-B5AB24560C61}"/>
              </a:ext>
            </a:extLst>
          </p:cNvPr>
          <p:cNvSpPr/>
          <p:nvPr/>
        </p:nvSpPr>
        <p:spPr>
          <a:xfrm>
            <a:off x="3083668" y="5941210"/>
            <a:ext cx="6014834" cy="523220"/>
          </a:xfrm>
          <a:prstGeom prst="rect">
            <a:avLst/>
          </a:prstGeom>
        </p:spPr>
        <p:txBody>
          <a:bodyPr wrap="square" lIns="0" rIns="72000" anchor="t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  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Oval Callout 8">
            <a:extLst>
              <a:ext uri="{FF2B5EF4-FFF2-40B4-BE49-F238E27FC236}">
                <a16:creationId xmlns:a16="http://schemas.microsoft.com/office/drawing/2014/main" id="{E599ED89-36E1-485E-90B6-C1033A4445FB}"/>
              </a:ext>
            </a:extLst>
          </p:cNvPr>
          <p:cNvSpPr/>
          <p:nvPr/>
        </p:nvSpPr>
        <p:spPr>
          <a:xfrm>
            <a:off x="1036763" y="2060848"/>
            <a:ext cx="1080000" cy="1080120"/>
          </a:xfrm>
          <a:prstGeom prst="wedgeEllipseCallout">
            <a:avLst>
              <a:gd name="adj1" fmla="val 54791"/>
              <a:gd name="adj2" fmla="val 5592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Here</a:t>
            </a:r>
          </a:p>
        </p:txBody>
      </p:sp>
      <p:sp>
        <p:nvSpPr>
          <p:cNvPr id="12" name="Oval Callout 52">
            <a:extLst>
              <a:ext uri="{FF2B5EF4-FFF2-40B4-BE49-F238E27FC236}">
                <a16:creationId xmlns:a16="http://schemas.microsoft.com/office/drawing/2014/main" id="{9911D59F-BC21-496A-8961-37F2B3754A12}"/>
              </a:ext>
            </a:extLst>
          </p:cNvPr>
          <p:cNvSpPr/>
          <p:nvPr/>
        </p:nvSpPr>
        <p:spPr>
          <a:xfrm>
            <a:off x="3141612" y="2293983"/>
            <a:ext cx="1080000" cy="1080120"/>
          </a:xfrm>
          <a:prstGeom prst="wedgeEllipseCallout">
            <a:avLst>
              <a:gd name="adj1" fmla="val 34241"/>
              <a:gd name="adj2" fmla="val 6661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Here</a:t>
            </a:r>
          </a:p>
        </p:txBody>
      </p:sp>
      <p:sp>
        <p:nvSpPr>
          <p:cNvPr id="13" name="Oval Callout 54">
            <a:extLst>
              <a:ext uri="{FF2B5EF4-FFF2-40B4-BE49-F238E27FC236}">
                <a16:creationId xmlns:a16="http://schemas.microsoft.com/office/drawing/2014/main" id="{22A0567B-449D-4D5A-9F90-B6F3F72DBBCD}"/>
              </a:ext>
            </a:extLst>
          </p:cNvPr>
          <p:cNvSpPr/>
          <p:nvPr/>
        </p:nvSpPr>
        <p:spPr>
          <a:xfrm>
            <a:off x="4815521" y="1772817"/>
            <a:ext cx="1080000" cy="1080120"/>
          </a:xfrm>
          <a:prstGeom prst="wedgeEllipseCallout">
            <a:avLst>
              <a:gd name="adj1" fmla="val 45749"/>
              <a:gd name="adj2" fmla="val 444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Here</a:t>
            </a:r>
          </a:p>
        </p:txBody>
      </p:sp>
      <p:sp>
        <p:nvSpPr>
          <p:cNvPr id="14" name="Oval Callout 55">
            <a:extLst>
              <a:ext uri="{FF2B5EF4-FFF2-40B4-BE49-F238E27FC236}">
                <a16:creationId xmlns:a16="http://schemas.microsoft.com/office/drawing/2014/main" id="{CD40A534-0DD7-48B4-B331-658B1CDC5CC8}"/>
              </a:ext>
            </a:extLst>
          </p:cNvPr>
          <p:cNvSpPr/>
          <p:nvPr/>
        </p:nvSpPr>
        <p:spPr>
          <a:xfrm>
            <a:off x="6855166" y="2132857"/>
            <a:ext cx="1080000" cy="1080120"/>
          </a:xfrm>
          <a:prstGeom prst="wedgeEllipseCallout">
            <a:avLst>
              <a:gd name="adj1" fmla="val 39059"/>
              <a:gd name="adj2" fmla="val 5995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Here</a:t>
            </a:r>
          </a:p>
        </p:txBody>
      </p:sp>
      <p:sp>
        <p:nvSpPr>
          <p:cNvPr id="15" name="Oval Callout 56">
            <a:extLst>
              <a:ext uri="{FF2B5EF4-FFF2-40B4-BE49-F238E27FC236}">
                <a16:creationId xmlns:a16="http://schemas.microsoft.com/office/drawing/2014/main" id="{E5957EC5-9B3D-49C3-92FE-699C5F16D85A}"/>
              </a:ext>
            </a:extLst>
          </p:cNvPr>
          <p:cNvSpPr/>
          <p:nvPr/>
        </p:nvSpPr>
        <p:spPr>
          <a:xfrm>
            <a:off x="10130114" y="1412776"/>
            <a:ext cx="1080000" cy="1080120"/>
          </a:xfrm>
          <a:prstGeom prst="wedgeEllipseCallout">
            <a:avLst>
              <a:gd name="adj1" fmla="val -66865"/>
              <a:gd name="adj2" fmla="val 3702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Here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A1E008-20B5-49F6-907E-8967C6B20C4E}"/>
              </a:ext>
            </a:extLst>
          </p:cNvPr>
          <p:cNvSpPr/>
          <p:nvPr/>
        </p:nvSpPr>
        <p:spPr>
          <a:xfrm>
            <a:off x="1871799" y="4491420"/>
            <a:ext cx="706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65%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2F0D83-5092-42FA-9B36-518958577C4B}"/>
              </a:ext>
            </a:extLst>
          </p:cNvPr>
          <p:cNvSpPr/>
          <p:nvPr/>
        </p:nvSpPr>
        <p:spPr>
          <a:xfrm>
            <a:off x="3761178" y="4491420"/>
            <a:ext cx="706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45%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7305DD-4338-454D-8A68-F84A8E8A79B7}"/>
              </a:ext>
            </a:extLst>
          </p:cNvPr>
          <p:cNvSpPr/>
          <p:nvPr/>
        </p:nvSpPr>
        <p:spPr>
          <a:xfrm>
            <a:off x="5650557" y="4491420"/>
            <a:ext cx="706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80%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AE021B-5482-4CF9-9C91-B5656DB518AB}"/>
              </a:ext>
            </a:extLst>
          </p:cNvPr>
          <p:cNvSpPr/>
          <p:nvPr/>
        </p:nvSpPr>
        <p:spPr>
          <a:xfrm>
            <a:off x="7539937" y="4491420"/>
            <a:ext cx="706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50%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04B3BA-FC5E-4901-859C-BAE3718EE342}"/>
              </a:ext>
            </a:extLst>
          </p:cNvPr>
          <p:cNvSpPr/>
          <p:nvPr/>
        </p:nvSpPr>
        <p:spPr>
          <a:xfrm>
            <a:off x="9429317" y="4491420"/>
            <a:ext cx="706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90%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0C2227-1886-4E48-B67D-0FE135DDD6CD}"/>
              </a:ext>
            </a:extLst>
          </p:cNvPr>
          <p:cNvSpPr txBox="1"/>
          <p:nvPr/>
        </p:nvSpPr>
        <p:spPr>
          <a:xfrm>
            <a:off x="922662" y="1860741"/>
            <a:ext cx="3042670" cy="110799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2400" dirty="0">
                <a:solidFill>
                  <a:schemeClr val="accent3"/>
                </a:solidFill>
              </a:rPr>
              <a:t>We Create</a:t>
            </a:r>
          </a:p>
          <a:p>
            <a:r>
              <a:rPr lang="en-US" altLang="ko-KR" sz="2400" dirty="0">
                <a:solidFill>
                  <a:schemeClr val="accent3"/>
                </a:solidFill>
              </a:rPr>
              <a:t>Quality Professional </a:t>
            </a:r>
          </a:p>
          <a:p>
            <a:r>
              <a:rPr lang="en-US" altLang="ko-KR" sz="2400" dirty="0">
                <a:solidFill>
                  <a:schemeClr val="accent3"/>
                </a:solidFill>
              </a:rPr>
              <a:t>PPT Presentation</a:t>
            </a:r>
            <a:endParaRPr lang="ko-KR" altLang="en-US" sz="2400" dirty="0">
              <a:solidFill>
                <a:schemeClr val="accent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7F5A6C-EA9D-48A8-8738-3853E0B02272}"/>
              </a:ext>
            </a:extLst>
          </p:cNvPr>
          <p:cNvSpPr txBox="1"/>
          <p:nvPr/>
        </p:nvSpPr>
        <p:spPr>
          <a:xfrm>
            <a:off x="922661" y="3129283"/>
            <a:ext cx="3042669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42CD364-611F-407F-9113-6E3AF8DC74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0060016"/>
              </p:ext>
            </p:extLst>
          </p:nvPr>
        </p:nvGraphicFramePr>
        <p:xfrm>
          <a:off x="4668716" y="2391508"/>
          <a:ext cx="6682153" cy="3289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6BA54A0B-5468-4CC9-B624-C0449D4205C6}"/>
              </a:ext>
            </a:extLst>
          </p:cNvPr>
          <p:cNvGrpSpPr/>
          <p:nvPr/>
        </p:nvGrpSpPr>
        <p:grpSpPr>
          <a:xfrm rot="4158308">
            <a:off x="5166116" y="2179369"/>
            <a:ext cx="1161019" cy="925676"/>
            <a:chOff x="4147752" y="529568"/>
            <a:chExt cx="1397738" cy="1114412"/>
          </a:xfrm>
          <a:solidFill>
            <a:schemeClr val="accent4"/>
          </a:solidFill>
        </p:grpSpPr>
        <p:sp>
          <p:nvSpPr>
            <p:cNvPr id="7" name="Flowchart: Extract 10">
              <a:extLst>
                <a:ext uri="{FF2B5EF4-FFF2-40B4-BE49-F238E27FC236}">
                  <a16:creationId xmlns:a16="http://schemas.microsoft.com/office/drawing/2014/main" id="{DFFEB15B-25F7-4C39-9828-DE57486001C9}"/>
                </a:ext>
              </a:extLst>
            </p:cNvPr>
            <p:cNvSpPr/>
            <p:nvPr/>
          </p:nvSpPr>
          <p:spPr>
            <a:xfrm rot="6641692">
              <a:off x="4300015" y="398506"/>
              <a:ext cx="1093211" cy="1397738"/>
            </a:xfrm>
            <a:custGeom>
              <a:avLst/>
              <a:gdLst/>
              <a:ahLst/>
              <a:cxnLst/>
              <a:rect l="l" t="t" r="r" b="b"/>
              <a:pathLst>
                <a:path w="864096" h="1104800">
                  <a:moveTo>
                    <a:pt x="432048" y="1104800"/>
                  </a:moveTo>
                  <a:cubicBezTo>
                    <a:pt x="193434" y="1104800"/>
                    <a:pt x="0" y="911366"/>
                    <a:pt x="0" y="672752"/>
                  </a:cubicBezTo>
                  <a:cubicBezTo>
                    <a:pt x="0" y="462875"/>
                    <a:pt x="149648" y="287951"/>
                    <a:pt x="348122" y="249164"/>
                  </a:cubicBezTo>
                  <a:lnTo>
                    <a:pt x="432048" y="0"/>
                  </a:lnTo>
                  <a:lnTo>
                    <a:pt x="515974" y="249164"/>
                  </a:lnTo>
                  <a:cubicBezTo>
                    <a:pt x="714448" y="287951"/>
                    <a:pt x="864096" y="462875"/>
                    <a:pt x="864096" y="672752"/>
                  </a:cubicBezTo>
                  <a:cubicBezTo>
                    <a:pt x="864096" y="911366"/>
                    <a:pt x="670662" y="1104800"/>
                    <a:pt x="432048" y="11048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5B85CE-B123-4269-8A5E-FC15A9A5EB34}"/>
                </a:ext>
              </a:extLst>
            </p:cNvPr>
            <p:cNvSpPr txBox="1"/>
            <p:nvPr/>
          </p:nvSpPr>
          <p:spPr>
            <a:xfrm rot="17441692">
              <a:off x="4198225" y="911883"/>
              <a:ext cx="1024002" cy="259371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Add Text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0805B9-F3C3-4C17-9EC1-0BF2BE1C5DCC}"/>
              </a:ext>
            </a:extLst>
          </p:cNvPr>
          <p:cNvGrpSpPr/>
          <p:nvPr/>
        </p:nvGrpSpPr>
        <p:grpSpPr>
          <a:xfrm rot="4158308">
            <a:off x="9849624" y="1847283"/>
            <a:ext cx="1161019" cy="925676"/>
            <a:chOff x="4147752" y="529568"/>
            <a:chExt cx="1397738" cy="1114412"/>
          </a:xfrm>
          <a:solidFill>
            <a:schemeClr val="accent2"/>
          </a:solidFill>
        </p:grpSpPr>
        <p:sp>
          <p:nvSpPr>
            <p:cNvPr id="10" name="Flowchart: Extract 10">
              <a:extLst>
                <a:ext uri="{FF2B5EF4-FFF2-40B4-BE49-F238E27FC236}">
                  <a16:creationId xmlns:a16="http://schemas.microsoft.com/office/drawing/2014/main" id="{E157D760-DE9E-444B-B267-59A2BA0C1339}"/>
                </a:ext>
              </a:extLst>
            </p:cNvPr>
            <p:cNvSpPr/>
            <p:nvPr/>
          </p:nvSpPr>
          <p:spPr>
            <a:xfrm rot="6641692">
              <a:off x="4300015" y="398506"/>
              <a:ext cx="1093211" cy="1397738"/>
            </a:xfrm>
            <a:custGeom>
              <a:avLst/>
              <a:gdLst/>
              <a:ahLst/>
              <a:cxnLst/>
              <a:rect l="l" t="t" r="r" b="b"/>
              <a:pathLst>
                <a:path w="864096" h="1104800">
                  <a:moveTo>
                    <a:pt x="432048" y="1104800"/>
                  </a:moveTo>
                  <a:cubicBezTo>
                    <a:pt x="193434" y="1104800"/>
                    <a:pt x="0" y="911366"/>
                    <a:pt x="0" y="672752"/>
                  </a:cubicBezTo>
                  <a:cubicBezTo>
                    <a:pt x="0" y="462875"/>
                    <a:pt x="149648" y="287951"/>
                    <a:pt x="348122" y="249164"/>
                  </a:cubicBezTo>
                  <a:lnTo>
                    <a:pt x="432048" y="0"/>
                  </a:lnTo>
                  <a:lnTo>
                    <a:pt x="515974" y="249164"/>
                  </a:lnTo>
                  <a:cubicBezTo>
                    <a:pt x="714448" y="287951"/>
                    <a:pt x="864096" y="462875"/>
                    <a:pt x="864096" y="672752"/>
                  </a:cubicBezTo>
                  <a:cubicBezTo>
                    <a:pt x="864096" y="911366"/>
                    <a:pt x="670662" y="1104800"/>
                    <a:pt x="432048" y="11048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A47838-8F84-4CC2-9293-5E901EFDC669}"/>
                </a:ext>
              </a:extLst>
            </p:cNvPr>
            <p:cNvSpPr txBox="1"/>
            <p:nvPr/>
          </p:nvSpPr>
          <p:spPr>
            <a:xfrm rot="17441692">
              <a:off x="4198225" y="911883"/>
              <a:ext cx="1024002" cy="259371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Add Text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3D0929E-07AD-4D2F-9CC9-287A70C515A4}"/>
              </a:ext>
            </a:extLst>
          </p:cNvPr>
          <p:cNvGrpSpPr/>
          <p:nvPr/>
        </p:nvGrpSpPr>
        <p:grpSpPr>
          <a:xfrm rot="4158308">
            <a:off x="6732440" y="2131483"/>
            <a:ext cx="1161019" cy="925676"/>
            <a:chOff x="4147752" y="529568"/>
            <a:chExt cx="1397738" cy="1114412"/>
          </a:xfrm>
          <a:solidFill>
            <a:schemeClr val="accent1"/>
          </a:solidFill>
        </p:grpSpPr>
        <p:sp>
          <p:nvSpPr>
            <p:cNvPr id="13" name="Flowchart: Extract 10">
              <a:extLst>
                <a:ext uri="{FF2B5EF4-FFF2-40B4-BE49-F238E27FC236}">
                  <a16:creationId xmlns:a16="http://schemas.microsoft.com/office/drawing/2014/main" id="{C75680F2-1BCC-4AD8-B14E-72D58E24BA1E}"/>
                </a:ext>
              </a:extLst>
            </p:cNvPr>
            <p:cNvSpPr/>
            <p:nvPr/>
          </p:nvSpPr>
          <p:spPr>
            <a:xfrm rot="6641692">
              <a:off x="4300015" y="398506"/>
              <a:ext cx="1093211" cy="1397738"/>
            </a:xfrm>
            <a:custGeom>
              <a:avLst/>
              <a:gdLst/>
              <a:ahLst/>
              <a:cxnLst/>
              <a:rect l="l" t="t" r="r" b="b"/>
              <a:pathLst>
                <a:path w="864096" h="1104800">
                  <a:moveTo>
                    <a:pt x="432048" y="1104800"/>
                  </a:moveTo>
                  <a:cubicBezTo>
                    <a:pt x="193434" y="1104800"/>
                    <a:pt x="0" y="911366"/>
                    <a:pt x="0" y="672752"/>
                  </a:cubicBezTo>
                  <a:cubicBezTo>
                    <a:pt x="0" y="462875"/>
                    <a:pt x="149648" y="287951"/>
                    <a:pt x="348122" y="249164"/>
                  </a:cubicBezTo>
                  <a:lnTo>
                    <a:pt x="432048" y="0"/>
                  </a:lnTo>
                  <a:lnTo>
                    <a:pt x="515974" y="249164"/>
                  </a:lnTo>
                  <a:cubicBezTo>
                    <a:pt x="714448" y="287951"/>
                    <a:pt x="864096" y="462875"/>
                    <a:pt x="864096" y="672752"/>
                  </a:cubicBezTo>
                  <a:cubicBezTo>
                    <a:pt x="864096" y="911366"/>
                    <a:pt x="670662" y="1104800"/>
                    <a:pt x="432048" y="11048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A02C70-D280-49FB-8010-9CCD98AC92DB}"/>
                </a:ext>
              </a:extLst>
            </p:cNvPr>
            <p:cNvSpPr txBox="1"/>
            <p:nvPr/>
          </p:nvSpPr>
          <p:spPr>
            <a:xfrm rot="17441692">
              <a:off x="4198225" y="911883"/>
              <a:ext cx="1024002" cy="259371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Add Text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1F154D-1588-46C4-BE94-64332CC57910}"/>
              </a:ext>
            </a:extLst>
          </p:cNvPr>
          <p:cNvGrpSpPr/>
          <p:nvPr/>
        </p:nvGrpSpPr>
        <p:grpSpPr>
          <a:xfrm>
            <a:off x="5507362" y="5833930"/>
            <a:ext cx="1296144" cy="192651"/>
            <a:chOff x="7452320" y="1292132"/>
            <a:chExt cx="1296144" cy="19265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9C26722-0DE7-4166-9378-18B42F08214F}"/>
                </a:ext>
              </a:extLst>
            </p:cNvPr>
            <p:cNvSpPr/>
            <p:nvPr/>
          </p:nvSpPr>
          <p:spPr>
            <a:xfrm>
              <a:off x="7452320" y="1292132"/>
              <a:ext cx="192651" cy="1926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B88734C-760A-4C90-A20C-755DC87FADC0}"/>
                </a:ext>
              </a:extLst>
            </p:cNvPr>
            <p:cNvSpPr txBox="1"/>
            <p:nvPr/>
          </p:nvSpPr>
          <p:spPr>
            <a:xfrm>
              <a:off x="7740352" y="1301658"/>
              <a:ext cx="100811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5FDA16-1C14-453A-A315-2BA32EE26A95}"/>
              </a:ext>
            </a:extLst>
          </p:cNvPr>
          <p:cNvGrpSpPr/>
          <p:nvPr/>
        </p:nvGrpSpPr>
        <p:grpSpPr>
          <a:xfrm>
            <a:off x="7434438" y="5833930"/>
            <a:ext cx="1296144" cy="192651"/>
            <a:chOff x="7452320" y="1292132"/>
            <a:chExt cx="1296144" cy="19265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532B111-E289-47FD-9FAF-3B624B19E0AA}"/>
                </a:ext>
              </a:extLst>
            </p:cNvPr>
            <p:cNvSpPr/>
            <p:nvPr/>
          </p:nvSpPr>
          <p:spPr>
            <a:xfrm>
              <a:off x="7452320" y="1292132"/>
              <a:ext cx="192651" cy="1926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7F3877C-FFF9-45E3-82BA-7E625B6112E9}"/>
                </a:ext>
              </a:extLst>
            </p:cNvPr>
            <p:cNvSpPr txBox="1"/>
            <p:nvPr/>
          </p:nvSpPr>
          <p:spPr>
            <a:xfrm>
              <a:off x="7740352" y="1301658"/>
              <a:ext cx="100811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96DD57-1FCD-4668-9421-4AD54E7AF79B}"/>
              </a:ext>
            </a:extLst>
          </p:cNvPr>
          <p:cNvGrpSpPr/>
          <p:nvPr/>
        </p:nvGrpSpPr>
        <p:grpSpPr>
          <a:xfrm>
            <a:off x="9361515" y="5833930"/>
            <a:ext cx="1296144" cy="192651"/>
            <a:chOff x="7452320" y="1292132"/>
            <a:chExt cx="1296144" cy="19265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0950DE1-22DD-4A7F-AAA8-266F2DE4768B}"/>
                </a:ext>
              </a:extLst>
            </p:cNvPr>
            <p:cNvSpPr/>
            <p:nvPr/>
          </p:nvSpPr>
          <p:spPr>
            <a:xfrm>
              <a:off x="7452320" y="1292132"/>
              <a:ext cx="192651" cy="19265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A572D4-94FB-4D37-A611-4AF7D50B7CDD}"/>
                </a:ext>
              </a:extLst>
            </p:cNvPr>
            <p:cNvSpPr txBox="1"/>
            <p:nvPr/>
          </p:nvSpPr>
          <p:spPr>
            <a:xfrm>
              <a:off x="7740352" y="1301658"/>
              <a:ext cx="100811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9852"/>
            <a:ext cx="10974373" cy="710877"/>
          </a:xfrm>
        </p:spPr>
        <p:txBody>
          <a:bodyPr/>
          <a:lstStyle/>
          <a:p>
            <a:pPr algn="l"/>
            <a:r>
              <a:rPr lang="en-US" altLang="ko-KR" dirty="0">
                <a:solidFill>
                  <a:schemeClr val="accent4"/>
                </a:solidFill>
                <a:latin typeface="+mj-lt"/>
              </a:rPr>
              <a:t>Portfolio Presentati</a:t>
            </a:r>
            <a:r>
              <a:rPr lang="en-US" altLang="ko-KR" dirty="0">
                <a:solidFill>
                  <a:schemeClr val="bg1"/>
                </a:solidFill>
                <a:latin typeface="+mj-lt"/>
              </a:rPr>
              <a:t>on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4769" y="4869161"/>
            <a:ext cx="99941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to change colors, photos and Text. You can simply impress your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I hope a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tation that is beautifully designed. You can simply impress your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I hope a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tation that is beautifully designed. </a:t>
            </a:r>
          </a:p>
        </p:txBody>
      </p:sp>
      <p:sp>
        <p:nvSpPr>
          <p:cNvPr id="9" name="Graphic 264">
            <a:extLst>
              <a:ext uri="{FF2B5EF4-FFF2-40B4-BE49-F238E27FC236}">
                <a16:creationId xmlns:a16="http://schemas.microsoft.com/office/drawing/2014/main" id="{12D991B0-EC31-43D1-A7BD-7E05EF5FAB7D}"/>
              </a:ext>
            </a:extLst>
          </p:cNvPr>
          <p:cNvSpPr/>
          <p:nvPr/>
        </p:nvSpPr>
        <p:spPr>
          <a:xfrm>
            <a:off x="10052328" y="5070482"/>
            <a:ext cx="1404903" cy="1317633"/>
          </a:xfrm>
          <a:custGeom>
            <a:avLst/>
            <a:gdLst>
              <a:gd name="connsiteX0" fmla="*/ 5432 w 4444818"/>
              <a:gd name="connsiteY0" fmla="*/ 4068231 h 4168715"/>
              <a:gd name="connsiteX1" fmla="*/ 33947 w 4444818"/>
              <a:gd name="connsiteY1" fmla="*/ 4047863 h 4168715"/>
              <a:gd name="connsiteX2" fmla="*/ 123568 w 4444818"/>
              <a:gd name="connsiteY2" fmla="*/ 3996716 h 4168715"/>
              <a:gd name="connsiteX3" fmla="*/ 329514 w 4444818"/>
              <a:gd name="connsiteY3" fmla="*/ 3912527 h 4168715"/>
              <a:gd name="connsiteX4" fmla="*/ 454892 w 4444818"/>
              <a:gd name="connsiteY4" fmla="*/ 3829696 h 4168715"/>
              <a:gd name="connsiteX5" fmla="*/ 507850 w 4444818"/>
              <a:gd name="connsiteY5" fmla="*/ 3785791 h 4168715"/>
              <a:gd name="connsiteX6" fmla="*/ 604713 w 4444818"/>
              <a:gd name="connsiteY6" fmla="*/ 3788054 h 4168715"/>
              <a:gd name="connsiteX7" fmla="*/ 670344 w 4444818"/>
              <a:gd name="connsiteY7" fmla="*/ 3823359 h 4168715"/>
              <a:gd name="connsiteX8" fmla="*/ 707459 w 4444818"/>
              <a:gd name="connsiteY8" fmla="*/ 3847801 h 4168715"/>
              <a:gd name="connsiteX9" fmla="*/ 728733 w 4444818"/>
              <a:gd name="connsiteY9" fmla="*/ 3850969 h 4168715"/>
              <a:gd name="connsiteX10" fmla="*/ 843701 w 4444818"/>
              <a:gd name="connsiteY10" fmla="*/ 3827885 h 4168715"/>
              <a:gd name="connsiteX11" fmla="*/ 1085405 w 4444818"/>
              <a:gd name="connsiteY11" fmla="*/ 3791675 h 4168715"/>
              <a:gd name="connsiteX12" fmla="*/ 1388214 w 4444818"/>
              <a:gd name="connsiteY12" fmla="*/ 3759086 h 4168715"/>
              <a:gd name="connsiteX13" fmla="*/ 1543013 w 4444818"/>
              <a:gd name="connsiteY13" fmla="*/ 3779907 h 4168715"/>
              <a:gd name="connsiteX14" fmla="*/ 2066252 w 4444818"/>
              <a:gd name="connsiteY14" fmla="*/ 3764970 h 4168715"/>
              <a:gd name="connsiteX15" fmla="*/ 2458229 w 4444818"/>
              <a:gd name="connsiteY15" fmla="*/ 3648644 h 4168715"/>
              <a:gd name="connsiteX16" fmla="*/ 2505755 w 4444818"/>
              <a:gd name="connsiteY16" fmla="*/ 3637781 h 4168715"/>
              <a:gd name="connsiteX17" fmla="*/ 2510734 w 4444818"/>
              <a:gd name="connsiteY17" fmla="*/ 3636423 h 4168715"/>
              <a:gd name="connsiteX18" fmla="*/ 2561881 w 4444818"/>
              <a:gd name="connsiteY18" fmla="*/ 3599308 h 4168715"/>
              <a:gd name="connsiteX19" fmla="*/ 2589039 w 4444818"/>
              <a:gd name="connsiteY19" fmla="*/ 3579392 h 4168715"/>
              <a:gd name="connsiteX20" fmla="*/ 2602165 w 4444818"/>
              <a:gd name="connsiteY20" fmla="*/ 3558571 h 4168715"/>
              <a:gd name="connsiteX21" fmla="*/ 2639734 w 4444818"/>
              <a:gd name="connsiteY21" fmla="*/ 3531413 h 4168715"/>
              <a:gd name="connsiteX22" fmla="*/ 2757417 w 4444818"/>
              <a:gd name="connsiteY22" fmla="*/ 3377972 h 4168715"/>
              <a:gd name="connsiteX23" fmla="*/ 2919911 w 4444818"/>
              <a:gd name="connsiteY23" fmla="*/ 3291067 h 4168715"/>
              <a:gd name="connsiteX24" fmla="*/ 3016321 w 4444818"/>
              <a:gd name="connsiteY24" fmla="*/ 3249425 h 4168715"/>
              <a:gd name="connsiteX25" fmla="*/ 3027637 w 4444818"/>
              <a:gd name="connsiteY25" fmla="*/ 3233130 h 4168715"/>
              <a:gd name="connsiteX26" fmla="*/ 3147584 w 4444818"/>
              <a:gd name="connsiteY26" fmla="*/ 3220457 h 4168715"/>
              <a:gd name="connsiteX27" fmla="*/ 3234941 w 4444818"/>
              <a:gd name="connsiteY27" fmla="*/ 3090100 h 4168715"/>
              <a:gd name="connsiteX28" fmla="*/ 3260741 w 4444818"/>
              <a:gd name="connsiteY28" fmla="*/ 3034426 h 4168715"/>
              <a:gd name="connsiteX29" fmla="*/ 3267078 w 4444818"/>
              <a:gd name="connsiteY29" fmla="*/ 3003195 h 4168715"/>
              <a:gd name="connsiteX30" fmla="*/ 3274772 w 4444818"/>
              <a:gd name="connsiteY30" fmla="*/ 2968795 h 4168715"/>
              <a:gd name="connsiteX31" fmla="*/ 3289256 w 4444818"/>
              <a:gd name="connsiteY31" fmla="*/ 2928059 h 4168715"/>
              <a:gd name="connsiteX32" fmla="*/ 3291972 w 4444818"/>
              <a:gd name="connsiteY32" fmla="*/ 2712607 h 4168715"/>
              <a:gd name="connsiteX33" fmla="*/ 3302383 w 4444818"/>
              <a:gd name="connsiteY33" fmla="*/ 2637923 h 4168715"/>
              <a:gd name="connsiteX34" fmla="*/ 3299667 w 4444818"/>
              <a:gd name="connsiteY34" fmla="*/ 2605786 h 4168715"/>
              <a:gd name="connsiteX35" fmla="*/ 3272962 w 4444818"/>
              <a:gd name="connsiteY35" fmla="*/ 2507113 h 4168715"/>
              <a:gd name="connsiteX36" fmla="*/ 3264815 w 4444818"/>
              <a:gd name="connsiteY36" fmla="*/ 2323799 h 4168715"/>
              <a:gd name="connsiteX37" fmla="*/ 3276583 w 4444818"/>
              <a:gd name="connsiteY37" fmla="*/ 2223767 h 4168715"/>
              <a:gd name="connsiteX38" fmla="*/ 3341309 w 4444818"/>
              <a:gd name="connsiteY38" fmla="*/ 2052221 h 4168715"/>
              <a:gd name="connsiteX39" fmla="*/ 3336330 w 4444818"/>
              <a:gd name="connsiteY39" fmla="*/ 2010126 h 4168715"/>
              <a:gd name="connsiteX40" fmla="*/ 3310983 w 4444818"/>
              <a:gd name="connsiteY40" fmla="*/ 2006053 h 4168715"/>
              <a:gd name="connsiteX41" fmla="*/ 3248520 w 4444818"/>
              <a:gd name="connsiteY41" fmla="*/ 2001074 h 4168715"/>
              <a:gd name="connsiteX42" fmla="*/ 3237204 w 4444818"/>
              <a:gd name="connsiteY42" fmla="*/ 1997453 h 4168715"/>
              <a:gd name="connsiteX43" fmla="*/ 3153920 w 4444818"/>
              <a:gd name="connsiteY43" fmla="*/ 1962148 h 4168715"/>
              <a:gd name="connsiteX44" fmla="*/ 3064300 w 4444818"/>
              <a:gd name="connsiteY44" fmla="*/ 1738096 h 4168715"/>
              <a:gd name="connsiteX45" fmla="*/ 3059773 w 4444818"/>
              <a:gd name="connsiteY45" fmla="*/ 1705960 h 4168715"/>
              <a:gd name="connsiteX46" fmla="*/ 3040763 w 4444818"/>
              <a:gd name="connsiteY46" fmla="*/ 1663865 h 4168715"/>
              <a:gd name="connsiteX47" fmla="*/ 2974679 w 4444818"/>
              <a:gd name="connsiteY47" fmla="*/ 1721349 h 4168715"/>
              <a:gd name="connsiteX48" fmla="*/ 2973321 w 4444818"/>
              <a:gd name="connsiteY48" fmla="*/ 1917790 h 4168715"/>
              <a:gd name="connsiteX49" fmla="*/ 3000479 w 4444818"/>
              <a:gd name="connsiteY49" fmla="*/ 2056747 h 4168715"/>
              <a:gd name="connsiteX50" fmla="*/ 3017226 w 4444818"/>
              <a:gd name="connsiteY50" fmla="*/ 2092505 h 4168715"/>
              <a:gd name="connsiteX51" fmla="*/ 3033974 w 4444818"/>
              <a:gd name="connsiteY51" fmla="*/ 2177147 h 4168715"/>
              <a:gd name="connsiteX52" fmla="*/ 3040310 w 4444818"/>
              <a:gd name="connsiteY52" fmla="*/ 2200683 h 4168715"/>
              <a:gd name="connsiteX53" fmla="*/ 3050268 w 4444818"/>
              <a:gd name="connsiteY53" fmla="*/ 2276272 h 4168715"/>
              <a:gd name="connsiteX54" fmla="*/ 3034426 w 4444818"/>
              <a:gd name="connsiteY54" fmla="*/ 2320178 h 4168715"/>
              <a:gd name="connsiteX55" fmla="*/ 3058416 w 4444818"/>
              <a:gd name="connsiteY55" fmla="*/ 2402556 h 4168715"/>
              <a:gd name="connsiteX56" fmla="*/ 3050721 w 4444818"/>
              <a:gd name="connsiteY56" fmla="*/ 2462303 h 4168715"/>
              <a:gd name="connsiteX57" fmla="*/ 3027184 w 4444818"/>
              <a:gd name="connsiteY57" fmla="*/ 2436503 h 4168715"/>
              <a:gd name="connsiteX58" fmla="*/ 3050721 w 4444818"/>
              <a:gd name="connsiteY58" fmla="*/ 2496250 h 4168715"/>
              <a:gd name="connsiteX59" fmla="*/ 3019037 w 4444818"/>
              <a:gd name="connsiteY59" fmla="*/ 2452345 h 4168715"/>
              <a:gd name="connsiteX60" fmla="*/ 3032163 w 4444818"/>
              <a:gd name="connsiteY60" fmla="*/ 2548303 h 4168715"/>
              <a:gd name="connsiteX61" fmla="*/ 3020847 w 4444818"/>
              <a:gd name="connsiteY61" fmla="*/ 2571387 h 4168715"/>
              <a:gd name="connsiteX62" fmla="*/ 3000479 w 4444818"/>
              <a:gd name="connsiteY62" fmla="*/ 2640639 h 4168715"/>
              <a:gd name="connsiteX63" fmla="*/ 3014963 w 4444818"/>
              <a:gd name="connsiteY63" fmla="*/ 2697218 h 4168715"/>
              <a:gd name="connsiteX64" fmla="*/ 2987806 w 4444818"/>
              <a:gd name="connsiteY64" fmla="*/ 2681376 h 4168715"/>
              <a:gd name="connsiteX65" fmla="*/ 3004553 w 4444818"/>
              <a:gd name="connsiteY65" fmla="*/ 2733428 h 4168715"/>
              <a:gd name="connsiteX66" fmla="*/ 2969248 w 4444818"/>
              <a:gd name="connsiteY66" fmla="*/ 2706723 h 4168715"/>
              <a:gd name="connsiteX67" fmla="*/ 2964721 w 4444818"/>
              <a:gd name="connsiteY67" fmla="*/ 2790007 h 4168715"/>
              <a:gd name="connsiteX68" fmla="*/ 2952500 w 4444818"/>
              <a:gd name="connsiteY68" fmla="*/ 2735691 h 4168715"/>
              <a:gd name="connsiteX69" fmla="*/ 2953858 w 4444818"/>
              <a:gd name="connsiteY69" fmla="*/ 2836627 h 4168715"/>
              <a:gd name="connsiteX70" fmla="*/ 2938922 w 4444818"/>
              <a:gd name="connsiteY70" fmla="*/ 2803585 h 4168715"/>
              <a:gd name="connsiteX71" fmla="*/ 2960195 w 4444818"/>
              <a:gd name="connsiteY71" fmla="*/ 2906332 h 4168715"/>
              <a:gd name="connsiteX72" fmla="*/ 2927153 w 4444818"/>
              <a:gd name="connsiteY72" fmla="*/ 2888680 h 4168715"/>
              <a:gd name="connsiteX73" fmla="*/ 2914932 w 4444818"/>
              <a:gd name="connsiteY73" fmla="*/ 2857448 h 4168715"/>
              <a:gd name="connsiteX74" fmla="*/ 2892753 w 4444818"/>
              <a:gd name="connsiteY74" fmla="*/ 2808564 h 4168715"/>
              <a:gd name="connsiteX75" fmla="*/ 2871480 w 4444818"/>
              <a:gd name="connsiteY75" fmla="*/ 2776880 h 4168715"/>
              <a:gd name="connsiteX76" fmla="*/ 2860617 w 4444818"/>
              <a:gd name="connsiteY76" fmla="*/ 2602618 h 4168715"/>
              <a:gd name="connsiteX77" fmla="*/ 2824859 w 4444818"/>
              <a:gd name="connsiteY77" fmla="*/ 2523861 h 4168715"/>
              <a:gd name="connsiteX78" fmla="*/ 2829385 w 4444818"/>
              <a:gd name="connsiteY78" fmla="*/ 2450082 h 4168715"/>
              <a:gd name="connsiteX79" fmla="*/ 2802680 w 4444818"/>
              <a:gd name="connsiteY79" fmla="*/ 2355483 h 4168715"/>
              <a:gd name="connsiteX80" fmla="*/ 2801775 w 4444818"/>
              <a:gd name="connsiteY80" fmla="*/ 2186199 h 4168715"/>
              <a:gd name="connsiteX81" fmla="*/ 2809017 w 4444818"/>
              <a:gd name="connsiteY81" fmla="*/ 2061726 h 4168715"/>
              <a:gd name="connsiteX82" fmla="*/ 2813543 w 4444818"/>
              <a:gd name="connsiteY82" fmla="*/ 1864380 h 4168715"/>
              <a:gd name="connsiteX83" fmla="*/ 2819427 w 4444818"/>
              <a:gd name="connsiteY83" fmla="*/ 1826812 h 4168715"/>
              <a:gd name="connsiteX84" fmla="*/ 2816259 w 4444818"/>
              <a:gd name="connsiteY84" fmla="*/ 1794222 h 4168715"/>
              <a:gd name="connsiteX85" fmla="*/ 2815806 w 4444818"/>
              <a:gd name="connsiteY85" fmla="*/ 1786075 h 4168715"/>
              <a:gd name="connsiteX86" fmla="*/ 2837080 w 4444818"/>
              <a:gd name="connsiteY86" fmla="*/ 1706865 h 4168715"/>
              <a:gd name="connsiteX87" fmla="*/ 2844775 w 4444818"/>
              <a:gd name="connsiteY87" fmla="*/ 1697812 h 4168715"/>
              <a:gd name="connsiteX88" fmla="*/ 2873290 w 4444818"/>
              <a:gd name="connsiteY88" fmla="*/ 1669749 h 4168715"/>
              <a:gd name="connsiteX89" fmla="*/ 2947974 w 4444818"/>
              <a:gd name="connsiteY89" fmla="*/ 1621771 h 4168715"/>
              <a:gd name="connsiteX90" fmla="*/ 2964721 w 4444818"/>
              <a:gd name="connsiteY90" fmla="*/ 1610455 h 4168715"/>
              <a:gd name="connsiteX91" fmla="*/ 2955216 w 4444818"/>
              <a:gd name="connsiteY91" fmla="*/ 1569266 h 4168715"/>
              <a:gd name="connsiteX92" fmla="*/ 2932132 w 4444818"/>
              <a:gd name="connsiteY92" fmla="*/ 1552518 h 4168715"/>
              <a:gd name="connsiteX93" fmla="*/ 2964721 w 4444818"/>
              <a:gd name="connsiteY93" fmla="*/ 1552518 h 4168715"/>
              <a:gd name="connsiteX94" fmla="*/ 2966984 w 4444818"/>
              <a:gd name="connsiteY94" fmla="*/ 1534413 h 4168715"/>
              <a:gd name="connsiteX95" fmla="*/ 2996405 w 4444818"/>
              <a:gd name="connsiteY95" fmla="*/ 1591444 h 4168715"/>
              <a:gd name="connsiteX96" fmla="*/ 3033068 w 4444818"/>
              <a:gd name="connsiteY96" fmla="*/ 1541655 h 4168715"/>
              <a:gd name="connsiteX97" fmla="*/ 3096889 w 4444818"/>
              <a:gd name="connsiteY97" fmla="*/ 1413561 h 4168715"/>
              <a:gd name="connsiteX98" fmla="*/ 3188773 w 4444818"/>
              <a:gd name="connsiteY98" fmla="*/ 1299498 h 4168715"/>
              <a:gd name="connsiteX99" fmla="*/ 3302383 w 4444818"/>
              <a:gd name="connsiteY99" fmla="*/ 1256499 h 4168715"/>
              <a:gd name="connsiteX100" fmla="*/ 3381140 w 4444818"/>
              <a:gd name="connsiteY100" fmla="*/ 1237036 h 4168715"/>
              <a:gd name="connsiteX101" fmla="*/ 3458087 w 4444818"/>
              <a:gd name="connsiteY101" fmla="*/ 1259667 h 4168715"/>
              <a:gd name="connsiteX102" fmla="*/ 3529603 w 4444818"/>
              <a:gd name="connsiteY102" fmla="*/ 1293162 h 4168715"/>
              <a:gd name="connsiteX103" fmla="*/ 3613792 w 4444818"/>
              <a:gd name="connsiteY103" fmla="*/ 1348383 h 4168715"/>
              <a:gd name="connsiteX104" fmla="*/ 3630086 w 4444818"/>
              <a:gd name="connsiteY104" fmla="*/ 1362414 h 4168715"/>
              <a:gd name="connsiteX105" fmla="*/ 3636423 w 4444818"/>
              <a:gd name="connsiteY105" fmla="*/ 1328014 h 4168715"/>
              <a:gd name="connsiteX106" fmla="*/ 3629181 w 4444818"/>
              <a:gd name="connsiteY106" fmla="*/ 1168689 h 4168715"/>
              <a:gd name="connsiteX107" fmla="*/ 3637781 w 4444818"/>
              <a:gd name="connsiteY107" fmla="*/ 842796 h 4168715"/>
              <a:gd name="connsiteX108" fmla="*/ 3618318 w 4444818"/>
              <a:gd name="connsiteY108" fmla="*/ 584344 h 4168715"/>
              <a:gd name="connsiteX109" fmla="*/ 3589350 w 4444818"/>
              <a:gd name="connsiteY109" fmla="*/ 530029 h 4168715"/>
              <a:gd name="connsiteX110" fmla="*/ 3520550 w 4444818"/>
              <a:gd name="connsiteY110" fmla="*/ 470282 h 4168715"/>
              <a:gd name="connsiteX111" fmla="*/ 3449487 w 4444818"/>
              <a:gd name="connsiteY111" fmla="*/ 300546 h 4168715"/>
              <a:gd name="connsiteX112" fmla="*/ 3434551 w 4444818"/>
              <a:gd name="connsiteY112" fmla="*/ 253925 h 4168715"/>
              <a:gd name="connsiteX113" fmla="*/ 3478455 w 4444818"/>
              <a:gd name="connsiteY113" fmla="*/ 262525 h 4168715"/>
              <a:gd name="connsiteX114" fmla="*/ 3535487 w 4444818"/>
              <a:gd name="connsiteY114" fmla="*/ 349430 h 4168715"/>
              <a:gd name="connsiteX115" fmla="*/ 3554045 w 4444818"/>
              <a:gd name="connsiteY115" fmla="*/ 369345 h 4168715"/>
              <a:gd name="connsiteX116" fmla="*/ 3559024 w 4444818"/>
              <a:gd name="connsiteY116" fmla="*/ 338114 h 4168715"/>
              <a:gd name="connsiteX117" fmla="*/ 3542729 w 4444818"/>
              <a:gd name="connsiteY117" fmla="*/ 76494 h 4168715"/>
              <a:gd name="connsiteX118" fmla="*/ 3549971 w 4444818"/>
              <a:gd name="connsiteY118" fmla="*/ 47073 h 4168715"/>
              <a:gd name="connsiteX119" fmla="*/ 3571697 w 4444818"/>
              <a:gd name="connsiteY119" fmla="*/ 34400 h 4168715"/>
              <a:gd name="connsiteX120" fmla="*/ 3588897 w 4444818"/>
              <a:gd name="connsiteY120" fmla="*/ 52505 h 4168715"/>
              <a:gd name="connsiteX121" fmla="*/ 3600213 w 4444818"/>
              <a:gd name="connsiteY121" fmla="*/ 135789 h 4168715"/>
              <a:gd name="connsiteX122" fmla="*/ 3595686 w 4444818"/>
              <a:gd name="connsiteY122" fmla="*/ 43452 h 4168715"/>
              <a:gd name="connsiteX123" fmla="*/ 3614244 w 4444818"/>
              <a:gd name="connsiteY123" fmla="*/ 0 h 4168715"/>
              <a:gd name="connsiteX124" fmla="*/ 3648644 w 4444818"/>
              <a:gd name="connsiteY124" fmla="*/ 39831 h 4168715"/>
              <a:gd name="connsiteX125" fmla="*/ 3668107 w 4444818"/>
              <a:gd name="connsiteY125" fmla="*/ 157062 h 4168715"/>
              <a:gd name="connsiteX126" fmla="*/ 3675802 w 4444818"/>
              <a:gd name="connsiteY126" fmla="*/ 182862 h 4168715"/>
              <a:gd name="connsiteX127" fmla="*/ 3676707 w 4444818"/>
              <a:gd name="connsiteY127" fmla="*/ 138957 h 4168715"/>
              <a:gd name="connsiteX128" fmla="*/ 3669918 w 4444818"/>
              <a:gd name="connsiteY128" fmla="*/ 56126 h 4168715"/>
              <a:gd name="connsiteX129" fmla="*/ 3691644 w 4444818"/>
              <a:gd name="connsiteY129" fmla="*/ 19463 h 4168715"/>
              <a:gd name="connsiteX130" fmla="*/ 3725591 w 4444818"/>
              <a:gd name="connsiteY130" fmla="*/ 57937 h 4168715"/>
              <a:gd name="connsiteX131" fmla="*/ 3746412 w 4444818"/>
              <a:gd name="connsiteY131" fmla="*/ 236725 h 4168715"/>
              <a:gd name="connsiteX132" fmla="*/ 3750033 w 4444818"/>
              <a:gd name="connsiteY132" fmla="*/ 262978 h 4168715"/>
              <a:gd name="connsiteX133" fmla="*/ 3774928 w 4444818"/>
              <a:gd name="connsiteY133" fmla="*/ 114515 h 4168715"/>
              <a:gd name="connsiteX134" fmla="*/ 3799822 w 4444818"/>
              <a:gd name="connsiteY134" fmla="*/ 92789 h 4168715"/>
              <a:gd name="connsiteX135" fmla="*/ 3815212 w 4444818"/>
              <a:gd name="connsiteY135" fmla="*/ 112252 h 4168715"/>
              <a:gd name="connsiteX136" fmla="*/ 3814306 w 4444818"/>
              <a:gd name="connsiteY136" fmla="*/ 178336 h 4168715"/>
              <a:gd name="connsiteX137" fmla="*/ 3813854 w 4444818"/>
              <a:gd name="connsiteY137" fmla="*/ 301451 h 4168715"/>
              <a:gd name="connsiteX138" fmla="*/ 3802085 w 4444818"/>
              <a:gd name="connsiteY138" fmla="*/ 494724 h 4168715"/>
              <a:gd name="connsiteX139" fmla="*/ 3802991 w 4444818"/>
              <a:gd name="connsiteY139" fmla="*/ 554471 h 4168715"/>
              <a:gd name="connsiteX140" fmla="*/ 3886274 w 4444818"/>
              <a:gd name="connsiteY140" fmla="*/ 884437 h 4168715"/>
              <a:gd name="connsiteX141" fmla="*/ 3944211 w 4444818"/>
              <a:gd name="connsiteY141" fmla="*/ 1189510 h 4168715"/>
              <a:gd name="connsiteX142" fmla="*/ 3938327 w 4444818"/>
              <a:gd name="connsiteY142" fmla="*/ 1286825 h 4168715"/>
              <a:gd name="connsiteX143" fmla="*/ 3920674 w 4444818"/>
              <a:gd name="connsiteY143" fmla="*/ 1367393 h 4168715"/>
              <a:gd name="connsiteX144" fmla="*/ 3914790 w 4444818"/>
              <a:gd name="connsiteY144" fmla="*/ 1418993 h 4168715"/>
              <a:gd name="connsiteX145" fmla="*/ 3874506 w 4444818"/>
              <a:gd name="connsiteY145" fmla="*/ 1624939 h 4168715"/>
              <a:gd name="connsiteX146" fmla="*/ 3883106 w 4444818"/>
              <a:gd name="connsiteY146" fmla="*/ 1656170 h 4168715"/>
              <a:gd name="connsiteX147" fmla="*/ 3876769 w 4444818"/>
              <a:gd name="connsiteY147" fmla="*/ 1747601 h 4168715"/>
              <a:gd name="connsiteX148" fmla="*/ 3845085 w 4444818"/>
              <a:gd name="connsiteY148" fmla="*/ 1768875 h 4168715"/>
              <a:gd name="connsiteX149" fmla="*/ 3828338 w 4444818"/>
              <a:gd name="connsiteY149" fmla="*/ 1787433 h 4168715"/>
              <a:gd name="connsiteX150" fmla="*/ 3784433 w 4444818"/>
              <a:gd name="connsiteY150" fmla="*/ 1898780 h 4168715"/>
              <a:gd name="connsiteX151" fmla="*/ 3759538 w 4444818"/>
              <a:gd name="connsiteY151" fmla="*/ 2030947 h 4168715"/>
              <a:gd name="connsiteX152" fmla="*/ 3779454 w 4444818"/>
              <a:gd name="connsiteY152" fmla="*/ 2107442 h 4168715"/>
              <a:gd name="connsiteX153" fmla="*/ 3842369 w 4444818"/>
              <a:gd name="connsiteY153" fmla="*/ 2240515 h 4168715"/>
              <a:gd name="connsiteX154" fmla="*/ 3918411 w 4444818"/>
              <a:gd name="connsiteY154" fmla="*/ 2314293 h 4168715"/>
              <a:gd name="connsiteX155" fmla="*/ 4044695 w 4444818"/>
              <a:gd name="connsiteY155" fmla="*/ 2452345 h 4168715"/>
              <a:gd name="connsiteX156" fmla="*/ 4089958 w 4444818"/>
              <a:gd name="connsiteY156" fmla="*/ 2546492 h 4168715"/>
              <a:gd name="connsiteX157" fmla="*/ 3996716 w 4444818"/>
              <a:gd name="connsiteY157" fmla="*/ 2772354 h 4168715"/>
              <a:gd name="connsiteX158" fmla="*/ 3904380 w 4444818"/>
              <a:gd name="connsiteY158" fmla="*/ 2985090 h 4168715"/>
              <a:gd name="connsiteX159" fmla="*/ 3892159 w 4444818"/>
              <a:gd name="connsiteY159" fmla="*/ 3088289 h 4168715"/>
              <a:gd name="connsiteX160" fmla="*/ 3845990 w 4444818"/>
              <a:gd name="connsiteY160" fmla="*/ 3233130 h 4168715"/>
              <a:gd name="connsiteX161" fmla="*/ 3799370 w 4444818"/>
              <a:gd name="connsiteY161" fmla="*/ 3320488 h 4168715"/>
              <a:gd name="connsiteX162" fmla="*/ 3606097 w 4444818"/>
              <a:gd name="connsiteY162" fmla="*/ 3650455 h 4168715"/>
              <a:gd name="connsiteX163" fmla="*/ 3597497 w 4444818"/>
              <a:gd name="connsiteY163" fmla="*/ 3665844 h 4168715"/>
              <a:gd name="connsiteX164" fmla="*/ 3743243 w 4444818"/>
              <a:gd name="connsiteY164" fmla="*/ 3665844 h 4168715"/>
              <a:gd name="connsiteX165" fmla="*/ 4199041 w 4444818"/>
              <a:gd name="connsiteY165" fmla="*/ 3699791 h 4168715"/>
              <a:gd name="connsiteX166" fmla="*/ 4370588 w 4444818"/>
              <a:gd name="connsiteY166" fmla="*/ 3763612 h 4168715"/>
              <a:gd name="connsiteX167" fmla="*/ 4446177 w 4444818"/>
              <a:gd name="connsiteY167" fmla="*/ 3870433 h 4168715"/>
              <a:gd name="connsiteX168" fmla="*/ 4447082 w 4444818"/>
              <a:gd name="connsiteY168" fmla="*/ 3932895 h 4168715"/>
              <a:gd name="connsiteX169" fmla="*/ 4344788 w 4444818"/>
              <a:gd name="connsiteY169" fmla="*/ 4110326 h 4168715"/>
              <a:gd name="connsiteX170" fmla="*/ 4235252 w 4444818"/>
              <a:gd name="connsiteY170" fmla="*/ 4164642 h 4168715"/>
              <a:gd name="connsiteX171" fmla="*/ 4228462 w 4444818"/>
              <a:gd name="connsiteY171" fmla="*/ 4165547 h 4168715"/>
              <a:gd name="connsiteX172" fmla="*/ 4103536 w 4444818"/>
              <a:gd name="connsiteY172" fmla="*/ 4168715 h 4168715"/>
              <a:gd name="connsiteX173" fmla="*/ 3229962 w 4444818"/>
              <a:gd name="connsiteY173" fmla="*/ 4150157 h 4168715"/>
              <a:gd name="connsiteX174" fmla="*/ 3121784 w 4444818"/>
              <a:gd name="connsiteY174" fmla="*/ 4133863 h 4168715"/>
              <a:gd name="connsiteX175" fmla="*/ 2948427 w 4444818"/>
              <a:gd name="connsiteY175" fmla="*/ 4032926 h 4168715"/>
              <a:gd name="connsiteX176" fmla="*/ 2896374 w 4444818"/>
              <a:gd name="connsiteY176" fmla="*/ 4020253 h 4168715"/>
              <a:gd name="connsiteX177" fmla="*/ 2628871 w 4444818"/>
              <a:gd name="connsiteY177" fmla="*/ 4062800 h 4168715"/>
              <a:gd name="connsiteX178" fmla="*/ 2300714 w 4444818"/>
              <a:gd name="connsiteY178" fmla="*/ 4108063 h 4168715"/>
              <a:gd name="connsiteX179" fmla="*/ 1807801 w 4444818"/>
              <a:gd name="connsiteY179" fmla="*/ 4115305 h 4168715"/>
              <a:gd name="connsiteX180" fmla="*/ 1712296 w 4444818"/>
              <a:gd name="connsiteY180" fmla="*/ 4100821 h 4168715"/>
              <a:gd name="connsiteX181" fmla="*/ 1575150 w 4444818"/>
              <a:gd name="connsiteY181" fmla="*/ 4072305 h 4168715"/>
              <a:gd name="connsiteX182" fmla="*/ 1333898 w 4444818"/>
              <a:gd name="connsiteY182" fmla="*/ 4064158 h 4168715"/>
              <a:gd name="connsiteX183" fmla="*/ 1092647 w 4444818"/>
              <a:gd name="connsiteY183" fmla="*/ 4052389 h 4168715"/>
              <a:gd name="connsiteX184" fmla="*/ 711986 w 4444818"/>
              <a:gd name="connsiteY184" fmla="*/ 4069137 h 4168715"/>
              <a:gd name="connsiteX185" fmla="*/ 502418 w 4444818"/>
              <a:gd name="connsiteY185" fmla="*/ 4094031 h 4168715"/>
              <a:gd name="connsiteX186" fmla="*/ 413250 w 4444818"/>
              <a:gd name="connsiteY186" fmla="*/ 4100368 h 4168715"/>
              <a:gd name="connsiteX187" fmla="*/ 327251 w 4444818"/>
              <a:gd name="connsiteY187" fmla="*/ 4110326 h 4168715"/>
              <a:gd name="connsiteX188" fmla="*/ 242157 w 4444818"/>
              <a:gd name="connsiteY188" fmla="*/ 4110326 h 4168715"/>
              <a:gd name="connsiteX189" fmla="*/ 43905 w 4444818"/>
              <a:gd name="connsiteY189" fmla="*/ 4108063 h 4168715"/>
              <a:gd name="connsiteX190" fmla="*/ 0 w 4444818"/>
              <a:gd name="connsiteY190" fmla="*/ 4089052 h 4168715"/>
              <a:gd name="connsiteX191" fmla="*/ 5432 w 4444818"/>
              <a:gd name="connsiteY191" fmla="*/ 4068231 h 416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4444818" h="4168715">
                <a:moveTo>
                  <a:pt x="5432" y="4068231"/>
                </a:moveTo>
                <a:cubicBezTo>
                  <a:pt x="14937" y="4060989"/>
                  <a:pt x="23537" y="4052842"/>
                  <a:pt x="33947" y="4047863"/>
                </a:cubicBezTo>
                <a:cubicBezTo>
                  <a:pt x="64726" y="4032474"/>
                  <a:pt x="96863" y="4021611"/>
                  <a:pt x="123568" y="3996716"/>
                </a:cubicBezTo>
                <a:cubicBezTo>
                  <a:pt x="182410" y="3941495"/>
                  <a:pt x="253925" y="3938327"/>
                  <a:pt x="329514" y="3912527"/>
                </a:cubicBezTo>
                <a:cubicBezTo>
                  <a:pt x="379303" y="3895780"/>
                  <a:pt x="420945" y="3869980"/>
                  <a:pt x="454892" y="3829696"/>
                </a:cubicBezTo>
                <a:cubicBezTo>
                  <a:pt x="469829" y="3812496"/>
                  <a:pt x="488387" y="3797559"/>
                  <a:pt x="507850" y="3785791"/>
                </a:cubicBezTo>
                <a:cubicBezTo>
                  <a:pt x="539534" y="3766780"/>
                  <a:pt x="572576" y="3768591"/>
                  <a:pt x="604713" y="3788054"/>
                </a:cubicBezTo>
                <a:cubicBezTo>
                  <a:pt x="625986" y="3800728"/>
                  <a:pt x="649070" y="3811138"/>
                  <a:pt x="670344" y="3823359"/>
                </a:cubicBezTo>
                <a:cubicBezTo>
                  <a:pt x="683017" y="3830601"/>
                  <a:pt x="694333" y="3841012"/>
                  <a:pt x="707459" y="3847801"/>
                </a:cubicBezTo>
                <a:cubicBezTo>
                  <a:pt x="713344" y="3850969"/>
                  <a:pt x="724207" y="3854138"/>
                  <a:pt x="728733" y="3850969"/>
                </a:cubicBezTo>
                <a:cubicBezTo>
                  <a:pt x="764038" y="3826075"/>
                  <a:pt x="803869" y="3828791"/>
                  <a:pt x="843701" y="3827885"/>
                </a:cubicBezTo>
                <a:cubicBezTo>
                  <a:pt x="925627" y="3826527"/>
                  <a:pt x="1005289" y="3807970"/>
                  <a:pt x="1085405" y="3791675"/>
                </a:cubicBezTo>
                <a:cubicBezTo>
                  <a:pt x="1185436" y="3771307"/>
                  <a:pt x="1285467" y="3751391"/>
                  <a:pt x="1388214" y="3759086"/>
                </a:cubicBezTo>
                <a:cubicBezTo>
                  <a:pt x="1439814" y="3762707"/>
                  <a:pt x="1491413" y="3771759"/>
                  <a:pt x="1543013" y="3779907"/>
                </a:cubicBezTo>
                <a:cubicBezTo>
                  <a:pt x="1719538" y="3807970"/>
                  <a:pt x="1894253" y="3809780"/>
                  <a:pt x="2066252" y="3764970"/>
                </a:cubicBezTo>
                <a:cubicBezTo>
                  <a:pt x="2200683" y="3729665"/>
                  <a:pt x="2324704" y="3686212"/>
                  <a:pt x="2458229" y="3648644"/>
                </a:cubicBezTo>
                <a:cubicBezTo>
                  <a:pt x="2474071" y="3644118"/>
                  <a:pt x="2487197" y="3630539"/>
                  <a:pt x="2505755" y="3637781"/>
                </a:cubicBezTo>
                <a:cubicBezTo>
                  <a:pt x="2507113" y="3638234"/>
                  <a:pt x="2509829" y="3637329"/>
                  <a:pt x="2510734" y="3636423"/>
                </a:cubicBezTo>
                <a:cubicBezTo>
                  <a:pt x="2522503" y="3616507"/>
                  <a:pt x="2544229" y="3605645"/>
                  <a:pt x="2561881" y="3599308"/>
                </a:cubicBezTo>
                <a:cubicBezTo>
                  <a:pt x="2571839" y="3595687"/>
                  <a:pt x="2579534" y="3586181"/>
                  <a:pt x="2589039" y="3579392"/>
                </a:cubicBezTo>
                <a:cubicBezTo>
                  <a:pt x="2593113" y="3576676"/>
                  <a:pt x="2597639" y="3559023"/>
                  <a:pt x="2602165" y="3558571"/>
                </a:cubicBezTo>
                <a:cubicBezTo>
                  <a:pt x="2620723" y="3557213"/>
                  <a:pt x="2632492" y="3546350"/>
                  <a:pt x="2639734" y="3531413"/>
                </a:cubicBezTo>
                <a:cubicBezTo>
                  <a:pt x="2667344" y="3474835"/>
                  <a:pt x="2715323" y="3421877"/>
                  <a:pt x="2757417" y="3377972"/>
                </a:cubicBezTo>
                <a:cubicBezTo>
                  <a:pt x="2801322" y="3331804"/>
                  <a:pt x="2861975" y="3311436"/>
                  <a:pt x="2919911" y="3291067"/>
                </a:cubicBezTo>
                <a:cubicBezTo>
                  <a:pt x="2952953" y="3279299"/>
                  <a:pt x="2984637" y="3263909"/>
                  <a:pt x="3016321" y="3249425"/>
                </a:cubicBezTo>
                <a:cubicBezTo>
                  <a:pt x="3021300" y="3247162"/>
                  <a:pt x="3023563" y="3239467"/>
                  <a:pt x="3027637" y="3233130"/>
                </a:cubicBezTo>
                <a:cubicBezTo>
                  <a:pt x="3061584" y="3238562"/>
                  <a:pt x="3126763" y="3240825"/>
                  <a:pt x="3147584" y="3220457"/>
                </a:cubicBezTo>
                <a:cubicBezTo>
                  <a:pt x="3190583" y="3178815"/>
                  <a:pt x="3198731" y="3137626"/>
                  <a:pt x="3234941" y="3090100"/>
                </a:cubicBezTo>
                <a:cubicBezTo>
                  <a:pt x="3247614" y="3073352"/>
                  <a:pt x="3255762" y="3054342"/>
                  <a:pt x="3260741" y="3034426"/>
                </a:cubicBezTo>
                <a:cubicBezTo>
                  <a:pt x="3263457" y="3024468"/>
                  <a:pt x="3265267" y="3014058"/>
                  <a:pt x="3267078" y="3003195"/>
                </a:cubicBezTo>
                <a:cubicBezTo>
                  <a:pt x="3268888" y="2991879"/>
                  <a:pt x="3271604" y="2980111"/>
                  <a:pt x="3274772" y="2968795"/>
                </a:cubicBezTo>
                <a:cubicBezTo>
                  <a:pt x="3278394" y="2956574"/>
                  <a:pt x="3282014" y="2944806"/>
                  <a:pt x="3289256" y="2928059"/>
                </a:cubicBezTo>
                <a:cubicBezTo>
                  <a:pt x="3319130" y="2861974"/>
                  <a:pt x="3314604" y="2785028"/>
                  <a:pt x="3291972" y="2712607"/>
                </a:cubicBezTo>
                <a:cubicBezTo>
                  <a:pt x="3282920" y="2685449"/>
                  <a:pt x="3301025" y="2662818"/>
                  <a:pt x="3302383" y="2637923"/>
                </a:cubicBezTo>
                <a:cubicBezTo>
                  <a:pt x="3301477" y="2627060"/>
                  <a:pt x="3301477" y="2616197"/>
                  <a:pt x="3299667" y="2605786"/>
                </a:cubicBezTo>
                <a:cubicBezTo>
                  <a:pt x="3292425" y="2567766"/>
                  <a:pt x="3269793" y="2544229"/>
                  <a:pt x="3272962" y="2507113"/>
                </a:cubicBezTo>
                <a:cubicBezTo>
                  <a:pt x="3277488" y="2445556"/>
                  <a:pt x="3279299" y="2384451"/>
                  <a:pt x="3264815" y="2323799"/>
                </a:cubicBezTo>
                <a:cubicBezTo>
                  <a:pt x="3256667" y="2288946"/>
                  <a:pt x="3263457" y="2255451"/>
                  <a:pt x="3276583" y="2223767"/>
                </a:cubicBezTo>
                <a:cubicBezTo>
                  <a:pt x="3294236" y="2180768"/>
                  <a:pt x="3333162" y="2118757"/>
                  <a:pt x="3341309" y="2052221"/>
                </a:cubicBezTo>
                <a:cubicBezTo>
                  <a:pt x="3343119" y="2038189"/>
                  <a:pt x="3340856" y="2023253"/>
                  <a:pt x="3336330" y="2010126"/>
                </a:cubicBezTo>
                <a:cubicBezTo>
                  <a:pt x="3334972" y="2006053"/>
                  <a:pt x="3318225" y="2003337"/>
                  <a:pt x="3310983" y="2006053"/>
                </a:cubicBezTo>
                <a:cubicBezTo>
                  <a:pt x="3288804" y="2014653"/>
                  <a:pt x="3267983" y="2021895"/>
                  <a:pt x="3248520" y="2001074"/>
                </a:cubicBezTo>
                <a:cubicBezTo>
                  <a:pt x="3246257" y="1998358"/>
                  <a:pt x="3241278" y="1997453"/>
                  <a:pt x="3237204" y="1997453"/>
                </a:cubicBezTo>
                <a:cubicBezTo>
                  <a:pt x="3204615" y="1996547"/>
                  <a:pt x="3177910" y="1982063"/>
                  <a:pt x="3153920" y="1962148"/>
                </a:cubicBezTo>
                <a:cubicBezTo>
                  <a:pt x="3084668" y="1903306"/>
                  <a:pt x="3049816" y="1830885"/>
                  <a:pt x="3064300" y="1738096"/>
                </a:cubicBezTo>
                <a:cubicBezTo>
                  <a:pt x="3066110" y="1727686"/>
                  <a:pt x="3063395" y="1716370"/>
                  <a:pt x="3059773" y="1705960"/>
                </a:cubicBezTo>
                <a:cubicBezTo>
                  <a:pt x="3054795" y="1691475"/>
                  <a:pt x="3047100" y="1677897"/>
                  <a:pt x="3040763" y="1663865"/>
                </a:cubicBezTo>
                <a:cubicBezTo>
                  <a:pt x="2993237" y="1676991"/>
                  <a:pt x="2987806" y="1668391"/>
                  <a:pt x="2974679" y="1721349"/>
                </a:cubicBezTo>
                <a:cubicBezTo>
                  <a:pt x="2958385" y="1786528"/>
                  <a:pt x="2962458" y="1852611"/>
                  <a:pt x="2973321" y="1917790"/>
                </a:cubicBezTo>
                <a:cubicBezTo>
                  <a:pt x="2981016" y="1964411"/>
                  <a:pt x="2990521" y="2010579"/>
                  <a:pt x="3000479" y="2056747"/>
                </a:cubicBezTo>
                <a:cubicBezTo>
                  <a:pt x="3003195" y="2069421"/>
                  <a:pt x="3010889" y="2080737"/>
                  <a:pt x="3017226" y="2092505"/>
                </a:cubicBezTo>
                <a:cubicBezTo>
                  <a:pt x="3032163" y="2118757"/>
                  <a:pt x="3040763" y="2145915"/>
                  <a:pt x="3033974" y="2177147"/>
                </a:cubicBezTo>
                <a:cubicBezTo>
                  <a:pt x="3032616" y="2184389"/>
                  <a:pt x="3035784" y="2194799"/>
                  <a:pt x="3040310" y="2200683"/>
                </a:cubicBezTo>
                <a:cubicBezTo>
                  <a:pt x="3052079" y="2216978"/>
                  <a:pt x="3054795" y="2254094"/>
                  <a:pt x="3050268" y="2276272"/>
                </a:cubicBezTo>
                <a:cubicBezTo>
                  <a:pt x="3047553" y="2289851"/>
                  <a:pt x="3034426" y="2299356"/>
                  <a:pt x="3034426" y="2320178"/>
                </a:cubicBezTo>
                <a:cubicBezTo>
                  <a:pt x="3033974" y="2385809"/>
                  <a:pt x="3045742" y="2374946"/>
                  <a:pt x="3058416" y="2402556"/>
                </a:cubicBezTo>
                <a:cubicBezTo>
                  <a:pt x="3065658" y="2418398"/>
                  <a:pt x="3042574" y="2421566"/>
                  <a:pt x="3050721" y="2462303"/>
                </a:cubicBezTo>
                <a:cubicBezTo>
                  <a:pt x="3028542" y="2451440"/>
                  <a:pt x="3027637" y="2429714"/>
                  <a:pt x="3027184" y="2436503"/>
                </a:cubicBezTo>
                <a:cubicBezTo>
                  <a:pt x="3026279" y="2452345"/>
                  <a:pt x="3031258" y="2470450"/>
                  <a:pt x="3050721" y="2496250"/>
                </a:cubicBezTo>
                <a:cubicBezTo>
                  <a:pt x="3049816" y="2501229"/>
                  <a:pt x="3018584" y="2450082"/>
                  <a:pt x="3019037" y="2452345"/>
                </a:cubicBezTo>
                <a:cubicBezTo>
                  <a:pt x="3023563" y="2493082"/>
                  <a:pt x="3045289" y="2509377"/>
                  <a:pt x="3032163" y="2548303"/>
                </a:cubicBezTo>
                <a:cubicBezTo>
                  <a:pt x="3029900" y="2554639"/>
                  <a:pt x="3026279" y="2563239"/>
                  <a:pt x="3020847" y="2571387"/>
                </a:cubicBezTo>
                <a:cubicBezTo>
                  <a:pt x="3006363" y="2590850"/>
                  <a:pt x="3005005" y="2618008"/>
                  <a:pt x="3000479" y="2640639"/>
                </a:cubicBezTo>
                <a:cubicBezTo>
                  <a:pt x="3000479" y="2622534"/>
                  <a:pt x="3001384" y="2710797"/>
                  <a:pt x="3014963" y="2697218"/>
                </a:cubicBezTo>
                <a:cubicBezTo>
                  <a:pt x="3001384" y="2701744"/>
                  <a:pt x="2985090" y="2666891"/>
                  <a:pt x="2987806" y="2681376"/>
                </a:cubicBezTo>
                <a:cubicBezTo>
                  <a:pt x="2992784" y="2705365"/>
                  <a:pt x="2985542" y="2701744"/>
                  <a:pt x="3004553" y="2733428"/>
                </a:cubicBezTo>
                <a:cubicBezTo>
                  <a:pt x="3016774" y="2753796"/>
                  <a:pt x="2969700" y="2680018"/>
                  <a:pt x="2969248" y="2706723"/>
                </a:cubicBezTo>
                <a:cubicBezTo>
                  <a:pt x="2968343" y="2717133"/>
                  <a:pt x="2957932" y="2769638"/>
                  <a:pt x="2964721" y="2790007"/>
                </a:cubicBezTo>
                <a:cubicBezTo>
                  <a:pt x="2955669" y="2775522"/>
                  <a:pt x="2957027" y="2753796"/>
                  <a:pt x="2952500" y="2735691"/>
                </a:cubicBezTo>
                <a:cubicBezTo>
                  <a:pt x="2952500" y="2767375"/>
                  <a:pt x="2949332" y="2804943"/>
                  <a:pt x="2953858" y="2836627"/>
                </a:cubicBezTo>
                <a:cubicBezTo>
                  <a:pt x="2942543" y="2832101"/>
                  <a:pt x="2943448" y="2812638"/>
                  <a:pt x="2938922" y="2803585"/>
                </a:cubicBezTo>
                <a:cubicBezTo>
                  <a:pt x="2929869" y="2845680"/>
                  <a:pt x="2930774" y="2894564"/>
                  <a:pt x="2960195" y="2906332"/>
                </a:cubicBezTo>
                <a:cubicBezTo>
                  <a:pt x="2937563" y="2904069"/>
                  <a:pt x="2932132" y="2897732"/>
                  <a:pt x="2927153" y="2888680"/>
                </a:cubicBezTo>
                <a:cubicBezTo>
                  <a:pt x="2921721" y="2879627"/>
                  <a:pt x="2918100" y="2869217"/>
                  <a:pt x="2914932" y="2857448"/>
                </a:cubicBezTo>
                <a:cubicBezTo>
                  <a:pt x="2908595" y="2835722"/>
                  <a:pt x="2900448" y="2820785"/>
                  <a:pt x="2892753" y="2808564"/>
                </a:cubicBezTo>
                <a:cubicBezTo>
                  <a:pt x="2884606" y="2797249"/>
                  <a:pt x="2876911" y="2785933"/>
                  <a:pt x="2871480" y="2776880"/>
                </a:cubicBezTo>
                <a:cubicBezTo>
                  <a:pt x="2835269" y="2727091"/>
                  <a:pt x="2866953" y="2639734"/>
                  <a:pt x="2860617" y="2602618"/>
                </a:cubicBezTo>
                <a:cubicBezTo>
                  <a:pt x="2855185" y="2570934"/>
                  <a:pt x="2828027" y="2584966"/>
                  <a:pt x="2824859" y="2523861"/>
                </a:cubicBezTo>
                <a:cubicBezTo>
                  <a:pt x="2824406" y="2511640"/>
                  <a:pt x="2831196" y="2464114"/>
                  <a:pt x="2829385" y="2450082"/>
                </a:cubicBezTo>
                <a:cubicBezTo>
                  <a:pt x="2823501" y="2407987"/>
                  <a:pt x="2808564" y="2397577"/>
                  <a:pt x="2802680" y="2355483"/>
                </a:cubicBezTo>
                <a:cubicBezTo>
                  <a:pt x="2794533" y="2299356"/>
                  <a:pt x="2791817" y="2243230"/>
                  <a:pt x="2801775" y="2186199"/>
                </a:cubicBezTo>
                <a:cubicBezTo>
                  <a:pt x="2809017" y="2145463"/>
                  <a:pt x="2808112" y="2103368"/>
                  <a:pt x="2809017" y="2061726"/>
                </a:cubicBezTo>
                <a:cubicBezTo>
                  <a:pt x="2810827" y="1996095"/>
                  <a:pt x="2811733" y="1930011"/>
                  <a:pt x="2813543" y="1864380"/>
                </a:cubicBezTo>
                <a:cubicBezTo>
                  <a:pt x="2813996" y="1851706"/>
                  <a:pt x="2817617" y="1839485"/>
                  <a:pt x="2819427" y="1826812"/>
                </a:cubicBezTo>
                <a:cubicBezTo>
                  <a:pt x="2820785" y="1815948"/>
                  <a:pt x="2829838" y="1804180"/>
                  <a:pt x="2816259" y="1794222"/>
                </a:cubicBezTo>
                <a:cubicBezTo>
                  <a:pt x="2814901" y="1793317"/>
                  <a:pt x="2815354" y="1788338"/>
                  <a:pt x="2815806" y="1786075"/>
                </a:cubicBezTo>
                <a:cubicBezTo>
                  <a:pt x="2822596" y="1759822"/>
                  <a:pt x="2829838" y="1733117"/>
                  <a:pt x="2837080" y="1706865"/>
                </a:cubicBezTo>
                <a:cubicBezTo>
                  <a:pt x="2837985" y="1703244"/>
                  <a:pt x="2842059" y="1700528"/>
                  <a:pt x="2844775" y="1697812"/>
                </a:cubicBezTo>
                <a:cubicBezTo>
                  <a:pt x="2854280" y="1688307"/>
                  <a:pt x="2864690" y="1680160"/>
                  <a:pt x="2873290" y="1669749"/>
                </a:cubicBezTo>
                <a:cubicBezTo>
                  <a:pt x="2893206" y="1645760"/>
                  <a:pt x="2917648" y="1629918"/>
                  <a:pt x="2947974" y="1621771"/>
                </a:cubicBezTo>
                <a:cubicBezTo>
                  <a:pt x="2954311" y="1619960"/>
                  <a:pt x="2965174" y="1612718"/>
                  <a:pt x="2964721" y="1610455"/>
                </a:cubicBezTo>
                <a:cubicBezTo>
                  <a:pt x="2961100" y="1596876"/>
                  <a:pt x="2973321" y="1579676"/>
                  <a:pt x="2955216" y="1569266"/>
                </a:cubicBezTo>
                <a:cubicBezTo>
                  <a:pt x="2948427" y="1565192"/>
                  <a:pt x="2942543" y="1560213"/>
                  <a:pt x="2932132" y="1552518"/>
                </a:cubicBezTo>
                <a:lnTo>
                  <a:pt x="2964721" y="1552518"/>
                </a:lnTo>
                <a:cubicBezTo>
                  <a:pt x="2965627" y="1546634"/>
                  <a:pt x="2966079" y="1541655"/>
                  <a:pt x="2966984" y="1534413"/>
                </a:cubicBezTo>
                <a:cubicBezTo>
                  <a:pt x="2977395" y="1554329"/>
                  <a:pt x="2986900" y="1572434"/>
                  <a:pt x="2996405" y="1591444"/>
                </a:cubicBezTo>
                <a:cubicBezTo>
                  <a:pt x="3019942" y="1582844"/>
                  <a:pt x="3028089" y="1562476"/>
                  <a:pt x="3033068" y="1541655"/>
                </a:cubicBezTo>
                <a:cubicBezTo>
                  <a:pt x="3044837" y="1494129"/>
                  <a:pt x="3068826" y="1452487"/>
                  <a:pt x="3096889" y="1413561"/>
                </a:cubicBezTo>
                <a:cubicBezTo>
                  <a:pt x="3130384" y="1366488"/>
                  <a:pt x="3141699" y="1333898"/>
                  <a:pt x="3188773" y="1299498"/>
                </a:cubicBezTo>
                <a:cubicBezTo>
                  <a:pt x="3222720" y="1274604"/>
                  <a:pt x="3260288" y="1259667"/>
                  <a:pt x="3302383" y="1256499"/>
                </a:cubicBezTo>
                <a:cubicBezTo>
                  <a:pt x="3329541" y="1254688"/>
                  <a:pt x="3355793" y="1248804"/>
                  <a:pt x="3381140" y="1237036"/>
                </a:cubicBezTo>
                <a:cubicBezTo>
                  <a:pt x="3413277" y="1222099"/>
                  <a:pt x="3439529" y="1229341"/>
                  <a:pt x="3458087" y="1259667"/>
                </a:cubicBezTo>
                <a:cubicBezTo>
                  <a:pt x="3471666" y="1281393"/>
                  <a:pt x="3505613" y="1282751"/>
                  <a:pt x="3529603" y="1293162"/>
                </a:cubicBezTo>
                <a:cubicBezTo>
                  <a:pt x="3550876" y="1302214"/>
                  <a:pt x="3595234" y="1333898"/>
                  <a:pt x="3613792" y="1348383"/>
                </a:cubicBezTo>
                <a:cubicBezTo>
                  <a:pt x="3618318" y="1352004"/>
                  <a:pt x="3622392" y="1355624"/>
                  <a:pt x="3630086" y="1362414"/>
                </a:cubicBezTo>
                <a:cubicBezTo>
                  <a:pt x="3632802" y="1348835"/>
                  <a:pt x="3636876" y="1338425"/>
                  <a:pt x="3636423" y="1328014"/>
                </a:cubicBezTo>
                <a:cubicBezTo>
                  <a:pt x="3634612" y="1275057"/>
                  <a:pt x="3632802" y="1221646"/>
                  <a:pt x="3629181" y="1168689"/>
                </a:cubicBezTo>
                <a:cubicBezTo>
                  <a:pt x="3621486" y="1059605"/>
                  <a:pt x="3628728" y="950974"/>
                  <a:pt x="3637781" y="842796"/>
                </a:cubicBezTo>
                <a:cubicBezTo>
                  <a:pt x="3645023" y="759512"/>
                  <a:pt x="3629634" y="667175"/>
                  <a:pt x="3618318" y="584344"/>
                </a:cubicBezTo>
                <a:cubicBezTo>
                  <a:pt x="3615602" y="562618"/>
                  <a:pt x="3607455" y="545418"/>
                  <a:pt x="3589350" y="530029"/>
                </a:cubicBezTo>
                <a:cubicBezTo>
                  <a:pt x="3559929" y="505134"/>
                  <a:pt x="3547255" y="498345"/>
                  <a:pt x="3520550" y="470282"/>
                </a:cubicBezTo>
                <a:cubicBezTo>
                  <a:pt x="3516476" y="465755"/>
                  <a:pt x="3463066" y="340830"/>
                  <a:pt x="3449487" y="300546"/>
                </a:cubicBezTo>
                <a:cubicBezTo>
                  <a:pt x="3445414" y="288777"/>
                  <a:pt x="3422330" y="259357"/>
                  <a:pt x="3434551" y="253925"/>
                </a:cubicBezTo>
                <a:cubicBezTo>
                  <a:pt x="3443150" y="249851"/>
                  <a:pt x="3472119" y="257093"/>
                  <a:pt x="3478455" y="262525"/>
                </a:cubicBezTo>
                <a:cubicBezTo>
                  <a:pt x="3507876" y="282441"/>
                  <a:pt x="3528245" y="335851"/>
                  <a:pt x="3535487" y="349430"/>
                </a:cubicBezTo>
                <a:cubicBezTo>
                  <a:pt x="3538655" y="355767"/>
                  <a:pt x="3547708" y="370703"/>
                  <a:pt x="3554045" y="369345"/>
                </a:cubicBezTo>
                <a:cubicBezTo>
                  <a:pt x="3555855" y="368893"/>
                  <a:pt x="3559476" y="347167"/>
                  <a:pt x="3559024" y="338114"/>
                </a:cubicBezTo>
                <a:cubicBezTo>
                  <a:pt x="3555402" y="278820"/>
                  <a:pt x="3543182" y="104105"/>
                  <a:pt x="3542729" y="76494"/>
                </a:cubicBezTo>
                <a:cubicBezTo>
                  <a:pt x="3542729" y="66536"/>
                  <a:pt x="3544992" y="55221"/>
                  <a:pt x="3549971" y="47073"/>
                </a:cubicBezTo>
                <a:cubicBezTo>
                  <a:pt x="3554045" y="40284"/>
                  <a:pt x="3564908" y="33495"/>
                  <a:pt x="3571697" y="34400"/>
                </a:cubicBezTo>
                <a:cubicBezTo>
                  <a:pt x="3578487" y="35305"/>
                  <a:pt x="3587539" y="45263"/>
                  <a:pt x="3588897" y="52505"/>
                </a:cubicBezTo>
                <a:cubicBezTo>
                  <a:pt x="3592971" y="71063"/>
                  <a:pt x="3597044" y="130810"/>
                  <a:pt x="3600213" y="135789"/>
                </a:cubicBezTo>
                <a:cubicBezTo>
                  <a:pt x="3600213" y="126284"/>
                  <a:pt x="3597497" y="60652"/>
                  <a:pt x="3595686" y="43452"/>
                </a:cubicBezTo>
                <a:cubicBezTo>
                  <a:pt x="3593876" y="25347"/>
                  <a:pt x="3598855" y="4074"/>
                  <a:pt x="3614244" y="0"/>
                </a:cubicBezTo>
                <a:cubicBezTo>
                  <a:pt x="3643213" y="0"/>
                  <a:pt x="3645928" y="25800"/>
                  <a:pt x="3648644" y="39831"/>
                </a:cubicBezTo>
                <a:cubicBezTo>
                  <a:pt x="3656339" y="78757"/>
                  <a:pt x="3661770" y="117684"/>
                  <a:pt x="3668107" y="157062"/>
                </a:cubicBezTo>
                <a:cubicBezTo>
                  <a:pt x="3669465" y="152989"/>
                  <a:pt x="3670823" y="171094"/>
                  <a:pt x="3675802" y="182862"/>
                </a:cubicBezTo>
                <a:cubicBezTo>
                  <a:pt x="3678065" y="155704"/>
                  <a:pt x="3677160" y="144841"/>
                  <a:pt x="3676707" y="138957"/>
                </a:cubicBezTo>
                <a:cubicBezTo>
                  <a:pt x="3674897" y="111347"/>
                  <a:pt x="3672181" y="83736"/>
                  <a:pt x="3669918" y="56126"/>
                </a:cubicBezTo>
                <a:cubicBezTo>
                  <a:pt x="3669012" y="43000"/>
                  <a:pt x="3673086" y="23084"/>
                  <a:pt x="3691644" y="19463"/>
                </a:cubicBezTo>
                <a:cubicBezTo>
                  <a:pt x="3712465" y="15389"/>
                  <a:pt x="3719707" y="38021"/>
                  <a:pt x="3725591" y="57937"/>
                </a:cubicBezTo>
                <a:cubicBezTo>
                  <a:pt x="3727401" y="63821"/>
                  <a:pt x="3740075" y="180146"/>
                  <a:pt x="3746412" y="236725"/>
                </a:cubicBezTo>
                <a:cubicBezTo>
                  <a:pt x="3747317" y="245778"/>
                  <a:pt x="3748675" y="254378"/>
                  <a:pt x="3750033" y="262978"/>
                </a:cubicBezTo>
                <a:cubicBezTo>
                  <a:pt x="3754107" y="260262"/>
                  <a:pt x="3774928" y="119041"/>
                  <a:pt x="3774928" y="114515"/>
                </a:cubicBezTo>
                <a:cubicBezTo>
                  <a:pt x="3774928" y="107726"/>
                  <a:pt x="3780812" y="90526"/>
                  <a:pt x="3799822" y="92789"/>
                </a:cubicBezTo>
                <a:cubicBezTo>
                  <a:pt x="3806159" y="93694"/>
                  <a:pt x="3814306" y="105010"/>
                  <a:pt x="3815212" y="112252"/>
                </a:cubicBezTo>
                <a:cubicBezTo>
                  <a:pt x="3816569" y="133978"/>
                  <a:pt x="3814759" y="156157"/>
                  <a:pt x="3814306" y="178336"/>
                </a:cubicBezTo>
                <a:cubicBezTo>
                  <a:pt x="3813854" y="219525"/>
                  <a:pt x="3809780" y="260714"/>
                  <a:pt x="3813854" y="301451"/>
                </a:cubicBezTo>
                <a:cubicBezTo>
                  <a:pt x="3820643" y="367082"/>
                  <a:pt x="3815664" y="430903"/>
                  <a:pt x="3802085" y="494724"/>
                </a:cubicBezTo>
                <a:cubicBezTo>
                  <a:pt x="3797559" y="515092"/>
                  <a:pt x="3797559" y="534103"/>
                  <a:pt x="3802991" y="554471"/>
                </a:cubicBezTo>
                <a:cubicBezTo>
                  <a:pt x="3831506" y="664007"/>
                  <a:pt x="3861380" y="773543"/>
                  <a:pt x="3886274" y="884437"/>
                </a:cubicBezTo>
                <a:cubicBezTo>
                  <a:pt x="3908906" y="985374"/>
                  <a:pt x="3925200" y="1087668"/>
                  <a:pt x="3944211" y="1189510"/>
                </a:cubicBezTo>
                <a:cubicBezTo>
                  <a:pt x="3950548" y="1222552"/>
                  <a:pt x="3949643" y="1254236"/>
                  <a:pt x="3938327" y="1286825"/>
                </a:cubicBezTo>
                <a:cubicBezTo>
                  <a:pt x="3929274" y="1312625"/>
                  <a:pt x="3925653" y="1340235"/>
                  <a:pt x="3920674" y="1367393"/>
                </a:cubicBezTo>
                <a:cubicBezTo>
                  <a:pt x="3917506" y="1384593"/>
                  <a:pt x="3917959" y="1402245"/>
                  <a:pt x="3914790" y="1418993"/>
                </a:cubicBezTo>
                <a:cubicBezTo>
                  <a:pt x="3901664" y="1487792"/>
                  <a:pt x="3888538" y="1556592"/>
                  <a:pt x="3874506" y="1624939"/>
                </a:cubicBezTo>
                <a:cubicBezTo>
                  <a:pt x="3871790" y="1637613"/>
                  <a:pt x="3874506" y="1646665"/>
                  <a:pt x="3883106" y="1656170"/>
                </a:cubicBezTo>
                <a:cubicBezTo>
                  <a:pt x="3908001" y="1684233"/>
                  <a:pt x="3905285" y="1722707"/>
                  <a:pt x="3876769" y="1747601"/>
                </a:cubicBezTo>
                <a:cubicBezTo>
                  <a:pt x="3867264" y="1755749"/>
                  <a:pt x="3855043" y="1761180"/>
                  <a:pt x="3845085" y="1768875"/>
                </a:cubicBezTo>
                <a:cubicBezTo>
                  <a:pt x="3838748" y="1773854"/>
                  <a:pt x="3831506" y="1780191"/>
                  <a:pt x="3828338" y="1787433"/>
                </a:cubicBezTo>
                <a:cubicBezTo>
                  <a:pt x="3812948" y="1824096"/>
                  <a:pt x="3800275" y="1862117"/>
                  <a:pt x="3784433" y="1898780"/>
                </a:cubicBezTo>
                <a:cubicBezTo>
                  <a:pt x="3765875" y="1941327"/>
                  <a:pt x="3753654" y="1983874"/>
                  <a:pt x="3759538" y="2030947"/>
                </a:cubicBezTo>
                <a:cubicBezTo>
                  <a:pt x="3762707" y="2057652"/>
                  <a:pt x="3767233" y="2083000"/>
                  <a:pt x="3779454" y="2107442"/>
                </a:cubicBezTo>
                <a:cubicBezTo>
                  <a:pt x="3801180" y="2151347"/>
                  <a:pt x="3821096" y="2196610"/>
                  <a:pt x="3842369" y="2240515"/>
                </a:cubicBezTo>
                <a:cubicBezTo>
                  <a:pt x="3851422" y="2259525"/>
                  <a:pt x="3905737" y="2297546"/>
                  <a:pt x="3918411" y="2314293"/>
                </a:cubicBezTo>
                <a:cubicBezTo>
                  <a:pt x="3969106" y="2380377"/>
                  <a:pt x="4008032" y="2393051"/>
                  <a:pt x="4044695" y="2452345"/>
                </a:cubicBezTo>
                <a:cubicBezTo>
                  <a:pt x="4069136" y="2494440"/>
                  <a:pt x="4087242" y="2517071"/>
                  <a:pt x="4089958" y="2546492"/>
                </a:cubicBezTo>
                <a:cubicBezTo>
                  <a:pt x="4095389" y="2612576"/>
                  <a:pt x="4024779" y="2713965"/>
                  <a:pt x="3996716" y="2772354"/>
                </a:cubicBezTo>
                <a:cubicBezTo>
                  <a:pt x="3970463" y="2827122"/>
                  <a:pt x="3910264" y="2924438"/>
                  <a:pt x="3904380" y="2985090"/>
                </a:cubicBezTo>
                <a:cubicBezTo>
                  <a:pt x="3901211" y="3019490"/>
                  <a:pt x="3898043" y="3054342"/>
                  <a:pt x="3892159" y="3088289"/>
                </a:cubicBezTo>
                <a:cubicBezTo>
                  <a:pt x="3883559" y="3138531"/>
                  <a:pt x="3871338" y="3187868"/>
                  <a:pt x="3845990" y="3233130"/>
                </a:cubicBezTo>
                <a:cubicBezTo>
                  <a:pt x="3829696" y="3261646"/>
                  <a:pt x="3812948" y="3290162"/>
                  <a:pt x="3799370" y="3320488"/>
                </a:cubicBezTo>
                <a:cubicBezTo>
                  <a:pt x="3748223" y="3435456"/>
                  <a:pt x="3682591" y="3549518"/>
                  <a:pt x="3606097" y="3650455"/>
                </a:cubicBezTo>
                <a:cubicBezTo>
                  <a:pt x="3603381" y="3654076"/>
                  <a:pt x="3601571" y="3659055"/>
                  <a:pt x="3597497" y="3665844"/>
                </a:cubicBezTo>
                <a:cubicBezTo>
                  <a:pt x="3648191" y="3665844"/>
                  <a:pt x="3695717" y="3665844"/>
                  <a:pt x="3743243" y="3665844"/>
                </a:cubicBezTo>
                <a:cubicBezTo>
                  <a:pt x="3887180" y="3666297"/>
                  <a:pt x="4057821" y="3670370"/>
                  <a:pt x="4199041" y="3699791"/>
                </a:cubicBezTo>
                <a:cubicBezTo>
                  <a:pt x="4259241" y="3712465"/>
                  <a:pt x="4318083" y="3729665"/>
                  <a:pt x="4370588" y="3763612"/>
                </a:cubicBezTo>
                <a:cubicBezTo>
                  <a:pt x="4409967" y="3788959"/>
                  <a:pt x="4440293" y="3822001"/>
                  <a:pt x="4446177" y="3870433"/>
                </a:cubicBezTo>
                <a:cubicBezTo>
                  <a:pt x="4448893" y="3890801"/>
                  <a:pt x="4447535" y="3912074"/>
                  <a:pt x="4447082" y="3932895"/>
                </a:cubicBezTo>
                <a:cubicBezTo>
                  <a:pt x="4446177" y="4011200"/>
                  <a:pt x="4413135" y="4071853"/>
                  <a:pt x="4344788" y="4110326"/>
                </a:cubicBezTo>
                <a:cubicBezTo>
                  <a:pt x="4309030" y="4130242"/>
                  <a:pt x="4271915" y="4146989"/>
                  <a:pt x="4235252" y="4164642"/>
                </a:cubicBezTo>
                <a:cubicBezTo>
                  <a:pt x="4233441" y="4165547"/>
                  <a:pt x="4230725" y="4165547"/>
                  <a:pt x="4228462" y="4165547"/>
                </a:cubicBezTo>
                <a:cubicBezTo>
                  <a:pt x="4186820" y="4166905"/>
                  <a:pt x="4145178" y="4169620"/>
                  <a:pt x="4103536" y="4168715"/>
                </a:cubicBezTo>
                <a:cubicBezTo>
                  <a:pt x="3812496" y="4163283"/>
                  <a:pt x="3521003" y="4157399"/>
                  <a:pt x="3229962" y="4150157"/>
                </a:cubicBezTo>
                <a:cubicBezTo>
                  <a:pt x="3193752" y="4149252"/>
                  <a:pt x="3157994" y="4148800"/>
                  <a:pt x="3121784" y="4133863"/>
                </a:cubicBezTo>
                <a:cubicBezTo>
                  <a:pt x="3058868" y="4108063"/>
                  <a:pt x="3001384" y="4075021"/>
                  <a:pt x="2948427" y="4032926"/>
                </a:cubicBezTo>
                <a:cubicBezTo>
                  <a:pt x="2932585" y="4020253"/>
                  <a:pt x="2915837" y="4017084"/>
                  <a:pt x="2896374" y="4020253"/>
                </a:cubicBezTo>
                <a:cubicBezTo>
                  <a:pt x="2807206" y="4034737"/>
                  <a:pt x="2718038" y="4049674"/>
                  <a:pt x="2628871" y="4062800"/>
                </a:cubicBezTo>
                <a:cubicBezTo>
                  <a:pt x="2519787" y="4079095"/>
                  <a:pt x="2410250" y="4097652"/>
                  <a:pt x="2300714" y="4108063"/>
                </a:cubicBezTo>
                <a:cubicBezTo>
                  <a:pt x="2136863" y="4123905"/>
                  <a:pt x="1972105" y="4119379"/>
                  <a:pt x="1807801" y="4115305"/>
                </a:cubicBezTo>
                <a:cubicBezTo>
                  <a:pt x="1775664" y="4114400"/>
                  <a:pt x="1743980" y="4107158"/>
                  <a:pt x="1712296" y="4100821"/>
                </a:cubicBezTo>
                <a:cubicBezTo>
                  <a:pt x="1666581" y="4091768"/>
                  <a:pt x="1621318" y="4075926"/>
                  <a:pt x="1575150" y="4072305"/>
                </a:cubicBezTo>
                <a:cubicBezTo>
                  <a:pt x="1495034" y="4065968"/>
                  <a:pt x="1414466" y="4067326"/>
                  <a:pt x="1333898" y="4064158"/>
                </a:cubicBezTo>
                <a:cubicBezTo>
                  <a:pt x="1253330" y="4060989"/>
                  <a:pt x="1173215" y="4058274"/>
                  <a:pt x="1092647" y="4052389"/>
                </a:cubicBezTo>
                <a:cubicBezTo>
                  <a:pt x="965005" y="4042884"/>
                  <a:pt x="838722" y="4046053"/>
                  <a:pt x="711986" y="4069137"/>
                </a:cubicBezTo>
                <a:cubicBezTo>
                  <a:pt x="642734" y="4081810"/>
                  <a:pt x="572123" y="4086789"/>
                  <a:pt x="502418" y="4094031"/>
                </a:cubicBezTo>
                <a:cubicBezTo>
                  <a:pt x="472545" y="4097200"/>
                  <a:pt x="442671" y="4097652"/>
                  <a:pt x="413250" y="4100368"/>
                </a:cubicBezTo>
                <a:cubicBezTo>
                  <a:pt x="384735" y="4103084"/>
                  <a:pt x="356219" y="4108515"/>
                  <a:pt x="327251" y="4110326"/>
                </a:cubicBezTo>
                <a:cubicBezTo>
                  <a:pt x="299188" y="4112136"/>
                  <a:pt x="270672" y="4110326"/>
                  <a:pt x="242157" y="4110326"/>
                </a:cubicBezTo>
                <a:cubicBezTo>
                  <a:pt x="176073" y="4109873"/>
                  <a:pt x="109989" y="4108968"/>
                  <a:pt x="43905" y="4108063"/>
                </a:cubicBezTo>
                <a:cubicBezTo>
                  <a:pt x="26705" y="4107610"/>
                  <a:pt x="9958" y="4105800"/>
                  <a:pt x="0" y="4089052"/>
                </a:cubicBezTo>
                <a:cubicBezTo>
                  <a:pt x="3168" y="4080905"/>
                  <a:pt x="4074" y="4075474"/>
                  <a:pt x="5432" y="406823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C61C02-E3C8-4FCA-90C8-29C6A0941AA7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978238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C2BF5CA-C0F4-4081-ACA2-3B174CB950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9571215"/>
              </p:ext>
            </p:extLst>
          </p:nvPr>
        </p:nvGraphicFramePr>
        <p:xfrm>
          <a:off x="4479091" y="2300594"/>
          <a:ext cx="1879176" cy="1879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1">
            <a:extLst>
              <a:ext uri="{FF2B5EF4-FFF2-40B4-BE49-F238E27FC236}">
                <a16:creationId xmlns:a16="http://schemas.microsoft.com/office/drawing/2014/main" id="{5725193A-759C-42A0-94AE-6C1223BB71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027102"/>
              </p:ext>
            </p:extLst>
          </p:nvPr>
        </p:nvGraphicFramePr>
        <p:xfrm>
          <a:off x="6956073" y="2300594"/>
          <a:ext cx="1879176" cy="1879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1">
            <a:extLst>
              <a:ext uri="{FF2B5EF4-FFF2-40B4-BE49-F238E27FC236}">
                <a16:creationId xmlns:a16="http://schemas.microsoft.com/office/drawing/2014/main" id="{6922FCE3-B909-440A-95F5-36888CDAB8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9501300"/>
              </p:ext>
            </p:extLst>
          </p:nvPr>
        </p:nvGraphicFramePr>
        <p:xfrm>
          <a:off x="9336344" y="2300594"/>
          <a:ext cx="1879176" cy="1879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ounded Rectangular Callout 28">
            <a:extLst>
              <a:ext uri="{FF2B5EF4-FFF2-40B4-BE49-F238E27FC236}">
                <a16:creationId xmlns:a16="http://schemas.microsoft.com/office/drawing/2014/main" id="{2BE9B87F-32CF-4D39-BAA9-B5EFBAEB2540}"/>
              </a:ext>
            </a:extLst>
          </p:cNvPr>
          <p:cNvSpPr/>
          <p:nvPr/>
        </p:nvSpPr>
        <p:spPr>
          <a:xfrm flipH="1">
            <a:off x="5595380" y="1776598"/>
            <a:ext cx="792088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1687B8-2A13-4185-A23D-9EF544EDA3DE}"/>
              </a:ext>
            </a:extLst>
          </p:cNvPr>
          <p:cNvSpPr txBox="1"/>
          <p:nvPr/>
        </p:nvSpPr>
        <p:spPr>
          <a:xfrm>
            <a:off x="4878619" y="3324468"/>
            <a:ext cx="10801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Text</a:t>
            </a:r>
          </a:p>
        </p:txBody>
      </p:sp>
      <p:sp>
        <p:nvSpPr>
          <p:cNvPr id="8" name="Flowchart: Extract 7">
            <a:extLst>
              <a:ext uri="{FF2B5EF4-FFF2-40B4-BE49-F238E27FC236}">
                <a16:creationId xmlns:a16="http://schemas.microsoft.com/office/drawing/2014/main" id="{BEE04D93-233B-4179-979B-2EDDFD002E19}"/>
              </a:ext>
            </a:extLst>
          </p:cNvPr>
          <p:cNvSpPr/>
          <p:nvPr/>
        </p:nvSpPr>
        <p:spPr>
          <a:xfrm rot="10800000">
            <a:off x="5293528" y="4250106"/>
            <a:ext cx="250304" cy="250304"/>
          </a:xfrm>
          <a:prstGeom prst="flowChartExtra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CE66F3-AF1E-4CB5-A687-E5B48A84EAC3}"/>
              </a:ext>
            </a:extLst>
          </p:cNvPr>
          <p:cNvSpPr txBox="1"/>
          <p:nvPr/>
        </p:nvSpPr>
        <p:spPr>
          <a:xfrm>
            <a:off x="4464679" y="4741191"/>
            <a:ext cx="1908000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accent3"/>
                </a:solidFill>
              </a:rPr>
              <a:t>$ 1,127,000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1A5BF8-1108-4E41-81A5-3622500C7780}"/>
              </a:ext>
            </a:extLst>
          </p:cNvPr>
          <p:cNvSpPr txBox="1"/>
          <p:nvPr/>
        </p:nvSpPr>
        <p:spPr>
          <a:xfrm>
            <a:off x="4464679" y="5114203"/>
            <a:ext cx="190800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ounded Rectangular Callout 29">
            <a:extLst>
              <a:ext uri="{FF2B5EF4-FFF2-40B4-BE49-F238E27FC236}">
                <a16:creationId xmlns:a16="http://schemas.microsoft.com/office/drawing/2014/main" id="{50A71E0D-504E-42AD-A345-F8E021360290}"/>
              </a:ext>
            </a:extLst>
          </p:cNvPr>
          <p:cNvSpPr/>
          <p:nvPr/>
        </p:nvSpPr>
        <p:spPr>
          <a:xfrm flipH="1">
            <a:off x="8039877" y="1776598"/>
            <a:ext cx="792088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27F83B-A309-4970-9573-CA7DDBF19E22}"/>
              </a:ext>
            </a:extLst>
          </p:cNvPr>
          <p:cNvSpPr txBox="1"/>
          <p:nvPr/>
        </p:nvSpPr>
        <p:spPr>
          <a:xfrm>
            <a:off x="7355601" y="3324468"/>
            <a:ext cx="10801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Text</a:t>
            </a:r>
          </a:p>
        </p:txBody>
      </p:sp>
      <p:sp>
        <p:nvSpPr>
          <p:cNvPr id="13" name="Flowchart: Extract 12">
            <a:extLst>
              <a:ext uri="{FF2B5EF4-FFF2-40B4-BE49-F238E27FC236}">
                <a16:creationId xmlns:a16="http://schemas.microsoft.com/office/drawing/2014/main" id="{0B67130B-D580-438A-912C-6E7227A0A2B3}"/>
              </a:ext>
            </a:extLst>
          </p:cNvPr>
          <p:cNvSpPr/>
          <p:nvPr/>
        </p:nvSpPr>
        <p:spPr>
          <a:xfrm rot="10800000">
            <a:off x="7770510" y="4250106"/>
            <a:ext cx="250304" cy="250304"/>
          </a:xfrm>
          <a:prstGeom prst="flowChartExtra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15C7BF-59F5-4556-A8EC-E1B3B23C0C8F}"/>
              </a:ext>
            </a:extLst>
          </p:cNvPr>
          <p:cNvSpPr txBox="1"/>
          <p:nvPr/>
        </p:nvSpPr>
        <p:spPr>
          <a:xfrm>
            <a:off x="6941661" y="4741191"/>
            <a:ext cx="1908000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accent2"/>
                </a:solidFill>
              </a:rPr>
              <a:t>$ 3,427,000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1DF347-4417-48A0-97A6-E652B303A678}"/>
              </a:ext>
            </a:extLst>
          </p:cNvPr>
          <p:cNvSpPr txBox="1"/>
          <p:nvPr/>
        </p:nvSpPr>
        <p:spPr>
          <a:xfrm>
            <a:off x="6941661" y="5114203"/>
            <a:ext cx="190800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Easy to change colors, photos and Text.  </a:t>
            </a:r>
          </a:p>
        </p:txBody>
      </p:sp>
      <p:sp>
        <p:nvSpPr>
          <p:cNvPr id="16" name="Rounded Rectangular Callout 30">
            <a:extLst>
              <a:ext uri="{FF2B5EF4-FFF2-40B4-BE49-F238E27FC236}">
                <a16:creationId xmlns:a16="http://schemas.microsoft.com/office/drawing/2014/main" id="{149FA64D-8BFD-421D-840D-C8497FFE743C}"/>
              </a:ext>
            </a:extLst>
          </p:cNvPr>
          <p:cNvSpPr/>
          <p:nvPr/>
        </p:nvSpPr>
        <p:spPr>
          <a:xfrm flipH="1">
            <a:off x="10484373" y="1776598"/>
            <a:ext cx="792088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8AD155-8AC8-47F7-91C9-A747BFB9519F}"/>
              </a:ext>
            </a:extLst>
          </p:cNvPr>
          <p:cNvSpPr txBox="1"/>
          <p:nvPr/>
        </p:nvSpPr>
        <p:spPr>
          <a:xfrm>
            <a:off x="9735872" y="3324468"/>
            <a:ext cx="10801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Text</a:t>
            </a:r>
          </a:p>
        </p:txBody>
      </p:sp>
      <p:sp>
        <p:nvSpPr>
          <p:cNvPr id="18" name="Flowchart: Extract 17">
            <a:extLst>
              <a:ext uri="{FF2B5EF4-FFF2-40B4-BE49-F238E27FC236}">
                <a16:creationId xmlns:a16="http://schemas.microsoft.com/office/drawing/2014/main" id="{5EB95956-B713-467C-9958-8F874F4BAC32}"/>
              </a:ext>
            </a:extLst>
          </p:cNvPr>
          <p:cNvSpPr/>
          <p:nvPr/>
        </p:nvSpPr>
        <p:spPr>
          <a:xfrm rot="10800000">
            <a:off x="10150780" y="4250106"/>
            <a:ext cx="250304" cy="250304"/>
          </a:xfrm>
          <a:prstGeom prst="flowChartExtra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BEAA90-ED89-4AED-B025-E95E6ED92E20}"/>
              </a:ext>
            </a:extLst>
          </p:cNvPr>
          <p:cNvSpPr txBox="1"/>
          <p:nvPr/>
        </p:nvSpPr>
        <p:spPr>
          <a:xfrm>
            <a:off x="9321932" y="4741191"/>
            <a:ext cx="1908000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accent1"/>
                </a:solidFill>
              </a:rPr>
              <a:t>$ 6,287,000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849609-9CDB-49B3-8B83-E8D8C00CBBA2}"/>
              </a:ext>
            </a:extLst>
          </p:cNvPr>
          <p:cNvSpPr txBox="1"/>
          <p:nvPr/>
        </p:nvSpPr>
        <p:spPr>
          <a:xfrm>
            <a:off x="9321932" y="5114203"/>
            <a:ext cx="190800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35022A-3581-440F-AABA-DF2B92FDEA17}"/>
              </a:ext>
            </a:extLst>
          </p:cNvPr>
          <p:cNvSpPr txBox="1"/>
          <p:nvPr/>
        </p:nvSpPr>
        <p:spPr>
          <a:xfrm>
            <a:off x="922662" y="1860741"/>
            <a:ext cx="3042670" cy="110799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2400" dirty="0">
                <a:solidFill>
                  <a:schemeClr val="accent3"/>
                </a:solidFill>
              </a:rPr>
              <a:t>We Create</a:t>
            </a:r>
          </a:p>
          <a:p>
            <a:r>
              <a:rPr lang="en-US" altLang="ko-KR" sz="2400" dirty="0">
                <a:solidFill>
                  <a:schemeClr val="accent3"/>
                </a:solidFill>
              </a:rPr>
              <a:t>Quality Professional </a:t>
            </a:r>
          </a:p>
          <a:p>
            <a:r>
              <a:rPr lang="en-US" altLang="ko-KR" sz="2400" dirty="0">
                <a:solidFill>
                  <a:schemeClr val="accent3"/>
                </a:solidFill>
              </a:rPr>
              <a:t>PPT Presentation</a:t>
            </a:r>
            <a:endParaRPr lang="ko-KR" altLang="en-US" sz="2400" dirty="0">
              <a:solidFill>
                <a:schemeClr val="accent3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10A58D-8E28-451D-8730-BA0541CC88BB}"/>
              </a:ext>
            </a:extLst>
          </p:cNvPr>
          <p:cNvSpPr txBox="1"/>
          <p:nvPr/>
        </p:nvSpPr>
        <p:spPr>
          <a:xfrm>
            <a:off x="922661" y="3129283"/>
            <a:ext cx="3042669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3462A408-4BC7-4557-AC7E-E4DCEC6E7336}"/>
              </a:ext>
            </a:extLst>
          </p:cNvPr>
          <p:cNvSpPr/>
          <p:nvPr/>
        </p:nvSpPr>
        <p:spPr>
          <a:xfrm rot="2700000">
            <a:off x="7764604" y="278724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35B8285D-6091-4404-8F8B-A94343485A06}"/>
              </a:ext>
            </a:extLst>
          </p:cNvPr>
          <p:cNvSpPr/>
          <p:nvPr/>
        </p:nvSpPr>
        <p:spPr>
          <a:xfrm>
            <a:off x="10111201" y="2871416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ectangle 36">
            <a:extLst>
              <a:ext uri="{FF2B5EF4-FFF2-40B4-BE49-F238E27FC236}">
                <a16:creationId xmlns:a16="http://schemas.microsoft.com/office/drawing/2014/main" id="{64FB59B1-FE3D-4A91-9A91-EA505A8EDB29}"/>
              </a:ext>
            </a:extLst>
          </p:cNvPr>
          <p:cNvSpPr/>
          <p:nvPr/>
        </p:nvSpPr>
        <p:spPr>
          <a:xfrm>
            <a:off x="5230062" y="2907300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3">
            <a:extLst>
              <a:ext uri="{FF2B5EF4-FFF2-40B4-BE49-F238E27FC236}">
                <a16:creationId xmlns:a16="http://schemas.microsoft.com/office/drawing/2014/main" id="{700F591E-A6B2-4037-A0D8-28266B012555}"/>
              </a:ext>
            </a:extLst>
          </p:cNvPr>
          <p:cNvGrpSpPr/>
          <p:nvPr/>
        </p:nvGrpSpPr>
        <p:grpSpPr>
          <a:xfrm>
            <a:off x="4065974" y="1936038"/>
            <a:ext cx="4060074" cy="4092346"/>
            <a:chOff x="4382242" y="2281838"/>
            <a:chExt cx="3400125" cy="342715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C574011-B95C-4840-906C-EB6C284E0605}"/>
                </a:ext>
              </a:extLst>
            </p:cNvPr>
            <p:cNvGrpSpPr/>
            <p:nvPr/>
          </p:nvGrpSpPr>
          <p:grpSpPr>
            <a:xfrm>
              <a:off x="4646600" y="2551056"/>
              <a:ext cx="2880320" cy="2880320"/>
              <a:chOff x="3131840" y="1916832"/>
              <a:chExt cx="2880320" cy="288032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1CC87A9-E343-49CA-B47B-E0D26DAB76C0}"/>
                  </a:ext>
                </a:extLst>
              </p:cNvPr>
              <p:cNvSpPr/>
              <p:nvPr/>
            </p:nvSpPr>
            <p:spPr>
              <a:xfrm>
                <a:off x="3856650" y="1916832"/>
                <a:ext cx="1440160" cy="144016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998E7CB-B415-4565-94F9-137C18D9D6BE}"/>
                  </a:ext>
                </a:extLst>
              </p:cNvPr>
              <p:cNvSpPr/>
              <p:nvPr/>
            </p:nvSpPr>
            <p:spPr>
              <a:xfrm>
                <a:off x="3131840" y="2634730"/>
                <a:ext cx="1440160" cy="1440160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660A55A-4EA3-46EE-8106-322C69366EF4}"/>
                  </a:ext>
                </a:extLst>
              </p:cNvPr>
              <p:cNvSpPr/>
              <p:nvPr/>
            </p:nvSpPr>
            <p:spPr>
              <a:xfrm>
                <a:off x="3856650" y="3356992"/>
                <a:ext cx="1440160" cy="1440160"/>
              </a:xfrm>
              <a:prstGeom prst="ellipse">
                <a:avLst/>
              </a:prstGeom>
              <a:solidFill>
                <a:schemeClr val="accent2">
                  <a:lumMod val="50000"/>
                  <a:lumOff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C2A8BF4-1904-4E05-9100-88D28EEB671C}"/>
                  </a:ext>
                </a:extLst>
              </p:cNvPr>
              <p:cNvSpPr/>
              <p:nvPr/>
            </p:nvSpPr>
            <p:spPr>
              <a:xfrm>
                <a:off x="4572000" y="2634730"/>
                <a:ext cx="1440160" cy="1440160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F3F362D-0A9C-4C5B-9491-71579C06DEBC}"/>
                </a:ext>
              </a:extLst>
            </p:cNvPr>
            <p:cNvSpPr/>
            <p:nvPr/>
          </p:nvSpPr>
          <p:spPr>
            <a:xfrm>
              <a:off x="5731450" y="2281838"/>
              <a:ext cx="72008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FA7C449-E3F9-40AD-A9DD-C61777D03FBA}"/>
                </a:ext>
              </a:extLst>
            </p:cNvPr>
            <p:cNvSpPr/>
            <p:nvPr/>
          </p:nvSpPr>
          <p:spPr>
            <a:xfrm>
              <a:off x="4382242" y="3628994"/>
              <a:ext cx="72008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29876A-DC76-44A4-B5DE-F910A05B1925}"/>
                </a:ext>
              </a:extLst>
            </p:cNvPr>
            <p:cNvSpPr/>
            <p:nvPr/>
          </p:nvSpPr>
          <p:spPr>
            <a:xfrm>
              <a:off x="7062287" y="3628994"/>
              <a:ext cx="72008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01282E3-6E23-43E6-877C-68F948BD8A28}"/>
                </a:ext>
              </a:extLst>
            </p:cNvPr>
            <p:cNvSpPr/>
            <p:nvPr/>
          </p:nvSpPr>
          <p:spPr>
            <a:xfrm>
              <a:off x="5731450" y="4988910"/>
              <a:ext cx="72008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78635A-272E-42A2-A79C-A3FEF1CB8DE8}"/>
              </a:ext>
            </a:extLst>
          </p:cNvPr>
          <p:cNvGrpSpPr/>
          <p:nvPr/>
        </p:nvGrpSpPr>
        <p:grpSpPr>
          <a:xfrm>
            <a:off x="2370932" y="1814826"/>
            <a:ext cx="2866398" cy="923330"/>
            <a:chOff x="2551705" y="4283314"/>
            <a:chExt cx="2357003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D26C08-48C2-4D70-8A31-28E6759621C6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092AD6-2F4A-4181-9FB3-C519C29B171F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8E967A-2AF5-466B-97B7-D08AAFD2CD11}"/>
              </a:ext>
            </a:extLst>
          </p:cNvPr>
          <p:cNvGrpSpPr/>
          <p:nvPr/>
        </p:nvGrpSpPr>
        <p:grpSpPr>
          <a:xfrm>
            <a:off x="898188" y="3555337"/>
            <a:ext cx="2890974" cy="923330"/>
            <a:chOff x="2551705" y="4283314"/>
            <a:chExt cx="2357003" cy="9233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E6B215-8214-47C5-933B-27FFB255B71C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B95F9AB-C527-45C7-A6A3-A3B8A909679C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41C899-ECA5-4673-A6CD-FE890F7AA7CC}"/>
              </a:ext>
            </a:extLst>
          </p:cNvPr>
          <p:cNvGrpSpPr/>
          <p:nvPr/>
        </p:nvGrpSpPr>
        <p:grpSpPr>
          <a:xfrm>
            <a:off x="6982346" y="5233867"/>
            <a:ext cx="2866398" cy="923330"/>
            <a:chOff x="2551705" y="4283314"/>
            <a:chExt cx="2357003" cy="9233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9226E5C-775A-4D60-9561-8798FE311090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0C7F33-B601-4D06-86DE-A9939E2B56D5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D20924-5247-4730-8AF9-EE0554A7F58D}"/>
              </a:ext>
            </a:extLst>
          </p:cNvPr>
          <p:cNvGrpSpPr/>
          <p:nvPr/>
        </p:nvGrpSpPr>
        <p:grpSpPr>
          <a:xfrm>
            <a:off x="8402838" y="3512926"/>
            <a:ext cx="2890975" cy="923330"/>
            <a:chOff x="2551705" y="4283314"/>
            <a:chExt cx="2357003" cy="9233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F64411-3CF7-40FC-88AE-457213DD8D0D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0D42F9-ADE8-41EA-98F7-F5390A49B6D7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Rectangle 16">
            <a:extLst>
              <a:ext uri="{FF2B5EF4-FFF2-40B4-BE49-F238E27FC236}">
                <a16:creationId xmlns:a16="http://schemas.microsoft.com/office/drawing/2014/main" id="{8EB0F056-7CD3-4661-8318-E09DE960202D}"/>
              </a:ext>
            </a:extLst>
          </p:cNvPr>
          <p:cNvSpPr/>
          <p:nvPr/>
        </p:nvSpPr>
        <p:spPr>
          <a:xfrm rot="2700000">
            <a:off x="5974019" y="5396567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4B0379E6-7B92-4A6C-BFB0-E9151D7DBB21}"/>
              </a:ext>
            </a:extLst>
          </p:cNvPr>
          <p:cNvSpPr/>
          <p:nvPr/>
        </p:nvSpPr>
        <p:spPr>
          <a:xfrm>
            <a:off x="7548643" y="3820388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5">
            <a:extLst>
              <a:ext uri="{FF2B5EF4-FFF2-40B4-BE49-F238E27FC236}">
                <a16:creationId xmlns:a16="http://schemas.microsoft.com/office/drawing/2014/main" id="{8C6EF4FA-35B2-4D37-A827-96031F4B368B}"/>
              </a:ext>
            </a:extLst>
          </p:cNvPr>
          <p:cNvSpPr/>
          <p:nvPr/>
        </p:nvSpPr>
        <p:spPr>
          <a:xfrm flipH="1">
            <a:off x="4282470" y="3839676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9869DF1-F11D-4695-9672-34E554FA3D0D}"/>
              </a:ext>
            </a:extLst>
          </p:cNvPr>
          <p:cNvSpPr/>
          <p:nvPr/>
        </p:nvSpPr>
        <p:spPr>
          <a:xfrm>
            <a:off x="5947208" y="2198283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02D1D24-240B-4136-8E16-079B91E94EDF}"/>
              </a:ext>
            </a:extLst>
          </p:cNvPr>
          <p:cNvSpPr/>
          <p:nvPr/>
        </p:nvSpPr>
        <p:spPr>
          <a:xfrm>
            <a:off x="513806" y="4763589"/>
            <a:ext cx="5303520" cy="1637211"/>
          </a:xfrm>
          <a:prstGeom prst="roundRect">
            <a:avLst>
              <a:gd name="adj" fmla="val 6561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AAD85-8D52-48EF-B2B8-81898A42AFA7}"/>
              </a:ext>
            </a:extLst>
          </p:cNvPr>
          <p:cNvSpPr txBox="1"/>
          <p:nvPr/>
        </p:nvSpPr>
        <p:spPr>
          <a:xfrm>
            <a:off x="8080992" y="215075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accent2"/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800" b="1" dirty="0">
                <a:solidFill>
                  <a:schemeClr val="accent2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accent2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E5A70C8-1EF4-4051-B742-A2BBA616BF36}"/>
              </a:ext>
            </a:extLst>
          </p:cNvPr>
          <p:cNvGrpSpPr/>
          <p:nvPr/>
        </p:nvGrpSpPr>
        <p:grpSpPr>
          <a:xfrm>
            <a:off x="683939" y="4944427"/>
            <a:ext cx="4924381" cy="1313912"/>
            <a:chOff x="683939" y="4944427"/>
            <a:chExt cx="4924381" cy="13139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38AF7D5-BC98-48E3-9FBD-3BF1D3009E9E}"/>
                </a:ext>
              </a:extLst>
            </p:cNvPr>
            <p:cNvSpPr/>
            <p:nvPr/>
          </p:nvSpPr>
          <p:spPr>
            <a:xfrm>
              <a:off x="683939" y="4944427"/>
              <a:ext cx="492437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Eating With A Conscience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4E4E3B-A23A-4C4F-88A6-C6D388B3F5B1}"/>
                </a:ext>
              </a:extLst>
            </p:cNvPr>
            <p:cNvSpPr txBox="1"/>
            <p:nvPr/>
          </p:nvSpPr>
          <p:spPr>
            <a:xfrm>
              <a:off x="683940" y="5427342"/>
              <a:ext cx="49243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Easy to change colors, photos and Text.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A709EC2-2D44-4092-9698-3AEED8A43C29}"/>
              </a:ext>
            </a:extLst>
          </p:cNvPr>
          <p:cNvGrpSpPr/>
          <p:nvPr/>
        </p:nvGrpSpPr>
        <p:grpSpPr>
          <a:xfrm>
            <a:off x="832593" y="2309424"/>
            <a:ext cx="8241767" cy="3271537"/>
            <a:chOff x="832593" y="2341501"/>
            <a:chExt cx="8241767" cy="2995618"/>
          </a:xfrm>
        </p:grpSpPr>
        <p:sp>
          <p:nvSpPr>
            <p:cNvPr id="4" name="사각형: 둥근 위쪽 모서리 34">
              <a:extLst>
                <a:ext uri="{FF2B5EF4-FFF2-40B4-BE49-F238E27FC236}">
                  <a16:creationId xmlns:a16="http://schemas.microsoft.com/office/drawing/2014/main" id="{E37CCAC7-CBD4-42A5-A4FC-4619D25AB06D}"/>
                </a:ext>
              </a:extLst>
            </p:cNvPr>
            <p:cNvSpPr/>
            <p:nvPr/>
          </p:nvSpPr>
          <p:spPr>
            <a:xfrm rot="16200000">
              <a:off x="5374209" y="-609850"/>
              <a:ext cx="748800" cy="6651502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사각형: 둥근 위쪽 모서리 35">
              <a:extLst>
                <a:ext uri="{FF2B5EF4-FFF2-40B4-BE49-F238E27FC236}">
                  <a16:creationId xmlns:a16="http://schemas.microsoft.com/office/drawing/2014/main" id="{9BC625FF-F8BD-438E-80F6-571A10086570}"/>
                </a:ext>
              </a:extLst>
            </p:cNvPr>
            <p:cNvSpPr/>
            <p:nvPr/>
          </p:nvSpPr>
          <p:spPr>
            <a:xfrm rot="16200000">
              <a:off x="6228972" y="993853"/>
              <a:ext cx="748800" cy="4941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사각형: 둥근 위쪽 모서리 36">
              <a:extLst>
                <a:ext uri="{FF2B5EF4-FFF2-40B4-BE49-F238E27FC236}">
                  <a16:creationId xmlns:a16="http://schemas.microsoft.com/office/drawing/2014/main" id="{226E82AF-2B7D-469D-8164-BF9C1CD167A2}"/>
                </a:ext>
              </a:extLst>
            </p:cNvPr>
            <p:cNvSpPr/>
            <p:nvPr/>
          </p:nvSpPr>
          <p:spPr>
            <a:xfrm rot="16200000">
              <a:off x="5732017" y="1245837"/>
              <a:ext cx="748800" cy="5935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사각형: 둥근 위쪽 모서리 37">
              <a:extLst>
                <a:ext uri="{FF2B5EF4-FFF2-40B4-BE49-F238E27FC236}">
                  <a16:creationId xmlns:a16="http://schemas.microsoft.com/office/drawing/2014/main" id="{41806AEC-8F68-4EB0-8115-0E65109B6511}"/>
                </a:ext>
              </a:extLst>
            </p:cNvPr>
            <p:cNvSpPr/>
            <p:nvPr/>
          </p:nvSpPr>
          <p:spPr>
            <a:xfrm rot="16200000">
              <a:off x="4579077" y="841835"/>
              <a:ext cx="748800" cy="824176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729C598-4902-4C42-97B8-CED3FD3392E7}"/>
              </a:ext>
            </a:extLst>
          </p:cNvPr>
          <p:cNvGrpSpPr/>
          <p:nvPr/>
        </p:nvGrpSpPr>
        <p:grpSpPr>
          <a:xfrm>
            <a:off x="3234170" y="2359125"/>
            <a:ext cx="5371767" cy="691505"/>
            <a:chOff x="2551705" y="4319146"/>
            <a:chExt cx="3683695" cy="69150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16B0E5-7614-484F-BB48-BCFBA4265DC3}"/>
                </a:ext>
              </a:extLst>
            </p:cNvPr>
            <p:cNvSpPr txBox="1"/>
            <p:nvPr/>
          </p:nvSpPr>
          <p:spPr>
            <a:xfrm>
              <a:off x="2551705" y="4548986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5BB3C9-CF83-4F61-B0BC-2C100ED763DA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9">
            <a:extLst>
              <a:ext uri="{FF2B5EF4-FFF2-40B4-BE49-F238E27FC236}">
                <a16:creationId xmlns:a16="http://schemas.microsoft.com/office/drawing/2014/main" id="{F80B4B1C-EF0C-4430-B69F-8FF8B38FD1BC}"/>
              </a:ext>
            </a:extLst>
          </p:cNvPr>
          <p:cNvGrpSpPr/>
          <p:nvPr/>
        </p:nvGrpSpPr>
        <p:grpSpPr>
          <a:xfrm>
            <a:off x="1625436" y="4826242"/>
            <a:ext cx="6949740" cy="691505"/>
            <a:chOff x="2551705" y="4319146"/>
            <a:chExt cx="3683695" cy="69150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AFD1184-25AC-4485-9DB4-A55511175451}"/>
                </a:ext>
              </a:extLst>
            </p:cNvPr>
            <p:cNvSpPr txBox="1"/>
            <p:nvPr/>
          </p:nvSpPr>
          <p:spPr>
            <a:xfrm>
              <a:off x="2551705" y="4548986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45CAD3-3BE7-4680-B9EA-190FD493E275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oup 19">
            <a:extLst>
              <a:ext uri="{FF2B5EF4-FFF2-40B4-BE49-F238E27FC236}">
                <a16:creationId xmlns:a16="http://schemas.microsoft.com/office/drawing/2014/main" id="{1A9C9998-7F2B-4976-8415-F9ED1B1EE28E}"/>
              </a:ext>
            </a:extLst>
          </p:cNvPr>
          <p:cNvGrpSpPr/>
          <p:nvPr/>
        </p:nvGrpSpPr>
        <p:grpSpPr>
          <a:xfrm>
            <a:off x="3935119" y="4003869"/>
            <a:ext cx="4640057" cy="691505"/>
            <a:chOff x="2551705" y="4319146"/>
            <a:chExt cx="3683695" cy="69150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252615-51EF-4AB8-863F-EC08BDEB9172}"/>
                </a:ext>
              </a:extLst>
            </p:cNvPr>
            <p:cNvSpPr txBox="1"/>
            <p:nvPr/>
          </p:nvSpPr>
          <p:spPr>
            <a:xfrm>
              <a:off x="2551705" y="4548986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C68245E-D667-478A-84F5-891206900EC0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oup 19">
            <a:extLst>
              <a:ext uri="{FF2B5EF4-FFF2-40B4-BE49-F238E27FC236}">
                <a16:creationId xmlns:a16="http://schemas.microsoft.com/office/drawing/2014/main" id="{263B83D5-D4F2-488E-A7CA-A1CCC75F14C3}"/>
              </a:ext>
            </a:extLst>
          </p:cNvPr>
          <p:cNvGrpSpPr/>
          <p:nvPr/>
        </p:nvGrpSpPr>
        <p:grpSpPr>
          <a:xfrm>
            <a:off x="4917673" y="3181497"/>
            <a:ext cx="3657503" cy="691505"/>
            <a:chOff x="2551705" y="4319146"/>
            <a:chExt cx="3683695" cy="69150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1A1026-F102-4669-B98A-FE19F140689E}"/>
                </a:ext>
              </a:extLst>
            </p:cNvPr>
            <p:cNvSpPr txBox="1"/>
            <p:nvPr/>
          </p:nvSpPr>
          <p:spPr>
            <a:xfrm>
              <a:off x="2551705" y="4548986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0C245E-15AA-4AFF-A9A2-18591E4C60D1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" name="타원 38">
            <a:extLst>
              <a:ext uri="{FF2B5EF4-FFF2-40B4-BE49-F238E27FC236}">
                <a16:creationId xmlns:a16="http://schemas.microsoft.com/office/drawing/2014/main" id="{05A648EA-07CD-459E-954F-6CBEED9ABFDD}"/>
              </a:ext>
            </a:extLst>
          </p:cNvPr>
          <p:cNvSpPr/>
          <p:nvPr/>
        </p:nvSpPr>
        <p:spPr>
          <a:xfrm>
            <a:off x="2516691" y="2387874"/>
            <a:ext cx="634009" cy="6340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타원 39">
            <a:extLst>
              <a:ext uri="{FF2B5EF4-FFF2-40B4-BE49-F238E27FC236}">
                <a16:creationId xmlns:a16="http://schemas.microsoft.com/office/drawing/2014/main" id="{9F57A177-E92C-4FCB-9BA1-AEB95859EAD9}"/>
              </a:ext>
            </a:extLst>
          </p:cNvPr>
          <p:cNvSpPr/>
          <p:nvPr/>
        </p:nvSpPr>
        <p:spPr>
          <a:xfrm>
            <a:off x="4219348" y="3212239"/>
            <a:ext cx="634009" cy="6340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타원 40">
            <a:extLst>
              <a:ext uri="{FF2B5EF4-FFF2-40B4-BE49-F238E27FC236}">
                <a16:creationId xmlns:a16="http://schemas.microsoft.com/office/drawing/2014/main" id="{1288FCAD-8369-4549-AD13-2AB341B7FE14}"/>
              </a:ext>
            </a:extLst>
          </p:cNvPr>
          <p:cNvSpPr/>
          <p:nvPr/>
        </p:nvSpPr>
        <p:spPr>
          <a:xfrm>
            <a:off x="3228307" y="4036603"/>
            <a:ext cx="634009" cy="6340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타원 41">
            <a:extLst>
              <a:ext uri="{FF2B5EF4-FFF2-40B4-BE49-F238E27FC236}">
                <a16:creationId xmlns:a16="http://schemas.microsoft.com/office/drawing/2014/main" id="{5BF58A25-06E4-4170-8226-AB89B5402624}"/>
              </a:ext>
            </a:extLst>
          </p:cNvPr>
          <p:cNvSpPr/>
          <p:nvPr/>
        </p:nvSpPr>
        <p:spPr>
          <a:xfrm>
            <a:off x="920476" y="4856413"/>
            <a:ext cx="634009" cy="6340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Donut 39">
            <a:extLst>
              <a:ext uri="{FF2B5EF4-FFF2-40B4-BE49-F238E27FC236}">
                <a16:creationId xmlns:a16="http://schemas.microsoft.com/office/drawing/2014/main" id="{B0B2701D-EA15-4F8B-8EB4-83ABD5C0BC88}"/>
              </a:ext>
            </a:extLst>
          </p:cNvPr>
          <p:cNvSpPr/>
          <p:nvPr/>
        </p:nvSpPr>
        <p:spPr>
          <a:xfrm>
            <a:off x="2631589" y="2508890"/>
            <a:ext cx="396256" cy="39625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5" name="Rectangle 36">
            <a:extLst>
              <a:ext uri="{FF2B5EF4-FFF2-40B4-BE49-F238E27FC236}">
                <a16:creationId xmlns:a16="http://schemas.microsoft.com/office/drawing/2014/main" id="{6B482890-7C49-40DD-A033-7AF258FC4590}"/>
              </a:ext>
            </a:extLst>
          </p:cNvPr>
          <p:cNvSpPr/>
          <p:nvPr/>
        </p:nvSpPr>
        <p:spPr>
          <a:xfrm>
            <a:off x="4336743" y="3368331"/>
            <a:ext cx="370656" cy="30983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5AEDD16B-9D33-4AC0-91E1-17AF4DC9DC33}"/>
              </a:ext>
            </a:extLst>
          </p:cNvPr>
          <p:cNvSpPr/>
          <p:nvPr/>
        </p:nvSpPr>
        <p:spPr>
          <a:xfrm>
            <a:off x="3348340" y="4226513"/>
            <a:ext cx="389172" cy="25577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5A8B8B52-94D1-45BA-8396-257FA2B973B2}"/>
              </a:ext>
            </a:extLst>
          </p:cNvPr>
          <p:cNvSpPr>
            <a:spLocks noChangeAspect="1"/>
          </p:cNvSpPr>
          <p:nvPr/>
        </p:nvSpPr>
        <p:spPr>
          <a:xfrm>
            <a:off x="1049380" y="4999733"/>
            <a:ext cx="370656" cy="37375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28" name="Group 20">
            <a:extLst>
              <a:ext uri="{FF2B5EF4-FFF2-40B4-BE49-F238E27FC236}">
                <a16:creationId xmlns:a16="http://schemas.microsoft.com/office/drawing/2014/main" id="{6A54D87A-EE00-4697-AFE6-F0B35751946D}"/>
              </a:ext>
            </a:extLst>
          </p:cNvPr>
          <p:cNvGrpSpPr/>
          <p:nvPr/>
        </p:nvGrpSpPr>
        <p:grpSpPr>
          <a:xfrm>
            <a:off x="9072979" y="1971514"/>
            <a:ext cx="2304012" cy="4050333"/>
            <a:chOff x="445712" y="1449040"/>
            <a:chExt cx="2113018" cy="3924176"/>
          </a:xfrm>
        </p:grpSpPr>
        <p:sp>
          <p:nvSpPr>
            <p:cNvPr id="29" name="Rounded Rectangle 21">
              <a:extLst>
                <a:ext uri="{FF2B5EF4-FFF2-40B4-BE49-F238E27FC236}">
                  <a16:creationId xmlns:a16="http://schemas.microsoft.com/office/drawing/2014/main" id="{50BC50A0-526D-47E1-BDDA-36CAF7EF7DE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9AF832B7-6D98-4740-AC21-CFA01B2D489B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31" name="Group 23">
              <a:extLst>
                <a:ext uri="{FF2B5EF4-FFF2-40B4-BE49-F238E27FC236}">
                  <a16:creationId xmlns:a16="http://schemas.microsoft.com/office/drawing/2014/main" id="{20698C1F-2C43-46C7-8AF3-0EFB05B31B95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32" name="Oval 24">
                <a:extLst>
                  <a:ext uri="{FF2B5EF4-FFF2-40B4-BE49-F238E27FC236}">
                    <a16:creationId xmlns:a16="http://schemas.microsoft.com/office/drawing/2014/main" id="{940D73A3-F818-48E7-8A19-364ED4EF1FE2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33" name="Rounded Rectangle 25">
                <a:extLst>
                  <a:ext uri="{FF2B5EF4-FFF2-40B4-BE49-F238E27FC236}">
                    <a16:creationId xmlns:a16="http://schemas.microsoft.com/office/drawing/2014/main" id="{24382234-372B-4826-A5B5-3E4775886EBB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34" name="그룹 51">
            <a:extLst>
              <a:ext uri="{FF2B5EF4-FFF2-40B4-BE49-F238E27FC236}">
                <a16:creationId xmlns:a16="http://schemas.microsoft.com/office/drawing/2014/main" id="{C53A5D42-4587-4559-897C-1BD0E7078BB3}"/>
              </a:ext>
            </a:extLst>
          </p:cNvPr>
          <p:cNvGrpSpPr/>
          <p:nvPr/>
        </p:nvGrpSpPr>
        <p:grpSpPr>
          <a:xfrm>
            <a:off x="9185736" y="2309424"/>
            <a:ext cx="2059604" cy="3271537"/>
            <a:chOff x="9185736" y="2341500"/>
            <a:chExt cx="2059604" cy="299561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F091C26-A2A8-4952-9856-31FC4CC1746A}"/>
                </a:ext>
              </a:extLst>
            </p:cNvPr>
            <p:cNvSpPr/>
            <p:nvPr/>
          </p:nvSpPr>
          <p:spPr>
            <a:xfrm>
              <a:off x="9185736" y="2341500"/>
              <a:ext cx="2059604" cy="7489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706C496-3CD2-4998-8C10-A94A4283A0D7}"/>
                </a:ext>
              </a:extLst>
            </p:cNvPr>
            <p:cNvSpPr/>
            <p:nvPr/>
          </p:nvSpPr>
          <p:spPr>
            <a:xfrm>
              <a:off x="9185736" y="3090447"/>
              <a:ext cx="2059604" cy="7489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3B9E785-00F0-4467-8FD5-EF2F7DAD9475}"/>
                </a:ext>
              </a:extLst>
            </p:cNvPr>
            <p:cNvSpPr/>
            <p:nvPr/>
          </p:nvSpPr>
          <p:spPr>
            <a:xfrm>
              <a:off x="9185736" y="3839240"/>
              <a:ext cx="2059604" cy="74894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7FE350F-BB8E-4FDE-BB9F-8B2A32AF5FE2}"/>
                </a:ext>
              </a:extLst>
            </p:cNvPr>
            <p:cNvSpPr/>
            <p:nvPr/>
          </p:nvSpPr>
          <p:spPr>
            <a:xfrm>
              <a:off x="9185736" y="4588171"/>
              <a:ext cx="2059604" cy="7489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70C3EFA-E88F-4DC3-AC8A-2F4BAC40DC84}"/>
                </a:ext>
              </a:extLst>
            </p:cNvPr>
            <p:cNvSpPr txBox="1"/>
            <p:nvPr/>
          </p:nvSpPr>
          <p:spPr>
            <a:xfrm>
              <a:off x="9587067" y="2539891"/>
              <a:ext cx="1256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Option A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89A2581-444B-44F0-AD98-681C45B3AD2F}"/>
                </a:ext>
              </a:extLst>
            </p:cNvPr>
            <p:cNvSpPr txBox="1"/>
            <p:nvPr/>
          </p:nvSpPr>
          <p:spPr>
            <a:xfrm>
              <a:off x="9587067" y="4782497"/>
              <a:ext cx="1256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Option D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53ABB6E-B0DF-48C0-8066-DF57496CD480}"/>
                </a:ext>
              </a:extLst>
            </p:cNvPr>
            <p:cNvSpPr txBox="1"/>
            <p:nvPr/>
          </p:nvSpPr>
          <p:spPr>
            <a:xfrm>
              <a:off x="9587067" y="3288838"/>
              <a:ext cx="1256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Option B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DDECCC-A51A-434D-9A7E-DFB1FEAA2225}"/>
                </a:ext>
              </a:extLst>
            </p:cNvPr>
            <p:cNvSpPr txBox="1"/>
            <p:nvPr/>
          </p:nvSpPr>
          <p:spPr>
            <a:xfrm>
              <a:off x="9587067" y="4037631"/>
              <a:ext cx="1256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Option C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" name="Group 65">
            <a:extLst>
              <a:ext uri="{FF2B5EF4-FFF2-40B4-BE49-F238E27FC236}">
                <a16:creationId xmlns:a16="http://schemas.microsoft.com/office/drawing/2014/main" id="{776A67FF-4018-41AD-BD21-5149F8FBB344}"/>
              </a:ext>
            </a:extLst>
          </p:cNvPr>
          <p:cNvGrpSpPr/>
          <p:nvPr/>
        </p:nvGrpSpPr>
        <p:grpSpPr>
          <a:xfrm>
            <a:off x="2656213" y="5443884"/>
            <a:ext cx="6894054" cy="892885"/>
            <a:chOff x="910640" y="3141174"/>
            <a:chExt cx="1527408" cy="14152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04F780-827B-4AAA-9A26-E830B7F48B0C}"/>
                </a:ext>
              </a:extLst>
            </p:cNvPr>
            <p:cNvSpPr txBox="1"/>
            <p:nvPr/>
          </p:nvSpPr>
          <p:spPr>
            <a:xfrm>
              <a:off x="910640" y="3141174"/>
              <a:ext cx="1527408" cy="4390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0ACA31-71B5-4C83-AE11-468F16AE0BFE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024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cxnSp>
        <p:nvCxnSpPr>
          <p:cNvPr id="8" name="Straight Arrow Connector 88">
            <a:extLst>
              <a:ext uri="{FF2B5EF4-FFF2-40B4-BE49-F238E27FC236}">
                <a16:creationId xmlns:a16="http://schemas.microsoft.com/office/drawing/2014/main" id="{8284E3EB-9EF2-4248-955F-511F05DDC4DB}"/>
              </a:ext>
            </a:extLst>
          </p:cNvPr>
          <p:cNvCxnSpPr/>
          <p:nvPr/>
        </p:nvCxnSpPr>
        <p:spPr>
          <a:xfrm flipH="1">
            <a:off x="6100378" y="3329826"/>
            <a:ext cx="10700" cy="10004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62">
            <a:extLst>
              <a:ext uri="{FF2B5EF4-FFF2-40B4-BE49-F238E27FC236}">
                <a16:creationId xmlns:a16="http://schemas.microsoft.com/office/drawing/2014/main" id="{C347AC9D-DDE2-45B4-A4A7-ABEDE18AF107}"/>
              </a:ext>
            </a:extLst>
          </p:cNvPr>
          <p:cNvGrpSpPr/>
          <p:nvPr/>
        </p:nvGrpSpPr>
        <p:grpSpPr>
          <a:xfrm>
            <a:off x="8265967" y="2033010"/>
            <a:ext cx="3200137" cy="892885"/>
            <a:chOff x="910640" y="3141174"/>
            <a:chExt cx="1527408" cy="141522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C536BD-EEB9-47AA-AAC1-B8AAEC894AEC}"/>
                </a:ext>
              </a:extLst>
            </p:cNvPr>
            <p:cNvSpPr txBox="1"/>
            <p:nvPr/>
          </p:nvSpPr>
          <p:spPr>
            <a:xfrm>
              <a:off x="910640" y="3141174"/>
              <a:ext cx="1527408" cy="4390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04B2E4-CB98-4D2D-BCB3-88960B3F5CBE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024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65">
            <a:extLst>
              <a:ext uri="{FF2B5EF4-FFF2-40B4-BE49-F238E27FC236}">
                <a16:creationId xmlns:a16="http://schemas.microsoft.com/office/drawing/2014/main" id="{C895FA6E-896C-473E-813A-4BBA7E0C6E35}"/>
              </a:ext>
            </a:extLst>
          </p:cNvPr>
          <p:cNvGrpSpPr/>
          <p:nvPr/>
        </p:nvGrpSpPr>
        <p:grpSpPr>
          <a:xfrm>
            <a:off x="7977935" y="3592997"/>
            <a:ext cx="3200137" cy="892885"/>
            <a:chOff x="910640" y="3141174"/>
            <a:chExt cx="1527408" cy="14152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2BDF6A-AA61-4B98-A2C8-2BD41B6F9D8F}"/>
                </a:ext>
              </a:extLst>
            </p:cNvPr>
            <p:cNvSpPr txBox="1"/>
            <p:nvPr/>
          </p:nvSpPr>
          <p:spPr>
            <a:xfrm>
              <a:off x="910640" y="3141174"/>
              <a:ext cx="1527408" cy="4390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BE8726-9BEF-4DF1-9F82-44CA836A83AA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024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</a:p>
          </p:txBody>
        </p:sp>
      </p:grpSp>
      <p:grpSp>
        <p:nvGrpSpPr>
          <p:cNvPr id="15" name="Group 68">
            <a:extLst>
              <a:ext uri="{FF2B5EF4-FFF2-40B4-BE49-F238E27FC236}">
                <a16:creationId xmlns:a16="http://schemas.microsoft.com/office/drawing/2014/main" id="{F9EABCB8-388E-43F1-9604-7B8FBD631110}"/>
              </a:ext>
            </a:extLst>
          </p:cNvPr>
          <p:cNvGrpSpPr/>
          <p:nvPr/>
        </p:nvGrpSpPr>
        <p:grpSpPr>
          <a:xfrm>
            <a:off x="817360" y="2033009"/>
            <a:ext cx="3200136" cy="892886"/>
            <a:chOff x="910640" y="3141172"/>
            <a:chExt cx="1527408" cy="141522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D004BD-6208-474B-B967-F4DB851C313B}"/>
                </a:ext>
              </a:extLst>
            </p:cNvPr>
            <p:cNvSpPr txBox="1"/>
            <p:nvPr/>
          </p:nvSpPr>
          <p:spPr>
            <a:xfrm>
              <a:off x="910640" y="3141172"/>
              <a:ext cx="1527408" cy="4390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DE1FE8-7089-49B1-AB4F-CA7E909A726A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024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71">
            <a:extLst>
              <a:ext uri="{FF2B5EF4-FFF2-40B4-BE49-F238E27FC236}">
                <a16:creationId xmlns:a16="http://schemas.microsoft.com/office/drawing/2014/main" id="{235E284F-0074-484E-BB0E-8F69E405B803}"/>
              </a:ext>
            </a:extLst>
          </p:cNvPr>
          <p:cNvGrpSpPr/>
          <p:nvPr/>
        </p:nvGrpSpPr>
        <p:grpSpPr>
          <a:xfrm>
            <a:off x="1033384" y="3592996"/>
            <a:ext cx="3200136" cy="892886"/>
            <a:chOff x="910640" y="3141172"/>
            <a:chExt cx="1527408" cy="141522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FAB9BA2-9405-42FB-825A-676584D43BF6}"/>
                </a:ext>
              </a:extLst>
            </p:cNvPr>
            <p:cNvSpPr txBox="1"/>
            <p:nvPr/>
          </p:nvSpPr>
          <p:spPr>
            <a:xfrm>
              <a:off x="910640" y="3141172"/>
              <a:ext cx="1527408" cy="4390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29FC35B-9E6F-4778-9F95-DCA2FA4DB839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024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Oval 57">
            <a:extLst>
              <a:ext uri="{FF2B5EF4-FFF2-40B4-BE49-F238E27FC236}">
                <a16:creationId xmlns:a16="http://schemas.microsoft.com/office/drawing/2014/main" id="{64294466-B7C3-4A60-AA56-E3E7B0EAFAF6}"/>
              </a:ext>
            </a:extLst>
          </p:cNvPr>
          <p:cNvSpPr/>
          <p:nvPr/>
        </p:nvSpPr>
        <p:spPr>
          <a:xfrm>
            <a:off x="7086595" y="1943772"/>
            <a:ext cx="1071361" cy="10713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58">
            <a:extLst>
              <a:ext uri="{FF2B5EF4-FFF2-40B4-BE49-F238E27FC236}">
                <a16:creationId xmlns:a16="http://schemas.microsoft.com/office/drawing/2014/main" id="{6752D6AE-19DF-4EBC-B17E-6A9D8FB4F7B6}"/>
              </a:ext>
            </a:extLst>
          </p:cNvPr>
          <p:cNvSpPr/>
          <p:nvPr/>
        </p:nvSpPr>
        <p:spPr>
          <a:xfrm>
            <a:off x="4053500" y="1943772"/>
            <a:ext cx="1071361" cy="107136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Oval 59">
            <a:extLst>
              <a:ext uri="{FF2B5EF4-FFF2-40B4-BE49-F238E27FC236}">
                <a16:creationId xmlns:a16="http://schemas.microsoft.com/office/drawing/2014/main" id="{48AAC95A-1014-41CD-8F7F-FF0F2E8F773D}"/>
              </a:ext>
            </a:extLst>
          </p:cNvPr>
          <p:cNvSpPr/>
          <p:nvPr/>
        </p:nvSpPr>
        <p:spPr>
          <a:xfrm>
            <a:off x="6985775" y="3592432"/>
            <a:ext cx="894015" cy="8940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60">
            <a:extLst>
              <a:ext uri="{FF2B5EF4-FFF2-40B4-BE49-F238E27FC236}">
                <a16:creationId xmlns:a16="http://schemas.microsoft.com/office/drawing/2014/main" id="{C225CF28-512A-4CCA-BB3F-1C8AC2B41268}"/>
              </a:ext>
            </a:extLst>
          </p:cNvPr>
          <p:cNvSpPr/>
          <p:nvPr/>
        </p:nvSpPr>
        <p:spPr>
          <a:xfrm>
            <a:off x="4283077" y="3592432"/>
            <a:ext cx="894015" cy="89401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61">
            <a:extLst>
              <a:ext uri="{FF2B5EF4-FFF2-40B4-BE49-F238E27FC236}">
                <a16:creationId xmlns:a16="http://schemas.microsoft.com/office/drawing/2014/main" id="{24078389-F965-4ACA-9C0B-86C103234D90}"/>
              </a:ext>
            </a:extLst>
          </p:cNvPr>
          <p:cNvSpPr/>
          <p:nvPr/>
        </p:nvSpPr>
        <p:spPr>
          <a:xfrm>
            <a:off x="5698805" y="4392597"/>
            <a:ext cx="841784" cy="84178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Straight Arrow Connector 77">
            <a:extLst>
              <a:ext uri="{FF2B5EF4-FFF2-40B4-BE49-F238E27FC236}">
                <a16:creationId xmlns:a16="http://schemas.microsoft.com/office/drawing/2014/main" id="{CA41EA57-B1C3-4169-AB6E-F4A9CC72A71B}"/>
              </a:ext>
            </a:extLst>
          </p:cNvPr>
          <p:cNvCxnSpPr>
            <a:cxnSpLocks/>
          </p:cNvCxnSpPr>
          <p:nvPr/>
        </p:nvCxnSpPr>
        <p:spPr>
          <a:xfrm flipH="1" flipV="1">
            <a:off x="5163124" y="2762078"/>
            <a:ext cx="913439" cy="52815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78">
            <a:extLst>
              <a:ext uri="{FF2B5EF4-FFF2-40B4-BE49-F238E27FC236}">
                <a16:creationId xmlns:a16="http://schemas.microsoft.com/office/drawing/2014/main" id="{658D5EE8-DF4D-40EA-B997-9760F942B1F8}"/>
              </a:ext>
            </a:extLst>
          </p:cNvPr>
          <p:cNvCxnSpPr>
            <a:cxnSpLocks/>
          </p:cNvCxnSpPr>
          <p:nvPr/>
        </p:nvCxnSpPr>
        <p:spPr>
          <a:xfrm flipV="1">
            <a:off x="6096000" y="2762078"/>
            <a:ext cx="990595" cy="52815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79">
            <a:extLst>
              <a:ext uri="{FF2B5EF4-FFF2-40B4-BE49-F238E27FC236}">
                <a16:creationId xmlns:a16="http://schemas.microsoft.com/office/drawing/2014/main" id="{4743D3DF-2271-4EBB-AB58-A8CCE5FB740D}"/>
              </a:ext>
            </a:extLst>
          </p:cNvPr>
          <p:cNvCxnSpPr/>
          <p:nvPr/>
        </p:nvCxnSpPr>
        <p:spPr>
          <a:xfrm>
            <a:off x="6076563" y="3290234"/>
            <a:ext cx="863065" cy="58450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80">
            <a:extLst>
              <a:ext uri="{FF2B5EF4-FFF2-40B4-BE49-F238E27FC236}">
                <a16:creationId xmlns:a16="http://schemas.microsoft.com/office/drawing/2014/main" id="{01BBF4D3-9AA4-4D2F-BAE2-9C3083A006B8}"/>
              </a:ext>
            </a:extLst>
          </p:cNvPr>
          <p:cNvCxnSpPr/>
          <p:nvPr/>
        </p:nvCxnSpPr>
        <p:spPr>
          <a:xfrm flipH="1">
            <a:off x="5239031" y="3290233"/>
            <a:ext cx="896862" cy="53389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51">
            <a:extLst>
              <a:ext uri="{FF2B5EF4-FFF2-40B4-BE49-F238E27FC236}">
                <a16:creationId xmlns:a16="http://schemas.microsoft.com/office/drawing/2014/main" id="{27BC7C18-6090-4CD4-AB77-0DC2668BFAA0}"/>
              </a:ext>
            </a:extLst>
          </p:cNvPr>
          <p:cNvSpPr/>
          <p:nvPr/>
        </p:nvSpPr>
        <p:spPr>
          <a:xfrm>
            <a:off x="4383012" y="2319824"/>
            <a:ext cx="383353" cy="28111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6">
            <a:extLst>
              <a:ext uri="{FF2B5EF4-FFF2-40B4-BE49-F238E27FC236}">
                <a16:creationId xmlns:a16="http://schemas.microsoft.com/office/drawing/2014/main" id="{3E352C1D-612D-452E-9960-E0868F172E93}"/>
              </a:ext>
            </a:extLst>
          </p:cNvPr>
          <p:cNvSpPr/>
          <p:nvPr/>
        </p:nvSpPr>
        <p:spPr>
          <a:xfrm>
            <a:off x="4545615" y="3886738"/>
            <a:ext cx="368937" cy="375094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Teardrop 1">
            <a:extLst>
              <a:ext uri="{FF2B5EF4-FFF2-40B4-BE49-F238E27FC236}">
                <a16:creationId xmlns:a16="http://schemas.microsoft.com/office/drawing/2014/main" id="{44D78D13-150A-46CB-8793-504C105CF5FB}"/>
              </a:ext>
            </a:extLst>
          </p:cNvPr>
          <p:cNvSpPr/>
          <p:nvPr/>
        </p:nvSpPr>
        <p:spPr>
          <a:xfrm rot="18805991">
            <a:off x="5918773" y="4614660"/>
            <a:ext cx="401849" cy="39765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27">
            <a:extLst>
              <a:ext uri="{FF2B5EF4-FFF2-40B4-BE49-F238E27FC236}">
                <a16:creationId xmlns:a16="http://schemas.microsoft.com/office/drawing/2014/main" id="{A5DF0001-E528-401B-8935-A48C1B44C17E}"/>
              </a:ext>
            </a:extLst>
          </p:cNvPr>
          <p:cNvSpPr/>
          <p:nvPr/>
        </p:nvSpPr>
        <p:spPr>
          <a:xfrm>
            <a:off x="7413997" y="2297257"/>
            <a:ext cx="398724" cy="30627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ounded Rectangle 7">
            <a:extLst>
              <a:ext uri="{FF2B5EF4-FFF2-40B4-BE49-F238E27FC236}">
                <a16:creationId xmlns:a16="http://schemas.microsoft.com/office/drawing/2014/main" id="{6D3CC964-E0C4-4941-917B-3FB630FD7F20}"/>
              </a:ext>
            </a:extLst>
          </p:cNvPr>
          <p:cNvSpPr/>
          <p:nvPr/>
        </p:nvSpPr>
        <p:spPr>
          <a:xfrm>
            <a:off x="7272081" y="3870418"/>
            <a:ext cx="375525" cy="32407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Oval 57">
            <a:extLst>
              <a:ext uri="{FF2B5EF4-FFF2-40B4-BE49-F238E27FC236}">
                <a16:creationId xmlns:a16="http://schemas.microsoft.com/office/drawing/2014/main" id="{9D4D64C7-9796-4AAB-8562-DDB4C6B7FF0A}"/>
              </a:ext>
            </a:extLst>
          </p:cNvPr>
          <p:cNvSpPr/>
          <p:nvPr/>
        </p:nvSpPr>
        <p:spPr>
          <a:xfrm>
            <a:off x="5682046" y="2958563"/>
            <a:ext cx="785377" cy="78537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Graphic 85">
            <a:extLst>
              <a:ext uri="{FF2B5EF4-FFF2-40B4-BE49-F238E27FC236}">
                <a16:creationId xmlns:a16="http://schemas.microsoft.com/office/drawing/2014/main" id="{20F6883A-C5D1-44A8-BBB1-53C81F51DAEC}"/>
              </a:ext>
            </a:extLst>
          </p:cNvPr>
          <p:cNvSpPr/>
          <p:nvPr/>
        </p:nvSpPr>
        <p:spPr>
          <a:xfrm>
            <a:off x="5730782" y="1881275"/>
            <a:ext cx="645415" cy="1735569"/>
          </a:xfrm>
          <a:custGeom>
            <a:avLst/>
            <a:gdLst>
              <a:gd name="connsiteX0" fmla="*/ 610485 w 1001116"/>
              <a:gd name="connsiteY0" fmla="*/ 0 h 2692078"/>
              <a:gd name="connsiteX1" fmla="*/ 616584 w 1001116"/>
              <a:gd name="connsiteY1" fmla="*/ 46480 h 2692078"/>
              <a:gd name="connsiteX2" fmla="*/ 644767 w 1001116"/>
              <a:gd name="connsiteY2" fmla="*/ 176247 h 2692078"/>
              <a:gd name="connsiteX3" fmla="*/ 664326 w 1001116"/>
              <a:gd name="connsiteY3" fmla="*/ 201906 h 2692078"/>
              <a:gd name="connsiteX4" fmla="*/ 758760 w 1001116"/>
              <a:gd name="connsiteY4" fmla="*/ 233664 h 2692078"/>
              <a:gd name="connsiteX5" fmla="*/ 982749 w 1001116"/>
              <a:gd name="connsiteY5" fmla="*/ 325784 h 2692078"/>
              <a:gd name="connsiteX6" fmla="*/ 998943 w 1001116"/>
              <a:gd name="connsiteY6" fmla="*/ 364062 h 2692078"/>
              <a:gd name="connsiteX7" fmla="*/ 984852 w 1001116"/>
              <a:gd name="connsiteY7" fmla="*/ 439356 h 2692078"/>
              <a:gd name="connsiteX8" fmla="*/ 923649 w 1001116"/>
              <a:gd name="connsiteY8" fmla="*/ 631166 h 2692078"/>
              <a:gd name="connsiteX9" fmla="*/ 864760 w 1001116"/>
              <a:gd name="connsiteY9" fmla="*/ 766822 h 2692078"/>
              <a:gd name="connsiteX10" fmla="*/ 859923 w 1001116"/>
              <a:gd name="connsiteY10" fmla="*/ 776076 h 2692078"/>
              <a:gd name="connsiteX11" fmla="*/ 831740 w 1001116"/>
              <a:gd name="connsiteY11" fmla="*/ 848425 h 2692078"/>
              <a:gd name="connsiteX12" fmla="*/ 810498 w 1001116"/>
              <a:gd name="connsiteY12" fmla="*/ 919513 h 2692078"/>
              <a:gd name="connsiteX13" fmla="*/ 804609 w 1001116"/>
              <a:gd name="connsiteY13" fmla="*/ 943910 h 2692078"/>
              <a:gd name="connsiteX14" fmla="*/ 778529 w 1001116"/>
              <a:gd name="connsiteY14" fmla="*/ 1114058 h 2692078"/>
              <a:gd name="connsiteX15" fmla="*/ 803978 w 1001116"/>
              <a:gd name="connsiteY15" fmla="*/ 1246558 h 2692078"/>
              <a:gd name="connsiteX16" fmla="*/ 832581 w 1001116"/>
              <a:gd name="connsiteY16" fmla="*/ 1336154 h 2692078"/>
              <a:gd name="connsiteX17" fmla="*/ 831740 w 1001116"/>
              <a:gd name="connsiteY17" fmla="*/ 1352769 h 2692078"/>
              <a:gd name="connsiteX18" fmla="*/ 836157 w 1001116"/>
              <a:gd name="connsiteY18" fmla="*/ 1420702 h 2692078"/>
              <a:gd name="connsiteX19" fmla="*/ 818700 w 1001116"/>
              <a:gd name="connsiteY19" fmla="*/ 1636489 h 2692078"/>
              <a:gd name="connsiteX20" fmla="*/ 736886 w 1001116"/>
              <a:gd name="connsiteY20" fmla="*/ 1940610 h 2692078"/>
              <a:gd name="connsiteX21" fmla="*/ 722795 w 1001116"/>
              <a:gd name="connsiteY21" fmla="*/ 2078368 h 2692078"/>
              <a:gd name="connsiteX22" fmla="*/ 703656 w 1001116"/>
              <a:gd name="connsiteY22" fmla="*/ 2235477 h 2692078"/>
              <a:gd name="connsiteX23" fmla="*/ 663275 w 1001116"/>
              <a:gd name="connsiteY23" fmla="*/ 2382910 h 2692078"/>
              <a:gd name="connsiteX24" fmla="*/ 659489 w 1001116"/>
              <a:gd name="connsiteY24" fmla="*/ 2399315 h 2692078"/>
              <a:gd name="connsiteX25" fmla="*/ 645608 w 1001116"/>
              <a:gd name="connsiteY25" fmla="*/ 2420557 h 2692078"/>
              <a:gd name="connsiteX26" fmla="*/ 641612 w 1001116"/>
              <a:gd name="connsiteY26" fmla="*/ 2426025 h 2692078"/>
              <a:gd name="connsiteX27" fmla="*/ 630675 w 1001116"/>
              <a:gd name="connsiteY27" fmla="*/ 2506787 h 2692078"/>
              <a:gd name="connsiteX28" fmla="*/ 625838 w 1001116"/>
              <a:gd name="connsiteY28" fmla="*/ 2532657 h 2692078"/>
              <a:gd name="connsiteX29" fmla="*/ 622894 w 1001116"/>
              <a:gd name="connsiteY29" fmla="*/ 2568831 h 2692078"/>
              <a:gd name="connsiteX30" fmla="*/ 651497 w 1001116"/>
              <a:gd name="connsiteY30" fmla="*/ 2613840 h 2692078"/>
              <a:gd name="connsiteX31" fmla="*/ 671898 w 1001116"/>
              <a:gd name="connsiteY31" fmla="*/ 2636133 h 2692078"/>
              <a:gd name="connsiteX32" fmla="*/ 679469 w 1001116"/>
              <a:gd name="connsiteY32" fmla="*/ 2657586 h 2692078"/>
              <a:gd name="connsiteX33" fmla="*/ 671688 w 1001116"/>
              <a:gd name="connsiteY33" fmla="*/ 2665578 h 2692078"/>
              <a:gd name="connsiteX34" fmla="*/ 660961 w 1001116"/>
              <a:gd name="connsiteY34" fmla="*/ 2672098 h 2692078"/>
              <a:gd name="connsiteX35" fmla="*/ 656545 w 1001116"/>
              <a:gd name="connsiteY35" fmla="*/ 2676094 h 2692078"/>
              <a:gd name="connsiteX36" fmla="*/ 631937 w 1001116"/>
              <a:gd name="connsiteY36" fmla="*/ 2685979 h 2692078"/>
              <a:gd name="connsiteX37" fmla="*/ 624156 w 1001116"/>
              <a:gd name="connsiteY37" fmla="*/ 2692709 h 2692078"/>
              <a:gd name="connsiteX38" fmla="*/ 615743 w 1001116"/>
              <a:gd name="connsiteY38" fmla="*/ 2692709 h 2692078"/>
              <a:gd name="connsiteX39" fmla="*/ 599969 w 1001116"/>
              <a:gd name="connsiteY39" fmla="*/ 2668733 h 2692078"/>
              <a:gd name="connsiteX40" fmla="*/ 584195 w 1001116"/>
              <a:gd name="connsiteY40" fmla="*/ 2692709 h 2692078"/>
              <a:gd name="connsiteX41" fmla="*/ 579989 w 1001116"/>
              <a:gd name="connsiteY41" fmla="*/ 2692709 h 2692078"/>
              <a:gd name="connsiteX42" fmla="*/ 551175 w 1001116"/>
              <a:gd name="connsiteY42" fmla="*/ 2663475 h 2692078"/>
              <a:gd name="connsiteX43" fmla="*/ 546758 w 1001116"/>
              <a:gd name="connsiteY43" fmla="*/ 2615943 h 2692078"/>
              <a:gd name="connsiteX44" fmla="*/ 543183 w 1001116"/>
              <a:gd name="connsiteY44" fmla="*/ 2581451 h 2692078"/>
              <a:gd name="connsiteX45" fmla="*/ 544445 w 1001116"/>
              <a:gd name="connsiteY45" fmla="*/ 2535811 h 2692078"/>
              <a:gd name="connsiteX46" fmla="*/ 548441 w 1001116"/>
              <a:gd name="connsiteY46" fmla="*/ 2502581 h 2692078"/>
              <a:gd name="connsiteX47" fmla="*/ 557274 w 1001116"/>
              <a:gd name="connsiteY47" fmla="*/ 2473978 h 2692078"/>
              <a:gd name="connsiteX48" fmla="*/ 578727 w 1001116"/>
              <a:gd name="connsiteY48" fmla="*/ 2413196 h 2692078"/>
              <a:gd name="connsiteX49" fmla="*/ 570735 w 1001116"/>
              <a:gd name="connsiteY49" fmla="*/ 2393846 h 2692078"/>
              <a:gd name="connsiteX50" fmla="*/ 570314 w 1001116"/>
              <a:gd name="connsiteY50" fmla="*/ 2377442 h 2692078"/>
              <a:gd name="connsiteX51" fmla="*/ 577675 w 1001116"/>
              <a:gd name="connsiteY51" fmla="*/ 2343160 h 2692078"/>
              <a:gd name="connsiteX52" fmla="*/ 581040 w 1001116"/>
              <a:gd name="connsiteY52" fmla="*/ 2280274 h 2692078"/>
              <a:gd name="connsiteX53" fmla="*/ 583354 w 1001116"/>
              <a:gd name="connsiteY53" fmla="*/ 2201826 h 2692078"/>
              <a:gd name="connsiteX54" fmla="*/ 585036 w 1001116"/>
              <a:gd name="connsiteY54" fmla="*/ 2190468 h 2692078"/>
              <a:gd name="connsiteX55" fmla="*/ 577044 w 1001116"/>
              <a:gd name="connsiteY55" fmla="*/ 2161655 h 2692078"/>
              <a:gd name="connsiteX56" fmla="*/ 570104 w 1001116"/>
              <a:gd name="connsiteY56" fmla="*/ 2140623 h 2692078"/>
              <a:gd name="connsiteX57" fmla="*/ 543604 w 1001116"/>
              <a:gd name="connsiteY57" fmla="*/ 2070587 h 2692078"/>
              <a:gd name="connsiteX58" fmla="*/ 532036 w 1001116"/>
              <a:gd name="connsiteY58" fmla="*/ 2050817 h 2692078"/>
              <a:gd name="connsiteX59" fmla="*/ 492706 w 1001116"/>
              <a:gd name="connsiteY59" fmla="*/ 1998447 h 2692078"/>
              <a:gd name="connsiteX60" fmla="*/ 427297 w 1001116"/>
              <a:gd name="connsiteY60" fmla="*/ 1954701 h 2692078"/>
              <a:gd name="connsiteX61" fmla="*/ 415730 w 1001116"/>
              <a:gd name="connsiteY61" fmla="*/ 1953229 h 2692078"/>
              <a:gd name="connsiteX62" fmla="*/ 405214 w 1001116"/>
              <a:gd name="connsiteY62" fmla="*/ 1950705 h 2692078"/>
              <a:gd name="connsiteX63" fmla="*/ 308257 w 1001116"/>
              <a:gd name="connsiteY63" fmla="*/ 1912006 h 2692078"/>
              <a:gd name="connsiteX64" fmla="*/ 216137 w 1001116"/>
              <a:gd name="connsiteY64" fmla="*/ 1883824 h 2692078"/>
              <a:gd name="connsiteX65" fmla="*/ 92680 w 1001116"/>
              <a:gd name="connsiteY65" fmla="*/ 1845966 h 2692078"/>
              <a:gd name="connsiteX66" fmla="*/ 34001 w 1001116"/>
              <a:gd name="connsiteY66" fmla="*/ 1818625 h 2692078"/>
              <a:gd name="connsiteX67" fmla="*/ 2874 w 1001116"/>
              <a:gd name="connsiteY67" fmla="*/ 1733656 h 2692078"/>
              <a:gd name="connsiteX68" fmla="*/ 24537 w 1001116"/>
              <a:gd name="connsiteY68" fmla="*/ 1693485 h 2692078"/>
              <a:gd name="connsiteX69" fmla="*/ 167554 w 1001116"/>
              <a:gd name="connsiteY69" fmla="*/ 1565191 h 2692078"/>
              <a:gd name="connsiteX70" fmla="*/ 359154 w 1001116"/>
              <a:gd name="connsiteY70" fmla="*/ 1440682 h 2692078"/>
              <a:gd name="connsiteX71" fmla="*/ 403531 w 1001116"/>
              <a:gd name="connsiteY71" fmla="*/ 1404718 h 2692078"/>
              <a:gd name="connsiteX72" fmla="*/ 424984 w 1001116"/>
              <a:gd name="connsiteY72" fmla="*/ 1387051 h 2692078"/>
              <a:gd name="connsiteX73" fmla="*/ 428349 w 1001116"/>
              <a:gd name="connsiteY73" fmla="*/ 1378428 h 2692078"/>
              <a:gd name="connsiteX74" fmla="*/ 428349 w 1001116"/>
              <a:gd name="connsiteY74" fmla="*/ 1356345 h 2692078"/>
              <a:gd name="connsiteX75" fmla="*/ 436762 w 1001116"/>
              <a:gd name="connsiteY75" fmla="*/ 1341833 h 2692078"/>
              <a:gd name="connsiteX76" fmla="*/ 440968 w 1001116"/>
              <a:gd name="connsiteY76" fmla="*/ 1327321 h 2692078"/>
              <a:gd name="connsiteX77" fmla="*/ 454218 w 1001116"/>
              <a:gd name="connsiteY77" fmla="*/ 1251606 h 2692078"/>
              <a:gd name="connsiteX78" fmla="*/ 464103 w 1001116"/>
              <a:gd name="connsiteY78" fmla="*/ 1140137 h 2692078"/>
              <a:gd name="connsiteX79" fmla="*/ 432555 w 1001116"/>
              <a:gd name="connsiteY79" fmla="*/ 995859 h 2692078"/>
              <a:gd name="connsiteX80" fmla="*/ 412365 w 1001116"/>
              <a:gd name="connsiteY80" fmla="*/ 936549 h 2692078"/>
              <a:gd name="connsiteX81" fmla="*/ 391543 w 1001116"/>
              <a:gd name="connsiteY81" fmla="*/ 862727 h 2692078"/>
              <a:gd name="connsiteX82" fmla="*/ 364622 w 1001116"/>
              <a:gd name="connsiteY82" fmla="*/ 801735 h 2692078"/>
              <a:gd name="connsiteX83" fmla="*/ 351793 w 1001116"/>
              <a:gd name="connsiteY83" fmla="*/ 779020 h 2692078"/>
              <a:gd name="connsiteX84" fmla="*/ 291431 w 1001116"/>
              <a:gd name="connsiteY84" fmla="*/ 663766 h 2692078"/>
              <a:gd name="connsiteX85" fmla="*/ 232332 w 1001116"/>
              <a:gd name="connsiteY85" fmla="*/ 512336 h 2692078"/>
              <a:gd name="connsiteX86" fmla="*/ 201836 w 1001116"/>
              <a:gd name="connsiteY86" fmla="*/ 396871 h 2692078"/>
              <a:gd name="connsiteX87" fmla="*/ 211721 w 1001116"/>
              <a:gd name="connsiteY87" fmla="*/ 371633 h 2692078"/>
              <a:gd name="connsiteX88" fmla="*/ 306785 w 1001116"/>
              <a:gd name="connsiteY88" fmla="*/ 309799 h 2692078"/>
              <a:gd name="connsiteX89" fmla="*/ 475460 w 1001116"/>
              <a:gd name="connsiteY89" fmla="*/ 229668 h 2692078"/>
              <a:gd name="connsiteX90" fmla="*/ 529512 w 1001116"/>
              <a:gd name="connsiteY90" fmla="*/ 202326 h 2692078"/>
              <a:gd name="connsiteX91" fmla="*/ 534980 w 1001116"/>
              <a:gd name="connsiteY91" fmla="*/ 196017 h 2692078"/>
              <a:gd name="connsiteX92" fmla="*/ 548862 w 1001116"/>
              <a:gd name="connsiteY92" fmla="*/ 166572 h 2692078"/>
              <a:gd name="connsiteX93" fmla="*/ 574731 w 1001116"/>
              <a:gd name="connsiteY93" fmla="*/ 72560 h 2692078"/>
              <a:gd name="connsiteX94" fmla="*/ 593870 w 1001116"/>
              <a:gd name="connsiteY94" fmla="*/ 3786 h 2692078"/>
              <a:gd name="connsiteX95" fmla="*/ 602072 w 1001116"/>
              <a:gd name="connsiteY95" fmla="*/ 7782 h 2692078"/>
              <a:gd name="connsiteX96" fmla="*/ 608592 w 1001116"/>
              <a:gd name="connsiteY96" fmla="*/ 0 h 2692078"/>
              <a:gd name="connsiteX97" fmla="*/ 610485 w 1001116"/>
              <a:gd name="connsiteY97" fmla="*/ 0 h 2692078"/>
              <a:gd name="connsiteX98" fmla="*/ 688934 w 1001116"/>
              <a:gd name="connsiteY98" fmla="*/ 530634 h 2692078"/>
              <a:gd name="connsiteX99" fmla="*/ 674842 w 1001116"/>
              <a:gd name="connsiteY99" fmla="*/ 565757 h 2692078"/>
              <a:gd name="connsiteX100" fmla="*/ 663485 w 1001116"/>
              <a:gd name="connsiteY100" fmla="*/ 595202 h 2692078"/>
              <a:gd name="connsiteX101" fmla="*/ 660120 w 1001116"/>
              <a:gd name="connsiteY101" fmla="*/ 621281 h 2692078"/>
              <a:gd name="connsiteX102" fmla="*/ 679890 w 1001116"/>
              <a:gd name="connsiteY102" fmla="*/ 684166 h 2692078"/>
              <a:gd name="connsiteX103" fmla="*/ 692509 w 1001116"/>
              <a:gd name="connsiteY103" fmla="*/ 692789 h 2692078"/>
              <a:gd name="connsiteX104" fmla="*/ 725319 w 1001116"/>
              <a:gd name="connsiteY104" fmla="*/ 712349 h 2692078"/>
              <a:gd name="connsiteX105" fmla="*/ 743617 w 1001116"/>
              <a:gd name="connsiteY105" fmla="*/ 709194 h 2692078"/>
              <a:gd name="connsiteX106" fmla="*/ 819331 w 1001116"/>
              <a:gd name="connsiteY106" fmla="*/ 616444 h 2692078"/>
              <a:gd name="connsiteX107" fmla="*/ 852772 w 1001116"/>
              <a:gd name="connsiteY107" fmla="*/ 556293 h 2692078"/>
              <a:gd name="connsiteX108" fmla="*/ 888105 w 1001116"/>
              <a:gd name="connsiteY108" fmla="*/ 449661 h 2692078"/>
              <a:gd name="connsiteX109" fmla="*/ 868756 w 1001116"/>
              <a:gd name="connsiteY109" fmla="*/ 381518 h 2692078"/>
              <a:gd name="connsiteX110" fmla="*/ 670215 w 1001116"/>
              <a:gd name="connsiteY110" fmla="*/ 266894 h 2692078"/>
              <a:gd name="connsiteX111" fmla="*/ 602072 w 1001116"/>
              <a:gd name="connsiteY111" fmla="*/ 230509 h 2692078"/>
              <a:gd name="connsiteX112" fmla="*/ 582092 w 1001116"/>
              <a:gd name="connsiteY112" fmla="*/ 234505 h 2692078"/>
              <a:gd name="connsiteX113" fmla="*/ 574310 w 1001116"/>
              <a:gd name="connsiteY113" fmla="*/ 241025 h 2692078"/>
              <a:gd name="connsiteX114" fmla="*/ 476091 w 1001116"/>
              <a:gd name="connsiteY114" fmla="*/ 297601 h 2692078"/>
              <a:gd name="connsiteX115" fmla="*/ 324662 w 1001116"/>
              <a:gd name="connsiteY115" fmla="*/ 417062 h 2692078"/>
              <a:gd name="connsiteX116" fmla="*/ 313515 w 1001116"/>
              <a:gd name="connsiteY116" fmla="*/ 476582 h 2692078"/>
              <a:gd name="connsiteX117" fmla="*/ 353475 w 1001116"/>
              <a:gd name="connsiteY117" fmla="*/ 578166 h 2692078"/>
              <a:gd name="connsiteX118" fmla="*/ 390492 w 1001116"/>
              <a:gd name="connsiteY118" fmla="*/ 635373 h 2692078"/>
              <a:gd name="connsiteX119" fmla="*/ 467048 w 1001116"/>
              <a:gd name="connsiteY119" fmla="*/ 715925 h 2692078"/>
              <a:gd name="connsiteX120" fmla="*/ 490393 w 1001116"/>
              <a:gd name="connsiteY120" fmla="*/ 719500 h 2692078"/>
              <a:gd name="connsiteX121" fmla="*/ 508270 w 1001116"/>
              <a:gd name="connsiteY121" fmla="*/ 709615 h 2692078"/>
              <a:gd name="connsiteX122" fmla="*/ 529512 w 1001116"/>
              <a:gd name="connsiteY122" fmla="*/ 697837 h 2692078"/>
              <a:gd name="connsiteX123" fmla="*/ 544234 w 1001116"/>
              <a:gd name="connsiteY123" fmla="*/ 625277 h 2692078"/>
              <a:gd name="connsiteX124" fmla="*/ 526147 w 1001116"/>
              <a:gd name="connsiteY124" fmla="*/ 551876 h 2692078"/>
              <a:gd name="connsiteX125" fmla="*/ 525095 w 1001116"/>
              <a:gd name="connsiteY125" fmla="*/ 547880 h 2692078"/>
              <a:gd name="connsiteX126" fmla="*/ 512266 w 1001116"/>
              <a:gd name="connsiteY126" fmla="*/ 538416 h 2692078"/>
              <a:gd name="connsiteX127" fmla="*/ 491234 w 1001116"/>
              <a:gd name="connsiteY127" fmla="*/ 521590 h 2692078"/>
              <a:gd name="connsiteX128" fmla="*/ 488921 w 1001116"/>
              <a:gd name="connsiteY128" fmla="*/ 495511 h 2692078"/>
              <a:gd name="connsiteX129" fmla="*/ 491444 w 1001116"/>
              <a:gd name="connsiteY129" fmla="*/ 482261 h 2692078"/>
              <a:gd name="connsiteX130" fmla="*/ 498595 w 1001116"/>
              <a:gd name="connsiteY130" fmla="*/ 458915 h 2692078"/>
              <a:gd name="connsiteX131" fmla="*/ 510163 w 1001116"/>
              <a:gd name="connsiteY131" fmla="*/ 412645 h 2692078"/>
              <a:gd name="connsiteX132" fmla="*/ 510373 w 1001116"/>
              <a:gd name="connsiteY132" fmla="*/ 406966 h 2692078"/>
              <a:gd name="connsiteX133" fmla="*/ 511214 w 1001116"/>
              <a:gd name="connsiteY133" fmla="*/ 394978 h 2692078"/>
              <a:gd name="connsiteX134" fmla="*/ 516052 w 1001116"/>
              <a:gd name="connsiteY134" fmla="*/ 384673 h 2692078"/>
              <a:gd name="connsiteX135" fmla="*/ 560639 w 1001116"/>
              <a:gd name="connsiteY135" fmla="*/ 339454 h 2692078"/>
              <a:gd name="connsiteX136" fmla="*/ 638668 w 1001116"/>
              <a:gd name="connsiteY136" fmla="*/ 341768 h 2692078"/>
              <a:gd name="connsiteX137" fmla="*/ 681993 w 1001116"/>
              <a:gd name="connsiteY137" fmla="*/ 382990 h 2692078"/>
              <a:gd name="connsiteX138" fmla="*/ 688723 w 1001116"/>
              <a:gd name="connsiteY138" fmla="*/ 401288 h 2692078"/>
              <a:gd name="connsiteX139" fmla="*/ 698608 w 1001116"/>
              <a:gd name="connsiteY139" fmla="*/ 443352 h 2692078"/>
              <a:gd name="connsiteX140" fmla="*/ 707442 w 1001116"/>
              <a:gd name="connsiteY140" fmla="*/ 482892 h 2692078"/>
              <a:gd name="connsiteX141" fmla="*/ 706180 w 1001116"/>
              <a:gd name="connsiteY141" fmla="*/ 511074 h 2692078"/>
              <a:gd name="connsiteX142" fmla="*/ 688934 w 1001116"/>
              <a:gd name="connsiteY142" fmla="*/ 530634 h 2692078"/>
              <a:gd name="connsiteX143" fmla="*/ 240745 w 1001116"/>
              <a:gd name="connsiteY143" fmla="*/ 1741438 h 2692078"/>
              <a:gd name="connsiteX144" fmla="*/ 272923 w 1001116"/>
              <a:gd name="connsiteY144" fmla="*/ 1755319 h 2692078"/>
              <a:gd name="connsiteX145" fmla="*/ 366726 w 1001116"/>
              <a:gd name="connsiteY145" fmla="*/ 1813577 h 2692078"/>
              <a:gd name="connsiteX146" fmla="*/ 428559 w 1001116"/>
              <a:gd name="connsiteY146" fmla="*/ 1843653 h 2692078"/>
              <a:gd name="connsiteX147" fmla="*/ 455270 w 1001116"/>
              <a:gd name="connsiteY147" fmla="*/ 1854800 h 2692078"/>
              <a:gd name="connsiteX148" fmla="*/ 458635 w 1001116"/>
              <a:gd name="connsiteY148" fmla="*/ 1858375 h 2692078"/>
              <a:gd name="connsiteX149" fmla="*/ 471885 w 1001116"/>
              <a:gd name="connsiteY149" fmla="*/ 1871205 h 2692078"/>
              <a:gd name="connsiteX150" fmla="*/ 521310 w 1001116"/>
              <a:gd name="connsiteY150" fmla="*/ 1888871 h 2692078"/>
              <a:gd name="connsiteX151" fmla="*/ 556433 w 1001116"/>
              <a:gd name="connsiteY151" fmla="*/ 1893078 h 2692078"/>
              <a:gd name="connsiteX152" fmla="*/ 606489 w 1001116"/>
              <a:gd name="connsiteY152" fmla="*/ 1893288 h 2692078"/>
              <a:gd name="connsiteX153" fmla="*/ 613850 w 1001116"/>
              <a:gd name="connsiteY153" fmla="*/ 1824935 h 2692078"/>
              <a:gd name="connsiteX154" fmla="*/ 621001 w 1001116"/>
              <a:gd name="connsiteY154" fmla="*/ 1633124 h 2692078"/>
              <a:gd name="connsiteX155" fmla="*/ 586088 w 1001116"/>
              <a:gd name="connsiteY155" fmla="*/ 1556568 h 2692078"/>
              <a:gd name="connsiteX156" fmla="*/ 557905 w 1001116"/>
              <a:gd name="connsiteY156" fmla="*/ 1548786 h 2692078"/>
              <a:gd name="connsiteX157" fmla="*/ 461790 w 1001116"/>
              <a:gd name="connsiteY157" fmla="*/ 1600314 h 2692078"/>
              <a:gd name="connsiteX158" fmla="*/ 295638 w 1001116"/>
              <a:gd name="connsiteY158" fmla="*/ 1700636 h 2692078"/>
              <a:gd name="connsiteX159" fmla="*/ 240745 w 1001116"/>
              <a:gd name="connsiteY159" fmla="*/ 1741438 h 269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1001116" h="2692078">
                <a:moveTo>
                  <a:pt x="610485" y="0"/>
                </a:moveTo>
                <a:cubicBezTo>
                  <a:pt x="612588" y="15564"/>
                  <a:pt x="614691" y="30917"/>
                  <a:pt x="616584" y="46480"/>
                </a:cubicBezTo>
                <a:cubicBezTo>
                  <a:pt x="621842" y="90647"/>
                  <a:pt x="627941" y="134604"/>
                  <a:pt x="644767" y="176247"/>
                </a:cubicBezTo>
                <a:cubicBezTo>
                  <a:pt x="648763" y="186342"/>
                  <a:pt x="652759" y="195596"/>
                  <a:pt x="664326" y="201906"/>
                </a:cubicBezTo>
                <a:cubicBezTo>
                  <a:pt x="693981" y="218311"/>
                  <a:pt x="726791" y="224200"/>
                  <a:pt x="758760" y="233664"/>
                </a:cubicBezTo>
                <a:cubicBezTo>
                  <a:pt x="836577" y="256589"/>
                  <a:pt x="911241" y="287506"/>
                  <a:pt x="982749" y="325784"/>
                </a:cubicBezTo>
                <a:cubicBezTo>
                  <a:pt x="1002939" y="336510"/>
                  <a:pt x="1003781" y="342188"/>
                  <a:pt x="998943" y="364062"/>
                </a:cubicBezTo>
                <a:cubicBezTo>
                  <a:pt x="993265" y="388879"/>
                  <a:pt x="990741" y="414538"/>
                  <a:pt x="984852" y="439356"/>
                </a:cubicBezTo>
                <a:cubicBezTo>
                  <a:pt x="969288" y="504765"/>
                  <a:pt x="950991" y="569332"/>
                  <a:pt x="923649" y="631166"/>
                </a:cubicBezTo>
                <a:cubicBezTo>
                  <a:pt x="903669" y="676174"/>
                  <a:pt x="884320" y="721603"/>
                  <a:pt x="864760" y="766822"/>
                </a:cubicBezTo>
                <a:cubicBezTo>
                  <a:pt x="863288" y="769976"/>
                  <a:pt x="862026" y="773342"/>
                  <a:pt x="859923" y="776076"/>
                </a:cubicBezTo>
                <a:cubicBezTo>
                  <a:pt x="842677" y="797318"/>
                  <a:pt x="836998" y="822346"/>
                  <a:pt x="831740" y="848425"/>
                </a:cubicBezTo>
                <a:cubicBezTo>
                  <a:pt x="826903" y="872612"/>
                  <a:pt x="817649" y="895747"/>
                  <a:pt x="810498" y="919513"/>
                </a:cubicBezTo>
                <a:cubicBezTo>
                  <a:pt x="808184" y="927505"/>
                  <a:pt x="805871" y="935707"/>
                  <a:pt x="804609" y="943910"/>
                </a:cubicBezTo>
                <a:cubicBezTo>
                  <a:pt x="794934" y="1000486"/>
                  <a:pt x="781474" y="1056220"/>
                  <a:pt x="778529" y="1114058"/>
                </a:cubicBezTo>
                <a:cubicBezTo>
                  <a:pt x="776216" y="1160538"/>
                  <a:pt x="783156" y="1204915"/>
                  <a:pt x="803978" y="1246558"/>
                </a:cubicBezTo>
                <a:cubicBezTo>
                  <a:pt x="818280" y="1275162"/>
                  <a:pt x="827534" y="1304817"/>
                  <a:pt x="832581" y="1336154"/>
                </a:cubicBezTo>
                <a:cubicBezTo>
                  <a:pt x="833423" y="1341412"/>
                  <a:pt x="831319" y="1347301"/>
                  <a:pt x="831740" y="1352769"/>
                </a:cubicBezTo>
                <a:cubicBezTo>
                  <a:pt x="833002" y="1375484"/>
                  <a:pt x="834895" y="1398198"/>
                  <a:pt x="836157" y="1420702"/>
                </a:cubicBezTo>
                <a:cubicBezTo>
                  <a:pt x="840363" y="1493472"/>
                  <a:pt x="843097" y="1565401"/>
                  <a:pt x="818700" y="1636489"/>
                </a:cubicBezTo>
                <a:cubicBezTo>
                  <a:pt x="784839" y="1735970"/>
                  <a:pt x="758760" y="1837764"/>
                  <a:pt x="736886" y="1940610"/>
                </a:cubicBezTo>
                <a:cubicBezTo>
                  <a:pt x="727212" y="1986039"/>
                  <a:pt x="721954" y="2031888"/>
                  <a:pt x="722795" y="2078368"/>
                </a:cubicBezTo>
                <a:cubicBezTo>
                  <a:pt x="723847" y="2131579"/>
                  <a:pt x="716485" y="2183948"/>
                  <a:pt x="703656" y="2235477"/>
                </a:cubicBezTo>
                <a:cubicBezTo>
                  <a:pt x="691247" y="2284901"/>
                  <a:pt x="676735" y="2333695"/>
                  <a:pt x="663275" y="2382910"/>
                </a:cubicBezTo>
                <a:cubicBezTo>
                  <a:pt x="661803" y="2388378"/>
                  <a:pt x="659910" y="2393636"/>
                  <a:pt x="659489" y="2399315"/>
                </a:cubicBezTo>
                <a:cubicBezTo>
                  <a:pt x="658648" y="2408989"/>
                  <a:pt x="655493" y="2416771"/>
                  <a:pt x="645608" y="2420557"/>
                </a:cubicBezTo>
                <a:cubicBezTo>
                  <a:pt x="643715" y="2421188"/>
                  <a:pt x="642243" y="2423922"/>
                  <a:pt x="641612" y="2426025"/>
                </a:cubicBezTo>
                <a:cubicBezTo>
                  <a:pt x="634251" y="2452315"/>
                  <a:pt x="628152" y="2478815"/>
                  <a:pt x="630675" y="2506787"/>
                </a:cubicBezTo>
                <a:cubicBezTo>
                  <a:pt x="631517" y="2515200"/>
                  <a:pt x="629203" y="2524875"/>
                  <a:pt x="625838" y="2532657"/>
                </a:cubicBezTo>
                <a:cubicBezTo>
                  <a:pt x="620580" y="2544855"/>
                  <a:pt x="620160" y="2555581"/>
                  <a:pt x="622894" y="2568831"/>
                </a:cubicBezTo>
                <a:cubicBezTo>
                  <a:pt x="627100" y="2588181"/>
                  <a:pt x="634882" y="2602693"/>
                  <a:pt x="651497" y="2613840"/>
                </a:cubicBezTo>
                <a:cubicBezTo>
                  <a:pt x="659699" y="2619308"/>
                  <a:pt x="666219" y="2627931"/>
                  <a:pt x="671898" y="2636133"/>
                </a:cubicBezTo>
                <a:cubicBezTo>
                  <a:pt x="675894" y="2642233"/>
                  <a:pt x="677787" y="2650225"/>
                  <a:pt x="679469" y="2657586"/>
                </a:cubicBezTo>
                <a:cubicBezTo>
                  <a:pt x="680731" y="2662844"/>
                  <a:pt x="677997" y="2666209"/>
                  <a:pt x="671688" y="2665578"/>
                </a:cubicBezTo>
                <a:cubicBezTo>
                  <a:pt x="666640" y="2664947"/>
                  <a:pt x="661592" y="2664737"/>
                  <a:pt x="660961" y="2672098"/>
                </a:cubicBezTo>
                <a:cubicBezTo>
                  <a:pt x="660751" y="2673570"/>
                  <a:pt x="658438" y="2675253"/>
                  <a:pt x="656545" y="2676094"/>
                </a:cubicBezTo>
                <a:cubicBezTo>
                  <a:pt x="648342" y="2679459"/>
                  <a:pt x="639929" y="2682404"/>
                  <a:pt x="631937" y="2685979"/>
                </a:cubicBezTo>
                <a:cubicBezTo>
                  <a:pt x="628993" y="2687451"/>
                  <a:pt x="626679" y="2690395"/>
                  <a:pt x="624156" y="2692709"/>
                </a:cubicBezTo>
                <a:cubicBezTo>
                  <a:pt x="621421" y="2692709"/>
                  <a:pt x="618477" y="2692709"/>
                  <a:pt x="615743" y="2692709"/>
                </a:cubicBezTo>
                <a:cubicBezTo>
                  <a:pt x="610906" y="2685138"/>
                  <a:pt x="605858" y="2677566"/>
                  <a:pt x="599969" y="2668733"/>
                </a:cubicBezTo>
                <a:cubicBezTo>
                  <a:pt x="597024" y="2678618"/>
                  <a:pt x="595342" y="2689344"/>
                  <a:pt x="584195" y="2692709"/>
                </a:cubicBezTo>
                <a:cubicBezTo>
                  <a:pt x="582723" y="2692709"/>
                  <a:pt x="581461" y="2692709"/>
                  <a:pt x="579989" y="2692709"/>
                </a:cubicBezTo>
                <a:cubicBezTo>
                  <a:pt x="561060" y="2692078"/>
                  <a:pt x="552016" y="2682404"/>
                  <a:pt x="551175" y="2663475"/>
                </a:cubicBezTo>
                <a:cubicBezTo>
                  <a:pt x="550544" y="2647491"/>
                  <a:pt x="548441" y="2631717"/>
                  <a:pt x="546758" y="2615943"/>
                </a:cubicBezTo>
                <a:cubicBezTo>
                  <a:pt x="545707" y="2604375"/>
                  <a:pt x="543604" y="2593018"/>
                  <a:pt x="543183" y="2581451"/>
                </a:cubicBezTo>
                <a:cubicBezTo>
                  <a:pt x="542762" y="2566308"/>
                  <a:pt x="543604" y="2550954"/>
                  <a:pt x="544445" y="2535811"/>
                </a:cubicBezTo>
                <a:cubicBezTo>
                  <a:pt x="545076" y="2524665"/>
                  <a:pt x="546338" y="2513518"/>
                  <a:pt x="548441" y="2502581"/>
                </a:cubicBezTo>
                <a:cubicBezTo>
                  <a:pt x="550334" y="2492696"/>
                  <a:pt x="552016" y="2482180"/>
                  <a:pt x="557274" y="2473978"/>
                </a:cubicBezTo>
                <a:cubicBezTo>
                  <a:pt x="569262" y="2455259"/>
                  <a:pt x="575993" y="2434648"/>
                  <a:pt x="578727" y="2413196"/>
                </a:cubicBezTo>
                <a:cubicBezTo>
                  <a:pt x="579568" y="2407096"/>
                  <a:pt x="574520" y="2399735"/>
                  <a:pt x="570735" y="2393846"/>
                </a:cubicBezTo>
                <a:cubicBezTo>
                  <a:pt x="566949" y="2387957"/>
                  <a:pt x="566739" y="2384592"/>
                  <a:pt x="570314" y="2377442"/>
                </a:cubicBezTo>
                <a:cubicBezTo>
                  <a:pt x="575362" y="2367346"/>
                  <a:pt x="576624" y="2354727"/>
                  <a:pt x="577675" y="2343160"/>
                </a:cubicBezTo>
                <a:cubicBezTo>
                  <a:pt x="579568" y="2322338"/>
                  <a:pt x="580199" y="2301306"/>
                  <a:pt x="581040" y="2280274"/>
                </a:cubicBezTo>
                <a:cubicBezTo>
                  <a:pt x="582092" y="2254195"/>
                  <a:pt x="582512" y="2228115"/>
                  <a:pt x="583354" y="2201826"/>
                </a:cubicBezTo>
                <a:cubicBezTo>
                  <a:pt x="583564" y="2198040"/>
                  <a:pt x="583143" y="2193623"/>
                  <a:pt x="585036" y="2190468"/>
                </a:cubicBezTo>
                <a:cubicBezTo>
                  <a:pt x="592608" y="2177639"/>
                  <a:pt x="583354" y="2170698"/>
                  <a:pt x="577044" y="2161655"/>
                </a:cubicBezTo>
                <a:cubicBezTo>
                  <a:pt x="573048" y="2155766"/>
                  <a:pt x="568631" y="2146932"/>
                  <a:pt x="570104" y="2140623"/>
                </a:cubicBezTo>
                <a:cubicBezTo>
                  <a:pt x="576413" y="2110968"/>
                  <a:pt x="557695" y="2092039"/>
                  <a:pt x="543604" y="2070587"/>
                </a:cubicBezTo>
                <a:cubicBezTo>
                  <a:pt x="539397" y="2064277"/>
                  <a:pt x="535191" y="2057757"/>
                  <a:pt x="532036" y="2050817"/>
                </a:cubicBezTo>
                <a:cubicBezTo>
                  <a:pt x="522782" y="2030416"/>
                  <a:pt x="511214" y="2011697"/>
                  <a:pt x="492706" y="1998447"/>
                </a:cubicBezTo>
                <a:cubicBezTo>
                  <a:pt x="471254" y="1983304"/>
                  <a:pt x="449381" y="1969003"/>
                  <a:pt x="427297" y="1954701"/>
                </a:cubicBezTo>
                <a:cubicBezTo>
                  <a:pt x="424353" y="1952808"/>
                  <a:pt x="419516" y="1953860"/>
                  <a:pt x="415730" y="1953229"/>
                </a:cubicBezTo>
                <a:cubicBezTo>
                  <a:pt x="412154" y="1952598"/>
                  <a:pt x="408158" y="1952388"/>
                  <a:pt x="405214" y="1950705"/>
                </a:cubicBezTo>
                <a:cubicBezTo>
                  <a:pt x="374928" y="1932618"/>
                  <a:pt x="343380" y="1919367"/>
                  <a:pt x="308257" y="1912006"/>
                </a:cubicBezTo>
                <a:cubicBezTo>
                  <a:pt x="276919" y="1905487"/>
                  <a:pt x="246634" y="1893709"/>
                  <a:pt x="216137" y="1883824"/>
                </a:cubicBezTo>
                <a:cubicBezTo>
                  <a:pt x="175125" y="1870784"/>
                  <a:pt x="134744" y="1856062"/>
                  <a:pt x="92680" y="1845966"/>
                </a:cubicBezTo>
                <a:cubicBezTo>
                  <a:pt x="72069" y="1840919"/>
                  <a:pt x="52509" y="1829562"/>
                  <a:pt x="34001" y="1818625"/>
                </a:cubicBezTo>
                <a:cubicBezTo>
                  <a:pt x="3716" y="1800748"/>
                  <a:pt x="-5328" y="1773617"/>
                  <a:pt x="2874" y="1733656"/>
                </a:cubicBezTo>
                <a:cubicBezTo>
                  <a:pt x="6029" y="1718093"/>
                  <a:pt x="14021" y="1705263"/>
                  <a:pt x="24537" y="1693485"/>
                </a:cubicBezTo>
                <a:cubicBezTo>
                  <a:pt x="67232" y="1645322"/>
                  <a:pt x="117288" y="1605152"/>
                  <a:pt x="167554" y="1565191"/>
                </a:cubicBezTo>
                <a:cubicBezTo>
                  <a:pt x="227705" y="1517869"/>
                  <a:pt x="289959" y="1474123"/>
                  <a:pt x="359154" y="1440682"/>
                </a:cubicBezTo>
                <a:cubicBezTo>
                  <a:pt x="375769" y="1432690"/>
                  <a:pt x="388809" y="1416916"/>
                  <a:pt x="403531" y="1404718"/>
                </a:cubicBezTo>
                <a:cubicBezTo>
                  <a:pt x="410682" y="1398829"/>
                  <a:pt x="418254" y="1393361"/>
                  <a:pt x="424984" y="1387051"/>
                </a:cubicBezTo>
                <a:cubicBezTo>
                  <a:pt x="427087" y="1385158"/>
                  <a:pt x="429190" y="1379480"/>
                  <a:pt x="428349" y="1378428"/>
                </a:cubicBezTo>
                <a:cubicBezTo>
                  <a:pt x="420988" y="1370857"/>
                  <a:pt x="424143" y="1363706"/>
                  <a:pt x="428349" y="1356345"/>
                </a:cubicBezTo>
                <a:cubicBezTo>
                  <a:pt x="431083" y="1351507"/>
                  <a:pt x="434448" y="1346880"/>
                  <a:pt x="436762" y="1341833"/>
                </a:cubicBezTo>
                <a:cubicBezTo>
                  <a:pt x="438865" y="1337206"/>
                  <a:pt x="441389" y="1331948"/>
                  <a:pt x="440968" y="1327321"/>
                </a:cubicBezTo>
                <a:cubicBezTo>
                  <a:pt x="438444" y="1300821"/>
                  <a:pt x="442440" y="1275372"/>
                  <a:pt x="454218" y="1251606"/>
                </a:cubicBezTo>
                <a:cubicBezTo>
                  <a:pt x="471885" y="1215642"/>
                  <a:pt x="467048" y="1177994"/>
                  <a:pt x="464103" y="1140137"/>
                </a:cubicBezTo>
                <a:cubicBezTo>
                  <a:pt x="460107" y="1090502"/>
                  <a:pt x="447488" y="1042970"/>
                  <a:pt x="432555" y="995859"/>
                </a:cubicBezTo>
                <a:cubicBezTo>
                  <a:pt x="426246" y="975878"/>
                  <a:pt x="420988" y="955898"/>
                  <a:pt x="412365" y="936549"/>
                </a:cubicBezTo>
                <a:cubicBezTo>
                  <a:pt x="402059" y="913414"/>
                  <a:pt x="398063" y="887334"/>
                  <a:pt x="391543" y="862727"/>
                </a:cubicBezTo>
                <a:cubicBezTo>
                  <a:pt x="385865" y="840854"/>
                  <a:pt x="378714" y="819822"/>
                  <a:pt x="364622" y="801735"/>
                </a:cubicBezTo>
                <a:cubicBezTo>
                  <a:pt x="359364" y="795004"/>
                  <a:pt x="355789" y="786592"/>
                  <a:pt x="351793" y="779020"/>
                </a:cubicBezTo>
                <a:cubicBezTo>
                  <a:pt x="331602" y="740532"/>
                  <a:pt x="312253" y="701833"/>
                  <a:pt x="291431" y="663766"/>
                </a:cubicBezTo>
                <a:cubicBezTo>
                  <a:pt x="265142" y="615813"/>
                  <a:pt x="248316" y="564075"/>
                  <a:pt x="232332" y="512336"/>
                </a:cubicBezTo>
                <a:cubicBezTo>
                  <a:pt x="220554" y="474268"/>
                  <a:pt x="212141" y="435360"/>
                  <a:pt x="201836" y="396871"/>
                </a:cubicBezTo>
                <a:cubicBezTo>
                  <a:pt x="198681" y="385514"/>
                  <a:pt x="202677" y="377522"/>
                  <a:pt x="211721" y="371633"/>
                </a:cubicBezTo>
                <a:cubicBezTo>
                  <a:pt x="243268" y="350811"/>
                  <a:pt x="274185" y="328938"/>
                  <a:pt x="306785" y="309799"/>
                </a:cubicBezTo>
                <a:cubicBezTo>
                  <a:pt x="360626" y="278041"/>
                  <a:pt x="417833" y="253224"/>
                  <a:pt x="475460" y="229668"/>
                </a:cubicBezTo>
                <a:cubicBezTo>
                  <a:pt x="494179" y="222096"/>
                  <a:pt x="511635" y="211581"/>
                  <a:pt x="529512" y="202326"/>
                </a:cubicBezTo>
                <a:cubicBezTo>
                  <a:pt x="531826" y="201065"/>
                  <a:pt x="533719" y="198541"/>
                  <a:pt x="534980" y="196017"/>
                </a:cubicBezTo>
                <a:cubicBezTo>
                  <a:pt x="539818" y="186342"/>
                  <a:pt x="545707" y="176878"/>
                  <a:pt x="548862" y="166572"/>
                </a:cubicBezTo>
                <a:cubicBezTo>
                  <a:pt x="558536" y="135656"/>
                  <a:pt x="570104" y="105370"/>
                  <a:pt x="574731" y="72560"/>
                </a:cubicBezTo>
                <a:cubicBezTo>
                  <a:pt x="578096" y="49425"/>
                  <a:pt x="587139" y="27131"/>
                  <a:pt x="593870" y="3786"/>
                </a:cubicBezTo>
                <a:cubicBezTo>
                  <a:pt x="597024" y="5258"/>
                  <a:pt x="599338" y="6310"/>
                  <a:pt x="602072" y="7782"/>
                </a:cubicBezTo>
                <a:cubicBezTo>
                  <a:pt x="604175" y="5258"/>
                  <a:pt x="606278" y="2524"/>
                  <a:pt x="608592" y="0"/>
                </a:cubicBezTo>
                <a:cubicBezTo>
                  <a:pt x="607751" y="0"/>
                  <a:pt x="609223" y="0"/>
                  <a:pt x="610485" y="0"/>
                </a:cubicBezTo>
                <a:close/>
                <a:moveTo>
                  <a:pt x="688934" y="530634"/>
                </a:moveTo>
                <a:cubicBezTo>
                  <a:pt x="683886" y="543674"/>
                  <a:pt x="681783" y="556503"/>
                  <a:pt x="674842" y="565757"/>
                </a:cubicBezTo>
                <a:cubicBezTo>
                  <a:pt x="667902" y="575011"/>
                  <a:pt x="664537" y="584265"/>
                  <a:pt x="663485" y="595202"/>
                </a:cubicBezTo>
                <a:cubicBezTo>
                  <a:pt x="662644" y="603825"/>
                  <a:pt x="661592" y="612658"/>
                  <a:pt x="660120" y="621281"/>
                </a:cubicBezTo>
                <a:cubicBezTo>
                  <a:pt x="656124" y="645678"/>
                  <a:pt x="663906" y="666289"/>
                  <a:pt x="679890" y="684166"/>
                </a:cubicBezTo>
                <a:cubicBezTo>
                  <a:pt x="683255" y="687952"/>
                  <a:pt x="688092" y="690055"/>
                  <a:pt x="692509" y="692789"/>
                </a:cubicBezTo>
                <a:cubicBezTo>
                  <a:pt x="703446" y="699309"/>
                  <a:pt x="714382" y="705829"/>
                  <a:pt x="725319" y="712349"/>
                </a:cubicBezTo>
                <a:cubicBezTo>
                  <a:pt x="732259" y="716556"/>
                  <a:pt x="738359" y="715925"/>
                  <a:pt x="743617" y="709194"/>
                </a:cubicBezTo>
                <a:cubicBezTo>
                  <a:pt x="768645" y="678067"/>
                  <a:pt x="793672" y="646940"/>
                  <a:pt x="819331" y="616444"/>
                </a:cubicBezTo>
                <a:cubicBezTo>
                  <a:pt x="834264" y="598356"/>
                  <a:pt x="845621" y="578797"/>
                  <a:pt x="852772" y="556293"/>
                </a:cubicBezTo>
                <a:cubicBezTo>
                  <a:pt x="863919" y="520539"/>
                  <a:pt x="875907" y="484995"/>
                  <a:pt x="888105" y="449661"/>
                </a:cubicBezTo>
                <a:cubicBezTo>
                  <a:pt x="900935" y="411804"/>
                  <a:pt x="899883" y="407387"/>
                  <a:pt x="868756" y="381518"/>
                </a:cubicBezTo>
                <a:cubicBezTo>
                  <a:pt x="809026" y="332093"/>
                  <a:pt x="741513" y="296339"/>
                  <a:pt x="670215" y="266894"/>
                </a:cubicBezTo>
                <a:cubicBezTo>
                  <a:pt x="646449" y="257009"/>
                  <a:pt x="621632" y="249017"/>
                  <a:pt x="602072" y="230509"/>
                </a:cubicBezTo>
                <a:cubicBezTo>
                  <a:pt x="594080" y="222938"/>
                  <a:pt x="589032" y="225041"/>
                  <a:pt x="582092" y="234505"/>
                </a:cubicBezTo>
                <a:cubicBezTo>
                  <a:pt x="580199" y="237239"/>
                  <a:pt x="577044" y="239343"/>
                  <a:pt x="574310" y="241025"/>
                </a:cubicBezTo>
                <a:cubicBezTo>
                  <a:pt x="541500" y="259954"/>
                  <a:pt x="508691" y="278672"/>
                  <a:pt x="476091" y="297601"/>
                </a:cubicBezTo>
                <a:cubicBezTo>
                  <a:pt x="419726" y="329990"/>
                  <a:pt x="370722" y="371423"/>
                  <a:pt x="324662" y="417062"/>
                </a:cubicBezTo>
                <a:cubicBezTo>
                  <a:pt x="306574" y="434939"/>
                  <a:pt x="303209" y="453237"/>
                  <a:pt x="313515" y="476582"/>
                </a:cubicBezTo>
                <a:cubicBezTo>
                  <a:pt x="328237" y="509812"/>
                  <a:pt x="341698" y="543884"/>
                  <a:pt x="353475" y="578166"/>
                </a:cubicBezTo>
                <a:cubicBezTo>
                  <a:pt x="361257" y="600670"/>
                  <a:pt x="373035" y="618968"/>
                  <a:pt x="390492" y="635373"/>
                </a:cubicBezTo>
                <a:cubicBezTo>
                  <a:pt x="417412" y="660821"/>
                  <a:pt x="446857" y="684166"/>
                  <a:pt x="467048" y="715925"/>
                </a:cubicBezTo>
                <a:cubicBezTo>
                  <a:pt x="473147" y="725389"/>
                  <a:pt x="481349" y="726020"/>
                  <a:pt x="490393" y="719500"/>
                </a:cubicBezTo>
                <a:cubicBezTo>
                  <a:pt x="495861" y="715504"/>
                  <a:pt x="502381" y="712770"/>
                  <a:pt x="508270" y="709615"/>
                </a:cubicBezTo>
                <a:cubicBezTo>
                  <a:pt x="515421" y="705829"/>
                  <a:pt x="526147" y="703936"/>
                  <a:pt x="529512" y="697837"/>
                </a:cubicBezTo>
                <a:cubicBezTo>
                  <a:pt x="541711" y="675543"/>
                  <a:pt x="550123" y="650726"/>
                  <a:pt x="544234" y="625277"/>
                </a:cubicBezTo>
                <a:cubicBezTo>
                  <a:pt x="538556" y="600670"/>
                  <a:pt x="538766" y="574801"/>
                  <a:pt x="526147" y="551876"/>
                </a:cubicBezTo>
                <a:cubicBezTo>
                  <a:pt x="525516" y="550614"/>
                  <a:pt x="525095" y="549142"/>
                  <a:pt x="525095" y="547880"/>
                </a:cubicBezTo>
                <a:cubicBezTo>
                  <a:pt x="524465" y="539888"/>
                  <a:pt x="520258" y="537574"/>
                  <a:pt x="512266" y="538416"/>
                </a:cubicBezTo>
                <a:cubicBezTo>
                  <a:pt x="500278" y="539678"/>
                  <a:pt x="492706" y="533368"/>
                  <a:pt x="491234" y="521590"/>
                </a:cubicBezTo>
                <a:cubicBezTo>
                  <a:pt x="490183" y="512967"/>
                  <a:pt x="489131" y="504134"/>
                  <a:pt x="488921" y="495511"/>
                </a:cubicBezTo>
                <a:cubicBezTo>
                  <a:pt x="488710" y="491094"/>
                  <a:pt x="490183" y="486677"/>
                  <a:pt x="491444" y="482261"/>
                </a:cubicBezTo>
                <a:cubicBezTo>
                  <a:pt x="493758" y="474479"/>
                  <a:pt x="496492" y="466697"/>
                  <a:pt x="498595" y="458915"/>
                </a:cubicBezTo>
                <a:cubicBezTo>
                  <a:pt x="502591" y="443562"/>
                  <a:pt x="506377" y="427998"/>
                  <a:pt x="510163" y="412645"/>
                </a:cubicBezTo>
                <a:cubicBezTo>
                  <a:pt x="510583" y="410752"/>
                  <a:pt x="510373" y="408859"/>
                  <a:pt x="510373" y="406966"/>
                </a:cubicBezTo>
                <a:cubicBezTo>
                  <a:pt x="510583" y="402970"/>
                  <a:pt x="510163" y="398764"/>
                  <a:pt x="511214" y="394978"/>
                </a:cubicBezTo>
                <a:cubicBezTo>
                  <a:pt x="512056" y="391403"/>
                  <a:pt x="515000" y="388248"/>
                  <a:pt x="516052" y="384673"/>
                </a:cubicBezTo>
                <a:cubicBezTo>
                  <a:pt x="522992" y="361748"/>
                  <a:pt x="537084" y="345553"/>
                  <a:pt x="560639" y="339454"/>
                </a:cubicBezTo>
                <a:cubicBezTo>
                  <a:pt x="586719" y="332724"/>
                  <a:pt x="613009" y="334827"/>
                  <a:pt x="638668" y="341768"/>
                </a:cubicBezTo>
                <a:cubicBezTo>
                  <a:pt x="660120" y="347657"/>
                  <a:pt x="676315" y="359855"/>
                  <a:pt x="681993" y="382990"/>
                </a:cubicBezTo>
                <a:cubicBezTo>
                  <a:pt x="683465" y="389300"/>
                  <a:pt x="687041" y="394978"/>
                  <a:pt x="688723" y="401288"/>
                </a:cubicBezTo>
                <a:cubicBezTo>
                  <a:pt x="692299" y="415169"/>
                  <a:pt x="695243" y="429471"/>
                  <a:pt x="698608" y="443352"/>
                </a:cubicBezTo>
                <a:cubicBezTo>
                  <a:pt x="701763" y="456602"/>
                  <a:pt x="705759" y="469641"/>
                  <a:pt x="707442" y="482892"/>
                </a:cubicBezTo>
                <a:cubicBezTo>
                  <a:pt x="708704" y="492146"/>
                  <a:pt x="706601" y="501610"/>
                  <a:pt x="706180" y="511074"/>
                </a:cubicBezTo>
                <a:cubicBezTo>
                  <a:pt x="704708" y="523483"/>
                  <a:pt x="699660" y="528951"/>
                  <a:pt x="688934" y="530634"/>
                </a:cubicBezTo>
                <a:close/>
                <a:moveTo>
                  <a:pt x="240745" y="1741438"/>
                </a:moveTo>
                <a:cubicBezTo>
                  <a:pt x="252102" y="1746275"/>
                  <a:pt x="263249" y="1749640"/>
                  <a:pt x="272923" y="1755319"/>
                </a:cubicBezTo>
                <a:cubicBezTo>
                  <a:pt x="304471" y="1774458"/>
                  <a:pt x="334967" y="1795069"/>
                  <a:pt x="366726" y="1813577"/>
                </a:cubicBezTo>
                <a:cubicBezTo>
                  <a:pt x="386495" y="1825145"/>
                  <a:pt x="407738" y="1833978"/>
                  <a:pt x="428559" y="1843653"/>
                </a:cubicBezTo>
                <a:cubicBezTo>
                  <a:pt x="437182" y="1847649"/>
                  <a:pt x="446436" y="1851014"/>
                  <a:pt x="455270" y="1854800"/>
                </a:cubicBezTo>
                <a:cubicBezTo>
                  <a:pt x="456742" y="1855431"/>
                  <a:pt x="458424" y="1857113"/>
                  <a:pt x="458635" y="1858375"/>
                </a:cubicBezTo>
                <a:cubicBezTo>
                  <a:pt x="459055" y="1866998"/>
                  <a:pt x="465786" y="1868891"/>
                  <a:pt x="471885" y="1871205"/>
                </a:cubicBezTo>
                <a:cubicBezTo>
                  <a:pt x="488290" y="1877304"/>
                  <a:pt x="504484" y="1884034"/>
                  <a:pt x="521310" y="1888871"/>
                </a:cubicBezTo>
                <a:cubicBezTo>
                  <a:pt x="532667" y="1892026"/>
                  <a:pt x="544655" y="1892657"/>
                  <a:pt x="556433" y="1893078"/>
                </a:cubicBezTo>
                <a:cubicBezTo>
                  <a:pt x="572838" y="1893709"/>
                  <a:pt x="589453" y="1893288"/>
                  <a:pt x="606489" y="1893288"/>
                </a:cubicBezTo>
                <a:cubicBezTo>
                  <a:pt x="608802" y="1870784"/>
                  <a:pt x="610485" y="1847649"/>
                  <a:pt x="613850" y="1824935"/>
                </a:cubicBezTo>
                <a:cubicBezTo>
                  <a:pt x="623104" y="1761208"/>
                  <a:pt x="624787" y="1697271"/>
                  <a:pt x="621001" y="1633124"/>
                </a:cubicBezTo>
                <a:cubicBezTo>
                  <a:pt x="619318" y="1603469"/>
                  <a:pt x="607330" y="1577600"/>
                  <a:pt x="586088" y="1556568"/>
                </a:cubicBezTo>
                <a:cubicBezTo>
                  <a:pt x="578516" y="1549207"/>
                  <a:pt x="569683" y="1542687"/>
                  <a:pt x="557905" y="1548786"/>
                </a:cubicBezTo>
                <a:cubicBezTo>
                  <a:pt x="525726" y="1565612"/>
                  <a:pt x="492286" y="1580544"/>
                  <a:pt x="461790" y="1600314"/>
                </a:cubicBezTo>
                <a:cubicBezTo>
                  <a:pt x="407317" y="1635648"/>
                  <a:pt x="353265" y="1670981"/>
                  <a:pt x="295638" y="1700636"/>
                </a:cubicBezTo>
                <a:cubicBezTo>
                  <a:pt x="275868" y="1710942"/>
                  <a:pt x="257360" y="1723561"/>
                  <a:pt x="240745" y="1741438"/>
                </a:cubicBezTo>
                <a:close/>
              </a:path>
            </a:pathLst>
          </a:custGeom>
          <a:solidFill>
            <a:srgbClr val="000000"/>
          </a:solidFill>
          <a:ln w="20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CA945C64-D8CD-4452-B61A-859835059216}"/>
              </a:ext>
            </a:extLst>
          </p:cNvPr>
          <p:cNvSpPr txBox="1">
            <a:spLocks/>
          </p:cNvSpPr>
          <p:nvPr/>
        </p:nvSpPr>
        <p:spPr>
          <a:xfrm>
            <a:off x="4871633" y="835560"/>
            <a:ext cx="6265912" cy="92526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7137D8-AB70-428C-ABC5-8A8090C4DCD7}"/>
              </a:ext>
            </a:extLst>
          </p:cNvPr>
          <p:cNvSpPr txBox="1"/>
          <p:nvPr/>
        </p:nvSpPr>
        <p:spPr>
          <a:xfrm>
            <a:off x="8113393" y="2459504"/>
            <a:ext cx="29421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FCE255-337F-4025-B6B6-E7CD8AC51F66}"/>
              </a:ext>
            </a:extLst>
          </p:cNvPr>
          <p:cNvSpPr txBox="1"/>
          <p:nvPr/>
        </p:nvSpPr>
        <p:spPr>
          <a:xfrm>
            <a:off x="9027269" y="5697181"/>
            <a:ext cx="2383557" cy="356251"/>
          </a:xfrm>
          <a:prstGeom prst="rect">
            <a:avLst/>
          </a:prstGeom>
          <a:solidFill>
            <a:schemeClr val="accent2"/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Quality Professional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84EB9C-CFDD-457D-AAA4-AF6895A11227}"/>
              </a:ext>
            </a:extLst>
          </p:cNvPr>
          <p:cNvSpPr txBox="1"/>
          <p:nvPr/>
        </p:nvSpPr>
        <p:spPr>
          <a:xfrm rot="16200000">
            <a:off x="10190061" y="3290501"/>
            <a:ext cx="343332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1200" b="1" dirty="0">
                <a:solidFill>
                  <a:schemeClr val="accent1"/>
                </a:solidFill>
                <a:cs typeface="Arial" pitchFamily="34" charset="0"/>
              </a:rPr>
              <a:t>PRESENTATION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D2AA0A-D24D-4B63-956A-03F2A8C8BE95}"/>
              </a:ext>
            </a:extLst>
          </p:cNvPr>
          <p:cNvSpPr txBox="1"/>
          <p:nvPr/>
        </p:nvSpPr>
        <p:spPr>
          <a:xfrm>
            <a:off x="4871633" y="2090172"/>
            <a:ext cx="2219831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accent2"/>
                </a:solidFill>
                <a:cs typeface="Arial" pitchFamily="34" charset="0"/>
              </a:rPr>
              <a:t>ALLPPT </a:t>
            </a:r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2800" dirty="0">
                <a:solidFill>
                  <a:schemeClr val="accent2"/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2800" dirty="0">
                <a:solidFill>
                  <a:schemeClr val="accent2"/>
                </a:solidFill>
                <a:cs typeface="Arial" pitchFamily="34" charset="0"/>
              </a:rPr>
              <a:t>for </a:t>
            </a:r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your</a:t>
            </a:r>
            <a:r>
              <a:rPr lang="en-GB" altLang="ko-KR" sz="2800" dirty="0">
                <a:solidFill>
                  <a:schemeClr val="accent2"/>
                </a:solidFill>
                <a:cs typeface="Arial" pitchFamily="34" charset="0"/>
              </a:rPr>
              <a:t> Presentation</a:t>
            </a:r>
            <a:endParaRPr lang="ko-KR" altLang="en-US" sz="28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F70ED6-CC77-4AE8-BF07-1FAAD0F2BF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5095454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BED5C3-36C6-47FA-8507-1352533CAA62}"/>
              </a:ext>
            </a:extLst>
          </p:cNvPr>
          <p:cNvGrpSpPr/>
          <p:nvPr/>
        </p:nvGrpSpPr>
        <p:grpSpPr>
          <a:xfrm>
            <a:off x="6829343" y="1611898"/>
            <a:ext cx="3420000" cy="923330"/>
            <a:chOff x="2551706" y="4283314"/>
            <a:chExt cx="1403938" cy="9233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157916A-CBC2-4441-BAF5-904F6E2C6585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B2BC4F-0F66-4773-B0A2-E74AD0A9EB27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538385D-0624-48BA-9CC2-C6A2B1D20036}"/>
              </a:ext>
            </a:extLst>
          </p:cNvPr>
          <p:cNvGrpSpPr/>
          <p:nvPr/>
        </p:nvGrpSpPr>
        <p:grpSpPr>
          <a:xfrm>
            <a:off x="7643644" y="2558990"/>
            <a:ext cx="3420000" cy="923330"/>
            <a:chOff x="2551706" y="4283314"/>
            <a:chExt cx="1403938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1803A61-7A5E-43D3-B525-D8715E19F4A8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706093-58DA-440C-8FAA-D4B6ADA2A5DE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E66F2C8-C43E-4E8F-823B-B621E5BDFBE1}"/>
              </a:ext>
            </a:extLst>
          </p:cNvPr>
          <p:cNvGrpSpPr/>
          <p:nvPr/>
        </p:nvGrpSpPr>
        <p:grpSpPr>
          <a:xfrm>
            <a:off x="7701762" y="4212272"/>
            <a:ext cx="3420000" cy="923330"/>
            <a:chOff x="2551706" y="4283314"/>
            <a:chExt cx="140393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0A264E-F3FA-46F2-8EE5-B387791A56BC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9BA662-599E-4827-8E15-A7BF960202EE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0EA360-F81A-45E9-BB65-66501CC958FE}"/>
              </a:ext>
            </a:extLst>
          </p:cNvPr>
          <p:cNvGrpSpPr/>
          <p:nvPr/>
        </p:nvGrpSpPr>
        <p:grpSpPr>
          <a:xfrm>
            <a:off x="852854" y="2558990"/>
            <a:ext cx="3420000" cy="923330"/>
            <a:chOff x="2551706" y="4283314"/>
            <a:chExt cx="1403938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CC0666F-8B99-4662-BBF4-ADD078E4A6FB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038921-0958-4470-BDB7-516344C02ABF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C15940B-44C1-4292-8BEA-CD47DA0BBEBF}"/>
              </a:ext>
            </a:extLst>
          </p:cNvPr>
          <p:cNvGrpSpPr/>
          <p:nvPr/>
        </p:nvGrpSpPr>
        <p:grpSpPr>
          <a:xfrm>
            <a:off x="852854" y="4212272"/>
            <a:ext cx="3420000" cy="923330"/>
            <a:chOff x="2551706" y="4283314"/>
            <a:chExt cx="1403938" cy="9233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00154A0-66E8-4A89-99F3-4762BDC66F50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252CED-1B4F-43AF-A596-6C4C6D62E833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98E82C7-2458-45FE-B640-306D192D7F6F}"/>
              </a:ext>
            </a:extLst>
          </p:cNvPr>
          <p:cNvGrpSpPr/>
          <p:nvPr/>
        </p:nvGrpSpPr>
        <p:grpSpPr>
          <a:xfrm>
            <a:off x="1862163" y="5052645"/>
            <a:ext cx="3420000" cy="923330"/>
            <a:chOff x="2551706" y="4283314"/>
            <a:chExt cx="1403938" cy="9233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FD8392-F0FA-451A-96AC-694F9306A2B5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DC57CC-6A11-44D3-80CE-DECC1B469935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그룹 3">
            <a:extLst>
              <a:ext uri="{FF2B5EF4-FFF2-40B4-BE49-F238E27FC236}">
                <a16:creationId xmlns:a16="http://schemas.microsoft.com/office/drawing/2014/main" id="{6DACBAD0-E0BC-4DCC-9AD1-3EA8A3163678}"/>
              </a:ext>
            </a:extLst>
          </p:cNvPr>
          <p:cNvGrpSpPr/>
          <p:nvPr/>
        </p:nvGrpSpPr>
        <p:grpSpPr>
          <a:xfrm>
            <a:off x="4607268" y="2184397"/>
            <a:ext cx="2977467" cy="3310535"/>
            <a:chOff x="4733387" y="2304040"/>
            <a:chExt cx="2734502" cy="304039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81236DF-9980-4541-8347-65F12A4A61D6}"/>
                </a:ext>
              </a:extLst>
            </p:cNvPr>
            <p:cNvSpPr/>
            <p:nvPr/>
          </p:nvSpPr>
          <p:spPr>
            <a:xfrm>
              <a:off x="4733387" y="2443864"/>
              <a:ext cx="2734502" cy="273450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68244B3-4CBB-4AF3-ABC9-7BE5139CD993}"/>
                </a:ext>
              </a:extLst>
            </p:cNvPr>
            <p:cNvSpPr/>
            <p:nvPr/>
          </p:nvSpPr>
          <p:spPr>
            <a:xfrm>
              <a:off x="5948939" y="2304040"/>
              <a:ext cx="279648" cy="279648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54DF1FA-23F8-4EEF-9A05-89B1460ADAF0}"/>
                </a:ext>
              </a:extLst>
            </p:cNvPr>
            <p:cNvSpPr/>
            <p:nvPr/>
          </p:nvSpPr>
          <p:spPr>
            <a:xfrm>
              <a:off x="5966487" y="5064783"/>
              <a:ext cx="279648" cy="279648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9E58054-2C22-4446-BA14-071ADDEAAF84}"/>
                </a:ext>
              </a:extLst>
            </p:cNvPr>
            <p:cNvSpPr/>
            <p:nvPr/>
          </p:nvSpPr>
          <p:spPr>
            <a:xfrm>
              <a:off x="7092436" y="4450608"/>
              <a:ext cx="279648" cy="279648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7F03322-85BF-4BF6-9C5F-33EF82B1AE24}"/>
                </a:ext>
              </a:extLst>
            </p:cNvPr>
            <p:cNvSpPr/>
            <p:nvPr/>
          </p:nvSpPr>
          <p:spPr>
            <a:xfrm>
              <a:off x="7092436" y="2936819"/>
              <a:ext cx="279648" cy="279648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0848073-380C-4117-BF2E-E3A275F6E978}"/>
                </a:ext>
              </a:extLst>
            </p:cNvPr>
            <p:cNvSpPr/>
            <p:nvPr/>
          </p:nvSpPr>
          <p:spPr>
            <a:xfrm>
              <a:off x="4799856" y="4450608"/>
              <a:ext cx="279648" cy="279648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D92D16B-D58C-4631-8289-8C64241ABCC4}"/>
                </a:ext>
              </a:extLst>
            </p:cNvPr>
            <p:cNvSpPr/>
            <p:nvPr/>
          </p:nvSpPr>
          <p:spPr>
            <a:xfrm>
              <a:off x="4799856" y="2936819"/>
              <a:ext cx="279648" cy="279648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</p:grpSp>
      <p:sp>
        <p:nvSpPr>
          <p:cNvPr id="40" name="Graphic 18">
            <a:extLst>
              <a:ext uri="{FF2B5EF4-FFF2-40B4-BE49-F238E27FC236}">
                <a16:creationId xmlns:a16="http://schemas.microsoft.com/office/drawing/2014/main" id="{62E11EB9-70E2-4941-AFAC-4F5034120D03}"/>
              </a:ext>
            </a:extLst>
          </p:cNvPr>
          <p:cNvSpPr/>
          <p:nvPr/>
        </p:nvSpPr>
        <p:spPr>
          <a:xfrm>
            <a:off x="5144690" y="2765891"/>
            <a:ext cx="1568464" cy="2094014"/>
          </a:xfrm>
          <a:custGeom>
            <a:avLst/>
            <a:gdLst>
              <a:gd name="connsiteX0" fmla="*/ 935589 w 1364222"/>
              <a:gd name="connsiteY0" fmla="*/ 1822761 h 1821336"/>
              <a:gd name="connsiteX1" fmla="*/ 877774 w 1364222"/>
              <a:gd name="connsiteY1" fmla="*/ 1817635 h 1821336"/>
              <a:gd name="connsiteX2" fmla="*/ 813407 w 1364222"/>
              <a:gd name="connsiteY2" fmla="*/ 1819771 h 1821336"/>
              <a:gd name="connsiteX3" fmla="*/ 787205 w 1364222"/>
              <a:gd name="connsiteY3" fmla="*/ 1817919 h 1821336"/>
              <a:gd name="connsiteX4" fmla="*/ 760291 w 1364222"/>
              <a:gd name="connsiteY4" fmla="*/ 1815356 h 1821336"/>
              <a:gd name="connsiteX5" fmla="*/ 753598 w 1364222"/>
              <a:gd name="connsiteY5" fmla="*/ 1811369 h 1821336"/>
              <a:gd name="connsiteX6" fmla="*/ 756588 w 1364222"/>
              <a:gd name="connsiteY6" fmla="*/ 1805245 h 1821336"/>
              <a:gd name="connsiteX7" fmla="*/ 779658 w 1364222"/>
              <a:gd name="connsiteY7" fmla="*/ 1791717 h 1821336"/>
              <a:gd name="connsiteX8" fmla="*/ 862109 w 1364222"/>
              <a:gd name="connsiteY8" fmla="*/ 1756116 h 1821336"/>
              <a:gd name="connsiteX9" fmla="*/ 889735 w 1364222"/>
              <a:gd name="connsiteY9" fmla="*/ 1723506 h 1821336"/>
              <a:gd name="connsiteX10" fmla="*/ 888739 w 1364222"/>
              <a:gd name="connsiteY10" fmla="*/ 1663269 h 1821336"/>
              <a:gd name="connsiteX11" fmla="*/ 883327 w 1364222"/>
              <a:gd name="connsiteY11" fmla="*/ 1568856 h 1821336"/>
              <a:gd name="connsiteX12" fmla="*/ 872505 w 1364222"/>
              <a:gd name="connsiteY12" fmla="*/ 1461199 h 1821336"/>
              <a:gd name="connsiteX13" fmla="*/ 869941 w 1364222"/>
              <a:gd name="connsiteY13" fmla="*/ 1414349 h 1821336"/>
              <a:gd name="connsiteX14" fmla="*/ 863248 w 1364222"/>
              <a:gd name="connsiteY14" fmla="*/ 1376042 h 1821336"/>
              <a:gd name="connsiteX15" fmla="*/ 860685 w 1364222"/>
              <a:gd name="connsiteY15" fmla="*/ 1366501 h 1821336"/>
              <a:gd name="connsiteX16" fmla="*/ 849720 w 1364222"/>
              <a:gd name="connsiteY16" fmla="*/ 1242753 h 1821336"/>
              <a:gd name="connsiteX17" fmla="*/ 849720 w 1364222"/>
              <a:gd name="connsiteY17" fmla="*/ 1165428 h 1821336"/>
              <a:gd name="connsiteX18" fmla="*/ 855131 w 1364222"/>
              <a:gd name="connsiteY18" fmla="*/ 1086821 h 1821336"/>
              <a:gd name="connsiteX19" fmla="*/ 862964 w 1364222"/>
              <a:gd name="connsiteY19" fmla="*/ 1025445 h 1821336"/>
              <a:gd name="connsiteX20" fmla="*/ 864672 w 1364222"/>
              <a:gd name="connsiteY20" fmla="*/ 1017898 h 1821336"/>
              <a:gd name="connsiteX21" fmla="*/ 842600 w 1364222"/>
              <a:gd name="connsiteY21" fmla="*/ 1005936 h 1821336"/>
              <a:gd name="connsiteX22" fmla="*/ 831635 w 1364222"/>
              <a:gd name="connsiteY22" fmla="*/ 1001379 h 1821336"/>
              <a:gd name="connsiteX23" fmla="*/ 808993 w 1364222"/>
              <a:gd name="connsiteY23" fmla="*/ 982867 h 1821336"/>
              <a:gd name="connsiteX24" fmla="*/ 783503 w 1364222"/>
              <a:gd name="connsiteY24" fmla="*/ 968911 h 1821336"/>
              <a:gd name="connsiteX25" fmla="*/ 773107 w 1364222"/>
              <a:gd name="connsiteY25" fmla="*/ 968769 h 1821336"/>
              <a:gd name="connsiteX26" fmla="*/ 771968 w 1364222"/>
              <a:gd name="connsiteY26" fmla="*/ 969481 h 1821336"/>
              <a:gd name="connsiteX27" fmla="*/ 744342 w 1364222"/>
              <a:gd name="connsiteY27" fmla="*/ 963643 h 1821336"/>
              <a:gd name="connsiteX28" fmla="*/ 733377 w 1364222"/>
              <a:gd name="connsiteY28" fmla="*/ 952962 h 1821336"/>
              <a:gd name="connsiteX29" fmla="*/ 676131 w 1364222"/>
              <a:gd name="connsiteY29" fmla="*/ 909529 h 1821336"/>
              <a:gd name="connsiteX30" fmla="*/ 613616 w 1364222"/>
              <a:gd name="connsiteY30" fmla="*/ 859119 h 1821336"/>
              <a:gd name="connsiteX31" fmla="*/ 605783 w 1364222"/>
              <a:gd name="connsiteY31" fmla="*/ 851002 h 1821336"/>
              <a:gd name="connsiteX32" fmla="*/ 556085 w 1364222"/>
              <a:gd name="connsiteY32" fmla="*/ 799452 h 1821336"/>
              <a:gd name="connsiteX33" fmla="*/ 525895 w 1364222"/>
              <a:gd name="connsiteY33" fmla="*/ 768693 h 1821336"/>
              <a:gd name="connsiteX34" fmla="*/ 511512 w 1364222"/>
              <a:gd name="connsiteY34" fmla="*/ 723408 h 1821336"/>
              <a:gd name="connsiteX35" fmla="*/ 512652 w 1364222"/>
              <a:gd name="connsiteY35" fmla="*/ 715719 h 1821336"/>
              <a:gd name="connsiteX36" fmla="*/ 507668 w 1364222"/>
              <a:gd name="connsiteY36" fmla="*/ 708883 h 1821336"/>
              <a:gd name="connsiteX37" fmla="*/ 363983 w 1364222"/>
              <a:gd name="connsiteY37" fmla="*/ 666732 h 1821336"/>
              <a:gd name="connsiteX38" fmla="*/ 309727 w 1364222"/>
              <a:gd name="connsiteY38" fmla="*/ 652349 h 1821336"/>
              <a:gd name="connsiteX39" fmla="*/ 281104 w 1364222"/>
              <a:gd name="connsiteY39" fmla="*/ 640387 h 1821336"/>
              <a:gd name="connsiteX40" fmla="*/ 142973 w 1364222"/>
              <a:gd name="connsiteY40" fmla="*/ 546259 h 1821336"/>
              <a:gd name="connsiteX41" fmla="*/ 130157 w 1364222"/>
              <a:gd name="connsiteY41" fmla="*/ 542271 h 1821336"/>
              <a:gd name="connsiteX42" fmla="*/ 125030 w 1364222"/>
              <a:gd name="connsiteY42" fmla="*/ 540847 h 1821336"/>
              <a:gd name="connsiteX43" fmla="*/ 108796 w 1364222"/>
              <a:gd name="connsiteY43" fmla="*/ 533300 h 1821336"/>
              <a:gd name="connsiteX44" fmla="*/ 82879 w 1364222"/>
              <a:gd name="connsiteY44" fmla="*/ 523617 h 1821336"/>
              <a:gd name="connsiteX45" fmla="*/ 41867 w 1364222"/>
              <a:gd name="connsiteY45" fmla="*/ 517066 h 1821336"/>
              <a:gd name="connsiteX46" fmla="*/ 27911 w 1364222"/>
              <a:gd name="connsiteY46" fmla="*/ 515072 h 1821336"/>
              <a:gd name="connsiteX47" fmla="*/ 22357 w 1364222"/>
              <a:gd name="connsiteY47" fmla="*/ 508237 h 1821336"/>
              <a:gd name="connsiteX48" fmla="*/ 29620 w 1364222"/>
              <a:gd name="connsiteY48" fmla="*/ 504535 h 1821336"/>
              <a:gd name="connsiteX49" fmla="*/ 61091 w 1364222"/>
              <a:gd name="connsiteY49" fmla="*/ 501402 h 1821336"/>
              <a:gd name="connsiteX50" fmla="*/ 61518 w 1364222"/>
              <a:gd name="connsiteY50" fmla="*/ 499550 h 1821336"/>
              <a:gd name="connsiteX51" fmla="*/ 57246 w 1364222"/>
              <a:gd name="connsiteY51" fmla="*/ 496987 h 1821336"/>
              <a:gd name="connsiteX52" fmla="*/ 31186 w 1364222"/>
              <a:gd name="connsiteY52" fmla="*/ 490294 h 1821336"/>
              <a:gd name="connsiteX53" fmla="*/ 0 w 1364222"/>
              <a:gd name="connsiteY53" fmla="*/ 477193 h 1821336"/>
              <a:gd name="connsiteX54" fmla="*/ 0 w 1364222"/>
              <a:gd name="connsiteY54" fmla="*/ 471497 h 1821336"/>
              <a:gd name="connsiteX55" fmla="*/ 12389 w 1364222"/>
              <a:gd name="connsiteY55" fmla="*/ 467225 h 1821336"/>
              <a:gd name="connsiteX56" fmla="*/ 48844 w 1364222"/>
              <a:gd name="connsiteY56" fmla="*/ 461956 h 1821336"/>
              <a:gd name="connsiteX57" fmla="*/ 43575 w 1364222"/>
              <a:gd name="connsiteY57" fmla="*/ 458254 h 1821336"/>
              <a:gd name="connsiteX58" fmla="*/ 28053 w 1364222"/>
              <a:gd name="connsiteY58" fmla="*/ 451276 h 1821336"/>
              <a:gd name="connsiteX59" fmla="*/ 22642 w 1364222"/>
              <a:gd name="connsiteY59" fmla="*/ 441023 h 1821336"/>
              <a:gd name="connsiteX60" fmla="*/ 32326 w 1364222"/>
              <a:gd name="connsiteY60" fmla="*/ 438602 h 1821336"/>
              <a:gd name="connsiteX61" fmla="*/ 68638 w 1364222"/>
              <a:gd name="connsiteY61" fmla="*/ 452557 h 1821336"/>
              <a:gd name="connsiteX62" fmla="*/ 127736 w 1364222"/>
              <a:gd name="connsiteY62" fmla="*/ 486734 h 1821336"/>
              <a:gd name="connsiteX63" fmla="*/ 140410 w 1364222"/>
              <a:gd name="connsiteY63" fmla="*/ 489013 h 1821336"/>
              <a:gd name="connsiteX64" fmla="*/ 153511 w 1364222"/>
              <a:gd name="connsiteY64" fmla="*/ 495563 h 1821336"/>
              <a:gd name="connsiteX65" fmla="*/ 159492 w 1364222"/>
              <a:gd name="connsiteY65" fmla="*/ 501117 h 1821336"/>
              <a:gd name="connsiteX66" fmla="*/ 286658 w 1364222"/>
              <a:gd name="connsiteY66" fmla="*/ 552667 h 1821336"/>
              <a:gd name="connsiteX67" fmla="*/ 324679 w 1364222"/>
              <a:gd name="connsiteY67" fmla="*/ 570182 h 1821336"/>
              <a:gd name="connsiteX68" fmla="*/ 397875 w 1364222"/>
              <a:gd name="connsiteY68" fmla="*/ 600087 h 1821336"/>
              <a:gd name="connsiteX69" fmla="*/ 487161 w 1364222"/>
              <a:gd name="connsiteY69" fmla="*/ 607207 h 1821336"/>
              <a:gd name="connsiteX70" fmla="*/ 565910 w 1364222"/>
              <a:gd name="connsiteY70" fmla="*/ 605783 h 1821336"/>
              <a:gd name="connsiteX71" fmla="*/ 582287 w 1364222"/>
              <a:gd name="connsiteY71" fmla="*/ 595957 h 1821336"/>
              <a:gd name="connsiteX72" fmla="*/ 579581 w 1364222"/>
              <a:gd name="connsiteY72" fmla="*/ 563205 h 1821336"/>
              <a:gd name="connsiteX73" fmla="*/ 545404 w 1364222"/>
              <a:gd name="connsiteY73" fmla="*/ 540563 h 1821336"/>
              <a:gd name="connsiteX74" fmla="*/ 518633 w 1364222"/>
              <a:gd name="connsiteY74" fmla="*/ 544407 h 1821336"/>
              <a:gd name="connsiteX75" fmla="*/ 493000 w 1364222"/>
              <a:gd name="connsiteY75" fmla="*/ 526607 h 1821336"/>
              <a:gd name="connsiteX76" fmla="*/ 488870 w 1364222"/>
              <a:gd name="connsiteY76" fmla="*/ 517778 h 1821336"/>
              <a:gd name="connsiteX77" fmla="*/ 480753 w 1364222"/>
              <a:gd name="connsiteY77" fmla="*/ 491433 h 1821336"/>
              <a:gd name="connsiteX78" fmla="*/ 475769 w 1364222"/>
              <a:gd name="connsiteY78" fmla="*/ 481465 h 1821336"/>
              <a:gd name="connsiteX79" fmla="*/ 471640 w 1364222"/>
              <a:gd name="connsiteY79" fmla="*/ 463238 h 1821336"/>
              <a:gd name="connsiteX80" fmla="*/ 484883 w 1364222"/>
              <a:gd name="connsiteY80" fmla="*/ 443871 h 1821336"/>
              <a:gd name="connsiteX81" fmla="*/ 486734 w 1364222"/>
              <a:gd name="connsiteY81" fmla="*/ 430627 h 1821336"/>
              <a:gd name="connsiteX82" fmla="*/ 485025 w 1364222"/>
              <a:gd name="connsiteY82" fmla="*/ 402574 h 1821336"/>
              <a:gd name="connsiteX83" fmla="*/ 492003 w 1364222"/>
              <a:gd name="connsiteY83" fmla="*/ 367115 h 1821336"/>
              <a:gd name="connsiteX84" fmla="*/ 508095 w 1364222"/>
              <a:gd name="connsiteY84" fmla="*/ 339204 h 1821336"/>
              <a:gd name="connsiteX85" fmla="*/ 533443 w 1364222"/>
              <a:gd name="connsiteY85" fmla="*/ 325676 h 1821336"/>
              <a:gd name="connsiteX86" fmla="*/ 601939 w 1364222"/>
              <a:gd name="connsiteY86" fmla="*/ 311863 h 1821336"/>
              <a:gd name="connsiteX87" fmla="*/ 658330 w 1364222"/>
              <a:gd name="connsiteY87" fmla="*/ 336641 h 1821336"/>
              <a:gd name="connsiteX88" fmla="*/ 695355 w 1364222"/>
              <a:gd name="connsiteY88" fmla="*/ 404140 h 1821336"/>
              <a:gd name="connsiteX89" fmla="*/ 708029 w 1364222"/>
              <a:gd name="connsiteY89" fmla="*/ 456687 h 1821336"/>
              <a:gd name="connsiteX90" fmla="*/ 719991 w 1364222"/>
              <a:gd name="connsiteY90" fmla="*/ 491006 h 1821336"/>
              <a:gd name="connsiteX91" fmla="*/ 746905 w 1364222"/>
              <a:gd name="connsiteY91" fmla="*/ 471639 h 1821336"/>
              <a:gd name="connsiteX92" fmla="*/ 804721 w 1364222"/>
              <a:gd name="connsiteY92" fmla="*/ 420232 h 1821336"/>
              <a:gd name="connsiteX93" fmla="*/ 908817 w 1364222"/>
              <a:gd name="connsiteY93" fmla="*/ 290218 h 1821336"/>
              <a:gd name="connsiteX94" fmla="*/ 956380 w 1364222"/>
              <a:gd name="connsiteY94" fmla="*/ 247070 h 1821336"/>
              <a:gd name="connsiteX95" fmla="*/ 1032851 w 1364222"/>
              <a:gd name="connsiteY95" fmla="*/ 194238 h 1821336"/>
              <a:gd name="connsiteX96" fmla="*/ 1085825 w 1364222"/>
              <a:gd name="connsiteY96" fmla="*/ 158637 h 1821336"/>
              <a:gd name="connsiteX97" fmla="*/ 1142928 w 1364222"/>
              <a:gd name="connsiteY97" fmla="*/ 91708 h 1821336"/>
              <a:gd name="connsiteX98" fmla="*/ 1168134 w 1364222"/>
              <a:gd name="connsiteY98" fmla="*/ 44145 h 1821336"/>
              <a:gd name="connsiteX99" fmla="*/ 1182659 w 1364222"/>
              <a:gd name="connsiteY99" fmla="*/ 23354 h 1821336"/>
              <a:gd name="connsiteX100" fmla="*/ 1184368 w 1364222"/>
              <a:gd name="connsiteY100" fmla="*/ 19652 h 1821336"/>
              <a:gd name="connsiteX101" fmla="*/ 1190349 w 1364222"/>
              <a:gd name="connsiteY101" fmla="*/ 9399 h 1821336"/>
              <a:gd name="connsiteX102" fmla="*/ 1201741 w 1364222"/>
              <a:gd name="connsiteY102" fmla="*/ 0 h 1821336"/>
              <a:gd name="connsiteX103" fmla="*/ 1210285 w 1364222"/>
              <a:gd name="connsiteY103" fmla="*/ 0 h 1821336"/>
              <a:gd name="connsiteX104" fmla="*/ 1220965 w 1364222"/>
              <a:gd name="connsiteY104" fmla="*/ 22785 h 1821336"/>
              <a:gd name="connsiteX105" fmla="*/ 1226377 w 1364222"/>
              <a:gd name="connsiteY105" fmla="*/ 35458 h 1821336"/>
              <a:gd name="connsiteX106" fmla="*/ 1252152 w 1364222"/>
              <a:gd name="connsiteY106" fmla="*/ 67357 h 1821336"/>
              <a:gd name="connsiteX107" fmla="*/ 1256993 w 1364222"/>
              <a:gd name="connsiteY107" fmla="*/ 77467 h 1821336"/>
              <a:gd name="connsiteX108" fmla="*/ 1263117 w 1364222"/>
              <a:gd name="connsiteY108" fmla="*/ 128590 h 1821336"/>
              <a:gd name="connsiteX109" fmla="*/ 1264968 w 1364222"/>
              <a:gd name="connsiteY109" fmla="*/ 181422 h 1821336"/>
              <a:gd name="connsiteX110" fmla="*/ 1365647 w 1364222"/>
              <a:gd name="connsiteY110" fmla="*/ 499835 h 1821336"/>
              <a:gd name="connsiteX111" fmla="*/ 1359524 w 1364222"/>
              <a:gd name="connsiteY111" fmla="*/ 540705 h 1821336"/>
              <a:gd name="connsiteX112" fmla="*/ 1325062 w 1364222"/>
              <a:gd name="connsiteY112" fmla="*/ 612476 h 1821336"/>
              <a:gd name="connsiteX113" fmla="*/ 1224525 w 1364222"/>
              <a:gd name="connsiteY113" fmla="*/ 721984 h 1821336"/>
              <a:gd name="connsiteX114" fmla="*/ 1134242 w 1364222"/>
              <a:gd name="connsiteY114" fmla="*/ 811556 h 1821336"/>
              <a:gd name="connsiteX115" fmla="*/ 1102628 w 1364222"/>
              <a:gd name="connsiteY115" fmla="*/ 846729 h 1821336"/>
              <a:gd name="connsiteX116" fmla="*/ 1074575 w 1364222"/>
              <a:gd name="connsiteY116" fmla="*/ 873501 h 1821336"/>
              <a:gd name="connsiteX117" fmla="*/ 1087534 w 1364222"/>
              <a:gd name="connsiteY117" fmla="*/ 921491 h 1821336"/>
              <a:gd name="connsiteX118" fmla="*/ 1091663 w 1364222"/>
              <a:gd name="connsiteY118" fmla="*/ 950684 h 1821336"/>
              <a:gd name="connsiteX119" fmla="*/ 1089812 w 1364222"/>
              <a:gd name="connsiteY119" fmla="*/ 959940 h 1821336"/>
              <a:gd name="connsiteX120" fmla="*/ 1081125 w 1364222"/>
              <a:gd name="connsiteY120" fmla="*/ 969196 h 1821336"/>
              <a:gd name="connsiteX121" fmla="*/ 1068024 w 1364222"/>
              <a:gd name="connsiteY121" fmla="*/ 983152 h 1821336"/>
              <a:gd name="connsiteX122" fmla="*/ 1060050 w 1364222"/>
              <a:gd name="connsiteY122" fmla="*/ 1016189 h 1821336"/>
              <a:gd name="connsiteX123" fmla="*/ 1050082 w 1364222"/>
              <a:gd name="connsiteY123" fmla="*/ 1050936 h 1821336"/>
              <a:gd name="connsiteX124" fmla="*/ 1041822 w 1364222"/>
              <a:gd name="connsiteY124" fmla="*/ 1094084 h 1821336"/>
              <a:gd name="connsiteX125" fmla="*/ 1041252 w 1364222"/>
              <a:gd name="connsiteY125" fmla="*/ 1098356 h 1821336"/>
              <a:gd name="connsiteX126" fmla="*/ 1024591 w 1364222"/>
              <a:gd name="connsiteY126" fmla="*/ 1178244 h 1821336"/>
              <a:gd name="connsiteX127" fmla="*/ 970478 w 1364222"/>
              <a:gd name="connsiteY127" fmla="*/ 1342862 h 1821336"/>
              <a:gd name="connsiteX128" fmla="*/ 969196 w 1364222"/>
              <a:gd name="connsiteY128" fmla="*/ 1375045 h 1821336"/>
              <a:gd name="connsiteX129" fmla="*/ 984861 w 1364222"/>
              <a:gd name="connsiteY129" fmla="*/ 1447956 h 1821336"/>
              <a:gd name="connsiteX130" fmla="*/ 989702 w 1364222"/>
              <a:gd name="connsiteY130" fmla="*/ 1549917 h 1821336"/>
              <a:gd name="connsiteX131" fmla="*/ 980019 w 1364222"/>
              <a:gd name="connsiteY131" fmla="*/ 1597194 h 1821336"/>
              <a:gd name="connsiteX132" fmla="*/ 969481 w 1364222"/>
              <a:gd name="connsiteY132" fmla="*/ 1691180 h 1821336"/>
              <a:gd name="connsiteX133" fmla="*/ 971332 w 1364222"/>
              <a:gd name="connsiteY133" fmla="*/ 1762524 h 1821336"/>
              <a:gd name="connsiteX134" fmla="*/ 979165 w 1364222"/>
              <a:gd name="connsiteY134" fmla="*/ 1797128 h 1821336"/>
              <a:gd name="connsiteX135" fmla="*/ 967915 w 1364222"/>
              <a:gd name="connsiteY135" fmla="*/ 1817635 h 1821336"/>
              <a:gd name="connsiteX136" fmla="*/ 955526 w 1364222"/>
              <a:gd name="connsiteY136" fmla="*/ 1822476 h 1821336"/>
              <a:gd name="connsiteX137" fmla="*/ 935589 w 1364222"/>
              <a:gd name="connsiteY137" fmla="*/ 1822761 h 1821336"/>
              <a:gd name="connsiteX138" fmla="*/ 1165855 w 1364222"/>
              <a:gd name="connsiteY138" fmla="*/ 161200 h 1821336"/>
              <a:gd name="connsiteX139" fmla="*/ 1152897 w 1364222"/>
              <a:gd name="connsiteY139" fmla="*/ 171453 h 1821336"/>
              <a:gd name="connsiteX140" fmla="*/ 1078562 w 1364222"/>
              <a:gd name="connsiteY140" fmla="*/ 242085 h 1821336"/>
              <a:gd name="connsiteX141" fmla="*/ 993832 w 1364222"/>
              <a:gd name="connsiteY141" fmla="*/ 311293 h 1821336"/>
              <a:gd name="connsiteX142" fmla="*/ 954102 w 1364222"/>
              <a:gd name="connsiteY142" fmla="*/ 352448 h 1821336"/>
              <a:gd name="connsiteX143" fmla="*/ 921207 w 1364222"/>
              <a:gd name="connsiteY143" fmla="*/ 413112 h 1821336"/>
              <a:gd name="connsiteX144" fmla="*/ 822664 w 1364222"/>
              <a:gd name="connsiteY144" fmla="*/ 564059 h 1821336"/>
              <a:gd name="connsiteX145" fmla="*/ 810417 w 1364222"/>
              <a:gd name="connsiteY145" fmla="*/ 581575 h 1821336"/>
              <a:gd name="connsiteX146" fmla="*/ 801161 w 1364222"/>
              <a:gd name="connsiteY146" fmla="*/ 616748 h 1821336"/>
              <a:gd name="connsiteX147" fmla="*/ 796604 w 1364222"/>
              <a:gd name="connsiteY147" fmla="*/ 640102 h 1821336"/>
              <a:gd name="connsiteX148" fmla="*/ 793044 w 1364222"/>
              <a:gd name="connsiteY148" fmla="*/ 654485 h 1821336"/>
              <a:gd name="connsiteX149" fmla="*/ 803297 w 1364222"/>
              <a:gd name="connsiteY149" fmla="*/ 684105 h 1821336"/>
              <a:gd name="connsiteX150" fmla="*/ 822521 w 1364222"/>
              <a:gd name="connsiteY150" fmla="*/ 701621 h 1821336"/>
              <a:gd name="connsiteX151" fmla="*/ 876065 w 1364222"/>
              <a:gd name="connsiteY151" fmla="*/ 694358 h 1821336"/>
              <a:gd name="connsiteX152" fmla="*/ 899846 w 1364222"/>
              <a:gd name="connsiteY152" fmla="*/ 696352 h 1821336"/>
              <a:gd name="connsiteX153" fmla="*/ 958801 w 1364222"/>
              <a:gd name="connsiteY153" fmla="*/ 710022 h 1821336"/>
              <a:gd name="connsiteX154" fmla="*/ 967915 w 1364222"/>
              <a:gd name="connsiteY154" fmla="*/ 707317 h 1821336"/>
              <a:gd name="connsiteX155" fmla="*/ 988563 w 1364222"/>
              <a:gd name="connsiteY155" fmla="*/ 695497 h 1821336"/>
              <a:gd name="connsiteX156" fmla="*/ 1063467 w 1364222"/>
              <a:gd name="connsiteY156" fmla="*/ 646511 h 1821336"/>
              <a:gd name="connsiteX157" fmla="*/ 1142216 w 1364222"/>
              <a:gd name="connsiteY157" fmla="*/ 593964 h 1821336"/>
              <a:gd name="connsiteX158" fmla="*/ 1247452 w 1364222"/>
              <a:gd name="connsiteY158" fmla="*/ 504677 h 1821336"/>
              <a:gd name="connsiteX159" fmla="*/ 1244177 w 1364222"/>
              <a:gd name="connsiteY159" fmla="*/ 473918 h 1821336"/>
              <a:gd name="connsiteX160" fmla="*/ 1230506 w 1364222"/>
              <a:gd name="connsiteY160" fmla="*/ 448143 h 1821336"/>
              <a:gd name="connsiteX161" fmla="*/ 1208434 w 1364222"/>
              <a:gd name="connsiteY161" fmla="*/ 355154 h 1821336"/>
              <a:gd name="connsiteX162" fmla="*/ 1209004 w 1364222"/>
              <a:gd name="connsiteY162" fmla="*/ 223573 h 1821336"/>
              <a:gd name="connsiteX163" fmla="*/ 1196330 w 1364222"/>
              <a:gd name="connsiteY163" fmla="*/ 211042 h 1821336"/>
              <a:gd name="connsiteX164" fmla="*/ 1165855 w 1364222"/>
              <a:gd name="connsiteY164" fmla="*/ 184127 h 1821336"/>
              <a:gd name="connsiteX165" fmla="*/ 1165855 w 1364222"/>
              <a:gd name="connsiteY165" fmla="*/ 161200 h 182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1364222" h="1821336">
                <a:moveTo>
                  <a:pt x="935589" y="1822761"/>
                </a:moveTo>
                <a:cubicBezTo>
                  <a:pt x="909814" y="1816353"/>
                  <a:pt x="904118" y="1819628"/>
                  <a:pt x="877774" y="1817635"/>
                </a:cubicBezTo>
                <a:cubicBezTo>
                  <a:pt x="864103" y="1816638"/>
                  <a:pt x="827078" y="1820340"/>
                  <a:pt x="813407" y="1819771"/>
                </a:cubicBezTo>
                <a:cubicBezTo>
                  <a:pt x="804721" y="1819343"/>
                  <a:pt x="795892" y="1818631"/>
                  <a:pt x="787205" y="1817919"/>
                </a:cubicBezTo>
                <a:cubicBezTo>
                  <a:pt x="778234" y="1817207"/>
                  <a:pt x="769262" y="1816495"/>
                  <a:pt x="760291" y="1815356"/>
                </a:cubicBezTo>
                <a:cubicBezTo>
                  <a:pt x="757870" y="1815071"/>
                  <a:pt x="754880" y="1813362"/>
                  <a:pt x="753598" y="1811369"/>
                </a:cubicBezTo>
                <a:cubicBezTo>
                  <a:pt x="752886" y="1810372"/>
                  <a:pt x="754880" y="1806385"/>
                  <a:pt x="756588" y="1805245"/>
                </a:cubicBezTo>
                <a:cubicBezTo>
                  <a:pt x="763993" y="1800404"/>
                  <a:pt x="771398" y="1794992"/>
                  <a:pt x="779658" y="1791717"/>
                </a:cubicBezTo>
                <a:cubicBezTo>
                  <a:pt x="799594" y="1783600"/>
                  <a:pt x="860400" y="1756259"/>
                  <a:pt x="862109" y="1756116"/>
                </a:cubicBezTo>
                <a:cubicBezTo>
                  <a:pt x="881476" y="1753838"/>
                  <a:pt x="888739" y="1740025"/>
                  <a:pt x="889735" y="1723506"/>
                </a:cubicBezTo>
                <a:cubicBezTo>
                  <a:pt x="890875" y="1703427"/>
                  <a:pt x="889593" y="1683348"/>
                  <a:pt x="888739" y="1663269"/>
                </a:cubicBezTo>
                <a:cubicBezTo>
                  <a:pt x="887315" y="1631798"/>
                  <a:pt x="885891" y="1600327"/>
                  <a:pt x="883327" y="1568856"/>
                </a:cubicBezTo>
                <a:cubicBezTo>
                  <a:pt x="880337" y="1532971"/>
                  <a:pt x="875922" y="1497085"/>
                  <a:pt x="872505" y="1461199"/>
                </a:cubicBezTo>
                <a:cubicBezTo>
                  <a:pt x="871081" y="1445677"/>
                  <a:pt x="871508" y="1429871"/>
                  <a:pt x="869941" y="1414349"/>
                </a:cubicBezTo>
                <a:cubicBezTo>
                  <a:pt x="868660" y="1401532"/>
                  <a:pt x="865669" y="1388858"/>
                  <a:pt x="863248" y="1376042"/>
                </a:cubicBezTo>
                <a:cubicBezTo>
                  <a:pt x="862679" y="1372767"/>
                  <a:pt x="860970" y="1369777"/>
                  <a:pt x="860685" y="1366501"/>
                </a:cubicBezTo>
                <a:cubicBezTo>
                  <a:pt x="856413" y="1325916"/>
                  <a:pt x="843882" y="1284192"/>
                  <a:pt x="849720" y="1242753"/>
                </a:cubicBezTo>
                <a:cubicBezTo>
                  <a:pt x="853280" y="1217405"/>
                  <a:pt x="851002" y="1191203"/>
                  <a:pt x="849720" y="1165428"/>
                </a:cubicBezTo>
                <a:cubicBezTo>
                  <a:pt x="848438" y="1138941"/>
                  <a:pt x="851429" y="1112881"/>
                  <a:pt x="855131" y="1086821"/>
                </a:cubicBezTo>
                <a:cubicBezTo>
                  <a:pt x="858122" y="1066458"/>
                  <a:pt x="860258" y="1045952"/>
                  <a:pt x="862964" y="1025445"/>
                </a:cubicBezTo>
                <a:cubicBezTo>
                  <a:pt x="863248" y="1022882"/>
                  <a:pt x="864103" y="1020461"/>
                  <a:pt x="864672" y="1017898"/>
                </a:cubicBezTo>
                <a:cubicBezTo>
                  <a:pt x="866524" y="1009069"/>
                  <a:pt x="851144" y="1003373"/>
                  <a:pt x="842600" y="1005936"/>
                </a:cubicBezTo>
                <a:cubicBezTo>
                  <a:pt x="837046" y="1007503"/>
                  <a:pt x="834198" y="1005936"/>
                  <a:pt x="831635" y="1001379"/>
                </a:cubicBezTo>
                <a:cubicBezTo>
                  <a:pt x="826508" y="992266"/>
                  <a:pt x="818391" y="986997"/>
                  <a:pt x="808993" y="982867"/>
                </a:cubicBezTo>
                <a:cubicBezTo>
                  <a:pt x="800164" y="979022"/>
                  <a:pt x="791904" y="973896"/>
                  <a:pt x="783503" y="968911"/>
                </a:cubicBezTo>
                <a:cubicBezTo>
                  <a:pt x="779800" y="966633"/>
                  <a:pt x="776667" y="966206"/>
                  <a:pt x="773107" y="968769"/>
                </a:cubicBezTo>
                <a:cubicBezTo>
                  <a:pt x="772680" y="969054"/>
                  <a:pt x="772253" y="969339"/>
                  <a:pt x="771968" y="969481"/>
                </a:cubicBezTo>
                <a:cubicBezTo>
                  <a:pt x="758012" y="978452"/>
                  <a:pt x="756731" y="979164"/>
                  <a:pt x="744342" y="963643"/>
                </a:cubicBezTo>
                <a:cubicBezTo>
                  <a:pt x="741209" y="959655"/>
                  <a:pt x="737364" y="956095"/>
                  <a:pt x="733377" y="952962"/>
                </a:cubicBezTo>
                <a:cubicBezTo>
                  <a:pt x="714437" y="938437"/>
                  <a:pt x="695070" y="924339"/>
                  <a:pt x="676131" y="909529"/>
                </a:cubicBezTo>
                <a:cubicBezTo>
                  <a:pt x="655055" y="893010"/>
                  <a:pt x="634406" y="876065"/>
                  <a:pt x="613616" y="859119"/>
                </a:cubicBezTo>
                <a:cubicBezTo>
                  <a:pt x="610767" y="856698"/>
                  <a:pt x="607635" y="854134"/>
                  <a:pt x="605783" y="851002"/>
                </a:cubicBezTo>
                <a:cubicBezTo>
                  <a:pt x="592967" y="830068"/>
                  <a:pt x="573031" y="816255"/>
                  <a:pt x="556085" y="799452"/>
                </a:cubicBezTo>
                <a:cubicBezTo>
                  <a:pt x="545832" y="789341"/>
                  <a:pt x="535151" y="780085"/>
                  <a:pt x="525895" y="768693"/>
                </a:cubicBezTo>
                <a:cubicBezTo>
                  <a:pt x="514788" y="754737"/>
                  <a:pt x="511512" y="740069"/>
                  <a:pt x="511512" y="723408"/>
                </a:cubicBezTo>
                <a:cubicBezTo>
                  <a:pt x="511512" y="720845"/>
                  <a:pt x="512224" y="718282"/>
                  <a:pt x="512652" y="715719"/>
                </a:cubicBezTo>
                <a:cubicBezTo>
                  <a:pt x="513364" y="711589"/>
                  <a:pt x="511940" y="709453"/>
                  <a:pt x="507668" y="708883"/>
                </a:cubicBezTo>
                <a:cubicBezTo>
                  <a:pt x="457684" y="702190"/>
                  <a:pt x="411403" y="682539"/>
                  <a:pt x="363983" y="666732"/>
                </a:cubicBezTo>
                <a:cubicBezTo>
                  <a:pt x="346325" y="660751"/>
                  <a:pt x="327670" y="657618"/>
                  <a:pt x="309727" y="652349"/>
                </a:cubicBezTo>
                <a:cubicBezTo>
                  <a:pt x="299901" y="649359"/>
                  <a:pt x="289933" y="645656"/>
                  <a:pt x="281104" y="640387"/>
                </a:cubicBezTo>
                <a:cubicBezTo>
                  <a:pt x="233399" y="611479"/>
                  <a:pt x="187403" y="580151"/>
                  <a:pt x="142973" y="546259"/>
                </a:cubicBezTo>
                <a:cubicBezTo>
                  <a:pt x="139270" y="543411"/>
                  <a:pt x="135710" y="540135"/>
                  <a:pt x="130157" y="542271"/>
                </a:cubicBezTo>
                <a:cubicBezTo>
                  <a:pt x="128733" y="542841"/>
                  <a:pt x="125884" y="541987"/>
                  <a:pt x="125030" y="540847"/>
                </a:cubicBezTo>
                <a:cubicBezTo>
                  <a:pt x="121043" y="535009"/>
                  <a:pt x="114635" y="535151"/>
                  <a:pt x="108796" y="533300"/>
                </a:cubicBezTo>
                <a:cubicBezTo>
                  <a:pt x="99967" y="530452"/>
                  <a:pt x="91138" y="527746"/>
                  <a:pt x="82879" y="523617"/>
                </a:cubicBezTo>
                <a:cubicBezTo>
                  <a:pt x="69778" y="516924"/>
                  <a:pt x="55680" y="517920"/>
                  <a:pt x="41867" y="517066"/>
                </a:cubicBezTo>
                <a:cubicBezTo>
                  <a:pt x="37167" y="516781"/>
                  <a:pt x="32326" y="516639"/>
                  <a:pt x="27911" y="515072"/>
                </a:cubicBezTo>
                <a:cubicBezTo>
                  <a:pt x="25490" y="514218"/>
                  <a:pt x="24066" y="510658"/>
                  <a:pt x="22357" y="508237"/>
                </a:cubicBezTo>
                <a:cubicBezTo>
                  <a:pt x="24778" y="506955"/>
                  <a:pt x="27057" y="504819"/>
                  <a:pt x="29620" y="504535"/>
                </a:cubicBezTo>
                <a:cubicBezTo>
                  <a:pt x="40015" y="503253"/>
                  <a:pt x="50553" y="502398"/>
                  <a:pt x="61091" y="501402"/>
                </a:cubicBezTo>
                <a:cubicBezTo>
                  <a:pt x="61233" y="500832"/>
                  <a:pt x="61376" y="500120"/>
                  <a:pt x="61518" y="499550"/>
                </a:cubicBezTo>
                <a:cubicBezTo>
                  <a:pt x="60094" y="498696"/>
                  <a:pt x="58813" y="497414"/>
                  <a:pt x="57246" y="496987"/>
                </a:cubicBezTo>
                <a:cubicBezTo>
                  <a:pt x="48560" y="494566"/>
                  <a:pt x="40015" y="491576"/>
                  <a:pt x="31186" y="490294"/>
                </a:cubicBezTo>
                <a:cubicBezTo>
                  <a:pt x="19509" y="488585"/>
                  <a:pt x="9826" y="483032"/>
                  <a:pt x="0" y="477193"/>
                </a:cubicBezTo>
                <a:cubicBezTo>
                  <a:pt x="0" y="475342"/>
                  <a:pt x="0" y="473348"/>
                  <a:pt x="0" y="471497"/>
                </a:cubicBezTo>
                <a:cubicBezTo>
                  <a:pt x="4130" y="470073"/>
                  <a:pt x="8117" y="467937"/>
                  <a:pt x="12389" y="467225"/>
                </a:cubicBezTo>
                <a:cubicBezTo>
                  <a:pt x="23924" y="465231"/>
                  <a:pt x="35601" y="463807"/>
                  <a:pt x="48844" y="461956"/>
                </a:cubicBezTo>
                <a:cubicBezTo>
                  <a:pt x="46139" y="459962"/>
                  <a:pt x="44999" y="458823"/>
                  <a:pt x="43575" y="458254"/>
                </a:cubicBezTo>
                <a:cubicBezTo>
                  <a:pt x="38449" y="455833"/>
                  <a:pt x="33180" y="453697"/>
                  <a:pt x="28053" y="451276"/>
                </a:cubicBezTo>
                <a:cubicBezTo>
                  <a:pt x="23781" y="449282"/>
                  <a:pt x="20933" y="445864"/>
                  <a:pt x="22642" y="441023"/>
                </a:cubicBezTo>
                <a:cubicBezTo>
                  <a:pt x="24351" y="435896"/>
                  <a:pt x="28908" y="437463"/>
                  <a:pt x="32326" y="438602"/>
                </a:cubicBezTo>
                <a:cubicBezTo>
                  <a:pt x="44572" y="443016"/>
                  <a:pt x="57246" y="446576"/>
                  <a:pt x="68638" y="452557"/>
                </a:cubicBezTo>
                <a:cubicBezTo>
                  <a:pt x="88717" y="463238"/>
                  <a:pt x="107942" y="475627"/>
                  <a:pt x="127736" y="486734"/>
                </a:cubicBezTo>
                <a:cubicBezTo>
                  <a:pt x="131296" y="488728"/>
                  <a:pt x="136137" y="489155"/>
                  <a:pt x="140410" y="489013"/>
                </a:cubicBezTo>
                <a:cubicBezTo>
                  <a:pt x="146106" y="488870"/>
                  <a:pt x="150520" y="490152"/>
                  <a:pt x="153511" y="495563"/>
                </a:cubicBezTo>
                <a:cubicBezTo>
                  <a:pt x="154792" y="497842"/>
                  <a:pt x="157213" y="499978"/>
                  <a:pt x="159492" y="501117"/>
                </a:cubicBezTo>
                <a:cubicBezTo>
                  <a:pt x="200931" y="520626"/>
                  <a:pt x="243510" y="537145"/>
                  <a:pt x="286658" y="552667"/>
                </a:cubicBezTo>
                <a:cubicBezTo>
                  <a:pt x="299759" y="557366"/>
                  <a:pt x="313145" y="562493"/>
                  <a:pt x="324679" y="570182"/>
                </a:cubicBezTo>
                <a:cubicBezTo>
                  <a:pt x="347179" y="585277"/>
                  <a:pt x="372100" y="593252"/>
                  <a:pt x="397875" y="600087"/>
                </a:cubicBezTo>
                <a:cubicBezTo>
                  <a:pt x="427352" y="607919"/>
                  <a:pt x="456687" y="611622"/>
                  <a:pt x="487161" y="607207"/>
                </a:cubicBezTo>
                <a:cubicBezTo>
                  <a:pt x="513221" y="603362"/>
                  <a:pt x="539708" y="602650"/>
                  <a:pt x="565910" y="605783"/>
                </a:cubicBezTo>
                <a:cubicBezTo>
                  <a:pt x="576448" y="607065"/>
                  <a:pt x="578584" y="605783"/>
                  <a:pt x="582287" y="595957"/>
                </a:cubicBezTo>
                <a:cubicBezTo>
                  <a:pt x="586559" y="584565"/>
                  <a:pt x="581860" y="573885"/>
                  <a:pt x="579581" y="563205"/>
                </a:cubicBezTo>
                <a:cubicBezTo>
                  <a:pt x="575594" y="545119"/>
                  <a:pt x="563774" y="537715"/>
                  <a:pt x="545404" y="540563"/>
                </a:cubicBezTo>
                <a:cubicBezTo>
                  <a:pt x="536575" y="541987"/>
                  <a:pt x="527604" y="543838"/>
                  <a:pt x="518633" y="544407"/>
                </a:cubicBezTo>
                <a:cubicBezTo>
                  <a:pt x="503538" y="545547"/>
                  <a:pt x="497699" y="540990"/>
                  <a:pt x="493000" y="526607"/>
                </a:cubicBezTo>
                <a:cubicBezTo>
                  <a:pt x="492003" y="523474"/>
                  <a:pt x="491149" y="519487"/>
                  <a:pt x="488870" y="517778"/>
                </a:cubicBezTo>
                <a:cubicBezTo>
                  <a:pt x="479756" y="510800"/>
                  <a:pt x="481038" y="500690"/>
                  <a:pt x="480753" y="491433"/>
                </a:cubicBezTo>
                <a:cubicBezTo>
                  <a:pt x="480611" y="486592"/>
                  <a:pt x="480611" y="483744"/>
                  <a:pt x="475769" y="481465"/>
                </a:cubicBezTo>
                <a:cubicBezTo>
                  <a:pt x="466655" y="477336"/>
                  <a:pt x="465659" y="471639"/>
                  <a:pt x="471640" y="463238"/>
                </a:cubicBezTo>
                <a:cubicBezTo>
                  <a:pt x="476196" y="456972"/>
                  <a:pt x="481323" y="450849"/>
                  <a:pt x="484883" y="443871"/>
                </a:cubicBezTo>
                <a:cubicBezTo>
                  <a:pt x="486877" y="440168"/>
                  <a:pt x="486877" y="435042"/>
                  <a:pt x="486734" y="430627"/>
                </a:cubicBezTo>
                <a:cubicBezTo>
                  <a:pt x="486449" y="421229"/>
                  <a:pt x="484171" y="411830"/>
                  <a:pt x="485025" y="402574"/>
                </a:cubicBezTo>
                <a:cubicBezTo>
                  <a:pt x="486165" y="390612"/>
                  <a:pt x="488870" y="378650"/>
                  <a:pt x="492003" y="367115"/>
                </a:cubicBezTo>
                <a:cubicBezTo>
                  <a:pt x="494851" y="356578"/>
                  <a:pt x="496987" y="346609"/>
                  <a:pt x="508095" y="339204"/>
                </a:cubicBezTo>
                <a:cubicBezTo>
                  <a:pt x="516354" y="333793"/>
                  <a:pt x="524756" y="329948"/>
                  <a:pt x="533443" y="325676"/>
                </a:cubicBezTo>
                <a:cubicBezTo>
                  <a:pt x="555088" y="315138"/>
                  <a:pt x="578300" y="312005"/>
                  <a:pt x="601939" y="311863"/>
                </a:cubicBezTo>
                <a:cubicBezTo>
                  <a:pt x="624153" y="311863"/>
                  <a:pt x="643805" y="320550"/>
                  <a:pt x="658330" y="336641"/>
                </a:cubicBezTo>
                <a:cubicBezTo>
                  <a:pt x="675703" y="355866"/>
                  <a:pt x="687950" y="378935"/>
                  <a:pt x="695355" y="404140"/>
                </a:cubicBezTo>
                <a:cubicBezTo>
                  <a:pt x="700339" y="421371"/>
                  <a:pt x="703330" y="439314"/>
                  <a:pt x="708029" y="456687"/>
                </a:cubicBezTo>
                <a:cubicBezTo>
                  <a:pt x="711019" y="467937"/>
                  <a:pt x="715719" y="478760"/>
                  <a:pt x="719991" y="491006"/>
                </a:cubicBezTo>
                <a:cubicBezTo>
                  <a:pt x="730101" y="483744"/>
                  <a:pt x="738361" y="477478"/>
                  <a:pt x="746905" y="471639"/>
                </a:cubicBezTo>
                <a:cubicBezTo>
                  <a:pt x="768550" y="457257"/>
                  <a:pt x="788344" y="440453"/>
                  <a:pt x="804721" y="420232"/>
                </a:cubicBezTo>
                <a:cubicBezTo>
                  <a:pt x="839752" y="377084"/>
                  <a:pt x="874498" y="333936"/>
                  <a:pt x="908817" y="290218"/>
                </a:cubicBezTo>
                <a:cubicBezTo>
                  <a:pt x="922346" y="272987"/>
                  <a:pt x="936871" y="257465"/>
                  <a:pt x="956380" y="247070"/>
                </a:cubicBezTo>
                <a:cubicBezTo>
                  <a:pt x="962361" y="243794"/>
                  <a:pt x="1011917" y="206342"/>
                  <a:pt x="1032851" y="194238"/>
                </a:cubicBezTo>
                <a:cubicBezTo>
                  <a:pt x="1051221" y="183558"/>
                  <a:pt x="1069164" y="171738"/>
                  <a:pt x="1085825" y="158637"/>
                </a:cubicBezTo>
                <a:cubicBezTo>
                  <a:pt x="1109179" y="140410"/>
                  <a:pt x="1131251" y="120473"/>
                  <a:pt x="1142928" y="91708"/>
                </a:cubicBezTo>
                <a:cubicBezTo>
                  <a:pt x="1149621" y="75046"/>
                  <a:pt x="1155887" y="58101"/>
                  <a:pt x="1168134" y="44145"/>
                </a:cubicBezTo>
                <a:cubicBezTo>
                  <a:pt x="1173688" y="37879"/>
                  <a:pt x="1177817" y="30332"/>
                  <a:pt x="1182659" y="23354"/>
                </a:cubicBezTo>
                <a:cubicBezTo>
                  <a:pt x="1183371" y="22215"/>
                  <a:pt x="1184653" y="20791"/>
                  <a:pt x="1184368" y="19652"/>
                </a:cubicBezTo>
                <a:cubicBezTo>
                  <a:pt x="1183371" y="14383"/>
                  <a:pt x="1186931" y="11962"/>
                  <a:pt x="1190349" y="9399"/>
                </a:cubicBezTo>
                <a:cubicBezTo>
                  <a:pt x="1194194" y="6408"/>
                  <a:pt x="1198038" y="3133"/>
                  <a:pt x="1201741" y="0"/>
                </a:cubicBezTo>
                <a:cubicBezTo>
                  <a:pt x="1204589" y="0"/>
                  <a:pt x="1207437" y="0"/>
                  <a:pt x="1210285" y="0"/>
                </a:cubicBezTo>
                <a:cubicBezTo>
                  <a:pt x="1217263" y="6123"/>
                  <a:pt x="1220823" y="13386"/>
                  <a:pt x="1220965" y="22785"/>
                </a:cubicBezTo>
                <a:cubicBezTo>
                  <a:pt x="1220965" y="27057"/>
                  <a:pt x="1223671" y="31756"/>
                  <a:pt x="1226377" y="35458"/>
                </a:cubicBezTo>
                <a:cubicBezTo>
                  <a:pt x="1234636" y="46281"/>
                  <a:pt x="1243750" y="56676"/>
                  <a:pt x="1252152" y="67357"/>
                </a:cubicBezTo>
                <a:cubicBezTo>
                  <a:pt x="1254430" y="70205"/>
                  <a:pt x="1257136" y="74050"/>
                  <a:pt x="1256993" y="77467"/>
                </a:cubicBezTo>
                <a:cubicBezTo>
                  <a:pt x="1256281" y="91708"/>
                  <a:pt x="1264541" y="107230"/>
                  <a:pt x="1263117" y="128590"/>
                </a:cubicBezTo>
                <a:cubicBezTo>
                  <a:pt x="1266392" y="156074"/>
                  <a:pt x="1261550" y="163764"/>
                  <a:pt x="1264968" y="181422"/>
                </a:cubicBezTo>
                <a:cubicBezTo>
                  <a:pt x="1273085" y="222861"/>
                  <a:pt x="1343432" y="434187"/>
                  <a:pt x="1365647" y="499835"/>
                </a:cubicBezTo>
                <a:cubicBezTo>
                  <a:pt x="1365647" y="506955"/>
                  <a:pt x="1362229" y="534439"/>
                  <a:pt x="1359524" y="540705"/>
                </a:cubicBezTo>
                <a:cubicBezTo>
                  <a:pt x="1344999" y="575167"/>
                  <a:pt x="1349128" y="584280"/>
                  <a:pt x="1325062" y="612476"/>
                </a:cubicBezTo>
                <a:cubicBezTo>
                  <a:pt x="1293021" y="650355"/>
                  <a:pt x="1255569" y="683108"/>
                  <a:pt x="1224525" y="721984"/>
                </a:cubicBezTo>
                <a:cubicBezTo>
                  <a:pt x="1208861" y="741778"/>
                  <a:pt x="1147343" y="800591"/>
                  <a:pt x="1134242" y="811556"/>
                </a:cubicBezTo>
                <a:cubicBezTo>
                  <a:pt x="1121995" y="821809"/>
                  <a:pt x="1110176" y="832489"/>
                  <a:pt x="1102628" y="846729"/>
                </a:cubicBezTo>
                <a:cubicBezTo>
                  <a:pt x="1092803" y="860400"/>
                  <a:pt x="1096220" y="858691"/>
                  <a:pt x="1074575" y="873501"/>
                </a:cubicBezTo>
                <a:cubicBezTo>
                  <a:pt x="1086252" y="888311"/>
                  <a:pt x="1087534" y="904688"/>
                  <a:pt x="1087534" y="921491"/>
                </a:cubicBezTo>
                <a:cubicBezTo>
                  <a:pt x="1087534" y="929323"/>
                  <a:pt x="1091094" y="942852"/>
                  <a:pt x="1091663" y="950684"/>
                </a:cubicBezTo>
                <a:cubicBezTo>
                  <a:pt x="1091948" y="953674"/>
                  <a:pt x="1091378" y="957377"/>
                  <a:pt x="1089812" y="959940"/>
                </a:cubicBezTo>
                <a:cubicBezTo>
                  <a:pt x="1087534" y="963500"/>
                  <a:pt x="1083546" y="965779"/>
                  <a:pt x="1081125" y="969196"/>
                </a:cubicBezTo>
                <a:cubicBezTo>
                  <a:pt x="1076711" y="975462"/>
                  <a:pt x="1070445" y="976032"/>
                  <a:pt x="1068024" y="983152"/>
                </a:cubicBezTo>
                <a:cubicBezTo>
                  <a:pt x="1064322" y="993832"/>
                  <a:pt x="1062898" y="1005224"/>
                  <a:pt x="1060050" y="1016189"/>
                </a:cubicBezTo>
                <a:cubicBezTo>
                  <a:pt x="1056917" y="1027866"/>
                  <a:pt x="1052787" y="1039259"/>
                  <a:pt x="1050082" y="1050936"/>
                </a:cubicBezTo>
                <a:cubicBezTo>
                  <a:pt x="1046806" y="1065176"/>
                  <a:pt x="1044528" y="1079701"/>
                  <a:pt x="1041822" y="1094084"/>
                </a:cubicBezTo>
                <a:cubicBezTo>
                  <a:pt x="1041537" y="1095508"/>
                  <a:pt x="1041537" y="1096932"/>
                  <a:pt x="1041252" y="1098356"/>
                </a:cubicBezTo>
                <a:cubicBezTo>
                  <a:pt x="1035841" y="1124985"/>
                  <a:pt x="1032139" y="1152184"/>
                  <a:pt x="1024591" y="1178244"/>
                </a:cubicBezTo>
                <a:cubicBezTo>
                  <a:pt x="1008500" y="1233639"/>
                  <a:pt x="982725" y="1286043"/>
                  <a:pt x="970478" y="1342862"/>
                </a:cubicBezTo>
                <a:cubicBezTo>
                  <a:pt x="968200" y="1353685"/>
                  <a:pt x="966633" y="1364080"/>
                  <a:pt x="969196" y="1375045"/>
                </a:cubicBezTo>
                <a:cubicBezTo>
                  <a:pt x="974750" y="1399254"/>
                  <a:pt x="980304" y="1423605"/>
                  <a:pt x="984861" y="1447956"/>
                </a:cubicBezTo>
                <a:cubicBezTo>
                  <a:pt x="991127" y="1481705"/>
                  <a:pt x="994259" y="1515740"/>
                  <a:pt x="989702" y="1549917"/>
                </a:cubicBezTo>
                <a:cubicBezTo>
                  <a:pt x="987566" y="1565866"/>
                  <a:pt x="982155" y="1581388"/>
                  <a:pt x="980019" y="1597194"/>
                </a:cubicBezTo>
                <a:cubicBezTo>
                  <a:pt x="975889" y="1628381"/>
                  <a:pt x="973468" y="1659852"/>
                  <a:pt x="969481" y="1691180"/>
                </a:cubicBezTo>
                <a:cubicBezTo>
                  <a:pt x="966491" y="1715104"/>
                  <a:pt x="966776" y="1738886"/>
                  <a:pt x="971332" y="1762524"/>
                </a:cubicBezTo>
                <a:cubicBezTo>
                  <a:pt x="973611" y="1774202"/>
                  <a:pt x="977029" y="1785451"/>
                  <a:pt x="979165" y="1797128"/>
                </a:cubicBezTo>
                <a:cubicBezTo>
                  <a:pt x="981016" y="1807239"/>
                  <a:pt x="977313" y="1813362"/>
                  <a:pt x="967915" y="1817635"/>
                </a:cubicBezTo>
                <a:cubicBezTo>
                  <a:pt x="963928" y="1819486"/>
                  <a:pt x="959655" y="1820910"/>
                  <a:pt x="955526" y="1822476"/>
                </a:cubicBezTo>
                <a:cubicBezTo>
                  <a:pt x="948833" y="1822761"/>
                  <a:pt x="942282" y="1822761"/>
                  <a:pt x="935589" y="1822761"/>
                </a:cubicBezTo>
                <a:close/>
                <a:moveTo>
                  <a:pt x="1165855" y="161200"/>
                </a:moveTo>
                <a:cubicBezTo>
                  <a:pt x="1160871" y="165045"/>
                  <a:pt x="1156599" y="168036"/>
                  <a:pt x="1152897" y="171453"/>
                </a:cubicBezTo>
                <a:cubicBezTo>
                  <a:pt x="1128118" y="194950"/>
                  <a:pt x="1103340" y="218447"/>
                  <a:pt x="1078562" y="242085"/>
                </a:cubicBezTo>
                <a:cubicBezTo>
                  <a:pt x="1052075" y="267291"/>
                  <a:pt x="1025303" y="291927"/>
                  <a:pt x="993832" y="311293"/>
                </a:cubicBezTo>
                <a:cubicBezTo>
                  <a:pt x="977598" y="321262"/>
                  <a:pt x="963928" y="335502"/>
                  <a:pt x="954102" y="352448"/>
                </a:cubicBezTo>
                <a:cubicBezTo>
                  <a:pt x="942709" y="372384"/>
                  <a:pt x="932029" y="392748"/>
                  <a:pt x="921207" y="413112"/>
                </a:cubicBezTo>
                <a:cubicBezTo>
                  <a:pt x="892726" y="466228"/>
                  <a:pt x="863391" y="518917"/>
                  <a:pt x="822664" y="564059"/>
                </a:cubicBezTo>
                <a:cubicBezTo>
                  <a:pt x="817964" y="569328"/>
                  <a:pt x="813977" y="575451"/>
                  <a:pt x="810417" y="581575"/>
                </a:cubicBezTo>
                <a:cubicBezTo>
                  <a:pt x="804151" y="592397"/>
                  <a:pt x="800591" y="603790"/>
                  <a:pt x="801161" y="616748"/>
                </a:cubicBezTo>
                <a:cubicBezTo>
                  <a:pt x="801445" y="624438"/>
                  <a:pt x="798313" y="632413"/>
                  <a:pt x="796604" y="640102"/>
                </a:cubicBezTo>
                <a:cubicBezTo>
                  <a:pt x="795464" y="644944"/>
                  <a:pt x="793898" y="649643"/>
                  <a:pt x="793044" y="654485"/>
                </a:cubicBezTo>
                <a:cubicBezTo>
                  <a:pt x="791050" y="666162"/>
                  <a:pt x="799594" y="674279"/>
                  <a:pt x="803297" y="684105"/>
                </a:cubicBezTo>
                <a:cubicBezTo>
                  <a:pt x="805290" y="689659"/>
                  <a:pt x="817395" y="704184"/>
                  <a:pt x="822521" y="701621"/>
                </a:cubicBezTo>
                <a:cubicBezTo>
                  <a:pt x="839467" y="693361"/>
                  <a:pt x="857552" y="692222"/>
                  <a:pt x="876065" y="694358"/>
                </a:cubicBezTo>
                <a:cubicBezTo>
                  <a:pt x="884039" y="695355"/>
                  <a:pt x="891871" y="696067"/>
                  <a:pt x="899846" y="696352"/>
                </a:cubicBezTo>
                <a:cubicBezTo>
                  <a:pt x="919498" y="696921"/>
                  <a:pt x="939149" y="710022"/>
                  <a:pt x="958801" y="710022"/>
                </a:cubicBezTo>
                <a:cubicBezTo>
                  <a:pt x="961934" y="710022"/>
                  <a:pt x="966206" y="709310"/>
                  <a:pt x="967915" y="707317"/>
                </a:cubicBezTo>
                <a:cubicBezTo>
                  <a:pt x="973326" y="700481"/>
                  <a:pt x="980873" y="698061"/>
                  <a:pt x="988563" y="695497"/>
                </a:cubicBezTo>
                <a:cubicBezTo>
                  <a:pt x="992693" y="694073"/>
                  <a:pt x="1052787" y="653204"/>
                  <a:pt x="1063467" y="646511"/>
                </a:cubicBezTo>
                <a:cubicBezTo>
                  <a:pt x="1090239" y="629707"/>
                  <a:pt x="1116157" y="611907"/>
                  <a:pt x="1142216" y="593964"/>
                </a:cubicBezTo>
                <a:cubicBezTo>
                  <a:pt x="1177817" y="569470"/>
                  <a:pt x="1216124" y="534439"/>
                  <a:pt x="1247452" y="504677"/>
                </a:cubicBezTo>
                <a:cubicBezTo>
                  <a:pt x="1256139" y="496418"/>
                  <a:pt x="1249588" y="484598"/>
                  <a:pt x="1244177" y="473918"/>
                </a:cubicBezTo>
                <a:cubicBezTo>
                  <a:pt x="1239905" y="465231"/>
                  <a:pt x="1234921" y="456829"/>
                  <a:pt x="1230506" y="448143"/>
                </a:cubicBezTo>
                <a:cubicBezTo>
                  <a:pt x="1215554" y="418950"/>
                  <a:pt x="1207295" y="388618"/>
                  <a:pt x="1208434" y="355154"/>
                </a:cubicBezTo>
                <a:cubicBezTo>
                  <a:pt x="1210000" y="311293"/>
                  <a:pt x="1209004" y="267433"/>
                  <a:pt x="1209004" y="223573"/>
                </a:cubicBezTo>
                <a:cubicBezTo>
                  <a:pt x="1209004" y="209333"/>
                  <a:pt x="1209288" y="210757"/>
                  <a:pt x="1196330" y="211042"/>
                </a:cubicBezTo>
                <a:cubicBezTo>
                  <a:pt x="1178814" y="211469"/>
                  <a:pt x="1167564" y="201643"/>
                  <a:pt x="1165855" y="184127"/>
                </a:cubicBezTo>
                <a:cubicBezTo>
                  <a:pt x="1165286" y="177007"/>
                  <a:pt x="1165855" y="169887"/>
                  <a:pt x="1165855" y="161200"/>
                </a:cubicBezTo>
                <a:close/>
              </a:path>
            </a:pathLst>
          </a:custGeom>
          <a:solidFill>
            <a:schemeClr val="accent4"/>
          </a:solidFill>
          <a:ln w="14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3" name="자유형: 도형 55">
            <a:extLst>
              <a:ext uri="{FF2B5EF4-FFF2-40B4-BE49-F238E27FC236}">
                <a16:creationId xmlns:a16="http://schemas.microsoft.com/office/drawing/2014/main" id="{5F975B09-6159-418E-A4A6-2CFF75436B24}"/>
              </a:ext>
            </a:extLst>
          </p:cNvPr>
          <p:cNvSpPr/>
          <p:nvPr/>
        </p:nvSpPr>
        <p:spPr>
          <a:xfrm rot="3909682">
            <a:off x="8643944" y="3125818"/>
            <a:ext cx="847466" cy="1638660"/>
          </a:xfrm>
          <a:custGeom>
            <a:avLst/>
            <a:gdLst>
              <a:gd name="connsiteX0" fmla="*/ 836512 w 847466"/>
              <a:gd name="connsiteY0" fmla="*/ 0 h 1474812"/>
              <a:gd name="connsiteX1" fmla="*/ 778399 w 847466"/>
              <a:gd name="connsiteY1" fmla="*/ 158777 h 1474812"/>
              <a:gd name="connsiteX2" fmla="*/ 693799 w 847466"/>
              <a:gd name="connsiteY2" fmla="*/ 718353 h 1474812"/>
              <a:gd name="connsiteX3" fmla="*/ 841677 w 847466"/>
              <a:gd name="connsiteY3" fmla="*/ 1450817 h 1474812"/>
              <a:gd name="connsiteX4" fmla="*/ 847466 w 847466"/>
              <a:gd name="connsiteY4" fmla="*/ 1462835 h 1474812"/>
              <a:gd name="connsiteX5" fmla="*/ 803187 w 847466"/>
              <a:gd name="connsiteY5" fmla="*/ 1413877 h 1474812"/>
              <a:gd name="connsiteX6" fmla="*/ 195858 w 847466"/>
              <a:gd name="connsiteY6" fmla="*/ 1321421 h 1474812"/>
              <a:gd name="connsiteX7" fmla="*/ 18000 w 847466"/>
              <a:gd name="connsiteY7" fmla="*/ 1452054 h 1474812"/>
              <a:gd name="connsiteX8" fmla="*/ 1082 w 847466"/>
              <a:gd name="connsiteY8" fmla="*/ 1474812 h 1474812"/>
              <a:gd name="connsiteX9" fmla="*/ 0 w 847466"/>
              <a:gd name="connsiteY9" fmla="*/ 1474812 h 1474812"/>
              <a:gd name="connsiteX10" fmla="*/ 11560 w 847466"/>
              <a:gd name="connsiteY10" fmla="*/ 1450817 h 1474812"/>
              <a:gd name="connsiteX11" fmla="*/ 159437 w 847466"/>
              <a:gd name="connsiteY11" fmla="*/ 718353 h 1474812"/>
              <a:gd name="connsiteX12" fmla="*/ 74837 w 847466"/>
              <a:gd name="connsiteY12" fmla="*/ 158777 h 1474812"/>
              <a:gd name="connsiteX13" fmla="*/ 18424 w 847466"/>
              <a:gd name="connsiteY13" fmla="*/ 4645 h 1474812"/>
              <a:gd name="connsiteX14" fmla="*/ 50161 w 847466"/>
              <a:gd name="connsiteY14" fmla="*/ 39674 h 1474812"/>
              <a:gd name="connsiteX15" fmla="*/ 657490 w 847466"/>
              <a:gd name="connsiteY15" fmla="*/ 131966 h 1474812"/>
              <a:gd name="connsiteX16" fmla="*/ 835348 w 847466"/>
              <a:gd name="connsiteY16" fmla="*/ 1563 h 1474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7466" h="1474812">
                <a:moveTo>
                  <a:pt x="836512" y="0"/>
                </a:moveTo>
                <a:lnTo>
                  <a:pt x="778399" y="158777"/>
                </a:lnTo>
                <a:cubicBezTo>
                  <a:pt x="723418" y="335547"/>
                  <a:pt x="693799" y="523491"/>
                  <a:pt x="693799" y="718353"/>
                </a:cubicBezTo>
                <a:cubicBezTo>
                  <a:pt x="693799" y="978169"/>
                  <a:pt x="746455" y="1225687"/>
                  <a:pt x="841677" y="1450817"/>
                </a:cubicBezTo>
                <a:lnTo>
                  <a:pt x="847466" y="1462835"/>
                </a:lnTo>
                <a:lnTo>
                  <a:pt x="803187" y="1413877"/>
                </a:lnTo>
                <a:cubicBezTo>
                  <a:pt x="642731" y="1268431"/>
                  <a:pt x="404678" y="1224568"/>
                  <a:pt x="195858" y="1321421"/>
                </a:cubicBezTo>
                <a:cubicBezTo>
                  <a:pt x="126251" y="1353706"/>
                  <a:pt x="66482" y="1398569"/>
                  <a:pt x="18000" y="1452054"/>
                </a:cubicBezTo>
                <a:lnTo>
                  <a:pt x="1082" y="1474812"/>
                </a:lnTo>
                <a:lnTo>
                  <a:pt x="0" y="1474812"/>
                </a:lnTo>
                <a:lnTo>
                  <a:pt x="11560" y="1450817"/>
                </a:lnTo>
                <a:cubicBezTo>
                  <a:pt x="106781" y="1225687"/>
                  <a:pt x="159437" y="978169"/>
                  <a:pt x="159437" y="718353"/>
                </a:cubicBezTo>
                <a:cubicBezTo>
                  <a:pt x="159437" y="523491"/>
                  <a:pt x="129818" y="335547"/>
                  <a:pt x="74837" y="158777"/>
                </a:cubicBezTo>
                <a:lnTo>
                  <a:pt x="18424" y="4645"/>
                </a:lnTo>
                <a:lnTo>
                  <a:pt x="50161" y="39674"/>
                </a:lnTo>
                <a:cubicBezTo>
                  <a:pt x="210617" y="184865"/>
                  <a:pt x="448670" y="228650"/>
                  <a:pt x="657490" y="131966"/>
                </a:cubicBezTo>
                <a:cubicBezTo>
                  <a:pt x="727097" y="99739"/>
                  <a:pt x="786866" y="54955"/>
                  <a:pt x="835348" y="15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자유형: 도형 52">
            <a:extLst>
              <a:ext uri="{FF2B5EF4-FFF2-40B4-BE49-F238E27FC236}">
                <a16:creationId xmlns:a16="http://schemas.microsoft.com/office/drawing/2014/main" id="{C749A8A0-B639-4E54-9967-5BA25C675E88}"/>
              </a:ext>
            </a:extLst>
          </p:cNvPr>
          <p:cNvSpPr/>
          <p:nvPr/>
        </p:nvSpPr>
        <p:spPr>
          <a:xfrm rot="17698001">
            <a:off x="2696168" y="3089434"/>
            <a:ext cx="847466" cy="1713620"/>
          </a:xfrm>
          <a:custGeom>
            <a:avLst/>
            <a:gdLst>
              <a:gd name="connsiteX0" fmla="*/ 836512 w 847466"/>
              <a:gd name="connsiteY0" fmla="*/ 0 h 1474812"/>
              <a:gd name="connsiteX1" fmla="*/ 778399 w 847466"/>
              <a:gd name="connsiteY1" fmla="*/ 158777 h 1474812"/>
              <a:gd name="connsiteX2" fmla="*/ 693799 w 847466"/>
              <a:gd name="connsiteY2" fmla="*/ 718353 h 1474812"/>
              <a:gd name="connsiteX3" fmla="*/ 841677 w 847466"/>
              <a:gd name="connsiteY3" fmla="*/ 1450817 h 1474812"/>
              <a:gd name="connsiteX4" fmla="*/ 847466 w 847466"/>
              <a:gd name="connsiteY4" fmla="*/ 1462835 h 1474812"/>
              <a:gd name="connsiteX5" fmla="*/ 803187 w 847466"/>
              <a:gd name="connsiteY5" fmla="*/ 1413877 h 1474812"/>
              <a:gd name="connsiteX6" fmla="*/ 195858 w 847466"/>
              <a:gd name="connsiteY6" fmla="*/ 1321421 h 1474812"/>
              <a:gd name="connsiteX7" fmla="*/ 18000 w 847466"/>
              <a:gd name="connsiteY7" fmla="*/ 1452054 h 1474812"/>
              <a:gd name="connsiteX8" fmla="*/ 1082 w 847466"/>
              <a:gd name="connsiteY8" fmla="*/ 1474812 h 1474812"/>
              <a:gd name="connsiteX9" fmla="*/ 0 w 847466"/>
              <a:gd name="connsiteY9" fmla="*/ 1474812 h 1474812"/>
              <a:gd name="connsiteX10" fmla="*/ 11560 w 847466"/>
              <a:gd name="connsiteY10" fmla="*/ 1450817 h 1474812"/>
              <a:gd name="connsiteX11" fmla="*/ 159437 w 847466"/>
              <a:gd name="connsiteY11" fmla="*/ 718353 h 1474812"/>
              <a:gd name="connsiteX12" fmla="*/ 74837 w 847466"/>
              <a:gd name="connsiteY12" fmla="*/ 158777 h 1474812"/>
              <a:gd name="connsiteX13" fmla="*/ 18424 w 847466"/>
              <a:gd name="connsiteY13" fmla="*/ 4645 h 1474812"/>
              <a:gd name="connsiteX14" fmla="*/ 50161 w 847466"/>
              <a:gd name="connsiteY14" fmla="*/ 39674 h 1474812"/>
              <a:gd name="connsiteX15" fmla="*/ 657490 w 847466"/>
              <a:gd name="connsiteY15" fmla="*/ 131966 h 1474812"/>
              <a:gd name="connsiteX16" fmla="*/ 835348 w 847466"/>
              <a:gd name="connsiteY16" fmla="*/ 1563 h 1474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7466" h="1474812">
                <a:moveTo>
                  <a:pt x="836512" y="0"/>
                </a:moveTo>
                <a:lnTo>
                  <a:pt x="778399" y="158777"/>
                </a:lnTo>
                <a:cubicBezTo>
                  <a:pt x="723418" y="335547"/>
                  <a:pt x="693799" y="523491"/>
                  <a:pt x="693799" y="718353"/>
                </a:cubicBezTo>
                <a:cubicBezTo>
                  <a:pt x="693799" y="978169"/>
                  <a:pt x="746455" y="1225687"/>
                  <a:pt x="841677" y="1450817"/>
                </a:cubicBezTo>
                <a:lnTo>
                  <a:pt x="847466" y="1462835"/>
                </a:lnTo>
                <a:lnTo>
                  <a:pt x="803187" y="1413877"/>
                </a:lnTo>
                <a:cubicBezTo>
                  <a:pt x="642731" y="1268431"/>
                  <a:pt x="404678" y="1224568"/>
                  <a:pt x="195858" y="1321421"/>
                </a:cubicBezTo>
                <a:cubicBezTo>
                  <a:pt x="126251" y="1353706"/>
                  <a:pt x="66482" y="1398569"/>
                  <a:pt x="18000" y="1452054"/>
                </a:cubicBezTo>
                <a:lnTo>
                  <a:pt x="1082" y="1474812"/>
                </a:lnTo>
                <a:lnTo>
                  <a:pt x="0" y="1474812"/>
                </a:lnTo>
                <a:lnTo>
                  <a:pt x="11560" y="1450817"/>
                </a:lnTo>
                <a:cubicBezTo>
                  <a:pt x="106781" y="1225687"/>
                  <a:pt x="159437" y="978169"/>
                  <a:pt x="159437" y="718353"/>
                </a:cubicBezTo>
                <a:cubicBezTo>
                  <a:pt x="159437" y="523491"/>
                  <a:pt x="129818" y="335547"/>
                  <a:pt x="74837" y="158777"/>
                </a:cubicBezTo>
                <a:lnTo>
                  <a:pt x="18424" y="4645"/>
                </a:lnTo>
                <a:lnTo>
                  <a:pt x="50161" y="39674"/>
                </a:lnTo>
                <a:cubicBezTo>
                  <a:pt x="210617" y="184865"/>
                  <a:pt x="448670" y="228650"/>
                  <a:pt x="657490" y="131966"/>
                </a:cubicBezTo>
                <a:cubicBezTo>
                  <a:pt x="727097" y="99739"/>
                  <a:pt x="786866" y="54955"/>
                  <a:pt x="835348" y="156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자유형: 도형 54">
            <a:extLst>
              <a:ext uri="{FF2B5EF4-FFF2-40B4-BE49-F238E27FC236}">
                <a16:creationId xmlns:a16="http://schemas.microsoft.com/office/drawing/2014/main" id="{476AA694-5F74-4346-9CE8-7100364AF539}"/>
              </a:ext>
            </a:extLst>
          </p:cNvPr>
          <p:cNvSpPr/>
          <p:nvPr/>
        </p:nvSpPr>
        <p:spPr>
          <a:xfrm rot="3909682">
            <a:off x="4661084" y="3187197"/>
            <a:ext cx="847466" cy="1479856"/>
          </a:xfrm>
          <a:custGeom>
            <a:avLst/>
            <a:gdLst>
              <a:gd name="connsiteX0" fmla="*/ 836512 w 847466"/>
              <a:gd name="connsiteY0" fmla="*/ 0 h 1474812"/>
              <a:gd name="connsiteX1" fmla="*/ 778399 w 847466"/>
              <a:gd name="connsiteY1" fmla="*/ 158777 h 1474812"/>
              <a:gd name="connsiteX2" fmla="*/ 693799 w 847466"/>
              <a:gd name="connsiteY2" fmla="*/ 718353 h 1474812"/>
              <a:gd name="connsiteX3" fmla="*/ 841677 w 847466"/>
              <a:gd name="connsiteY3" fmla="*/ 1450817 h 1474812"/>
              <a:gd name="connsiteX4" fmla="*/ 847466 w 847466"/>
              <a:gd name="connsiteY4" fmla="*/ 1462835 h 1474812"/>
              <a:gd name="connsiteX5" fmla="*/ 803187 w 847466"/>
              <a:gd name="connsiteY5" fmla="*/ 1413877 h 1474812"/>
              <a:gd name="connsiteX6" fmla="*/ 195858 w 847466"/>
              <a:gd name="connsiteY6" fmla="*/ 1321421 h 1474812"/>
              <a:gd name="connsiteX7" fmla="*/ 18000 w 847466"/>
              <a:gd name="connsiteY7" fmla="*/ 1452054 h 1474812"/>
              <a:gd name="connsiteX8" fmla="*/ 1082 w 847466"/>
              <a:gd name="connsiteY8" fmla="*/ 1474812 h 1474812"/>
              <a:gd name="connsiteX9" fmla="*/ 0 w 847466"/>
              <a:gd name="connsiteY9" fmla="*/ 1474812 h 1474812"/>
              <a:gd name="connsiteX10" fmla="*/ 11560 w 847466"/>
              <a:gd name="connsiteY10" fmla="*/ 1450817 h 1474812"/>
              <a:gd name="connsiteX11" fmla="*/ 159437 w 847466"/>
              <a:gd name="connsiteY11" fmla="*/ 718353 h 1474812"/>
              <a:gd name="connsiteX12" fmla="*/ 74837 w 847466"/>
              <a:gd name="connsiteY12" fmla="*/ 158777 h 1474812"/>
              <a:gd name="connsiteX13" fmla="*/ 18424 w 847466"/>
              <a:gd name="connsiteY13" fmla="*/ 4645 h 1474812"/>
              <a:gd name="connsiteX14" fmla="*/ 50161 w 847466"/>
              <a:gd name="connsiteY14" fmla="*/ 39674 h 1474812"/>
              <a:gd name="connsiteX15" fmla="*/ 657490 w 847466"/>
              <a:gd name="connsiteY15" fmla="*/ 131966 h 1474812"/>
              <a:gd name="connsiteX16" fmla="*/ 835348 w 847466"/>
              <a:gd name="connsiteY16" fmla="*/ 1563 h 1474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7466" h="1474812">
                <a:moveTo>
                  <a:pt x="836512" y="0"/>
                </a:moveTo>
                <a:lnTo>
                  <a:pt x="778399" y="158777"/>
                </a:lnTo>
                <a:cubicBezTo>
                  <a:pt x="723418" y="335547"/>
                  <a:pt x="693799" y="523491"/>
                  <a:pt x="693799" y="718353"/>
                </a:cubicBezTo>
                <a:cubicBezTo>
                  <a:pt x="693799" y="978169"/>
                  <a:pt x="746455" y="1225687"/>
                  <a:pt x="841677" y="1450817"/>
                </a:cubicBezTo>
                <a:lnTo>
                  <a:pt x="847466" y="1462835"/>
                </a:lnTo>
                <a:lnTo>
                  <a:pt x="803187" y="1413877"/>
                </a:lnTo>
                <a:cubicBezTo>
                  <a:pt x="642731" y="1268431"/>
                  <a:pt x="404678" y="1224568"/>
                  <a:pt x="195858" y="1321421"/>
                </a:cubicBezTo>
                <a:cubicBezTo>
                  <a:pt x="126251" y="1353706"/>
                  <a:pt x="66482" y="1398569"/>
                  <a:pt x="18000" y="1452054"/>
                </a:cubicBezTo>
                <a:lnTo>
                  <a:pt x="1082" y="1474812"/>
                </a:lnTo>
                <a:lnTo>
                  <a:pt x="0" y="1474812"/>
                </a:lnTo>
                <a:lnTo>
                  <a:pt x="11560" y="1450817"/>
                </a:lnTo>
                <a:cubicBezTo>
                  <a:pt x="106781" y="1225687"/>
                  <a:pt x="159437" y="978169"/>
                  <a:pt x="159437" y="718353"/>
                </a:cubicBezTo>
                <a:cubicBezTo>
                  <a:pt x="159437" y="523491"/>
                  <a:pt x="129818" y="335547"/>
                  <a:pt x="74837" y="158777"/>
                </a:cubicBezTo>
                <a:lnTo>
                  <a:pt x="18424" y="4645"/>
                </a:lnTo>
                <a:lnTo>
                  <a:pt x="50161" y="39674"/>
                </a:lnTo>
                <a:cubicBezTo>
                  <a:pt x="210617" y="184865"/>
                  <a:pt x="448670" y="228650"/>
                  <a:pt x="657490" y="131966"/>
                </a:cubicBezTo>
                <a:cubicBezTo>
                  <a:pt x="727097" y="99739"/>
                  <a:pt x="786866" y="54955"/>
                  <a:pt x="835348" y="15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2B12B8-6FF2-4B27-8706-B4F701737196}"/>
              </a:ext>
            </a:extLst>
          </p:cNvPr>
          <p:cNvSpPr/>
          <p:nvPr/>
        </p:nvSpPr>
        <p:spPr>
          <a:xfrm>
            <a:off x="1599168" y="2963360"/>
            <a:ext cx="1024866" cy="1024866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59A1D8-7FC2-4D06-93B6-20276BC9999B}"/>
              </a:ext>
            </a:extLst>
          </p:cNvPr>
          <p:cNvSpPr/>
          <p:nvPr/>
        </p:nvSpPr>
        <p:spPr>
          <a:xfrm>
            <a:off x="3593516" y="3878240"/>
            <a:ext cx="1024866" cy="1024866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767866-21D0-402F-98EE-9263BCF888C3}"/>
              </a:ext>
            </a:extLst>
          </p:cNvPr>
          <p:cNvSpPr/>
          <p:nvPr/>
        </p:nvSpPr>
        <p:spPr>
          <a:xfrm>
            <a:off x="5581472" y="2963360"/>
            <a:ext cx="1024866" cy="1024866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5D8455-9803-431B-BC0B-55DA3E6818DE}"/>
              </a:ext>
            </a:extLst>
          </p:cNvPr>
          <p:cNvSpPr/>
          <p:nvPr/>
        </p:nvSpPr>
        <p:spPr>
          <a:xfrm>
            <a:off x="7572624" y="3878240"/>
            <a:ext cx="1024866" cy="1024866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0AFFB1-1C7F-455B-9618-C0E1183C314E}"/>
              </a:ext>
            </a:extLst>
          </p:cNvPr>
          <p:cNvSpPr/>
          <p:nvPr/>
        </p:nvSpPr>
        <p:spPr>
          <a:xfrm>
            <a:off x="9554046" y="2963360"/>
            <a:ext cx="1024866" cy="1024866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15FE5E-D0B5-41D5-B5EF-46D41299D1C1}"/>
              </a:ext>
            </a:extLst>
          </p:cNvPr>
          <p:cNvGrpSpPr/>
          <p:nvPr/>
        </p:nvGrpSpPr>
        <p:grpSpPr>
          <a:xfrm>
            <a:off x="733433" y="1892190"/>
            <a:ext cx="2717424" cy="923330"/>
            <a:chOff x="3017859" y="4283314"/>
            <a:chExt cx="1890849" cy="9233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AF1F39-1381-4DB6-A60B-DFF638B6D2E3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A32884-9619-4163-8A8A-55837F94F7BF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648702-5577-4FDE-8C2C-8A437F51BF64}"/>
              </a:ext>
            </a:extLst>
          </p:cNvPr>
          <p:cNvGrpSpPr/>
          <p:nvPr/>
        </p:nvGrpSpPr>
        <p:grpSpPr>
          <a:xfrm>
            <a:off x="8736951" y="1892190"/>
            <a:ext cx="2717424" cy="923330"/>
            <a:chOff x="3017859" y="4283314"/>
            <a:chExt cx="1890849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B4C0776-A715-45E8-890A-0601C3AFB2B3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BF395F-C45F-4787-A7B4-8BC9042EAB2D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FB3CA8-A20F-4B67-9C73-36F807C8F469}"/>
              </a:ext>
            </a:extLst>
          </p:cNvPr>
          <p:cNvGrpSpPr/>
          <p:nvPr/>
        </p:nvGrpSpPr>
        <p:grpSpPr>
          <a:xfrm>
            <a:off x="4735192" y="1892190"/>
            <a:ext cx="2717424" cy="923330"/>
            <a:chOff x="3017859" y="4283314"/>
            <a:chExt cx="1890849" cy="92333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26D960-DE6E-40EA-AC59-7C7869608FF7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4774EE3-6308-4150-8A37-DAB366F19582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372A66-06A6-4BE7-931B-2B07A91A8220}"/>
              </a:ext>
            </a:extLst>
          </p:cNvPr>
          <p:cNvGrpSpPr/>
          <p:nvPr/>
        </p:nvGrpSpPr>
        <p:grpSpPr>
          <a:xfrm>
            <a:off x="2734312" y="5039344"/>
            <a:ext cx="2717424" cy="923330"/>
            <a:chOff x="3017859" y="4283314"/>
            <a:chExt cx="1890849" cy="9233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7DE606-6784-4ABC-BD1E-083F2DE4698B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1F5739-4D6D-4AFE-98F5-E525192ED75C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C7693F-8A9D-4D16-A662-C973E1F618EF}"/>
              </a:ext>
            </a:extLst>
          </p:cNvPr>
          <p:cNvGrpSpPr/>
          <p:nvPr/>
        </p:nvGrpSpPr>
        <p:grpSpPr>
          <a:xfrm>
            <a:off x="6736072" y="5039344"/>
            <a:ext cx="2717424" cy="923330"/>
            <a:chOff x="3017859" y="4283314"/>
            <a:chExt cx="1890849" cy="92333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DBD8E5-EAC3-4E3F-91C4-868E922D6827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4F9B417-9350-49F1-847D-7CBCE260E7FC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직사각형 113">
            <a:extLst>
              <a:ext uri="{FF2B5EF4-FFF2-40B4-BE49-F238E27FC236}">
                <a16:creationId xmlns:a16="http://schemas.microsoft.com/office/drawing/2014/main" id="{616FA260-5DF6-4615-98C2-DD2C65F55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913" y="4268826"/>
            <a:ext cx="84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accent6"/>
                </a:solidFill>
                <a:cs typeface="Arial" charset="0"/>
              </a:rPr>
              <a:t>2017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5FFB9F-B0B2-4B70-899A-272D9FA414CB}"/>
              </a:ext>
            </a:extLst>
          </p:cNvPr>
          <p:cNvSpPr txBox="1"/>
          <p:nvPr/>
        </p:nvSpPr>
        <p:spPr>
          <a:xfrm>
            <a:off x="3661788" y="3228562"/>
            <a:ext cx="8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2018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B46F11-5C6C-4B0C-987F-39E54485BAB5}"/>
              </a:ext>
            </a:extLst>
          </p:cNvPr>
          <p:cNvSpPr txBox="1"/>
          <p:nvPr/>
        </p:nvSpPr>
        <p:spPr>
          <a:xfrm>
            <a:off x="5664239" y="4268826"/>
            <a:ext cx="8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2019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1D26B9-6DAE-4B37-932E-16F5F7729C87}"/>
              </a:ext>
            </a:extLst>
          </p:cNvPr>
          <p:cNvSpPr txBox="1"/>
          <p:nvPr/>
        </p:nvSpPr>
        <p:spPr>
          <a:xfrm>
            <a:off x="7666691" y="3228562"/>
            <a:ext cx="8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2020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C99247-6446-4B99-A3EF-46B8DDB17314}"/>
              </a:ext>
            </a:extLst>
          </p:cNvPr>
          <p:cNvSpPr txBox="1"/>
          <p:nvPr/>
        </p:nvSpPr>
        <p:spPr>
          <a:xfrm>
            <a:off x="9669143" y="4268826"/>
            <a:ext cx="8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4"/>
                </a:solidFill>
                <a:cs typeface="Arial" pitchFamily="34" charset="0"/>
              </a:rPr>
              <a:t>2021</a:t>
            </a:r>
            <a:endParaRPr lang="ko-KR" altLang="en-US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1" name="자유형: 도형 53">
            <a:extLst>
              <a:ext uri="{FF2B5EF4-FFF2-40B4-BE49-F238E27FC236}">
                <a16:creationId xmlns:a16="http://schemas.microsoft.com/office/drawing/2014/main" id="{C321C9D8-BA99-4970-876D-DD4CF67A6AD9}"/>
              </a:ext>
            </a:extLst>
          </p:cNvPr>
          <p:cNvSpPr/>
          <p:nvPr/>
        </p:nvSpPr>
        <p:spPr>
          <a:xfrm rot="17698001">
            <a:off x="6678632" y="3208838"/>
            <a:ext cx="847466" cy="1474812"/>
          </a:xfrm>
          <a:custGeom>
            <a:avLst/>
            <a:gdLst>
              <a:gd name="connsiteX0" fmla="*/ 836512 w 847466"/>
              <a:gd name="connsiteY0" fmla="*/ 0 h 1474812"/>
              <a:gd name="connsiteX1" fmla="*/ 778399 w 847466"/>
              <a:gd name="connsiteY1" fmla="*/ 158777 h 1474812"/>
              <a:gd name="connsiteX2" fmla="*/ 693799 w 847466"/>
              <a:gd name="connsiteY2" fmla="*/ 718353 h 1474812"/>
              <a:gd name="connsiteX3" fmla="*/ 841677 w 847466"/>
              <a:gd name="connsiteY3" fmla="*/ 1450817 h 1474812"/>
              <a:gd name="connsiteX4" fmla="*/ 847466 w 847466"/>
              <a:gd name="connsiteY4" fmla="*/ 1462835 h 1474812"/>
              <a:gd name="connsiteX5" fmla="*/ 803187 w 847466"/>
              <a:gd name="connsiteY5" fmla="*/ 1413877 h 1474812"/>
              <a:gd name="connsiteX6" fmla="*/ 195858 w 847466"/>
              <a:gd name="connsiteY6" fmla="*/ 1321421 h 1474812"/>
              <a:gd name="connsiteX7" fmla="*/ 18000 w 847466"/>
              <a:gd name="connsiteY7" fmla="*/ 1452054 h 1474812"/>
              <a:gd name="connsiteX8" fmla="*/ 1082 w 847466"/>
              <a:gd name="connsiteY8" fmla="*/ 1474812 h 1474812"/>
              <a:gd name="connsiteX9" fmla="*/ 0 w 847466"/>
              <a:gd name="connsiteY9" fmla="*/ 1474812 h 1474812"/>
              <a:gd name="connsiteX10" fmla="*/ 11560 w 847466"/>
              <a:gd name="connsiteY10" fmla="*/ 1450817 h 1474812"/>
              <a:gd name="connsiteX11" fmla="*/ 159437 w 847466"/>
              <a:gd name="connsiteY11" fmla="*/ 718353 h 1474812"/>
              <a:gd name="connsiteX12" fmla="*/ 74837 w 847466"/>
              <a:gd name="connsiteY12" fmla="*/ 158777 h 1474812"/>
              <a:gd name="connsiteX13" fmla="*/ 18424 w 847466"/>
              <a:gd name="connsiteY13" fmla="*/ 4645 h 1474812"/>
              <a:gd name="connsiteX14" fmla="*/ 50161 w 847466"/>
              <a:gd name="connsiteY14" fmla="*/ 39674 h 1474812"/>
              <a:gd name="connsiteX15" fmla="*/ 657490 w 847466"/>
              <a:gd name="connsiteY15" fmla="*/ 131966 h 1474812"/>
              <a:gd name="connsiteX16" fmla="*/ 835348 w 847466"/>
              <a:gd name="connsiteY16" fmla="*/ 1563 h 1474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7466" h="1474812">
                <a:moveTo>
                  <a:pt x="836512" y="0"/>
                </a:moveTo>
                <a:lnTo>
                  <a:pt x="778399" y="158777"/>
                </a:lnTo>
                <a:cubicBezTo>
                  <a:pt x="723418" y="335547"/>
                  <a:pt x="693799" y="523491"/>
                  <a:pt x="693799" y="718353"/>
                </a:cubicBezTo>
                <a:cubicBezTo>
                  <a:pt x="693799" y="978169"/>
                  <a:pt x="746455" y="1225687"/>
                  <a:pt x="841677" y="1450817"/>
                </a:cubicBezTo>
                <a:lnTo>
                  <a:pt x="847466" y="1462835"/>
                </a:lnTo>
                <a:lnTo>
                  <a:pt x="803187" y="1413877"/>
                </a:lnTo>
                <a:cubicBezTo>
                  <a:pt x="642731" y="1268431"/>
                  <a:pt x="404678" y="1224568"/>
                  <a:pt x="195858" y="1321421"/>
                </a:cubicBezTo>
                <a:cubicBezTo>
                  <a:pt x="126251" y="1353706"/>
                  <a:pt x="66482" y="1398569"/>
                  <a:pt x="18000" y="1452054"/>
                </a:cubicBezTo>
                <a:lnTo>
                  <a:pt x="1082" y="1474812"/>
                </a:lnTo>
                <a:lnTo>
                  <a:pt x="0" y="1474812"/>
                </a:lnTo>
                <a:lnTo>
                  <a:pt x="11560" y="1450817"/>
                </a:lnTo>
                <a:cubicBezTo>
                  <a:pt x="106781" y="1225687"/>
                  <a:pt x="159437" y="978169"/>
                  <a:pt x="159437" y="718353"/>
                </a:cubicBezTo>
                <a:cubicBezTo>
                  <a:pt x="159437" y="523491"/>
                  <a:pt x="129818" y="335547"/>
                  <a:pt x="74837" y="158777"/>
                </a:cubicBezTo>
                <a:lnTo>
                  <a:pt x="18424" y="4645"/>
                </a:lnTo>
                <a:lnTo>
                  <a:pt x="50161" y="39674"/>
                </a:lnTo>
                <a:cubicBezTo>
                  <a:pt x="210617" y="184865"/>
                  <a:pt x="448670" y="228650"/>
                  <a:pt x="657490" y="131966"/>
                </a:cubicBezTo>
                <a:cubicBezTo>
                  <a:pt x="727097" y="99739"/>
                  <a:pt x="786866" y="54955"/>
                  <a:pt x="835348" y="15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Round Same Side Corner Rectangle 11">
            <a:extLst>
              <a:ext uri="{FF2B5EF4-FFF2-40B4-BE49-F238E27FC236}">
                <a16:creationId xmlns:a16="http://schemas.microsoft.com/office/drawing/2014/main" id="{450802DF-D9DD-463C-B3BD-B68A68CE8BDB}"/>
              </a:ext>
            </a:extLst>
          </p:cNvPr>
          <p:cNvSpPr>
            <a:spLocks noChangeAspect="1"/>
          </p:cNvSpPr>
          <p:nvPr/>
        </p:nvSpPr>
        <p:spPr>
          <a:xfrm rot="9900000">
            <a:off x="5913066" y="3301302"/>
            <a:ext cx="438895" cy="37275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ed Rectangle 7">
            <a:extLst>
              <a:ext uri="{FF2B5EF4-FFF2-40B4-BE49-F238E27FC236}">
                <a16:creationId xmlns:a16="http://schemas.microsoft.com/office/drawing/2014/main" id="{0568377F-1144-42D6-B1BD-7D4839036929}"/>
              </a:ext>
            </a:extLst>
          </p:cNvPr>
          <p:cNvSpPr/>
          <p:nvPr/>
        </p:nvSpPr>
        <p:spPr>
          <a:xfrm>
            <a:off x="3915374" y="4230053"/>
            <a:ext cx="390324" cy="336845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Block Arc 25">
            <a:extLst>
              <a:ext uri="{FF2B5EF4-FFF2-40B4-BE49-F238E27FC236}">
                <a16:creationId xmlns:a16="http://schemas.microsoft.com/office/drawing/2014/main" id="{2385F7AE-6A0B-4B22-8DD9-58559DA705C9}"/>
              </a:ext>
            </a:extLst>
          </p:cNvPr>
          <p:cNvSpPr>
            <a:spLocks noChangeAspect="1"/>
          </p:cNvSpPr>
          <p:nvPr/>
        </p:nvSpPr>
        <p:spPr>
          <a:xfrm>
            <a:off x="1950348" y="3228563"/>
            <a:ext cx="314518" cy="454385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Oval 21">
            <a:extLst>
              <a:ext uri="{FF2B5EF4-FFF2-40B4-BE49-F238E27FC236}">
                <a16:creationId xmlns:a16="http://schemas.microsoft.com/office/drawing/2014/main" id="{8353936F-EE6F-4F83-A793-67A1724464F2}"/>
              </a:ext>
            </a:extLst>
          </p:cNvPr>
          <p:cNvSpPr>
            <a:spLocks noChangeAspect="1"/>
          </p:cNvSpPr>
          <p:nvPr/>
        </p:nvSpPr>
        <p:spPr>
          <a:xfrm>
            <a:off x="9888265" y="3278448"/>
            <a:ext cx="393095" cy="39637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Freeform 53">
            <a:extLst>
              <a:ext uri="{FF2B5EF4-FFF2-40B4-BE49-F238E27FC236}">
                <a16:creationId xmlns:a16="http://schemas.microsoft.com/office/drawing/2014/main" id="{67F2C480-AD86-401A-B2A2-7FA0A908E5B1}"/>
              </a:ext>
            </a:extLst>
          </p:cNvPr>
          <p:cNvSpPr/>
          <p:nvPr/>
        </p:nvSpPr>
        <p:spPr>
          <a:xfrm>
            <a:off x="7876515" y="4226770"/>
            <a:ext cx="424247" cy="43496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9E31574-AED4-43CD-9619-570EF2F66D33}"/>
              </a:ext>
            </a:extLst>
          </p:cNvPr>
          <p:cNvSpPr/>
          <p:nvPr/>
        </p:nvSpPr>
        <p:spPr>
          <a:xfrm>
            <a:off x="3528731" y="2669060"/>
            <a:ext cx="1711131" cy="171113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983F89-7460-4775-8A4B-516614403B9D}"/>
              </a:ext>
            </a:extLst>
          </p:cNvPr>
          <p:cNvSpPr/>
          <p:nvPr/>
        </p:nvSpPr>
        <p:spPr>
          <a:xfrm>
            <a:off x="6950514" y="2669060"/>
            <a:ext cx="1711131" cy="171113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/>
          </a:p>
        </p:txBody>
      </p:sp>
      <p:sp>
        <p:nvSpPr>
          <p:cNvPr id="5" name="Left-Right Arrow 6">
            <a:extLst>
              <a:ext uri="{FF2B5EF4-FFF2-40B4-BE49-F238E27FC236}">
                <a16:creationId xmlns:a16="http://schemas.microsoft.com/office/drawing/2014/main" id="{FB8AB9F2-4F58-454E-BE9A-AD8DBA3A539D}"/>
              </a:ext>
            </a:extLst>
          </p:cNvPr>
          <p:cNvSpPr/>
          <p:nvPr/>
        </p:nvSpPr>
        <p:spPr>
          <a:xfrm>
            <a:off x="5413749" y="3105279"/>
            <a:ext cx="1362876" cy="838693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110E47-48FC-4A55-B35A-226B680C89E6}"/>
              </a:ext>
            </a:extLst>
          </p:cNvPr>
          <p:cNvSpPr/>
          <p:nvPr/>
        </p:nvSpPr>
        <p:spPr>
          <a:xfrm>
            <a:off x="4439817" y="4612550"/>
            <a:ext cx="33032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</a:rPr>
              <a:t>52,890,000</a:t>
            </a:r>
            <a:endParaRPr lang="ko-KR" altLang="en-US" sz="4400" b="1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C97F0C-39C6-4D84-B9E4-8B53AB2831B9}"/>
              </a:ext>
            </a:extLst>
          </p:cNvPr>
          <p:cNvSpPr/>
          <p:nvPr/>
        </p:nvSpPr>
        <p:spPr>
          <a:xfrm>
            <a:off x="1122594" y="3201460"/>
            <a:ext cx="22322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accent4"/>
                </a:solidFill>
              </a:rPr>
              <a:t>Your Business Here</a:t>
            </a:r>
            <a:endParaRPr lang="ko-KR" altLang="en-US" sz="2700" b="1" dirty="0">
              <a:solidFill>
                <a:schemeClr val="accent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123A06-C6B2-4B16-B05B-72D11BAD0CD2}"/>
              </a:ext>
            </a:extLst>
          </p:cNvPr>
          <p:cNvSpPr/>
          <p:nvPr/>
        </p:nvSpPr>
        <p:spPr>
          <a:xfrm>
            <a:off x="8835532" y="3201460"/>
            <a:ext cx="22322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accent3"/>
                </a:solidFill>
              </a:rPr>
              <a:t>Your Business Here</a:t>
            </a:r>
            <a:endParaRPr lang="ko-KR" altLang="en-US" sz="2700" b="1" dirty="0">
              <a:solidFill>
                <a:schemeClr val="accent3"/>
              </a:solidFill>
            </a:endParaRPr>
          </a:p>
        </p:txBody>
      </p:sp>
      <p:sp>
        <p:nvSpPr>
          <p:cNvPr id="9" name="Rectangle 130">
            <a:extLst>
              <a:ext uri="{FF2B5EF4-FFF2-40B4-BE49-F238E27FC236}">
                <a16:creationId xmlns:a16="http://schemas.microsoft.com/office/drawing/2014/main" id="{09B88044-1FC4-4C7A-8A81-A091911ECBD5}"/>
              </a:ext>
            </a:extLst>
          </p:cNvPr>
          <p:cNvSpPr/>
          <p:nvPr/>
        </p:nvSpPr>
        <p:spPr>
          <a:xfrm>
            <a:off x="7564285" y="3294442"/>
            <a:ext cx="499060" cy="501326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Round Same Side Corner Rectangle 36">
            <a:extLst>
              <a:ext uri="{FF2B5EF4-FFF2-40B4-BE49-F238E27FC236}">
                <a16:creationId xmlns:a16="http://schemas.microsoft.com/office/drawing/2014/main" id="{EECD71B5-08E1-4E9D-B71E-E2C217435843}"/>
              </a:ext>
            </a:extLst>
          </p:cNvPr>
          <p:cNvSpPr>
            <a:spLocks noChangeAspect="1"/>
          </p:cNvSpPr>
          <p:nvPr/>
        </p:nvSpPr>
        <p:spPr>
          <a:xfrm>
            <a:off x="4112023" y="3329078"/>
            <a:ext cx="481700" cy="380840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5561EE5-88B2-4329-9B84-A16811C8834C}"/>
              </a:ext>
            </a:extLst>
          </p:cNvPr>
          <p:cNvSpPr txBox="1"/>
          <p:nvPr/>
        </p:nvSpPr>
        <p:spPr>
          <a:xfrm>
            <a:off x="5033531" y="1928452"/>
            <a:ext cx="63414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FF9E70-CFD5-4857-AD6A-49BD6ACD8326}"/>
              </a:ext>
            </a:extLst>
          </p:cNvPr>
          <p:cNvSpPr txBox="1"/>
          <p:nvPr/>
        </p:nvSpPr>
        <p:spPr>
          <a:xfrm>
            <a:off x="5033532" y="1402989"/>
            <a:ext cx="6341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CD35F723-B6B8-443C-AC8E-76D984A37F75}"/>
              </a:ext>
            </a:extLst>
          </p:cNvPr>
          <p:cNvSpPr txBox="1">
            <a:spLocks/>
          </p:cNvSpPr>
          <p:nvPr/>
        </p:nvSpPr>
        <p:spPr>
          <a:xfrm>
            <a:off x="452847" y="339509"/>
            <a:ext cx="11443880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5400" dirty="0">
                <a:latin typeface="+mj-lt"/>
                <a:cs typeface="Arial" pitchFamily="34" charset="0"/>
              </a:rPr>
              <a:t>Column  Infographic</a:t>
            </a:r>
            <a:endParaRPr lang="ko-KR" altLang="en-US" sz="5400" dirty="0"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50B44B-A4BA-4CD1-8AFC-4C8F8163241B}"/>
              </a:ext>
            </a:extLst>
          </p:cNvPr>
          <p:cNvSpPr txBox="1"/>
          <p:nvPr/>
        </p:nvSpPr>
        <p:spPr>
          <a:xfrm>
            <a:off x="598510" y="1384603"/>
            <a:ext cx="305025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4"/>
                </a:solidFill>
                <a:cs typeface="Arial" pitchFamily="34" charset="0"/>
              </a:rPr>
              <a:t>ALLPPT</a:t>
            </a:r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 Layout</a:t>
            </a:r>
          </a:p>
          <a:p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Clean Text Slide for your Presentation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AF649D-A46D-44E3-AF06-0365DF7D0B95}"/>
              </a:ext>
            </a:extLst>
          </p:cNvPr>
          <p:cNvSpPr txBox="1"/>
          <p:nvPr/>
        </p:nvSpPr>
        <p:spPr>
          <a:xfrm>
            <a:off x="5033530" y="4484418"/>
            <a:ext cx="63414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670C47-58BB-4B79-8BD2-C291D69E9BB0}"/>
              </a:ext>
            </a:extLst>
          </p:cNvPr>
          <p:cNvSpPr txBox="1"/>
          <p:nvPr/>
        </p:nvSpPr>
        <p:spPr>
          <a:xfrm>
            <a:off x="5033531" y="3958955"/>
            <a:ext cx="6341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1A3DE0-9BDC-4BF9-93B4-2658A4926264}"/>
              </a:ext>
            </a:extLst>
          </p:cNvPr>
          <p:cNvSpPr txBox="1"/>
          <p:nvPr/>
        </p:nvSpPr>
        <p:spPr>
          <a:xfrm>
            <a:off x="2385311" y="1512616"/>
            <a:ext cx="3430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77903-9EFB-4F2E-A279-7B6E137F06C3}"/>
              </a:ext>
            </a:extLst>
          </p:cNvPr>
          <p:cNvSpPr txBox="1"/>
          <p:nvPr/>
        </p:nvSpPr>
        <p:spPr>
          <a:xfrm>
            <a:off x="724533" y="2643354"/>
            <a:ext cx="5091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9484F-0C1D-4F7A-B200-CD7E5C68AFA0}"/>
              </a:ext>
            </a:extLst>
          </p:cNvPr>
          <p:cNvSpPr txBox="1"/>
          <p:nvPr/>
        </p:nvSpPr>
        <p:spPr>
          <a:xfrm>
            <a:off x="720713" y="4084480"/>
            <a:ext cx="3430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578F41-8430-4CAD-A6FA-B1555D455509}"/>
              </a:ext>
            </a:extLst>
          </p:cNvPr>
          <p:cNvSpPr txBox="1"/>
          <p:nvPr/>
        </p:nvSpPr>
        <p:spPr>
          <a:xfrm>
            <a:off x="720713" y="5215218"/>
            <a:ext cx="5091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DF6C6-A09E-4EA8-A5DC-27C044BD00EC}"/>
              </a:ext>
            </a:extLst>
          </p:cNvPr>
          <p:cNvSpPr txBox="1"/>
          <p:nvPr/>
        </p:nvSpPr>
        <p:spPr>
          <a:xfrm>
            <a:off x="8200263" y="1512616"/>
            <a:ext cx="3430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FDE8A6-177A-4DC7-88DA-456DDFE41E30}"/>
              </a:ext>
            </a:extLst>
          </p:cNvPr>
          <p:cNvSpPr txBox="1"/>
          <p:nvPr/>
        </p:nvSpPr>
        <p:spPr>
          <a:xfrm>
            <a:off x="6539485" y="2643354"/>
            <a:ext cx="5091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12" name="Graphic 79">
            <a:extLst>
              <a:ext uri="{FF2B5EF4-FFF2-40B4-BE49-F238E27FC236}">
                <a16:creationId xmlns:a16="http://schemas.microsoft.com/office/drawing/2014/main" id="{10354730-EABA-45E6-B710-B2CA0000B2A2}"/>
              </a:ext>
            </a:extLst>
          </p:cNvPr>
          <p:cNvSpPr/>
          <p:nvPr/>
        </p:nvSpPr>
        <p:spPr>
          <a:xfrm>
            <a:off x="6945865" y="1514855"/>
            <a:ext cx="1062173" cy="1077380"/>
          </a:xfrm>
          <a:custGeom>
            <a:avLst/>
            <a:gdLst>
              <a:gd name="connsiteX0" fmla="*/ 1802858 w 1802659"/>
              <a:gd name="connsiteY0" fmla="*/ 1753854 h 1828468"/>
              <a:gd name="connsiteX1" fmla="*/ 1796703 w 1802659"/>
              <a:gd name="connsiteY1" fmla="*/ 1748692 h 1828468"/>
              <a:gd name="connsiteX2" fmla="*/ 1777644 w 1802659"/>
              <a:gd name="connsiteY2" fmla="*/ 1740155 h 1828468"/>
              <a:gd name="connsiteX3" fmla="*/ 1762357 w 1802659"/>
              <a:gd name="connsiteY3" fmla="*/ 1733008 h 1828468"/>
              <a:gd name="connsiteX4" fmla="*/ 1719673 w 1802659"/>
              <a:gd name="connsiteY4" fmla="*/ 1722287 h 1828468"/>
              <a:gd name="connsiteX5" fmla="*/ 1670835 w 1802659"/>
              <a:gd name="connsiteY5" fmla="*/ 1700648 h 1828468"/>
              <a:gd name="connsiteX6" fmla="*/ 1629143 w 1802659"/>
              <a:gd name="connsiteY6" fmla="*/ 1658559 h 1828468"/>
              <a:gd name="connsiteX7" fmla="*/ 1617628 w 1802659"/>
              <a:gd name="connsiteY7" fmla="*/ 1600787 h 1828468"/>
              <a:gd name="connsiteX8" fmla="*/ 1625570 w 1802659"/>
              <a:gd name="connsiteY8" fmla="*/ 1460624 h 1828468"/>
              <a:gd name="connsiteX9" fmla="*/ 1636886 w 1802659"/>
              <a:gd name="connsiteY9" fmla="*/ 1351432 h 1828468"/>
              <a:gd name="connsiteX10" fmla="*/ 1645026 w 1802659"/>
              <a:gd name="connsiteY10" fmla="*/ 1272020 h 1828468"/>
              <a:gd name="connsiteX11" fmla="*/ 1647210 w 1802659"/>
              <a:gd name="connsiteY11" fmla="*/ 1242240 h 1828468"/>
              <a:gd name="connsiteX12" fmla="*/ 1641651 w 1802659"/>
              <a:gd name="connsiteY12" fmla="*/ 1194791 h 1828468"/>
              <a:gd name="connsiteX13" fmla="*/ 1618025 w 1802659"/>
              <a:gd name="connsiteY13" fmla="*/ 1161041 h 1828468"/>
              <a:gd name="connsiteX14" fmla="*/ 1559459 w 1802659"/>
              <a:gd name="connsiteY14" fmla="*/ 1143173 h 1828468"/>
              <a:gd name="connsiteX15" fmla="*/ 1477863 w 1802659"/>
              <a:gd name="connsiteY15" fmla="*/ 1133644 h 1828468"/>
              <a:gd name="connsiteX16" fmla="*/ 1309310 w 1802659"/>
              <a:gd name="connsiteY16" fmla="*/ 1121931 h 1828468"/>
              <a:gd name="connsiteX17" fmla="*/ 1261464 w 1802659"/>
              <a:gd name="connsiteY17" fmla="*/ 1121732 h 1828468"/>
              <a:gd name="connsiteX18" fmla="*/ 1241810 w 1802659"/>
              <a:gd name="connsiteY18" fmla="*/ 1118357 h 1828468"/>
              <a:gd name="connsiteX19" fmla="*/ 1231089 w 1802659"/>
              <a:gd name="connsiteY19" fmla="*/ 1103467 h 1828468"/>
              <a:gd name="connsiteX20" fmla="*/ 1209251 w 1802659"/>
              <a:gd name="connsiteY20" fmla="*/ 972437 h 1828468"/>
              <a:gd name="connsiteX21" fmla="*/ 1091522 w 1802659"/>
              <a:gd name="connsiteY21" fmla="*/ 762391 h 1828468"/>
              <a:gd name="connsiteX22" fmla="*/ 1016676 w 1802659"/>
              <a:gd name="connsiteY22" fmla="*/ 677023 h 1828468"/>
              <a:gd name="connsiteX23" fmla="*/ 983124 w 1802659"/>
              <a:gd name="connsiteY23" fmla="*/ 653199 h 1828468"/>
              <a:gd name="connsiteX24" fmla="*/ 941830 w 1802659"/>
              <a:gd name="connsiteY24" fmla="*/ 633545 h 1828468"/>
              <a:gd name="connsiteX25" fmla="*/ 778439 w 1802659"/>
              <a:gd name="connsiteY25" fmla="*/ 480081 h 1828468"/>
              <a:gd name="connsiteX26" fmla="*/ 664482 w 1802659"/>
              <a:gd name="connsiteY26" fmla="*/ 352227 h 1828468"/>
              <a:gd name="connsiteX27" fmla="*/ 557077 w 1802659"/>
              <a:gd name="connsiteY27" fmla="*/ 250778 h 1828468"/>
              <a:gd name="connsiteX28" fmla="*/ 510621 w 1802659"/>
              <a:gd name="connsiteY28" fmla="*/ 208491 h 1828468"/>
              <a:gd name="connsiteX29" fmla="*/ 324201 w 1802659"/>
              <a:gd name="connsiteY29" fmla="*/ 75276 h 1828468"/>
              <a:gd name="connsiteX30" fmla="*/ 296208 w 1802659"/>
              <a:gd name="connsiteY30" fmla="*/ 63762 h 1828468"/>
              <a:gd name="connsiteX31" fmla="*/ 262458 w 1802659"/>
              <a:gd name="connsiteY31" fmla="*/ 55026 h 1828468"/>
              <a:gd name="connsiteX32" fmla="*/ 203494 w 1802659"/>
              <a:gd name="connsiteY32" fmla="*/ 29614 h 1828468"/>
              <a:gd name="connsiteX33" fmla="*/ 190590 w 1802659"/>
              <a:gd name="connsiteY33" fmla="*/ 25842 h 1828468"/>
              <a:gd name="connsiteX34" fmla="*/ 147707 w 1802659"/>
              <a:gd name="connsiteY34" fmla="*/ 18298 h 1828468"/>
              <a:gd name="connsiteX35" fmla="*/ 89537 w 1802659"/>
              <a:gd name="connsiteY35" fmla="*/ 1026 h 1828468"/>
              <a:gd name="connsiteX36" fmla="*/ 81596 w 1802659"/>
              <a:gd name="connsiteY36" fmla="*/ 1820 h 1828468"/>
              <a:gd name="connsiteX37" fmla="*/ 83978 w 1802659"/>
              <a:gd name="connsiteY37" fmla="*/ 9364 h 1828468"/>
              <a:gd name="connsiteX38" fmla="*/ 121501 w 1802659"/>
              <a:gd name="connsiteY38" fmla="*/ 37953 h 1828468"/>
              <a:gd name="connsiteX39" fmla="*/ 211832 w 1802659"/>
              <a:gd name="connsiteY39" fmla="*/ 94733 h 1828468"/>
              <a:gd name="connsiteX40" fmla="*/ 228906 w 1802659"/>
              <a:gd name="connsiteY40" fmla="*/ 107637 h 1828468"/>
              <a:gd name="connsiteX41" fmla="*/ 257296 w 1802659"/>
              <a:gd name="connsiteY41" fmla="*/ 114387 h 1828468"/>
              <a:gd name="connsiteX42" fmla="*/ 282708 w 1802659"/>
              <a:gd name="connsiteY42" fmla="*/ 118755 h 1828468"/>
              <a:gd name="connsiteX43" fmla="*/ 306730 w 1802659"/>
              <a:gd name="connsiteY43" fmla="*/ 134240 h 1828468"/>
              <a:gd name="connsiteX44" fmla="*/ 450466 w 1802659"/>
              <a:gd name="connsiteY44" fmla="*/ 272815 h 1828468"/>
              <a:gd name="connsiteX45" fmla="*/ 495533 w 1802659"/>
              <a:gd name="connsiteY45" fmla="*/ 310734 h 1828468"/>
              <a:gd name="connsiteX46" fmla="*/ 531268 w 1802659"/>
              <a:gd name="connsiteY46" fmla="*/ 348455 h 1828468"/>
              <a:gd name="connsiteX47" fmla="*/ 542982 w 1802659"/>
              <a:gd name="connsiteY47" fmla="*/ 372080 h 1828468"/>
              <a:gd name="connsiteX48" fmla="*/ 565416 w 1802659"/>
              <a:gd name="connsiteY48" fmla="*/ 406823 h 1828468"/>
              <a:gd name="connsiteX49" fmla="*/ 611276 w 1802659"/>
              <a:gd name="connsiteY49" fmla="*/ 456853 h 1828468"/>
              <a:gd name="connsiteX50" fmla="*/ 632916 w 1802659"/>
              <a:gd name="connsiteY50" fmla="*/ 490801 h 1828468"/>
              <a:gd name="connsiteX51" fmla="*/ 653762 w 1802659"/>
              <a:gd name="connsiteY51" fmla="*/ 544802 h 1828468"/>
              <a:gd name="connsiteX52" fmla="*/ 654357 w 1802659"/>
              <a:gd name="connsiteY52" fmla="*/ 553338 h 1828468"/>
              <a:gd name="connsiteX53" fmla="*/ 644431 w 1802659"/>
              <a:gd name="connsiteY53" fmla="*/ 553338 h 1828468"/>
              <a:gd name="connsiteX54" fmla="*/ 607107 w 1802659"/>
              <a:gd name="connsiteY54" fmla="*/ 546191 h 1828468"/>
              <a:gd name="connsiteX55" fmla="*/ 591026 w 1802659"/>
              <a:gd name="connsiteY55" fmla="*/ 539640 h 1828468"/>
              <a:gd name="connsiteX56" fmla="*/ 567401 w 1802659"/>
              <a:gd name="connsiteY56" fmla="*/ 534875 h 1828468"/>
              <a:gd name="connsiteX57" fmla="*/ 541393 w 1802659"/>
              <a:gd name="connsiteY57" fmla="*/ 554728 h 1828468"/>
              <a:gd name="connsiteX58" fmla="*/ 509430 w 1802659"/>
              <a:gd name="connsiteY58" fmla="*/ 561677 h 1828468"/>
              <a:gd name="connsiteX59" fmla="*/ 493547 w 1802659"/>
              <a:gd name="connsiteY59" fmla="*/ 560486 h 1828468"/>
              <a:gd name="connsiteX60" fmla="*/ 447687 w 1802659"/>
              <a:gd name="connsiteY60" fmla="*/ 582125 h 1828468"/>
              <a:gd name="connsiteX61" fmla="*/ 435576 w 1802659"/>
              <a:gd name="connsiteY61" fmla="*/ 583714 h 1828468"/>
              <a:gd name="connsiteX62" fmla="*/ 423665 w 1802659"/>
              <a:gd name="connsiteY62" fmla="*/ 587684 h 1828468"/>
              <a:gd name="connsiteX63" fmla="*/ 417709 w 1802659"/>
              <a:gd name="connsiteY63" fmla="*/ 594831 h 1828468"/>
              <a:gd name="connsiteX64" fmla="*/ 385745 w 1802659"/>
              <a:gd name="connsiteY64" fmla="*/ 643869 h 1828468"/>
              <a:gd name="connsiteX65" fmla="*/ 371650 w 1802659"/>
              <a:gd name="connsiteY65" fmla="*/ 689134 h 1828468"/>
              <a:gd name="connsiteX66" fmla="*/ 376613 w 1802659"/>
              <a:gd name="connsiteY66" fmla="*/ 755046 h 1828468"/>
              <a:gd name="connsiteX67" fmla="*/ 417709 w 1802659"/>
              <a:gd name="connsiteY67" fmla="*/ 834061 h 1828468"/>
              <a:gd name="connsiteX68" fmla="*/ 454437 w 1802659"/>
              <a:gd name="connsiteY68" fmla="*/ 855304 h 1828468"/>
              <a:gd name="connsiteX69" fmla="*/ 479452 w 1802659"/>
              <a:gd name="connsiteY69" fmla="*/ 855105 h 1828468"/>
              <a:gd name="connsiteX70" fmla="*/ 496922 w 1802659"/>
              <a:gd name="connsiteY70" fmla="*/ 858083 h 1828468"/>
              <a:gd name="connsiteX71" fmla="*/ 500297 w 1802659"/>
              <a:gd name="connsiteY71" fmla="*/ 865230 h 1828468"/>
              <a:gd name="connsiteX72" fmla="*/ 513996 w 1802659"/>
              <a:gd name="connsiteY72" fmla="*/ 900767 h 1828468"/>
              <a:gd name="connsiteX73" fmla="*/ 530276 w 1802659"/>
              <a:gd name="connsiteY73" fmla="*/ 924988 h 1828468"/>
              <a:gd name="connsiteX74" fmla="*/ 533055 w 1802659"/>
              <a:gd name="connsiteY74" fmla="*/ 941863 h 1828468"/>
              <a:gd name="connsiteX75" fmla="*/ 558268 w 1802659"/>
              <a:gd name="connsiteY75" fmla="*/ 967672 h 1828468"/>
              <a:gd name="connsiteX76" fmla="*/ 575938 w 1802659"/>
              <a:gd name="connsiteY76" fmla="*/ 989113 h 1828468"/>
              <a:gd name="connsiteX77" fmla="*/ 573555 w 1802659"/>
              <a:gd name="connsiteY77" fmla="*/ 1003209 h 1828468"/>
              <a:gd name="connsiteX78" fmla="*/ 578122 w 1802659"/>
              <a:gd name="connsiteY78" fmla="*/ 1022070 h 1828468"/>
              <a:gd name="connsiteX79" fmla="*/ 579908 w 1802659"/>
              <a:gd name="connsiteY79" fmla="*/ 1029415 h 1828468"/>
              <a:gd name="connsiteX80" fmla="*/ 560452 w 1802659"/>
              <a:gd name="connsiteY80" fmla="*/ 1101283 h 1828468"/>
              <a:gd name="connsiteX81" fmla="*/ 521540 w 1802659"/>
              <a:gd name="connsiteY81" fmla="*/ 1171762 h 1828468"/>
              <a:gd name="connsiteX82" fmla="*/ 486599 w 1802659"/>
              <a:gd name="connsiteY82" fmla="*/ 1213453 h 1828468"/>
              <a:gd name="connsiteX83" fmla="*/ 426841 w 1802659"/>
              <a:gd name="connsiteY83" fmla="*/ 1269439 h 1828468"/>
              <a:gd name="connsiteX84" fmla="*/ 380186 w 1802659"/>
              <a:gd name="connsiteY84" fmla="*/ 1325226 h 1828468"/>
              <a:gd name="connsiteX85" fmla="*/ 315068 w 1802659"/>
              <a:gd name="connsiteY85" fmla="*/ 1392131 h 1828468"/>
              <a:gd name="connsiteX86" fmla="*/ 265039 w 1802659"/>
              <a:gd name="connsiteY86" fmla="*/ 1447521 h 1828468"/>
              <a:gd name="connsiteX87" fmla="*/ 231884 w 1802659"/>
              <a:gd name="connsiteY87" fmla="*/ 1481470 h 1828468"/>
              <a:gd name="connsiteX88" fmla="*/ 211832 w 1802659"/>
              <a:gd name="connsiteY88" fmla="*/ 1509860 h 1828468"/>
              <a:gd name="connsiteX89" fmla="*/ 192773 w 1802659"/>
              <a:gd name="connsiteY89" fmla="*/ 1550360 h 1828468"/>
              <a:gd name="connsiteX90" fmla="*/ 165178 w 1802659"/>
              <a:gd name="connsiteY90" fmla="*/ 1593640 h 1828468"/>
              <a:gd name="connsiteX91" fmla="*/ 93111 w 1802659"/>
              <a:gd name="connsiteY91" fmla="*/ 1665309 h 1828468"/>
              <a:gd name="connsiteX92" fmla="*/ 72067 w 1802659"/>
              <a:gd name="connsiteY92" fmla="*/ 1682184 h 1828468"/>
              <a:gd name="connsiteX93" fmla="*/ 54000 w 1802659"/>
              <a:gd name="connsiteY93" fmla="*/ 1700449 h 1828468"/>
              <a:gd name="connsiteX94" fmla="*/ 19257 w 1802659"/>
              <a:gd name="connsiteY94" fmla="*/ 1726060 h 1828468"/>
              <a:gd name="connsiteX95" fmla="*/ 0 w 1802659"/>
              <a:gd name="connsiteY95" fmla="*/ 1743530 h 1828468"/>
              <a:gd name="connsiteX96" fmla="*/ 0 w 1802659"/>
              <a:gd name="connsiteY96" fmla="*/ 1755045 h 1828468"/>
              <a:gd name="connsiteX97" fmla="*/ 794 w 1802659"/>
              <a:gd name="connsiteY97" fmla="*/ 1757030 h 1828468"/>
              <a:gd name="connsiteX98" fmla="*/ 34544 w 1802659"/>
              <a:gd name="connsiteY98" fmla="*/ 1795744 h 1828468"/>
              <a:gd name="connsiteX99" fmla="*/ 63728 w 1802659"/>
              <a:gd name="connsiteY99" fmla="*/ 1809244 h 1828468"/>
              <a:gd name="connsiteX100" fmla="*/ 142148 w 1802659"/>
              <a:gd name="connsiteY100" fmla="*/ 1827310 h 1828468"/>
              <a:gd name="connsiteX101" fmla="*/ 184435 w 1802659"/>
              <a:gd name="connsiteY101" fmla="*/ 1829296 h 1828468"/>
              <a:gd name="connsiteX102" fmla="*/ 191582 w 1802659"/>
              <a:gd name="connsiteY102" fmla="*/ 1829296 h 1828468"/>
              <a:gd name="connsiteX103" fmla="*/ 192773 w 1802659"/>
              <a:gd name="connsiteY103" fmla="*/ 1814604 h 1828468"/>
              <a:gd name="connsiteX104" fmla="*/ 179075 w 1802659"/>
              <a:gd name="connsiteY104" fmla="*/ 1793758 h 1828468"/>
              <a:gd name="connsiteX105" fmla="*/ 157236 w 1802659"/>
              <a:gd name="connsiteY105" fmla="*/ 1770332 h 1828468"/>
              <a:gd name="connsiteX106" fmla="*/ 145523 w 1802659"/>
              <a:gd name="connsiteY106" fmla="*/ 1745913 h 1828468"/>
              <a:gd name="connsiteX107" fmla="*/ 152472 w 1802659"/>
              <a:gd name="connsiteY107" fmla="*/ 1728045 h 1828468"/>
              <a:gd name="connsiteX108" fmla="*/ 181457 w 1802659"/>
              <a:gd name="connsiteY108" fmla="*/ 1695883 h 1828468"/>
              <a:gd name="connsiteX109" fmla="*/ 273774 w 1802659"/>
              <a:gd name="connsiteY109" fmla="*/ 1642280 h 1828468"/>
              <a:gd name="connsiteX110" fmla="*/ 382370 w 1802659"/>
              <a:gd name="connsiteY110" fmla="*/ 1584309 h 1828468"/>
              <a:gd name="connsiteX111" fmla="*/ 460194 w 1802659"/>
              <a:gd name="connsiteY111" fmla="*/ 1540632 h 1828468"/>
              <a:gd name="connsiteX112" fmla="*/ 536232 w 1802659"/>
              <a:gd name="connsiteY112" fmla="*/ 1516808 h 1828468"/>
              <a:gd name="connsiteX113" fmla="*/ 596783 w 1802659"/>
              <a:gd name="connsiteY113" fmla="*/ 1500727 h 1828468"/>
              <a:gd name="connsiteX114" fmla="*/ 625570 w 1802659"/>
              <a:gd name="connsiteY114" fmla="*/ 1492190 h 1828468"/>
              <a:gd name="connsiteX115" fmla="*/ 686916 w 1802659"/>
              <a:gd name="connsiteY115" fmla="*/ 1473727 h 1828468"/>
              <a:gd name="connsiteX116" fmla="*/ 799086 w 1802659"/>
              <a:gd name="connsiteY116" fmla="*/ 1412977 h 1828468"/>
              <a:gd name="connsiteX117" fmla="*/ 888028 w 1802659"/>
              <a:gd name="connsiteY117" fmla="*/ 1369895 h 1828468"/>
              <a:gd name="connsiteX118" fmla="*/ 926940 w 1802659"/>
              <a:gd name="connsiteY118" fmla="*/ 1355800 h 1828468"/>
              <a:gd name="connsiteX119" fmla="*/ 1001588 w 1802659"/>
              <a:gd name="connsiteY119" fmla="*/ 1318476 h 1828468"/>
              <a:gd name="connsiteX120" fmla="*/ 1008933 w 1802659"/>
              <a:gd name="connsiteY120" fmla="*/ 1312917 h 1828468"/>
              <a:gd name="connsiteX121" fmla="*/ 1025808 w 1802659"/>
              <a:gd name="connsiteY121" fmla="*/ 1305770 h 1828468"/>
              <a:gd name="connsiteX122" fmla="*/ 1081794 w 1802659"/>
              <a:gd name="connsiteY122" fmla="*/ 1312520 h 1828468"/>
              <a:gd name="connsiteX123" fmla="*/ 1168353 w 1802659"/>
              <a:gd name="connsiteY123" fmla="*/ 1325425 h 1828468"/>
              <a:gd name="connsiteX124" fmla="*/ 1290450 w 1802659"/>
              <a:gd name="connsiteY124" fmla="*/ 1325822 h 1828468"/>
              <a:gd name="connsiteX125" fmla="*/ 1382171 w 1802659"/>
              <a:gd name="connsiteY125" fmla="*/ 1310138 h 1828468"/>
              <a:gd name="connsiteX126" fmla="*/ 1499900 w 1802659"/>
              <a:gd name="connsiteY126" fmla="*/ 1287704 h 1828468"/>
              <a:gd name="connsiteX127" fmla="*/ 1513598 w 1802659"/>
              <a:gd name="connsiteY127" fmla="*/ 1306763 h 1828468"/>
              <a:gd name="connsiteX128" fmla="*/ 1509826 w 1802659"/>
              <a:gd name="connsiteY128" fmla="*/ 1461617 h 1828468"/>
              <a:gd name="connsiteX129" fmla="*/ 1518363 w 1802659"/>
              <a:gd name="connsiteY129" fmla="*/ 1517801 h 1828468"/>
              <a:gd name="connsiteX130" fmla="*/ 1519157 w 1802659"/>
              <a:gd name="connsiteY130" fmla="*/ 1529117 h 1828468"/>
              <a:gd name="connsiteX131" fmla="*/ 1525510 w 1802659"/>
              <a:gd name="connsiteY131" fmla="*/ 1669280 h 1828468"/>
              <a:gd name="connsiteX132" fmla="*/ 1524915 w 1802659"/>
              <a:gd name="connsiteY132" fmla="*/ 1672853 h 1828468"/>
              <a:gd name="connsiteX133" fmla="*/ 1511216 w 1802659"/>
              <a:gd name="connsiteY133" fmla="*/ 1735589 h 1828468"/>
              <a:gd name="connsiteX134" fmla="*/ 1535437 w 1802659"/>
              <a:gd name="connsiteY134" fmla="*/ 1765170 h 1828468"/>
              <a:gd name="connsiteX135" fmla="*/ 1791740 w 1802659"/>
              <a:gd name="connsiteY135" fmla="*/ 1760802 h 1828468"/>
              <a:gd name="connsiteX136" fmla="*/ 1797894 w 1802659"/>
              <a:gd name="connsiteY136" fmla="*/ 1759413 h 1828468"/>
              <a:gd name="connsiteX137" fmla="*/ 1802858 w 1802659"/>
              <a:gd name="connsiteY137" fmla="*/ 1753854 h 1828468"/>
              <a:gd name="connsiteX138" fmla="*/ 679174 w 1802659"/>
              <a:gd name="connsiteY138" fmla="*/ 614486 h 1828468"/>
              <a:gd name="connsiteX139" fmla="*/ 682946 w 1802659"/>
              <a:gd name="connsiteY139" fmla="*/ 600787 h 1828468"/>
              <a:gd name="connsiteX140" fmla="*/ 689497 w 1802659"/>
              <a:gd name="connsiteY140" fmla="*/ 598802 h 1828468"/>
              <a:gd name="connsiteX141" fmla="*/ 704586 w 1802659"/>
              <a:gd name="connsiteY141" fmla="*/ 620839 h 1828468"/>
              <a:gd name="connsiteX142" fmla="*/ 710740 w 1802659"/>
              <a:gd name="connsiteY142" fmla="*/ 641288 h 1828468"/>
              <a:gd name="connsiteX143" fmla="*/ 704784 w 1802659"/>
              <a:gd name="connsiteY143" fmla="*/ 648832 h 1828468"/>
              <a:gd name="connsiteX144" fmla="*/ 679174 w 1802659"/>
              <a:gd name="connsiteY144" fmla="*/ 614486 h 1828468"/>
              <a:gd name="connsiteX145" fmla="*/ 642048 w 1802659"/>
              <a:gd name="connsiteY145" fmla="*/ 772913 h 1828468"/>
              <a:gd name="connsiteX146" fmla="*/ 647012 w 1802659"/>
              <a:gd name="connsiteY146" fmla="*/ 773906 h 1828468"/>
              <a:gd name="connsiteX147" fmla="*/ 663490 w 1802659"/>
              <a:gd name="connsiteY147" fmla="*/ 809443 h 1828468"/>
              <a:gd name="connsiteX148" fmla="*/ 659321 w 1802659"/>
              <a:gd name="connsiteY148" fmla="*/ 819767 h 1828468"/>
              <a:gd name="connsiteX149" fmla="*/ 648203 w 1802659"/>
              <a:gd name="connsiteY149" fmla="*/ 822943 h 1828468"/>
              <a:gd name="connsiteX150" fmla="*/ 645026 w 1802659"/>
              <a:gd name="connsiteY150" fmla="*/ 814208 h 1828468"/>
              <a:gd name="connsiteX151" fmla="*/ 637681 w 1802659"/>
              <a:gd name="connsiteY151" fmla="*/ 792767 h 1828468"/>
              <a:gd name="connsiteX152" fmla="*/ 642048 w 1802659"/>
              <a:gd name="connsiteY152" fmla="*/ 772913 h 1828468"/>
              <a:gd name="connsiteX153" fmla="*/ 888227 w 1802659"/>
              <a:gd name="connsiteY153" fmla="*/ 1058202 h 1828468"/>
              <a:gd name="connsiteX154" fmla="*/ 886837 w 1802659"/>
              <a:gd name="connsiteY154" fmla="*/ 1059592 h 1828468"/>
              <a:gd name="connsiteX155" fmla="*/ 859241 w 1802659"/>
              <a:gd name="connsiteY155" fmla="*/ 1085996 h 1828468"/>
              <a:gd name="connsiteX156" fmla="*/ 850307 w 1802659"/>
              <a:gd name="connsiteY156" fmla="*/ 1105651 h 1828468"/>
              <a:gd name="connsiteX157" fmla="*/ 848719 w 1802659"/>
              <a:gd name="connsiteY157" fmla="*/ 1110217 h 1828468"/>
              <a:gd name="connsiteX158" fmla="*/ 830454 w 1802659"/>
              <a:gd name="connsiteY158" fmla="*/ 1141387 h 1828468"/>
              <a:gd name="connsiteX159" fmla="*/ 830454 w 1802659"/>
              <a:gd name="connsiteY159" fmla="*/ 1149725 h 1828468"/>
              <a:gd name="connsiteX160" fmla="*/ 820925 w 1802659"/>
              <a:gd name="connsiteY160" fmla="*/ 1170571 h 1828468"/>
              <a:gd name="connsiteX161" fmla="*/ 802660 w 1802659"/>
              <a:gd name="connsiteY161" fmla="*/ 1185262 h 1828468"/>
              <a:gd name="connsiteX162" fmla="*/ 588445 w 1802659"/>
              <a:gd name="connsiteY162" fmla="*/ 1370491 h 1828468"/>
              <a:gd name="connsiteX163" fmla="*/ 505261 w 1802659"/>
              <a:gd name="connsiteY163" fmla="*/ 1404440 h 1828468"/>
              <a:gd name="connsiteX164" fmla="*/ 377605 w 1802659"/>
              <a:gd name="connsiteY164" fmla="*/ 1435014 h 1828468"/>
              <a:gd name="connsiteX165" fmla="*/ 371451 w 1802659"/>
              <a:gd name="connsiteY165" fmla="*/ 1435609 h 1828468"/>
              <a:gd name="connsiteX166" fmla="*/ 403414 w 1802659"/>
              <a:gd name="connsiteY166" fmla="*/ 1407815 h 1828468"/>
              <a:gd name="connsiteX167" fmla="*/ 449672 w 1802659"/>
              <a:gd name="connsiteY167" fmla="*/ 1378234 h 1828468"/>
              <a:gd name="connsiteX168" fmla="*/ 584673 w 1802659"/>
              <a:gd name="connsiteY168" fmla="*/ 1246608 h 1828468"/>
              <a:gd name="connsiteX169" fmla="*/ 619019 w 1802659"/>
              <a:gd name="connsiteY169" fmla="*/ 1193203 h 1828468"/>
              <a:gd name="connsiteX170" fmla="*/ 652968 w 1802659"/>
              <a:gd name="connsiteY170" fmla="*/ 1144762 h 1828468"/>
              <a:gd name="connsiteX171" fmla="*/ 678380 w 1802659"/>
              <a:gd name="connsiteY171" fmla="*/ 1102078 h 1828468"/>
              <a:gd name="connsiteX172" fmla="*/ 705181 w 1802659"/>
              <a:gd name="connsiteY172" fmla="*/ 1048474 h 1828468"/>
              <a:gd name="connsiteX173" fmla="*/ 714512 w 1802659"/>
              <a:gd name="connsiteY173" fmla="*/ 1028423 h 1828468"/>
              <a:gd name="connsiteX174" fmla="*/ 727814 w 1802659"/>
              <a:gd name="connsiteY174" fmla="*/ 1018496 h 1828468"/>
              <a:gd name="connsiteX175" fmla="*/ 781218 w 1802659"/>
              <a:gd name="connsiteY175" fmla="*/ 1014724 h 1828468"/>
              <a:gd name="connsiteX176" fmla="*/ 795711 w 1802659"/>
              <a:gd name="connsiteY176" fmla="*/ 1011547 h 1828468"/>
              <a:gd name="connsiteX177" fmla="*/ 817351 w 1802659"/>
              <a:gd name="connsiteY177" fmla="*/ 1011150 h 1828468"/>
              <a:gd name="connsiteX178" fmla="*/ 842763 w 1802659"/>
              <a:gd name="connsiteY178" fmla="*/ 1011547 h 1828468"/>
              <a:gd name="connsiteX179" fmla="*/ 854079 w 1802659"/>
              <a:gd name="connsiteY179" fmla="*/ 1014327 h 1828468"/>
              <a:gd name="connsiteX180" fmla="*/ 881079 w 1802659"/>
              <a:gd name="connsiteY180" fmla="*/ 1017106 h 1828468"/>
              <a:gd name="connsiteX181" fmla="*/ 891800 w 1802659"/>
              <a:gd name="connsiteY181" fmla="*/ 1018099 h 1828468"/>
              <a:gd name="connsiteX182" fmla="*/ 891204 w 1802659"/>
              <a:gd name="connsiteY182" fmla="*/ 1026437 h 1828468"/>
              <a:gd name="connsiteX183" fmla="*/ 890807 w 1802659"/>
              <a:gd name="connsiteY183" fmla="*/ 1031202 h 1828468"/>
              <a:gd name="connsiteX184" fmla="*/ 888227 w 1802659"/>
              <a:gd name="connsiteY184" fmla="*/ 1058202 h 182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1802659" h="1828468">
                <a:moveTo>
                  <a:pt x="1802858" y="1753854"/>
                </a:moveTo>
                <a:cubicBezTo>
                  <a:pt x="1802063" y="1751074"/>
                  <a:pt x="1800078" y="1748692"/>
                  <a:pt x="1796703" y="1748692"/>
                </a:cubicBezTo>
                <a:cubicBezTo>
                  <a:pt x="1788960" y="1748891"/>
                  <a:pt x="1783203" y="1744721"/>
                  <a:pt x="1777644" y="1740155"/>
                </a:cubicBezTo>
                <a:cubicBezTo>
                  <a:pt x="1773078" y="1736582"/>
                  <a:pt x="1768512" y="1733008"/>
                  <a:pt x="1762357" y="1733008"/>
                </a:cubicBezTo>
                <a:cubicBezTo>
                  <a:pt x="1747269" y="1733008"/>
                  <a:pt x="1733372" y="1728243"/>
                  <a:pt x="1719673" y="1722287"/>
                </a:cubicBezTo>
                <a:cubicBezTo>
                  <a:pt x="1703394" y="1715140"/>
                  <a:pt x="1687511" y="1706604"/>
                  <a:pt x="1670835" y="1700648"/>
                </a:cubicBezTo>
                <a:cubicBezTo>
                  <a:pt x="1649790" y="1693104"/>
                  <a:pt x="1637084" y="1678412"/>
                  <a:pt x="1629143" y="1658559"/>
                </a:cubicBezTo>
                <a:cubicBezTo>
                  <a:pt x="1621798" y="1639897"/>
                  <a:pt x="1619018" y="1620441"/>
                  <a:pt x="1617628" y="1600787"/>
                </a:cubicBezTo>
                <a:cubicBezTo>
                  <a:pt x="1614253" y="1553735"/>
                  <a:pt x="1619415" y="1507080"/>
                  <a:pt x="1625570" y="1460624"/>
                </a:cubicBezTo>
                <a:cubicBezTo>
                  <a:pt x="1630334" y="1424293"/>
                  <a:pt x="1636489" y="1388160"/>
                  <a:pt x="1636886" y="1351432"/>
                </a:cubicBezTo>
                <a:cubicBezTo>
                  <a:pt x="1637084" y="1324829"/>
                  <a:pt x="1639864" y="1298226"/>
                  <a:pt x="1645026" y="1272020"/>
                </a:cubicBezTo>
                <a:cubicBezTo>
                  <a:pt x="1647011" y="1262093"/>
                  <a:pt x="1648798" y="1252365"/>
                  <a:pt x="1647210" y="1242240"/>
                </a:cubicBezTo>
                <a:cubicBezTo>
                  <a:pt x="1644629" y="1226556"/>
                  <a:pt x="1642643" y="1210674"/>
                  <a:pt x="1641651" y="1194791"/>
                </a:cubicBezTo>
                <a:cubicBezTo>
                  <a:pt x="1640658" y="1178909"/>
                  <a:pt x="1633114" y="1167791"/>
                  <a:pt x="1618025" y="1161041"/>
                </a:cubicBezTo>
                <a:cubicBezTo>
                  <a:pt x="1599165" y="1152703"/>
                  <a:pt x="1579908" y="1145953"/>
                  <a:pt x="1559459" y="1143173"/>
                </a:cubicBezTo>
                <a:cubicBezTo>
                  <a:pt x="1532260" y="1139600"/>
                  <a:pt x="1504863" y="1138409"/>
                  <a:pt x="1477863" y="1133644"/>
                </a:cubicBezTo>
                <a:cubicBezTo>
                  <a:pt x="1422076" y="1123717"/>
                  <a:pt x="1365891" y="1120144"/>
                  <a:pt x="1309310" y="1121931"/>
                </a:cubicBezTo>
                <a:cubicBezTo>
                  <a:pt x="1293428" y="1122526"/>
                  <a:pt x="1277347" y="1121931"/>
                  <a:pt x="1261464" y="1121732"/>
                </a:cubicBezTo>
                <a:cubicBezTo>
                  <a:pt x="1254714" y="1121732"/>
                  <a:pt x="1248163" y="1120342"/>
                  <a:pt x="1241810" y="1118357"/>
                </a:cubicBezTo>
                <a:cubicBezTo>
                  <a:pt x="1234861" y="1115975"/>
                  <a:pt x="1231089" y="1111607"/>
                  <a:pt x="1231089" y="1103467"/>
                </a:cubicBezTo>
                <a:cubicBezTo>
                  <a:pt x="1231288" y="1058599"/>
                  <a:pt x="1223346" y="1014922"/>
                  <a:pt x="1209251" y="972437"/>
                </a:cubicBezTo>
                <a:cubicBezTo>
                  <a:pt x="1183442" y="894811"/>
                  <a:pt x="1141353" y="826517"/>
                  <a:pt x="1091522" y="762391"/>
                </a:cubicBezTo>
                <a:cubicBezTo>
                  <a:pt x="1068294" y="732413"/>
                  <a:pt x="1041294" y="705810"/>
                  <a:pt x="1016676" y="677023"/>
                </a:cubicBezTo>
                <a:cubicBezTo>
                  <a:pt x="1007543" y="666303"/>
                  <a:pt x="995830" y="659155"/>
                  <a:pt x="983124" y="653199"/>
                </a:cubicBezTo>
                <a:cubicBezTo>
                  <a:pt x="969227" y="646846"/>
                  <a:pt x="954734" y="641685"/>
                  <a:pt x="941830" y="633545"/>
                </a:cubicBezTo>
                <a:cubicBezTo>
                  <a:pt x="877506" y="592846"/>
                  <a:pt x="821322" y="543412"/>
                  <a:pt x="778439" y="480081"/>
                </a:cubicBezTo>
                <a:cubicBezTo>
                  <a:pt x="746079" y="432235"/>
                  <a:pt x="709152" y="388955"/>
                  <a:pt x="664482" y="352227"/>
                </a:cubicBezTo>
                <a:cubicBezTo>
                  <a:pt x="626563" y="320859"/>
                  <a:pt x="590033" y="287506"/>
                  <a:pt x="557077" y="250778"/>
                </a:cubicBezTo>
                <a:cubicBezTo>
                  <a:pt x="542982" y="235094"/>
                  <a:pt x="527496" y="221197"/>
                  <a:pt x="510621" y="208491"/>
                </a:cubicBezTo>
                <a:cubicBezTo>
                  <a:pt x="449474" y="162630"/>
                  <a:pt x="384753" y="121733"/>
                  <a:pt x="324201" y="75276"/>
                </a:cubicBezTo>
                <a:cubicBezTo>
                  <a:pt x="316061" y="68924"/>
                  <a:pt x="306531" y="64953"/>
                  <a:pt x="296208" y="63762"/>
                </a:cubicBezTo>
                <a:cubicBezTo>
                  <a:pt x="284495" y="62571"/>
                  <a:pt x="273377" y="58997"/>
                  <a:pt x="262458" y="55026"/>
                </a:cubicBezTo>
                <a:cubicBezTo>
                  <a:pt x="242406" y="47681"/>
                  <a:pt x="223149" y="37953"/>
                  <a:pt x="203494" y="29614"/>
                </a:cubicBezTo>
                <a:cubicBezTo>
                  <a:pt x="199325" y="27828"/>
                  <a:pt x="195156" y="26239"/>
                  <a:pt x="190590" y="25842"/>
                </a:cubicBezTo>
                <a:cubicBezTo>
                  <a:pt x="176097" y="25048"/>
                  <a:pt x="161803" y="22269"/>
                  <a:pt x="147707" y="18298"/>
                </a:cubicBezTo>
                <a:cubicBezTo>
                  <a:pt x="128251" y="12739"/>
                  <a:pt x="108993" y="6783"/>
                  <a:pt x="89537" y="1026"/>
                </a:cubicBezTo>
                <a:cubicBezTo>
                  <a:pt x="86956" y="232"/>
                  <a:pt x="83581" y="-1158"/>
                  <a:pt x="81596" y="1820"/>
                </a:cubicBezTo>
                <a:cubicBezTo>
                  <a:pt x="79611" y="4600"/>
                  <a:pt x="82589" y="7180"/>
                  <a:pt x="83978" y="9364"/>
                </a:cubicBezTo>
                <a:cubicBezTo>
                  <a:pt x="93309" y="23261"/>
                  <a:pt x="106810" y="31401"/>
                  <a:pt x="121501" y="37953"/>
                </a:cubicBezTo>
                <a:cubicBezTo>
                  <a:pt x="154457" y="52445"/>
                  <a:pt x="184237" y="71901"/>
                  <a:pt x="211832" y="94733"/>
                </a:cubicBezTo>
                <a:cubicBezTo>
                  <a:pt x="217391" y="99299"/>
                  <a:pt x="222950" y="103666"/>
                  <a:pt x="228906" y="107637"/>
                </a:cubicBezTo>
                <a:cubicBezTo>
                  <a:pt x="237443" y="113394"/>
                  <a:pt x="247171" y="116769"/>
                  <a:pt x="257296" y="114387"/>
                </a:cubicBezTo>
                <a:cubicBezTo>
                  <a:pt x="266627" y="112402"/>
                  <a:pt x="274568" y="114586"/>
                  <a:pt x="282708" y="118755"/>
                </a:cubicBezTo>
                <a:cubicBezTo>
                  <a:pt x="291245" y="123122"/>
                  <a:pt x="299186" y="128284"/>
                  <a:pt x="306730" y="134240"/>
                </a:cubicBezTo>
                <a:cubicBezTo>
                  <a:pt x="359738" y="175137"/>
                  <a:pt x="405797" y="223380"/>
                  <a:pt x="450466" y="272815"/>
                </a:cubicBezTo>
                <a:cubicBezTo>
                  <a:pt x="463768" y="287704"/>
                  <a:pt x="477863" y="301204"/>
                  <a:pt x="495533" y="310734"/>
                </a:cubicBezTo>
                <a:cubicBezTo>
                  <a:pt x="511415" y="319469"/>
                  <a:pt x="523327" y="332175"/>
                  <a:pt x="531268" y="348455"/>
                </a:cubicBezTo>
                <a:cubicBezTo>
                  <a:pt x="535239" y="356396"/>
                  <a:pt x="539209" y="364139"/>
                  <a:pt x="542982" y="372080"/>
                </a:cubicBezTo>
                <a:cubicBezTo>
                  <a:pt x="548937" y="384587"/>
                  <a:pt x="556482" y="396102"/>
                  <a:pt x="565416" y="406823"/>
                </a:cubicBezTo>
                <a:cubicBezTo>
                  <a:pt x="579908" y="424095"/>
                  <a:pt x="595394" y="440772"/>
                  <a:pt x="611276" y="456853"/>
                </a:cubicBezTo>
                <a:cubicBezTo>
                  <a:pt x="621004" y="466779"/>
                  <a:pt x="628151" y="477897"/>
                  <a:pt x="632916" y="490801"/>
                </a:cubicBezTo>
                <a:cubicBezTo>
                  <a:pt x="639666" y="508868"/>
                  <a:pt x="646813" y="526735"/>
                  <a:pt x="653762" y="544802"/>
                </a:cubicBezTo>
                <a:cubicBezTo>
                  <a:pt x="654754" y="547581"/>
                  <a:pt x="657335" y="550559"/>
                  <a:pt x="654357" y="553338"/>
                </a:cubicBezTo>
                <a:cubicBezTo>
                  <a:pt x="651181" y="556118"/>
                  <a:pt x="647409" y="555522"/>
                  <a:pt x="644431" y="553338"/>
                </a:cubicBezTo>
                <a:cubicBezTo>
                  <a:pt x="632916" y="545199"/>
                  <a:pt x="620607" y="543412"/>
                  <a:pt x="607107" y="546191"/>
                </a:cubicBezTo>
                <a:cubicBezTo>
                  <a:pt x="600357" y="547581"/>
                  <a:pt x="595394" y="545199"/>
                  <a:pt x="591026" y="539640"/>
                </a:cubicBezTo>
                <a:cubicBezTo>
                  <a:pt x="584077" y="530309"/>
                  <a:pt x="577526" y="529316"/>
                  <a:pt x="567401" y="534875"/>
                </a:cubicBezTo>
                <a:cubicBezTo>
                  <a:pt x="557871" y="540236"/>
                  <a:pt x="548739" y="546588"/>
                  <a:pt x="541393" y="554728"/>
                </a:cubicBezTo>
                <a:cubicBezTo>
                  <a:pt x="532062" y="564853"/>
                  <a:pt x="521937" y="567434"/>
                  <a:pt x="509430" y="561677"/>
                </a:cubicBezTo>
                <a:cubicBezTo>
                  <a:pt x="504467" y="559294"/>
                  <a:pt x="498709" y="557706"/>
                  <a:pt x="493547" y="560486"/>
                </a:cubicBezTo>
                <a:cubicBezTo>
                  <a:pt x="478658" y="568427"/>
                  <a:pt x="461981" y="572596"/>
                  <a:pt x="447687" y="582125"/>
                </a:cubicBezTo>
                <a:cubicBezTo>
                  <a:pt x="443716" y="584706"/>
                  <a:pt x="439944" y="585302"/>
                  <a:pt x="435576" y="583714"/>
                </a:cubicBezTo>
                <a:cubicBezTo>
                  <a:pt x="430613" y="582125"/>
                  <a:pt x="426841" y="583515"/>
                  <a:pt x="423665" y="587684"/>
                </a:cubicBezTo>
                <a:cubicBezTo>
                  <a:pt x="421878" y="590265"/>
                  <a:pt x="420091" y="593045"/>
                  <a:pt x="417709" y="594831"/>
                </a:cubicBezTo>
                <a:cubicBezTo>
                  <a:pt x="400635" y="607140"/>
                  <a:pt x="393885" y="625207"/>
                  <a:pt x="385745" y="643869"/>
                </a:cubicBezTo>
                <a:cubicBezTo>
                  <a:pt x="379194" y="658758"/>
                  <a:pt x="374230" y="673053"/>
                  <a:pt x="371650" y="689134"/>
                </a:cubicBezTo>
                <a:cubicBezTo>
                  <a:pt x="368076" y="711766"/>
                  <a:pt x="368473" y="733604"/>
                  <a:pt x="376613" y="755046"/>
                </a:cubicBezTo>
                <a:cubicBezTo>
                  <a:pt x="387333" y="783039"/>
                  <a:pt x="402223" y="808649"/>
                  <a:pt x="417709" y="834061"/>
                </a:cubicBezTo>
                <a:cubicBezTo>
                  <a:pt x="425848" y="847561"/>
                  <a:pt x="438554" y="854708"/>
                  <a:pt x="454437" y="855304"/>
                </a:cubicBezTo>
                <a:cubicBezTo>
                  <a:pt x="462775" y="855502"/>
                  <a:pt x="471113" y="855105"/>
                  <a:pt x="479452" y="855105"/>
                </a:cubicBezTo>
                <a:cubicBezTo>
                  <a:pt x="485408" y="855105"/>
                  <a:pt x="491364" y="855701"/>
                  <a:pt x="496922" y="858083"/>
                </a:cubicBezTo>
                <a:cubicBezTo>
                  <a:pt x="500297" y="859473"/>
                  <a:pt x="501489" y="861458"/>
                  <a:pt x="500297" y="865230"/>
                </a:cubicBezTo>
                <a:cubicBezTo>
                  <a:pt x="495334" y="880716"/>
                  <a:pt x="500893" y="892230"/>
                  <a:pt x="513996" y="900767"/>
                </a:cubicBezTo>
                <a:cubicBezTo>
                  <a:pt x="522731" y="906525"/>
                  <a:pt x="528290" y="914664"/>
                  <a:pt x="530276" y="924988"/>
                </a:cubicBezTo>
                <a:cubicBezTo>
                  <a:pt x="531467" y="930547"/>
                  <a:pt x="532261" y="936304"/>
                  <a:pt x="533055" y="941863"/>
                </a:cubicBezTo>
                <a:cubicBezTo>
                  <a:pt x="535636" y="960922"/>
                  <a:pt x="539209" y="964496"/>
                  <a:pt x="558268" y="967672"/>
                </a:cubicBezTo>
                <a:cubicBezTo>
                  <a:pt x="569386" y="969459"/>
                  <a:pt x="576533" y="977797"/>
                  <a:pt x="575938" y="989113"/>
                </a:cubicBezTo>
                <a:cubicBezTo>
                  <a:pt x="575739" y="993878"/>
                  <a:pt x="574349" y="998444"/>
                  <a:pt x="573555" y="1003209"/>
                </a:cubicBezTo>
                <a:cubicBezTo>
                  <a:pt x="572563" y="1010158"/>
                  <a:pt x="571371" y="1016908"/>
                  <a:pt x="578122" y="1022070"/>
                </a:cubicBezTo>
                <a:cubicBezTo>
                  <a:pt x="580504" y="1023856"/>
                  <a:pt x="579908" y="1026834"/>
                  <a:pt x="579908" y="1029415"/>
                </a:cubicBezTo>
                <a:cubicBezTo>
                  <a:pt x="581099" y="1055423"/>
                  <a:pt x="574349" y="1079246"/>
                  <a:pt x="560452" y="1101283"/>
                </a:cubicBezTo>
                <a:cubicBezTo>
                  <a:pt x="546158" y="1124114"/>
                  <a:pt x="532658" y="1147342"/>
                  <a:pt x="521540" y="1171762"/>
                </a:cubicBezTo>
                <a:cubicBezTo>
                  <a:pt x="513798" y="1188835"/>
                  <a:pt x="502084" y="1202931"/>
                  <a:pt x="486599" y="1213453"/>
                </a:cubicBezTo>
                <a:cubicBezTo>
                  <a:pt x="463768" y="1228939"/>
                  <a:pt x="444510" y="1248395"/>
                  <a:pt x="426841" y="1269439"/>
                </a:cubicBezTo>
                <a:cubicBezTo>
                  <a:pt x="411157" y="1288101"/>
                  <a:pt x="395672" y="1306564"/>
                  <a:pt x="380186" y="1325226"/>
                </a:cubicBezTo>
                <a:cubicBezTo>
                  <a:pt x="360135" y="1349248"/>
                  <a:pt x="339686" y="1372476"/>
                  <a:pt x="315068" y="1392131"/>
                </a:cubicBezTo>
                <a:cubicBezTo>
                  <a:pt x="295414" y="1407815"/>
                  <a:pt x="278936" y="1426675"/>
                  <a:pt x="265039" y="1447521"/>
                </a:cubicBezTo>
                <a:cubicBezTo>
                  <a:pt x="256105" y="1461021"/>
                  <a:pt x="245384" y="1472536"/>
                  <a:pt x="231884" y="1481470"/>
                </a:cubicBezTo>
                <a:cubicBezTo>
                  <a:pt x="221560" y="1488220"/>
                  <a:pt x="214612" y="1497551"/>
                  <a:pt x="211832" y="1509860"/>
                </a:cubicBezTo>
                <a:cubicBezTo>
                  <a:pt x="208457" y="1524749"/>
                  <a:pt x="201509" y="1538051"/>
                  <a:pt x="192773" y="1550360"/>
                </a:cubicBezTo>
                <a:cubicBezTo>
                  <a:pt x="182847" y="1564455"/>
                  <a:pt x="174111" y="1579147"/>
                  <a:pt x="165178" y="1593640"/>
                </a:cubicBezTo>
                <a:cubicBezTo>
                  <a:pt x="146913" y="1623221"/>
                  <a:pt x="124082" y="1648434"/>
                  <a:pt x="93111" y="1665309"/>
                </a:cubicBezTo>
                <a:cubicBezTo>
                  <a:pt x="85170" y="1669677"/>
                  <a:pt x="78420" y="1675831"/>
                  <a:pt x="72067" y="1682184"/>
                </a:cubicBezTo>
                <a:cubicBezTo>
                  <a:pt x="66111" y="1688339"/>
                  <a:pt x="60155" y="1694493"/>
                  <a:pt x="54000" y="1700449"/>
                </a:cubicBezTo>
                <a:cubicBezTo>
                  <a:pt x="43677" y="1710574"/>
                  <a:pt x="31566" y="1718912"/>
                  <a:pt x="19257" y="1726060"/>
                </a:cubicBezTo>
                <a:cubicBezTo>
                  <a:pt x="11118" y="1730824"/>
                  <a:pt x="3574" y="1734398"/>
                  <a:pt x="0" y="1743530"/>
                </a:cubicBezTo>
                <a:cubicBezTo>
                  <a:pt x="0" y="1747302"/>
                  <a:pt x="0" y="1751074"/>
                  <a:pt x="0" y="1755045"/>
                </a:cubicBezTo>
                <a:cubicBezTo>
                  <a:pt x="397" y="1755641"/>
                  <a:pt x="596" y="1756236"/>
                  <a:pt x="794" y="1757030"/>
                </a:cubicBezTo>
                <a:cubicBezTo>
                  <a:pt x="6750" y="1774501"/>
                  <a:pt x="15684" y="1789192"/>
                  <a:pt x="34544" y="1795744"/>
                </a:cubicBezTo>
                <a:cubicBezTo>
                  <a:pt x="44669" y="1799317"/>
                  <a:pt x="53802" y="1804876"/>
                  <a:pt x="63728" y="1809244"/>
                </a:cubicBezTo>
                <a:cubicBezTo>
                  <a:pt x="88545" y="1820560"/>
                  <a:pt x="114354" y="1827112"/>
                  <a:pt x="142148" y="1827310"/>
                </a:cubicBezTo>
                <a:cubicBezTo>
                  <a:pt x="156244" y="1827310"/>
                  <a:pt x="170538" y="1826318"/>
                  <a:pt x="184435" y="1829296"/>
                </a:cubicBezTo>
                <a:cubicBezTo>
                  <a:pt x="186817" y="1829296"/>
                  <a:pt x="189200" y="1829296"/>
                  <a:pt x="191582" y="1829296"/>
                </a:cubicBezTo>
                <a:cubicBezTo>
                  <a:pt x="197538" y="1824928"/>
                  <a:pt x="197340" y="1819965"/>
                  <a:pt x="192773" y="1814604"/>
                </a:cubicBezTo>
                <a:cubicBezTo>
                  <a:pt x="187413" y="1808251"/>
                  <a:pt x="182450" y="1801501"/>
                  <a:pt x="179075" y="1793758"/>
                </a:cubicBezTo>
                <a:cubicBezTo>
                  <a:pt x="174509" y="1783236"/>
                  <a:pt x="167560" y="1775494"/>
                  <a:pt x="157236" y="1770332"/>
                </a:cubicBezTo>
                <a:cubicBezTo>
                  <a:pt x="147310" y="1765369"/>
                  <a:pt x="143736" y="1756832"/>
                  <a:pt x="145523" y="1745913"/>
                </a:cubicBezTo>
                <a:cubicBezTo>
                  <a:pt x="146516" y="1739361"/>
                  <a:pt x="149097" y="1733604"/>
                  <a:pt x="152472" y="1728045"/>
                </a:cubicBezTo>
                <a:cubicBezTo>
                  <a:pt x="160016" y="1715537"/>
                  <a:pt x="170339" y="1705214"/>
                  <a:pt x="181457" y="1695883"/>
                </a:cubicBezTo>
                <a:cubicBezTo>
                  <a:pt x="209251" y="1672853"/>
                  <a:pt x="240619" y="1655978"/>
                  <a:pt x="273774" y="1642280"/>
                </a:cubicBezTo>
                <a:cubicBezTo>
                  <a:pt x="311892" y="1626397"/>
                  <a:pt x="349613" y="1609721"/>
                  <a:pt x="382370" y="1584309"/>
                </a:cubicBezTo>
                <a:cubicBezTo>
                  <a:pt x="406194" y="1565845"/>
                  <a:pt x="431010" y="1549963"/>
                  <a:pt x="460194" y="1540632"/>
                </a:cubicBezTo>
                <a:cubicBezTo>
                  <a:pt x="485408" y="1532492"/>
                  <a:pt x="509430" y="1519786"/>
                  <a:pt x="536232" y="1516808"/>
                </a:cubicBezTo>
                <a:cubicBezTo>
                  <a:pt x="557276" y="1514426"/>
                  <a:pt x="577129" y="1508668"/>
                  <a:pt x="596783" y="1500727"/>
                </a:cubicBezTo>
                <a:cubicBezTo>
                  <a:pt x="606114" y="1496955"/>
                  <a:pt x="615644" y="1493977"/>
                  <a:pt x="625570" y="1492190"/>
                </a:cubicBezTo>
                <a:cubicBezTo>
                  <a:pt x="646813" y="1488418"/>
                  <a:pt x="667063" y="1482065"/>
                  <a:pt x="686916" y="1473727"/>
                </a:cubicBezTo>
                <a:cubicBezTo>
                  <a:pt x="726424" y="1457448"/>
                  <a:pt x="762557" y="1434815"/>
                  <a:pt x="799086" y="1412977"/>
                </a:cubicBezTo>
                <a:cubicBezTo>
                  <a:pt x="827476" y="1396101"/>
                  <a:pt x="855469" y="1378234"/>
                  <a:pt x="888028" y="1369895"/>
                </a:cubicBezTo>
                <a:cubicBezTo>
                  <a:pt x="901330" y="1366520"/>
                  <a:pt x="914234" y="1361160"/>
                  <a:pt x="926940" y="1355800"/>
                </a:cubicBezTo>
                <a:cubicBezTo>
                  <a:pt x="952550" y="1344682"/>
                  <a:pt x="975779" y="1328998"/>
                  <a:pt x="1001588" y="1318476"/>
                </a:cubicBezTo>
                <a:cubicBezTo>
                  <a:pt x="1004367" y="1317285"/>
                  <a:pt x="1007345" y="1315299"/>
                  <a:pt x="1008933" y="1312917"/>
                </a:cubicBezTo>
                <a:cubicBezTo>
                  <a:pt x="1013102" y="1306763"/>
                  <a:pt x="1019058" y="1305770"/>
                  <a:pt x="1025808" y="1305770"/>
                </a:cubicBezTo>
                <a:cubicBezTo>
                  <a:pt x="1044669" y="1305969"/>
                  <a:pt x="1063132" y="1309741"/>
                  <a:pt x="1081794" y="1312520"/>
                </a:cubicBezTo>
                <a:cubicBezTo>
                  <a:pt x="1110581" y="1317086"/>
                  <a:pt x="1138574" y="1325822"/>
                  <a:pt x="1168353" y="1325425"/>
                </a:cubicBezTo>
                <a:cubicBezTo>
                  <a:pt x="1209052" y="1324829"/>
                  <a:pt x="1249751" y="1327211"/>
                  <a:pt x="1290450" y="1325822"/>
                </a:cubicBezTo>
                <a:cubicBezTo>
                  <a:pt x="1321619" y="1324630"/>
                  <a:pt x="1352788" y="1321851"/>
                  <a:pt x="1382171" y="1310138"/>
                </a:cubicBezTo>
                <a:cubicBezTo>
                  <a:pt x="1419892" y="1295049"/>
                  <a:pt x="1459201" y="1287704"/>
                  <a:pt x="1499900" y="1287704"/>
                </a:cubicBezTo>
                <a:cubicBezTo>
                  <a:pt x="1520348" y="1287704"/>
                  <a:pt x="1520348" y="1287505"/>
                  <a:pt x="1513598" y="1306763"/>
                </a:cubicBezTo>
                <a:cubicBezTo>
                  <a:pt x="1495532" y="1357984"/>
                  <a:pt x="1493150" y="1409403"/>
                  <a:pt x="1509826" y="1461617"/>
                </a:cubicBezTo>
                <a:cubicBezTo>
                  <a:pt x="1515584" y="1479881"/>
                  <a:pt x="1518959" y="1498543"/>
                  <a:pt x="1518363" y="1517801"/>
                </a:cubicBezTo>
                <a:cubicBezTo>
                  <a:pt x="1518165" y="1521573"/>
                  <a:pt x="1518363" y="1525544"/>
                  <a:pt x="1519157" y="1529117"/>
                </a:cubicBezTo>
                <a:cubicBezTo>
                  <a:pt x="1531268" y="1575375"/>
                  <a:pt x="1523128" y="1622625"/>
                  <a:pt x="1525510" y="1669280"/>
                </a:cubicBezTo>
                <a:cubicBezTo>
                  <a:pt x="1525510" y="1670471"/>
                  <a:pt x="1525113" y="1671662"/>
                  <a:pt x="1524915" y="1672853"/>
                </a:cubicBezTo>
                <a:cubicBezTo>
                  <a:pt x="1522532" y="1694295"/>
                  <a:pt x="1515782" y="1714545"/>
                  <a:pt x="1511216" y="1735589"/>
                </a:cubicBezTo>
                <a:cubicBezTo>
                  <a:pt x="1506848" y="1755442"/>
                  <a:pt x="1515187" y="1765369"/>
                  <a:pt x="1535437" y="1765170"/>
                </a:cubicBezTo>
                <a:cubicBezTo>
                  <a:pt x="1620805" y="1763979"/>
                  <a:pt x="1706372" y="1767751"/>
                  <a:pt x="1791740" y="1760802"/>
                </a:cubicBezTo>
                <a:cubicBezTo>
                  <a:pt x="1793924" y="1760604"/>
                  <a:pt x="1796108" y="1760207"/>
                  <a:pt x="1797894" y="1759413"/>
                </a:cubicBezTo>
                <a:cubicBezTo>
                  <a:pt x="1800674" y="1758222"/>
                  <a:pt x="1803850" y="1757229"/>
                  <a:pt x="1802858" y="1753854"/>
                </a:cubicBezTo>
                <a:close/>
                <a:moveTo>
                  <a:pt x="679174" y="614486"/>
                </a:moveTo>
                <a:cubicBezTo>
                  <a:pt x="680166" y="609920"/>
                  <a:pt x="681953" y="605354"/>
                  <a:pt x="682946" y="600787"/>
                </a:cubicBezTo>
                <a:cubicBezTo>
                  <a:pt x="683938" y="595427"/>
                  <a:pt x="686122" y="596221"/>
                  <a:pt x="689497" y="598802"/>
                </a:cubicBezTo>
                <a:cubicBezTo>
                  <a:pt x="696843" y="604559"/>
                  <a:pt x="701608" y="612104"/>
                  <a:pt x="704586" y="620839"/>
                </a:cubicBezTo>
                <a:cubicBezTo>
                  <a:pt x="706968" y="627589"/>
                  <a:pt x="708953" y="634339"/>
                  <a:pt x="710740" y="641288"/>
                </a:cubicBezTo>
                <a:cubicBezTo>
                  <a:pt x="712527" y="647641"/>
                  <a:pt x="711336" y="649030"/>
                  <a:pt x="704784" y="648832"/>
                </a:cubicBezTo>
                <a:cubicBezTo>
                  <a:pt x="686122" y="648038"/>
                  <a:pt x="674806" y="632751"/>
                  <a:pt x="679174" y="614486"/>
                </a:cubicBezTo>
                <a:close/>
                <a:moveTo>
                  <a:pt x="642048" y="772913"/>
                </a:moveTo>
                <a:cubicBezTo>
                  <a:pt x="644034" y="771722"/>
                  <a:pt x="645820" y="772318"/>
                  <a:pt x="647012" y="773906"/>
                </a:cubicBezTo>
                <a:cubicBezTo>
                  <a:pt x="655747" y="784230"/>
                  <a:pt x="662100" y="795745"/>
                  <a:pt x="663490" y="809443"/>
                </a:cubicBezTo>
                <a:cubicBezTo>
                  <a:pt x="663490" y="813414"/>
                  <a:pt x="662497" y="816987"/>
                  <a:pt x="659321" y="819767"/>
                </a:cubicBezTo>
                <a:cubicBezTo>
                  <a:pt x="656144" y="822546"/>
                  <a:pt x="652372" y="824531"/>
                  <a:pt x="648203" y="822943"/>
                </a:cubicBezTo>
                <a:cubicBezTo>
                  <a:pt x="644431" y="821554"/>
                  <a:pt x="645026" y="817384"/>
                  <a:pt x="645026" y="814208"/>
                </a:cubicBezTo>
                <a:cubicBezTo>
                  <a:pt x="645026" y="806267"/>
                  <a:pt x="644232" y="798921"/>
                  <a:pt x="637681" y="792767"/>
                </a:cubicBezTo>
                <a:cubicBezTo>
                  <a:pt x="633512" y="788597"/>
                  <a:pt x="636688" y="775891"/>
                  <a:pt x="642048" y="772913"/>
                </a:cubicBezTo>
                <a:close/>
                <a:moveTo>
                  <a:pt x="888227" y="1058202"/>
                </a:moveTo>
                <a:cubicBezTo>
                  <a:pt x="888227" y="1058798"/>
                  <a:pt x="887432" y="1059393"/>
                  <a:pt x="886837" y="1059592"/>
                </a:cubicBezTo>
                <a:cubicBezTo>
                  <a:pt x="874726" y="1065349"/>
                  <a:pt x="868175" y="1076864"/>
                  <a:pt x="859241" y="1085996"/>
                </a:cubicBezTo>
                <a:cubicBezTo>
                  <a:pt x="854079" y="1091357"/>
                  <a:pt x="850307" y="1097710"/>
                  <a:pt x="850307" y="1105651"/>
                </a:cubicBezTo>
                <a:cubicBezTo>
                  <a:pt x="850307" y="1107438"/>
                  <a:pt x="850109" y="1109225"/>
                  <a:pt x="848719" y="1110217"/>
                </a:cubicBezTo>
                <a:cubicBezTo>
                  <a:pt x="838594" y="1118158"/>
                  <a:pt x="838395" y="1132056"/>
                  <a:pt x="830454" y="1141387"/>
                </a:cubicBezTo>
                <a:cubicBezTo>
                  <a:pt x="828469" y="1143769"/>
                  <a:pt x="829858" y="1146945"/>
                  <a:pt x="830454" y="1149725"/>
                </a:cubicBezTo>
                <a:cubicBezTo>
                  <a:pt x="832241" y="1159254"/>
                  <a:pt x="829263" y="1166004"/>
                  <a:pt x="820925" y="1170571"/>
                </a:cubicBezTo>
                <a:cubicBezTo>
                  <a:pt x="813976" y="1174541"/>
                  <a:pt x="808020" y="1179504"/>
                  <a:pt x="802660" y="1185262"/>
                </a:cubicBezTo>
                <a:cubicBezTo>
                  <a:pt x="737542" y="1254152"/>
                  <a:pt x="664482" y="1313910"/>
                  <a:pt x="588445" y="1370491"/>
                </a:cubicBezTo>
                <a:cubicBezTo>
                  <a:pt x="563629" y="1388954"/>
                  <a:pt x="535239" y="1398484"/>
                  <a:pt x="505261" y="1404440"/>
                </a:cubicBezTo>
                <a:cubicBezTo>
                  <a:pt x="462378" y="1412778"/>
                  <a:pt x="419495" y="1421910"/>
                  <a:pt x="377605" y="1435014"/>
                </a:cubicBezTo>
                <a:cubicBezTo>
                  <a:pt x="375819" y="1435609"/>
                  <a:pt x="374032" y="1436403"/>
                  <a:pt x="371451" y="1435609"/>
                </a:cubicBezTo>
                <a:cubicBezTo>
                  <a:pt x="381179" y="1424888"/>
                  <a:pt x="391701" y="1415756"/>
                  <a:pt x="403414" y="1407815"/>
                </a:cubicBezTo>
                <a:cubicBezTo>
                  <a:pt x="418701" y="1397690"/>
                  <a:pt x="433988" y="1387763"/>
                  <a:pt x="449672" y="1378234"/>
                </a:cubicBezTo>
                <a:cubicBezTo>
                  <a:pt x="504864" y="1344682"/>
                  <a:pt x="548143" y="1299218"/>
                  <a:pt x="584673" y="1246608"/>
                </a:cubicBezTo>
                <a:cubicBezTo>
                  <a:pt x="596783" y="1229137"/>
                  <a:pt x="608497" y="1211468"/>
                  <a:pt x="619019" y="1193203"/>
                </a:cubicBezTo>
                <a:cubicBezTo>
                  <a:pt x="628945" y="1176129"/>
                  <a:pt x="640063" y="1159850"/>
                  <a:pt x="652968" y="1144762"/>
                </a:cubicBezTo>
                <a:cubicBezTo>
                  <a:pt x="663887" y="1132056"/>
                  <a:pt x="671828" y="1117364"/>
                  <a:pt x="678380" y="1102078"/>
                </a:cubicBezTo>
                <a:cubicBezTo>
                  <a:pt x="686321" y="1083614"/>
                  <a:pt x="695056" y="1065746"/>
                  <a:pt x="705181" y="1048474"/>
                </a:cubicBezTo>
                <a:cubicBezTo>
                  <a:pt x="708953" y="1042121"/>
                  <a:pt x="711931" y="1035371"/>
                  <a:pt x="714512" y="1028423"/>
                </a:cubicBezTo>
                <a:cubicBezTo>
                  <a:pt x="717093" y="1022070"/>
                  <a:pt x="721064" y="1018893"/>
                  <a:pt x="727814" y="1018496"/>
                </a:cubicBezTo>
                <a:cubicBezTo>
                  <a:pt x="745681" y="1017305"/>
                  <a:pt x="763351" y="1015915"/>
                  <a:pt x="781218" y="1014724"/>
                </a:cubicBezTo>
                <a:cubicBezTo>
                  <a:pt x="786182" y="1014327"/>
                  <a:pt x="791145" y="1013731"/>
                  <a:pt x="795711" y="1011547"/>
                </a:cubicBezTo>
                <a:cubicBezTo>
                  <a:pt x="802858" y="1008172"/>
                  <a:pt x="810204" y="1009562"/>
                  <a:pt x="817351" y="1011150"/>
                </a:cubicBezTo>
                <a:cubicBezTo>
                  <a:pt x="825888" y="1013136"/>
                  <a:pt x="834226" y="1014128"/>
                  <a:pt x="842763" y="1011547"/>
                </a:cubicBezTo>
                <a:cubicBezTo>
                  <a:pt x="847131" y="1010158"/>
                  <a:pt x="850704" y="1011944"/>
                  <a:pt x="854079" y="1014327"/>
                </a:cubicBezTo>
                <a:cubicBezTo>
                  <a:pt x="862616" y="1020283"/>
                  <a:pt x="871550" y="1021474"/>
                  <a:pt x="881079" y="1017106"/>
                </a:cubicBezTo>
                <a:cubicBezTo>
                  <a:pt x="884851" y="1015518"/>
                  <a:pt x="888624" y="1015121"/>
                  <a:pt x="891800" y="1018099"/>
                </a:cubicBezTo>
                <a:cubicBezTo>
                  <a:pt x="894977" y="1021077"/>
                  <a:pt x="892396" y="1023856"/>
                  <a:pt x="891204" y="1026437"/>
                </a:cubicBezTo>
                <a:cubicBezTo>
                  <a:pt x="890609" y="1028026"/>
                  <a:pt x="889616" y="1029614"/>
                  <a:pt x="890807" y="1031202"/>
                </a:cubicBezTo>
                <a:cubicBezTo>
                  <a:pt x="898153" y="1040930"/>
                  <a:pt x="888624" y="1049070"/>
                  <a:pt x="888227" y="1058202"/>
                </a:cubicBezTo>
                <a:close/>
              </a:path>
            </a:pathLst>
          </a:custGeom>
          <a:solidFill>
            <a:schemeClr val="accent4"/>
          </a:solidFill>
          <a:ln w="19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4F939E8-1B5D-4280-8558-91BD371963A8}"/>
              </a:ext>
            </a:extLst>
          </p:cNvPr>
          <p:cNvSpPr/>
          <p:nvPr/>
        </p:nvSpPr>
        <p:spPr>
          <a:xfrm>
            <a:off x="4339980" y="4303990"/>
            <a:ext cx="1062173" cy="761307"/>
          </a:xfrm>
          <a:custGeom>
            <a:avLst/>
            <a:gdLst>
              <a:gd name="connsiteX0" fmla="*/ 855183 w 1171182"/>
              <a:gd name="connsiteY0" fmla="*/ 723974 h 839438"/>
              <a:gd name="connsiteX1" fmla="*/ 837588 w 1171182"/>
              <a:gd name="connsiteY1" fmla="*/ 784824 h 839438"/>
              <a:gd name="connsiteX2" fmla="*/ 816327 w 1171182"/>
              <a:gd name="connsiteY2" fmla="*/ 810850 h 839438"/>
              <a:gd name="connsiteX3" fmla="*/ 664385 w 1171182"/>
              <a:gd name="connsiteY3" fmla="*/ 832844 h 839438"/>
              <a:gd name="connsiteX4" fmla="*/ 657970 w 1171182"/>
              <a:gd name="connsiteY4" fmla="*/ 832294 h 839438"/>
              <a:gd name="connsiteX5" fmla="*/ 654854 w 1171182"/>
              <a:gd name="connsiteY5" fmla="*/ 829545 h 839438"/>
              <a:gd name="connsiteX6" fmla="*/ 698843 w 1171182"/>
              <a:gd name="connsiteY6" fmla="*/ 814882 h 839438"/>
              <a:gd name="connsiteX7" fmla="*/ 728901 w 1171182"/>
              <a:gd name="connsiteY7" fmla="*/ 806818 h 839438"/>
              <a:gd name="connsiteX8" fmla="*/ 738249 w 1171182"/>
              <a:gd name="connsiteY8" fmla="*/ 790872 h 839438"/>
              <a:gd name="connsiteX9" fmla="*/ 631028 w 1171182"/>
              <a:gd name="connsiteY9" fmla="*/ 784274 h 839438"/>
              <a:gd name="connsiteX10" fmla="*/ 630661 w 1171182"/>
              <a:gd name="connsiteY10" fmla="*/ 781708 h 839438"/>
              <a:gd name="connsiteX11" fmla="*/ 642941 w 1171182"/>
              <a:gd name="connsiteY11" fmla="*/ 778226 h 839438"/>
              <a:gd name="connsiteX12" fmla="*/ 679598 w 1171182"/>
              <a:gd name="connsiteY12" fmla="*/ 770711 h 839438"/>
              <a:gd name="connsiteX13" fmla="*/ 771423 w 1171182"/>
              <a:gd name="connsiteY13" fmla="*/ 676137 h 839438"/>
              <a:gd name="connsiteX14" fmla="*/ 769590 w 1171182"/>
              <a:gd name="connsiteY14" fmla="*/ 662757 h 839438"/>
              <a:gd name="connsiteX15" fmla="*/ 757493 w 1171182"/>
              <a:gd name="connsiteY15" fmla="*/ 667156 h 839438"/>
              <a:gd name="connsiteX16" fmla="*/ 677032 w 1171182"/>
              <a:gd name="connsiteY16" fmla="*/ 681452 h 839438"/>
              <a:gd name="connsiteX17" fmla="*/ 653388 w 1171182"/>
              <a:gd name="connsiteY17" fmla="*/ 672104 h 839438"/>
              <a:gd name="connsiteX18" fmla="*/ 628462 w 1171182"/>
              <a:gd name="connsiteY18" fmla="*/ 667339 h 839438"/>
              <a:gd name="connsiteX19" fmla="*/ 616548 w 1171182"/>
              <a:gd name="connsiteY19" fmla="*/ 667156 h 839438"/>
              <a:gd name="connsiteX20" fmla="*/ 600053 w 1171182"/>
              <a:gd name="connsiteY20" fmla="*/ 654509 h 839438"/>
              <a:gd name="connsiteX21" fmla="*/ 596937 w 1171182"/>
              <a:gd name="connsiteY21" fmla="*/ 648094 h 839438"/>
              <a:gd name="connsiteX22" fmla="*/ 585207 w 1171182"/>
              <a:gd name="connsiteY22" fmla="*/ 627017 h 839438"/>
              <a:gd name="connsiteX23" fmla="*/ 572010 w 1171182"/>
              <a:gd name="connsiteY23" fmla="*/ 612537 h 839438"/>
              <a:gd name="connsiteX24" fmla="*/ 568894 w 1171182"/>
              <a:gd name="connsiteY24" fmla="*/ 584678 h 839438"/>
              <a:gd name="connsiteX25" fmla="*/ 587406 w 1171182"/>
              <a:gd name="connsiteY25" fmla="*/ 566900 h 839438"/>
              <a:gd name="connsiteX26" fmla="*/ 579891 w 1171182"/>
              <a:gd name="connsiteY26" fmla="*/ 528410 h 839438"/>
              <a:gd name="connsiteX27" fmla="*/ 516842 w 1171182"/>
              <a:gd name="connsiteY27" fmla="*/ 506599 h 839438"/>
              <a:gd name="connsiteX28" fmla="*/ 441329 w 1171182"/>
              <a:gd name="connsiteY28" fmla="*/ 447215 h 839438"/>
              <a:gd name="connsiteX29" fmla="*/ 396608 w 1171182"/>
              <a:gd name="connsiteY29" fmla="*/ 358323 h 839438"/>
              <a:gd name="connsiteX30" fmla="*/ 395142 w 1171182"/>
              <a:gd name="connsiteY30" fmla="*/ 348609 h 839438"/>
              <a:gd name="connsiteX31" fmla="*/ 393675 w 1171182"/>
              <a:gd name="connsiteY31" fmla="*/ 271630 h 839438"/>
              <a:gd name="connsiteX32" fmla="*/ 391842 w 1171182"/>
              <a:gd name="connsiteY32" fmla="*/ 259167 h 839438"/>
              <a:gd name="connsiteX33" fmla="*/ 382495 w 1171182"/>
              <a:gd name="connsiteY33" fmla="*/ 267414 h 839438"/>
              <a:gd name="connsiteX34" fmla="*/ 365450 w 1171182"/>
              <a:gd name="connsiteY34" fmla="*/ 288858 h 839438"/>
              <a:gd name="connsiteX35" fmla="*/ 326227 w 1171182"/>
              <a:gd name="connsiteY35" fmla="*/ 331014 h 839438"/>
              <a:gd name="connsiteX36" fmla="*/ 287371 w 1171182"/>
              <a:gd name="connsiteY36" fmla="*/ 375735 h 839438"/>
              <a:gd name="connsiteX37" fmla="*/ 259328 w 1171182"/>
              <a:gd name="connsiteY37" fmla="*/ 408176 h 839438"/>
              <a:gd name="connsiteX38" fmla="*/ 185832 w 1171182"/>
              <a:gd name="connsiteY38" fmla="*/ 522728 h 839438"/>
              <a:gd name="connsiteX39" fmla="*/ 128831 w 1171182"/>
              <a:gd name="connsiteY39" fmla="*/ 659458 h 839438"/>
              <a:gd name="connsiteX40" fmla="*/ 114534 w 1171182"/>
              <a:gd name="connsiteY40" fmla="*/ 709494 h 839438"/>
              <a:gd name="connsiteX41" fmla="*/ 130113 w 1171182"/>
              <a:gd name="connsiteY41" fmla="*/ 736254 h 839438"/>
              <a:gd name="connsiteX42" fmla="*/ 147159 w 1171182"/>
              <a:gd name="connsiteY42" fmla="*/ 745051 h 839438"/>
              <a:gd name="connsiteX43" fmla="*/ 199761 w 1171182"/>
              <a:gd name="connsiteY43" fmla="*/ 767595 h 839438"/>
              <a:gd name="connsiteX44" fmla="*/ 227620 w 1171182"/>
              <a:gd name="connsiteY44" fmla="*/ 778776 h 839438"/>
              <a:gd name="connsiteX45" fmla="*/ 234952 w 1171182"/>
              <a:gd name="connsiteY45" fmla="*/ 789406 h 839438"/>
              <a:gd name="connsiteX46" fmla="*/ 223955 w 1171182"/>
              <a:gd name="connsiteY46" fmla="*/ 793988 h 839438"/>
              <a:gd name="connsiteX47" fmla="*/ 187665 w 1171182"/>
              <a:gd name="connsiteY47" fmla="*/ 794171 h 839438"/>
              <a:gd name="connsiteX48" fmla="*/ 186565 w 1171182"/>
              <a:gd name="connsiteY48" fmla="*/ 796737 h 839438"/>
              <a:gd name="connsiteX49" fmla="*/ 198295 w 1171182"/>
              <a:gd name="connsiteY49" fmla="*/ 803519 h 839438"/>
              <a:gd name="connsiteX50" fmla="*/ 216623 w 1171182"/>
              <a:gd name="connsiteY50" fmla="*/ 815066 h 839438"/>
              <a:gd name="connsiteX51" fmla="*/ 214791 w 1171182"/>
              <a:gd name="connsiteY51" fmla="*/ 828079 h 839438"/>
              <a:gd name="connsiteX52" fmla="*/ 177034 w 1171182"/>
              <a:gd name="connsiteY52" fmla="*/ 837976 h 839438"/>
              <a:gd name="connsiteX53" fmla="*/ 86309 w 1171182"/>
              <a:gd name="connsiteY53" fmla="*/ 833761 h 839438"/>
              <a:gd name="connsiteX54" fmla="*/ 38472 w 1171182"/>
              <a:gd name="connsiteY54" fmla="*/ 834677 h 839438"/>
              <a:gd name="connsiteX55" fmla="*/ 4198 w 1171182"/>
              <a:gd name="connsiteY55" fmla="*/ 778409 h 839438"/>
              <a:gd name="connsiteX56" fmla="*/ 29124 w 1171182"/>
              <a:gd name="connsiteY56" fmla="*/ 669172 h 839438"/>
              <a:gd name="connsiteX57" fmla="*/ 40121 w 1171182"/>
              <a:gd name="connsiteY57" fmla="*/ 537941 h 839438"/>
              <a:gd name="connsiteX58" fmla="*/ 92907 w 1171182"/>
              <a:gd name="connsiteY58" fmla="*/ 412575 h 839438"/>
              <a:gd name="connsiteX59" fmla="*/ 112152 w 1171182"/>
              <a:gd name="connsiteY59" fmla="*/ 394796 h 839438"/>
              <a:gd name="connsiteX60" fmla="*/ 127914 w 1171182"/>
              <a:gd name="connsiteY60" fmla="*/ 374269 h 839438"/>
              <a:gd name="connsiteX61" fmla="*/ 133962 w 1171182"/>
              <a:gd name="connsiteY61" fmla="*/ 361989 h 839438"/>
              <a:gd name="connsiteX62" fmla="*/ 172635 w 1171182"/>
              <a:gd name="connsiteY62" fmla="*/ 274562 h 839438"/>
              <a:gd name="connsiteX63" fmla="*/ 225971 w 1171182"/>
              <a:gd name="connsiteY63" fmla="*/ 164959 h 839438"/>
              <a:gd name="connsiteX64" fmla="*/ 237151 w 1171182"/>
              <a:gd name="connsiteY64" fmla="*/ 143331 h 839438"/>
              <a:gd name="connsiteX65" fmla="*/ 262261 w 1171182"/>
              <a:gd name="connsiteY65" fmla="*/ 87430 h 839438"/>
              <a:gd name="connsiteX66" fmla="*/ 282789 w 1171182"/>
              <a:gd name="connsiteY66" fmla="*/ 44541 h 839438"/>
              <a:gd name="connsiteX67" fmla="*/ 315047 w 1171182"/>
              <a:gd name="connsiteY67" fmla="*/ 6052 h 839438"/>
              <a:gd name="connsiteX68" fmla="*/ 329526 w 1171182"/>
              <a:gd name="connsiteY68" fmla="*/ 920 h 839438"/>
              <a:gd name="connsiteX69" fmla="*/ 490999 w 1171182"/>
              <a:gd name="connsiteY69" fmla="*/ 95128 h 839438"/>
              <a:gd name="connsiteX70" fmla="*/ 518675 w 1171182"/>
              <a:gd name="connsiteY70" fmla="*/ 140215 h 839438"/>
              <a:gd name="connsiteX71" fmla="*/ 532971 w 1171182"/>
              <a:gd name="connsiteY71" fmla="*/ 175956 h 839438"/>
              <a:gd name="connsiteX72" fmla="*/ 539386 w 1171182"/>
              <a:gd name="connsiteY72" fmla="*/ 194651 h 839438"/>
              <a:gd name="connsiteX73" fmla="*/ 557714 w 1171182"/>
              <a:gd name="connsiteY73" fmla="*/ 233140 h 839438"/>
              <a:gd name="connsiteX74" fmla="*/ 616365 w 1171182"/>
              <a:gd name="connsiteY74" fmla="*/ 347876 h 839438"/>
              <a:gd name="connsiteX75" fmla="*/ 648073 w 1171182"/>
              <a:gd name="connsiteY75" fmla="*/ 399195 h 839438"/>
              <a:gd name="connsiteX76" fmla="*/ 674832 w 1171182"/>
              <a:gd name="connsiteY76" fmla="*/ 434935 h 839438"/>
              <a:gd name="connsiteX77" fmla="*/ 686379 w 1171182"/>
              <a:gd name="connsiteY77" fmla="*/ 445199 h 839438"/>
              <a:gd name="connsiteX78" fmla="*/ 731834 w 1171182"/>
              <a:gd name="connsiteY78" fmla="*/ 491937 h 839438"/>
              <a:gd name="connsiteX79" fmla="*/ 761892 w 1171182"/>
              <a:gd name="connsiteY79" fmla="*/ 518696 h 839438"/>
              <a:gd name="connsiteX80" fmla="*/ 787552 w 1171182"/>
              <a:gd name="connsiteY80" fmla="*/ 556086 h 839438"/>
              <a:gd name="connsiteX81" fmla="*/ 791401 w 1171182"/>
              <a:gd name="connsiteY81" fmla="*/ 573864 h 839438"/>
              <a:gd name="connsiteX82" fmla="*/ 812478 w 1171182"/>
              <a:gd name="connsiteY82" fmla="*/ 588161 h 839438"/>
              <a:gd name="connsiteX83" fmla="*/ 840704 w 1171182"/>
              <a:gd name="connsiteY83" fmla="*/ 601174 h 839438"/>
              <a:gd name="connsiteX84" fmla="*/ 906503 w 1171182"/>
              <a:gd name="connsiteY84" fmla="*/ 663673 h 839438"/>
              <a:gd name="connsiteX85" fmla="*/ 995395 w 1171182"/>
              <a:gd name="connsiteY85" fmla="*/ 745601 h 839438"/>
              <a:gd name="connsiteX86" fmla="*/ 1090153 w 1171182"/>
              <a:gd name="connsiteY86" fmla="*/ 788306 h 839438"/>
              <a:gd name="connsiteX87" fmla="*/ 1162550 w 1171182"/>
              <a:gd name="connsiteY87" fmla="*/ 798753 h 839438"/>
              <a:gd name="connsiteX88" fmla="*/ 1171897 w 1171182"/>
              <a:gd name="connsiteY88" fmla="*/ 809017 h 839438"/>
              <a:gd name="connsiteX89" fmla="*/ 1161084 w 1171182"/>
              <a:gd name="connsiteY89" fmla="*/ 822214 h 839438"/>
              <a:gd name="connsiteX90" fmla="*/ 1084288 w 1171182"/>
              <a:gd name="connsiteY90" fmla="*/ 825879 h 839438"/>
              <a:gd name="connsiteX91" fmla="*/ 1028570 w 1171182"/>
              <a:gd name="connsiteY91" fmla="*/ 823130 h 839438"/>
              <a:gd name="connsiteX92" fmla="*/ 1005293 w 1171182"/>
              <a:gd name="connsiteY92" fmla="*/ 810300 h 839438"/>
              <a:gd name="connsiteX93" fmla="*/ 986781 w 1171182"/>
              <a:gd name="connsiteY93" fmla="*/ 792888 h 839438"/>
              <a:gd name="connsiteX94" fmla="*/ 855183 w 1171182"/>
              <a:gd name="connsiteY94" fmla="*/ 723974 h 83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171182" h="839438">
                <a:moveTo>
                  <a:pt x="855183" y="723974"/>
                </a:moveTo>
                <a:cubicBezTo>
                  <a:pt x="844920" y="744135"/>
                  <a:pt x="840337" y="764479"/>
                  <a:pt x="837588" y="784824"/>
                </a:cubicBezTo>
                <a:cubicBezTo>
                  <a:pt x="835755" y="798570"/>
                  <a:pt x="829524" y="805535"/>
                  <a:pt x="816327" y="810850"/>
                </a:cubicBezTo>
                <a:cubicBezTo>
                  <a:pt x="767207" y="830278"/>
                  <a:pt x="716438" y="835044"/>
                  <a:pt x="664385" y="832844"/>
                </a:cubicBezTo>
                <a:cubicBezTo>
                  <a:pt x="662186" y="832844"/>
                  <a:pt x="660170" y="832478"/>
                  <a:pt x="657970" y="832294"/>
                </a:cubicBezTo>
                <a:cubicBezTo>
                  <a:pt x="657420" y="832294"/>
                  <a:pt x="657054" y="831561"/>
                  <a:pt x="654854" y="829545"/>
                </a:cubicBezTo>
                <a:cubicBezTo>
                  <a:pt x="670250" y="824413"/>
                  <a:pt x="684546" y="819464"/>
                  <a:pt x="698843" y="814882"/>
                </a:cubicBezTo>
                <a:cubicBezTo>
                  <a:pt x="708740" y="811767"/>
                  <a:pt x="719004" y="809750"/>
                  <a:pt x="728901" y="806818"/>
                </a:cubicBezTo>
                <a:cubicBezTo>
                  <a:pt x="735682" y="804802"/>
                  <a:pt x="739531" y="800036"/>
                  <a:pt x="738249" y="790872"/>
                </a:cubicBezTo>
                <a:cubicBezTo>
                  <a:pt x="702691" y="788673"/>
                  <a:pt x="666768" y="786473"/>
                  <a:pt x="631028" y="784274"/>
                </a:cubicBezTo>
                <a:cubicBezTo>
                  <a:pt x="630844" y="783358"/>
                  <a:pt x="630844" y="782624"/>
                  <a:pt x="630661" y="781708"/>
                </a:cubicBezTo>
                <a:cubicBezTo>
                  <a:pt x="634693" y="780425"/>
                  <a:pt x="638909" y="778959"/>
                  <a:pt x="642941" y="778226"/>
                </a:cubicBezTo>
                <a:cubicBezTo>
                  <a:pt x="655221" y="775660"/>
                  <a:pt x="667684" y="774010"/>
                  <a:pt x="679598" y="770711"/>
                </a:cubicBezTo>
                <a:cubicBezTo>
                  <a:pt x="728351" y="756965"/>
                  <a:pt x="756943" y="723241"/>
                  <a:pt x="771423" y="676137"/>
                </a:cubicBezTo>
                <a:cubicBezTo>
                  <a:pt x="772706" y="672288"/>
                  <a:pt x="770323" y="667156"/>
                  <a:pt x="769590" y="662757"/>
                </a:cubicBezTo>
                <a:cubicBezTo>
                  <a:pt x="765558" y="664223"/>
                  <a:pt x="759876" y="664407"/>
                  <a:pt x="757493" y="667156"/>
                </a:cubicBezTo>
                <a:cubicBezTo>
                  <a:pt x="734583" y="694648"/>
                  <a:pt x="705441" y="686767"/>
                  <a:pt x="677032" y="681452"/>
                </a:cubicBezTo>
                <a:cubicBezTo>
                  <a:pt x="668784" y="679986"/>
                  <a:pt x="661453" y="674487"/>
                  <a:pt x="653388" y="672104"/>
                </a:cubicBezTo>
                <a:cubicBezTo>
                  <a:pt x="645324" y="669722"/>
                  <a:pt x="636893" y="668622"/>
                  <a:pt x="628462" y="667339"/>
                </a:cubicBezTo>
                <a:cubicBezTo>
                  <a:pt x="624613" y="666789"/>
                  <a:pt x="620580" y="666973"/>
                  <a:pt x="616548" y="667156"/>
                </a:cubicBezTo>
                <a:cubicBezTo>
                  <a:pt x="607567" y="667522"/>
                  <a:pt x="600969" y="665140"/>
                  <a:pt x="600053" y="654509"/>
                </a:cubicBezTo>
                <a:cubicBezTo>
                  <a:pt x="599869" y="652310"/>
                  <a:pt x="598586" y="649011"/>
                  <a:pt x="596937" y="648094"/>
                </a:cubicBezTo>
                <a:cubicBezTo>
                  <a:pt x="587773" y="643695"/>
                  <a:pt x="588322" y="634531"/>
                  <a:pt x="585207" y="627017"/>
                </a:cubicBezTo>
                <a:cubicBezTo>
                  <a:pt x="583007" y="621335"/>
                  <a:pt x="577142" y="616570"/>
                  <a:pt x="572010" y="612537"/>
                </a:cubicBezTo>
                <a:cubicBezTo>
                  <a:pt x="559914" y="603190"/>
                  <a:pt x="558631" y="595858"/>
                  <a:pt x="568894" y="584678"/>
                </a:cubicBezTo>
                <a:cubicBezTo>
                  <a:pt x="574576" y="578447"/>
                  <a:pt x="581358" y="572948"/>
                  <a:pt x="587406" y="566900"/>
                </a:cubicBezTo>
                <a:cubicBezTo>
                  <a:pt x="598953" y="555170"/>
                  <a:pt x="595287" y="534275"/>
                  <a:pt x="579891" y="528410"/>
                </a:cubicBezTo>
                <a:cubicBezTo>
                  <a:pt x="559180" y="520529"/>
                  <a:pt x="537920" y="513747"/>
                  <a:pt x="516842" y="506599"/>
                </a:cubicBezTo>
                <a:cubicBezTo>
                  <a:pt x="484584" y="495786"/>
                  <a:pt x="458741" y="475441"/>
                  <a:pt x="441329" y="447215"/>
                </a:cubicBezTo>
                <a:cubicBezTo>
                  <a:pt x="423917" y="418990"/>
                  <a:pt x="411087" y="388198"/>
                  <a:pt x="396608" y="358323"/>
                </a:cubicBezTo>
                <a:cubicBezTo>
                  <a:pt x="395142" y="355574"/>
                  <a:pt x="395325" y="351908"/>
                  <a:pt x="395142" y="348609"/>
                </a:cubicBezTo>
                <a:cubicBezTo>
                  <a:pt x="394592" y="322949"/>
                  <a:pt x="394225" y="297289"/>
                  <a:pt x="393675" y="271630"/>
                </a:cubicBezTo>
                <a:cubicBezTo>
                  <a:pt x="393675" y="268147"/>
                  <a:pt x="392759" y="264665"/>
                  <a:pt x="391842" y="259167"/>
                </a:cubicBezTo>
                <a:cubicBezTo>
                  <a:pt x="387810" y="262649"/>
                  <a:pt x="384694" y="264665"/>
                  <a:pt x="382495" y="267414"/>
                </a:cubicBezTo>
                <a:cubicBezTo>
                  <a:pt x="376630" y="274379"/>
                  <a:pt x="371498" y="282077"/>
                  <a:pt x="365450" y="288858"/>
                </a:cubicBezTo>
                <a:cubicBezTo>
                  <a:pt x="352620" y="303155"/>
                  <a:pt x="339057" y="316718"/>
                  <a:pt x="326227" y="331014"/>
                </a:cubicBezTo>
                <a:cubicBezTo>
                  <a:pt x="313031" y="345676"/>
                  <a:pt x="300201" y="360889"/>
                  <a:pt x="287371" y="375735"/>
                </a:cubicBezTo>
                <a:cubicBezTo>
                  <a:pt x="278023" y="386549"/>
                  <a:pt x="269776" y="398645"/>
                  <a:pt x="259328" y="408176"/>
                </a:cubicBezTo>
                <a:cubicBezTo>
                  <a:pt x="224505" y="439884"/>
                  <a:pt x="200678" y="477274"/>
                  <a:pt x="185832" y="522728"/>
                </a:cubicBezTo>
                <a:cubicBezTo>
                  <a:pt x="170436" y="569466"/>
                  <a:pt x="147525" y="613637"/>
                  <a:pt x="128831" y="659458"/>
                </a:cubicBezTo>
                <a:cubicBezTo>
                  <a:pt x="122416" y="675404"/>
                  <a:pt x="118017" y="692449"/>
                  <a:pt x="114534" y="709494"/>
                </a:cubicBezTo>
                <a:cubicBezTo>
                  <a:pt x="111419" y="724340"/>
                  <a:pt x="116001" y="730205"/>
                  <a:pt x="130113" y="736254"/>
                </a:cubicBezTo>
                <a:cubicBezTo>
                  <a:pt x="135979" y="738820"/>
                  <a:pt x="141294" y="742485"/>
                  <a:pt x="147159" y="745051"/>
                </a:cubicBezTo>
                <a:cubicBezTo>
                  <a:pt x="164571" y="752749"/>
                  <a:pt x="182166" y="760264"/>
                  <a:pt x="199761" y="767595"/>
                </a:cubicBezTo>
                <a:cubicBezTo>
                  <a:pt x="208925" y="771444"/>
                  <a:pt x="218823" y="774193"/>
                  <a:pt x="227620" y="778776"/>
                </a:cubicBezTo>
                <a:cubicBezTo>
                  <a:pt x="230919" y="780425"/>
                  <a:pt x="232569" y="785740"/>
                  <a:pt x="234952" y="789406"/>
                </a:cubicBezTo>
                <a:cubicBezTo>
                  <a:pt x="231286" y="791056"/>
                  <a:pt x="227620" y="793805"/>
                  <a:pt x="223955" y="793988"/>
                </a:cubicBezTo>
                <a:cubicBezTo>
                  <a:pt x="211858" y="794538"/>
                  <a:pt x="199761" y="794171"/>
                  <a:pt x="187665" y="794171"/>
                </a:cubicBezTo>
                <a:cubicBezTo>
                  <a:pt x="187298" y="795088"/>
                  <a:pt x="186931" y="796004"/>
                  <a:pt x="186565" y="796737"/>
                </a:cubicBezTo>
                <a:cubicBezTo>
                  <a:pt x="190414" y="798937"/>
                  <a:pt x="194446" y="801136"/>
                  <a:pt x="198295" y="803519"/>
                </a:cubicBezTo>
                <a:cubicBezTo>
                  <a:pt x="204527" y="807368"/>
                  <a:pt x="211125" y="810484"/>
                  <a:pt x="216623" y="815066"/>
                </a:cubicBezTo>
                <a:cubicBezTo>
                  <a:pt x="223038" y="820381"/>
                  <a:pt x="222672" y="825329"/>
                  <a:pt x="214791" y="828079"/>
                </a:cubicBezTo>
                <a:cubicBezTo>
                  <a:pt x="202511" y="832478"/>
                  <a:pt x="189864" y="836143"/>
                  <a:pt x="177034" y="837976"/>
                </a:cubicBezTo>
                <a:cubicBezTo>
                  <a:pt x="133413" y="843841"/>
                  <a:pt x="129564" y="841092"/>
                  <a:pt x="86309" y="833761"/>
                </a:cubicBezTo>
                <a:cubicBezTo>
                  <a:pt x="83559" y="833211"/>
                  <a:pt x="41221" y="834860"/>
                  <a:pt x="38472" y="834677"/>
                </a:cubicBezTo>
                <a:cubicBezTo>
                  <a:pt x="6947" y="832478"/>
                  <a:pt x="-7899" y="807551"/>
                  <a:pt x="4198" y="778409"/>
                </a:cubicBezTo>
                <a:cubicBezTo>
                  <a:pt x="18677" y="743585"/>
                  <a:pt x="26925" y="707295"/>
                  <a:pt x="29124" y="669172"/>
                </a:cubicBezTo>
                <a:cubicBezTo>
                  <a:pt x="31507" y="625367"/>
                  <a:pt x="34439" y="581379"/>
                  <a:pt x="40121" y="537941"/>
                </a:cubicBezTo>
                <a:cubicBezTo>
                  <a:pt x="46170" y="491753"/>
                  <a:pt x="65781" y="450331"/>
                  <a:pt x="92907" y="412575"/>
                </a:cubicBezTo>
                <a:cubicBezTo>
                  <a:pt x="97856" y="405610"/>
                  <a:pt x="105187" y="399928"/>
                  <a:pt x="112152" y="394796"/>
                </a:cubicBezTo>
                <a:cubicBezTo>
                  <a:pt x="119483" y="389298"/>
                  <a:pt x="125531" y="383616"/>
                  <a:pt x="127914" y="374269"/>
                </a:cubicBezTo>
                <a:cubicBezTo>
                  <a:pt x="129014" y="369870"/>
                  <a:pt x="131396" y="365654"/>
                  <a:pt x="133962" y="361989"/>
                </a:cubicBezTo>
                <a:cubicBezTo>
                  <a:pt x="153574" y="335779"/>
                  <a:pt x="163471" y="305354"/>
                  <a:pt x="172635" y="274562"/>
                </a:cubicBezTo>
                <a:cubicBezTo>
                  <a:pt x="184549" y="235156"/>
                  <a:pt x="201594" y="198133"/>
                  <a:pt x="225971" y="164959"/>
                </a:cubicBezTo>
                <a:cubicBezTo>
                  <a:pt x="230736" y="158544"/>
                  <a:pt x="233852" y="150663"/>
                  <a:pt x="237151" y="143331"/>
                </a:cubicBezTo>
                <a:cubicBezTo>
                  <a:pt x="245582" y="124820"/>
                  <a:pt x="253647" y="105941"/>
                  <a:pt x="262261" y="87430"/>
                </a:cubicBezTo>
                <a:cubicBezTo>
                  <a:pt x="268859" y="73134"/>
                  <a:pt x="276924" y="59387"/>
                  <a:pt x="282789" y="44541"/>
                </a:cubicBezTo>
                <a:cubicBezTo>
                  <a:pt x="289387" y="27863"/>
                  <a:pt x="300201" y="15216"/>
                  <a:pt x="315047" y="6052"/>
                </a:cubicBezTo>
                <a:cubicBezTo>
                  <a:pt x="319262" y="3486"/>
                  <a:pt x="324577" y="1470"/>
                  <a:pt x="329526" y="920"/>
                </a:cubicBezTo>
                <a:cubicBezTo>
                  <a:pt x="410721" y="-7511"/>
                  <a:pt x="464973" y="43442"/>
                  <a:pt x="490999" y="95128"/>
                </a:cubicBezTo>
                <a:cubicBezTo>
                  <a:pt x="498880" y="110890"/>
                  <a:pt x="508594" y="125736"/>
                  <a:pt x="518675" y="140215"/>
                </a:cubicBezTo>
                <a:cubicBezTo>
                  <a:pt x="526373" y="151212"/>
                  <a:pt x="532788" y="161843"/>
                  <a:pt x="532971" y="175956"/>
                </a:cubicBezTo>
                <a:cubicBezTo>
                  <a:pt x="532971" y="182187"/>
                  <a:pt x="536637" y="188602"/>
                  <a:pt x="539386" y="194651"/>
                </a:cubicBezTo>
                <a:cubicBezTo>
                  <a:pt x="545251" y="207664"/>
                  <a:pt x="552032" y="220127"/>
                  <a:pt x="557714" y="233140"/>
                </a:cubicBezTo>
                <a:cubicBezTo>
                  <a:pt x="575126" y="272546"/>
                  <a:pt x="592355" y="311769"/>
                  <a:pt x="616365" y="347876"/>
                </a:cubicBezTo>
                <a:cubicBezTo>
                  <a:pt x="627545" y="364555"/>
                  <a:pt x="636893" y="382333"/>
                  <a:pt x="648073" y="399195"/>
                </a:cubicBezTo>
                <a:cubicBezTo>
                  <a:pt x="656321" y="411658"/>
                  <a:pt x="665668" y="423205"/>
                  <a:pt x="674832" y="434935"/>
                </a:cubicBezTo>
                <a:cubicBezTo>
                  <a:pt x="677948" y="438968"/>
                  <a:pt x="681980" y="442817"/>
                  <a:pt x="686379" y="445199"/>
                </a:cubicBezTo>
                <a:cubicBezTo>
                  <a:pt x="706357" y="456196"/>
                  <a:pt x="720470" y="472875"/>
                  <a:pt x="731834" y="491937"/>
                </a:cubicBezTo>
                <a:cubicBezTo>
                  <a:pt x="739165" y="504217"/>
                  <a:pt x="748512" y="512831"/>
                  <a:pt x="761892" y="518696"/>
                </a:cubicBezTo>
                <a:cubicBezTo>
                  <a:pt x="777288" y="525661"/>
                  <a:pt x="785719" y="539041"/>
                  <a:pt x="787552" y="556086"/>
                </a:cubicBezTo>
                <a:cubicBezTo>
                  <a:pt x="788285" y="562134"/>
                  <a:pt x="789385" y="568183"/>
                  <a:pt x="791401" y="573864"/>
                </a:cubicBezTo>
                <a:cubicBezTo>
                  <a:pt x="795800" y="586144"/>
                  <a:pt x="799465" y="588710"/>
                  <a:pt x="812478" y="588161"/>
                </a:cubicBezTo>
                <a:cubicBezTo>
                  <a:pt x="824392" y="587794"/>
                  <a:pt x="833006" y="593842"/>
                  <a:pt x="840704" y="601174"/>
                </a:cubicBezTo>
                <a:cubicBezTo>
                  <a:pt x="862881" y="621885"/>
                  <a:pt x="884326" y="642962"/>
                  <a:pt x="906503" y="663673"/>
                </a:cubicBezTo>
                <a:cubicBezTo>
                  <a:pt x="936011" y="691166"/>
                  <a:pt x="966437" y="717559"/>
                  <a:pt x="995395" y="745601"/>
                </a:cubicBezTo>
                <a:cubicBezTo>
                  <a:pt x="1022155" y="771627"/>
                  <a:pt x="1053863" y="784274"/>
                  <a:pt x="1090153" y="788306"/>
                </a:cubicBezTo>
                <a:cubicBezTo>
                  <a:pt x="1114346" y="790872"/>
                  <a:pt x="1138540" y="795271"/>
                  <a:pt x="1162550" y="798753"/>
                </a:cubicBezTo>
                <a:cubicBezTo>
                  <a:pt x="1168598" y="799670"/>
                  <a:pt x="1171531" y="802602"/>
                  <a:pt x="1171897" y="809017"/>
                </a:cubicBezTo>
                <a:cubicBezTo>
                  <a:pt x="1172447" y="817265"/>
                  <a:pt x="1169698" y="821847"/>
                  <a:pt x="1161084" y="822214"/>
                </a:cubicBezTo>
                <a:cubicBezTo>
                  <a:pt x="1135424" y="823497"/>
                  <a:pt x="1109948" y="825513"/>
                  <a:pt x="1084288" y="825879"/>
                </a:cubicBezTo>
                <a:cubicBezTo>
                  <a:pt x="1065776" y="826063"/>
                  <a:pt x="1047081" y="824230"/>
                  <a:pt x="1028570" y="823130"/>
                </a:cubicBezTo>
                <a:cubicBezTo>
                  <a:pt x="1018856" y="822580"/>
                  <a:pt x="1011524" y="817998"/>
                  <a:pt x="1005293" y="810300"/>
                </a:cubicBezTo>
                <a:cubicBezTo>
                  <a:pt x="999977" y="803885"/>
                  <a:pt x="994112" y="796737"/>
                  <a:pt x="986781" y="792888"/>
                </a:cubicBezTo>
                <a:cubicBezTo>
                  <a:pt x="943526" y="769978"/>
                  <a:pt x="899538" y="747251"/>
                  <a:pt x="855183" y="723974"/>
                </a:cubicBezTo>
                <a:close/>
              </a:path>
            </a:pathLst>
          </a:custGeom>
          <a:solidFill>
            <a:schemeClr val="accent3"/>
          </a:solidFill>
          <a:ln w="18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id="{36571279-42B2-4CD2-ABBD-CDF5AEB56DDB}"/>
              </a:ext>
            </a:extLst>
          </p:cNvPr>
          <p:cNvSpPr/>
          <p:nvPr/>
        </p:nvSpPr>
        <p:spPr>
          <a:xfrm>
            <a:off x="1116761" y="1463379"/>
            <a:ext cx="876322" cy="1105712"/>
          </a:xfrm>
          <a:custGeom>
            <a:avLst/>
            <a:gdLst>
              <a:gd name="connsiteX0" fmla="*/ 1962 w 1487243"/>
              <a:gd name="connsiteY0" fmla="*/ 1846370 h 1876552"/>
              <a:gd name="connsiteX1" fmla="*/ 16834 w 1487243"/>
              <a:gd name="connsiteY1" fmla="*/ 1840902 h 1876552"/>
              <a:gd name="connsiteX2" fmla="*/ 80479 w 1487243"/>
              <a:gd name="connsiteY2" fmla="*/ 1830185 h 1876552"/>
              <a:gd name="connsiteX3" fmla="*/ 127721 w 1487243"/>
              <a:gd name="connsiteY3" fmla="*/ 1782287 h 1876552"/>
              <a:gd name="connsiteX4" fmla="*/ 121597 w 1487243"/>
              <a:gd name="connsiteY4" fmla="*/ 1630063 h 1876552"/>
              <a:gd name="connsiteX5" fmla="*/ 108912 w 1487243"/>
              <a:gd name="connsiteY5" fmla="*/ 1513927 h 1876552"/>
              <a:gd name="connsiteX6" fmla="*/ 105194 w 1487243"/>
              <a:gd name="connsiteY6" fmla="*/ 1492712 h 1876552"/>
              <a:gd name="connsiteX7" fmla="*/ 104538 w 1487243"/>
              <a:gd name="connsiteY7" fmla="*/ 1476746 h 1876552"/>
              <a:gd name="connsiteX8" fmla="*/ 97320 w 1487243"/>
              <a:gd name="connsiteY8" fmla="*/ 1394729 h 1876552"/>
              <a:gd name="connsiteX9" fmla="*/ 97101 w 1487243"/>
              <a:gd name="connsiteY9" fmla="*/ 1385324 h 1876552"/>
              <a:gd name="connsiteX10" fmla="*/ 120722 w 1487243"/>
              <a:gd name="connsiteY10" fmla="*/ 1341800 h 1876552"/>
              <a:gd name="connsiteX11" fmla="*/ 235546 w 1487243"/>
              <a:gd name="connsiteY11" fmla="*/ 1312712 h 1876552"/>
              <a:gd name="connsiteX12" fmla="*/ 363274 w 1487243"/>
              <a:gd name="connsiteY12" fmla="*/ 1306588 h 1876552"/>
              <a:gd name="connsiteX13" fmla="*/ 415109 w 1487243"/>
              <a:gd name="connsiteY13" fmla="*/ 1308119 h 1876552"/>
              <a:gd name="connsiteX14" fmla="*/ 437637 w 1487243"/>
              <a:gd name="connsiteY14" fmla="*/ 1306806 h 1876552"/>
              <a:gd name="connsiteX15" fmla="*/ 452728 w 1487243"/>
              <a:gd name="connsiteY15" fmla="*/ 1291496 h 1876552"/>
              <a:gd name="connsiteX16" fmla="*/ 461914 w 1487243"/>
              <a:gd name="connsiteY16" fmla="*/ 1193951 h 1876552"/>
              <a:gd name="connsiteX17" fmla="*/ 465194 w 1487243"/>
              <a:gd name="connsiteY17" fmla="*/ 1094655 h 1876552"/>
              <a:gd name="connsiteX18" fmla="*/ 474162 w 1487243"/>
              <a:gd name="connsiteY18" fmla="*/ 1052225 h 1876552"/>
              <a:gd name="connsiteX19" fmla="*/ 486409 w 1487243"/>
              <a:gd name="connsiteY19" fmla="*/ 981362 h 1876552"/>
              <a:gd name="connsiteX20" fmla="*/ 480942 w 1487243"/>
              <a:gd name="connsiteY20" fmla="*/ 873100 h 1876552"/>
              <a:gd name="connsiteX21" fmla="*/ 552023 w 1487243"/>
              <a:gd name="connsiteY21" fmla="*/ 837012 h 1876552"/>
              <a:gd name="connsiteX22" fmla="*/ 580893 w 1487243"/>
              <a:gd name="connsiteY22" fmla="*/ 817109 h 1876552"/>
              <a:gd name="connsiteX23" fmla="*/ 588986 w 1487243"/>
              <a:gd name="connsiteY23" fmla="*/ 796988 h 1876552"/>
              <a:gd name="connsiteX24" fmla="*/ 581331 w 1487243"/>
              <a:gd name="connsiteY24" fmla="*/ 758494 h 1876552"/>
              <a:gd name="connsiteX25" fmla="*/ 552242 w 1487243"/>
              <a:gd name="connsiteY25" fmla="*/ 622455 h 1876552"/>
              <a:gd name="connsiteX26" fmla="*/ 543056 w 1487243"/>
              <a:gd name="connsiteY26" fmla="*/ 549187 h 1876552"/>
              <a:gd name="connsiteX27" fmla="*/ 540650 w 1487243"/>
              <a:gd name="connsiteY27" fmla="*/ 503913 h 1876552"/>
              <a:gd name="connsiteX28" fmla="*/ 539119 w 1487243"/>
              <a:gd name="connsiteY28" fmla="*/ 494509 h 1876552"/>
              <a:gd name="connsiteX29" fmla="*/ 536713 w 1487243"/>
              <a:gd name="connsiteY29" fmla="*/ 441799 h 1876552"/>
              <a:gd name="connsiteX30" fmla="*/ 541525 w 1487243"/>
              <a:gd name="connsiteY30" fmla="*/ 377279 h 1876552"/>
              <a:gd name="connsiteX31" fmla="*/ 558803 w 1487243"/>
              <a:gd name="connsiteY31" fmla="*/ 276452 h 1876552"/>
              <a:gd name="connsiteX32" fmla="*/ 568427 w 1487243"/>
              <a:gd name="connsiteY32" fmla="*/ 223305 h 1876552"/>
              <a:gd name="connsiteX33" fmla="*/ 574113 w 1487243"/>
              <a:gd name="connsiteY33" fmla="*/ 164690 h 1876552"/>
              <a:gd name="connsiteX34" fmla="*/ 581768 w 1487243"/>
              <a:gd name="connsiteY34" fmla="*/ 101701 h 1876552"/>
              <a:gd name="connsiteX35" fmla="*/ 582424 w 1487243"/>
              <a:gd name="connsiteY35" fmla="*/ 76987 h 1876552"/>
              <a:gd name="connsiteX36" fmla="*/ 584393 w 1487243"/>
              <a:gd name="connsiteY36" fmla="*/ 35650 h 1876552"/>
              <a:gd name="connsiteX37" fmla="*/ 586361 w 1487243"/>
              <a:gd name="connsiteY37" fmla="*/ 29307 h 1876552"/>
              <a:gd name="connsiteX38" fmla="*/ 600359 w 1487243"/>
              <a:gd name="connsiteY38" fmla="*/ 22309 h 1876552"/>
              <a:gd name="connsiteX39" fmla="*/ 606701 w 1487243"/>
              <a:gd name="connsiteY39" fmla="*/ 33900 h 1876552"/>
              <a:gd name="connsiteX40" fmla="*/ 605608 w 1487243"/>
              <a:gd name="connsiteY40" fmla="*/ 41118 h 1876552"/>
              <a:gd name="connsiteX41" fmla="*/ 604733 w 1487243"/>
              <a:gd name="connsiteY41" fmla="*/ 78080 h 1876552"/>
              <a:gd name="connsiteX42" fmla="*/ 609545 w 1487243"/>
              <a:gd name="connsiteY42" fmla="*/ 85079 h 1876552"/>
              <a:gd name="connsiteX43" fmla="*/ 614794 w 1487243"/>
              <a:gd name="connsiteY43" fmla="*/ 78299 h 1876552"/>
              <a:gd name="connsiteX44" fmla="*/ 638414 w 1487243"/>
              <a:gd name="connsiteY44" fmla="*/ 14654 h 1876552"/>
              <a:gd name="connsiteX45" fmla="*/ 657880 w 1487243"/>
              <a:gd name="connsiteY45" fmla="*/ 5249 h 1876552"/>
              <a:gd name="connsiteX46" fmla="*/ 673627 w 1487243"/>
              <a:gd name="connsiteY46" fmla="*/ 0 h 1876552"/>
              <a:gd name="connsiteX47" fmla="*/ 679532 w 1487243"/>
              <a:gd name="connsiteY47" fmla="*/ 0 h 1876552"/>
              <a:gd name="connsiteX48" fmla="*/ 686969 w 1487243"/>
              <a:gd name="connsiteY48" fmla="*/ 10717 h 1876552"/>
              <a:gd name="connsiteX49" fmla="*/ 695936 w 1487243"/>
              <a:gd name="connsiteY49" fmla="*/ 16403 h 1876552"/>
              <a:gd name="connsiteX50" fmla="*/ 709059 w 1487243"/>
              <a:gd name="connsiteY50" fmla="*/ 29526 h 1876552"/>
              <a:gd name="connsiteX51" fmla="*/ 706653 w 1487243"/>
              <a:gd name="connsiteY51" fmla="*/ 43086 h 1876552"/>
              <a:gd name="connsiteX52" fmla="*/ 683032 w 1487243"/>
              <a:gd name="connsiteY52" fmla="*/ 94046 h 1876552"/>
              <a:gd name="connsiteX53" fmla="*/ 670128 w 1487243"/>
              <a:gd name="connsiteY53" fmla="*/ 128822 h 1876552"/>
              <a:gd name="connsiteX54" fmla="*/ 674283 w 1487243"/>
              <a:gd name="connsiteY54" fmla="*/ 138882 h 1876552"/>
              <a:gd name="connsiteX55" fmla="*/ 684125 w 1487243"/>
              <a:gd name="connsiteY55" fmla="*/ 139101 h 1876552"/>
              <a:gd name="connsiteX56" fmla="*/ 704466 w 1487243"/>
              <a:gd name="connsiteY56" fmla="*/ 129259 h 1876552"/>
              <a:gd name="connsiteX57" fmla="*/ 729180 w 1487243"/>
              <a:gd name="connsiteY57" fmla="*/ 125103 h 1876552"/>
              <a:gd name="connsiteX58" fmla="*/ 739460 w 1487243"/>
              <a:gd name="connsiteY58" fmla="*/ 133415 h 1876552"/>
              <a:gd name="connsiteX59" fmla="*/ 731805 w 1487243"/>
              <a:gd name="connsiteY59" fmla="*/ 142600 h 1876552"/>
              <a:gd name="connsiteX60" fmla="*/ 700091 w 1487243"/>
              <a:gd name="connsiteY60" fmla="*/ 162066 h 1876552"/>
              <a:gd name="connsiteX61" fmla="*/ 658536 w 1487243"/>
              <a:gd name="connsiteY61" fmla="*/ 191811 h 1876552"/>
              <a:gd name="connsiteX62" fmla="*/ 633384 w 1487243"/>
              <a:gd name="connsiteY62" fmla="*/ 231398 h 1876552"/>
              <a:gd name="connsiteX63" fmla="*/ 626823 w 1487243"/>
              <a:gd name="connsiteY63" fmla="*/ 330474 h 1876552"/>
              <a:gd name="connsiteX64" fmla="*/ 627041 w 1487243"/>
              <a:gd name="connsiteY64" fmla="*/ 408992 h 1876552"/>
              <a:gd name="connsiteX65" fmla="*/ 623761 w 1487243"/>
              <a:gd name="connsiteY65" fmla="*/ 480074 h 1876552"/>
              <a:gd name="connsiteX66" fmla="*/ 634478 w 1487243"/>
              <a:gd name="connsiteY66" fmla="*/ 578057 h 1876552"/>
              <a:gd name="connsiteX67" fmla="*/ 643007 w 1487243"/>
              <a:gd name="connsiteY67" fmla="*/ 625517 h 1876552"/>
              <a:gd name="connsiteX68" fmla="*/ 667722 w 1487243"/>
              <a:gd name="connsiteY68" fmla="*/ 673415 h 1876552"/>
              <a:gd name="connsiteX69" fmla="*/ 683251 w 1487243"/>
              <a:gd name="connsiteY69" fmla="*/ 670353 h 1876552"/>
              <a:gd name="connsiteX70" fmla="*/ 690687 w 1487243"/>
              <a:gd name="connsiteY70" fmla="*/ 631204 h 1876552"/>
              <a:gd name="connsiteX71" fmla="*/ 708184 w 1487243"/>
              <a:gd name="connsiteY71" fmla="*/ 615894 h 1876552"/>
              <a:gd name="connsiteX72" fmla="*/ 724587 w 1487243"/>
              <a:gd name="connsiteY72" fmla="*/ 611738 h 1876552"/>
              <a:gd name="connsiteX73" fmla="*/ 735960 w 1487243"/>
              <a:gd name="connsiteY73" fmla="*/ 610645 h 1876552"/>
              <a:gd name="connsiteX74" fmla="*/ 746021 w 1487243"/>
              <a:gd name="connsiteY74" fmla="*/ 607146 h 1876552"/>
              <a:gd name="connsiteX75" fmla="*/ 761768 w 1487243"/>
              <a:gd name="connsiteY75" fmla="*/ 600584 h 1876552"/>
              <a:gd name="connsiteX76" fmla="*/ 776422 w 1487243"/>
              <a:gd name="connsiteY76" fmla="*/ 594679 h 1876552"/>
              <a:gd name="connsiteX77" fmla="*/ 795669 w 1487243"/>
              <a:gd name="connsiteY77" fmla="*/ 592273 h 1876552"/>
              <a:gd name="connsiteX78" fmla="*/ 824101 w 1487243"/>
              <a:gd name="connsiteY78" fmla="*/ 611520 h 1876552"/>
              <a:gd name="connsiteX79" fmla="*/ 833287 w 1487243"/>
              <a:gd name="connsiteY79" fmla="*/ 613269 h 1876552"/>
              <a:gd name="connsiteX80" fmla="*/ 856471 w 1487243"/>
              <a:gd name="connsiteY80" fmla="*/ 618081 h 1876552"/>
              <a:gd name="connsiteX81" fmla="*/ 886653 w 1487243"/>
              <a:gd name="connsiteY81" fmla="*/ 632954 h 1876552"/>
              <a:gd name="connsiteX82" fmla="*/ 920991 w 1487243"/>
              <a:gd name="connsiteY82" fmla="*/ 640390 h 1876552"/>
              <a:gd name="connsiteX83" fmla="*/ 931052 w 1487243"/>
              <a:gd name="connsiteY83" fmla="*/ 641483 h 1876552"/>
              <a:gd name="connsiteX84" fmla="*/ 936519 w 1487243"/>
              <a:gd name="connsiteY84" fmla="*/ 650888 h 1876552"/>
              <a:gd name="connsiteX85" fmla="*/ 938269 w 1487243"/>
              <a:gd name="connsiteY85" fmla="*/ 670572 h 1876552"/>
              <a:gd name="connsiteX86" fmla="*/ 954016 w 1487243"/>
              <a:gd name="connsiteY86" fmla="*/ 762431 h 1876552"/>
              <a:gd name="connsiteX87" fmla="*/ 948767 w 1487243"/>
              <a:gd name="connsiteY87" fmla="*/ 787364 h 1876552"/>
              <a:gd name="connsiteX88" fmla="*/ 930833 w 1487243"/>
              <a:gd name="connsiteY88" fmla="*/ 886660 h 1876552"/>
              <a:gd name="connsiteX89" fmla="*/ 932583 w 1487243"/>
              <a:gd name="connsiteY89" fmla="*/ 910937 h 1876552"/>
              <a:gd name="connsiteX90" fmla="*/ 932801 w 1487243"/>
              <a:gd name="connsiteY90" fmla="*/ 947681 h 1876552"/>
              <a:gd name="connsiteX91" fmla="*/ 925365 w 1487243"/>
              <a:gd name="connsiteY91" fmla="*/ 959929 h 1876552"/>
              <a:gd name="connsiteX92" fmla="*/ 916179 w 1487243"/>
              <a:gd name="connsiteY92" fmla="*/ 979394 h 1876552"/>
              <a:gd name="connsiteX93" fmla="*/ 900651 w 1487243"/>
              <a:gd name="connsiteY93" fmla="*/ 1031666 h 1876552"/>
              <a:gd name="connsiteX94" fmla="*/ 896933 w 1487243"/>
              <a:gd name="connsiteY94" fmla="*/ 1069941 h 1876552"/>
              <a:gd name="connsiteX95" fmla="*/ 891246 w 1487243"/>
              <a:gd name="connsiteY95" fmla="*/ 1082845 h 1876552"/>
              <a:gd name="connsiteX96" fmla="*/ 873312 w 1487243"/>
              <a:gd name="connsiteY96" fmla="*/ 1097717 h 1876552"/>
              <a:gd name="connsiteX97" fmla="*/ 837661 w 1487243"/>
              <a:gd name="connsiteY97" fmla="*/ 1123744 h 1876552"/>
              <a:gd name="connsiteX98" fmla="*/ 832194 w 1487243"/>
              <a:gd name="connsiteY98" fmla="*/ 1127244 h 1876552"/>
              <a:gd name="connsiteX99" fmla="*/ 819946 w 1487243"/>
              <a:gd name="connsiteY99" fmla="*/ 1133586 h 1876552"/>
              <a:gd name="connsiteX100" fmla="*/ 805729 w 1487243"/>
              <a:gd name="connsiteY100" fmla="*/ 1144084 h 1876552"/>
              <a:gd name="connsiteX101" fmla="*/ 756082 w 1487243"/>
              <a:gd name="connsiteY101" fmla="*/ 1176016 h 1876552"/>
              <a:gd name="connsiteX102" fmla="*/ 744490 w 1487243"/>
              <a:gd name="connsiteY102" fmla="*/ 1177547 h 1876552"/>
              <a:gd name="connsiteX103" fmla="*/ 719119 w 1487243"/>
              <a:gd name="connsiteY103" fmla="*/ 1164425 h 1876552"/>
              <a:gd name="connsiteX104" fmla="*/ 707746 w 1487243"/>
              <a:gd name="connsiteY104" fmla="*/ 1145615 h 1876552"/>
              <a:gd name="connsiteX105" fmla="*/ 707746 w 1487243"/>
              <a:gd name="connsiteY105" fmla="*/ 1134898 h 1876552"/>
              <a:gd name="connsiteX106" fmla="*/ 704028 w 1487243"/>
              <a:gd name="connsiteY106" fmla="*/ 1118714 h 1876552"/>
              <a:gd name="connsiteX107" fmla="*/ 696155 w 1487243"/>
              <a:gd name="connsiteY107" fmla="*/ 1111059 h 1876552"/>
              <a:gd name="connsiteX108" fmla="*/ 695061 w 1487243"/>
              <a:gd name="connsiteY108" fmla="*/ 1098155 h 1876552"/>
              <a:gd name="connsiteX109" fmla="*/ 695061 w 1487243"/>
              <a:gd name="connsiteY109" fmla="*/ 1093781 h 1876552"/>
              <a:gd name="connsiteX110" fmla="*/ 688937 w 1487243"/>
              <a:gd name="connsiteY110" fmla="*/ 1091156 h 1876552"/>
              <a:gd name="connsiteX111" fmla="*/ 676470 w 1487243"/>
              <a:gd name="connsiteY111" fmla="*/ 1099248 h 1876552"/>
              <a:gd name="connsiteX112" fmla="*/ 645851 w 1487243"/>
              <a:gd name="connsiteY112" fmla="*/ 1166612 h 1876552"/>
              <a:gd name="connsiteX113" fmla="*/ 655474 w 1487243"/>
              <a:gd name="connsiteY113" fmla="*/ 1239662 h 1876552"/>
              <a:gd name="connsiteX114" fmla="*/ 691124 w 1487243"/>
              <a:gd name="connsiteY114" fmla="*/ 1268750 h 1876552"/>
              <a:gd name="connsiteX115" fmla="*/ 740334 w 1487243"/>
              <a:gd name="connsiteY115" fmla="*/ 1302651 h 1876552"/>
              <a:gd name="connsiteX116" fmla="*/ 768767 w 1487243"/>
              <a:gd name="connsiteY116" fmla="*/ 1344206 h 1876552"/>
              <a:gd name="connsiteX117" fmla="*/ 775328 w 1487243"/>
              <a:gd name="connsiteY117" fmla="*/ 1382262 h 1876552"/>
              <a:gd name="connsiteX118" fmla="*/ 845973 w 1487243"/>
              <a:gd name="connsiteY118" fmla="*/ 1489650 h 1876552"/>
              <a:gd name="connsiteX119" fmla="*/ 906556 w 1487243"/>
              <a:gd name="connsiteY119" fmla="*/ 1546078 h 1876552"/>
              <a:gd name="connsiteX120" fmla="*/ 1006289 w 1487243"/>
              <a:gd name="connsiteY120" fmla="*/ 1614535 h 1876552"/>
              <a:gd name="connsiteX121" fmla="*/ 1051125 w 1487243"/>
              <a:gd name="connsiteY121" fmla="*/ 1623721 h 1876552"/>
              <a:gd name="connsiteX122" fmla="*/ 1133579 w 1487243"/>
              <a:gd name="connsiteY122" fmla="*/ 1636187 h 1876552"/>
              <a:gd name="connsiteX123" fmla="*/ 1244466 w 1487243"/>
              <a:gd name="connsiteY123" fmla="*/ 1684741 h 1876552"/>
              <a:gd name="connsiteX124" fmla="*/ 1363008 w 1487243"/>
              <a:gd name="connsiteY124" fmla="*/ 1766540 h 1876552"/>
              <a:gd name="connsiteX125" fmla="*/ 1396472 w 1487243"/>
              <a:gd name="connsiteY125" fmla="*/ 1781194 h 1876552"/>
              <a:gd name="connsiteX126" fmla="*/ 1401502 w 1487243"/>
              <a:gd name="connsiteY126" fmla="*/ 1782506 h 1876552"/>
              <a:gd name="connsiteX127" fmla="*/ 1465585 w 1487243"/>
              <a:gd name="connsiteY127" fmla="*/ 1806345 h 1876552"/>
              <a:gd name="connsiteX128" fmla="*/ 1489206 w 1487243"/>
              <a:gd name="connsiteY128" fmla="*/ 1819906 h 1876552"/>
              <a:gd name="connsiteX129" fmla="*/ 1489206 w 1487243"/>
              <a:gd name="connsiteY129" fmla="*/ 1831716 h 1876552"/>
              <a:gd name="connsiteX130" fmla="*/ 1483956 w 1487243"/>
              <a:gd name="connsiteY130" fmla="*/ 1842870 h 1876552"/>
              <a:gd name="connsiteX131" fmla="*/ 1454868 w 1487243"/>
              <a:gd name="connsiteY131" fmla="*/ 1859711 h 1876552"/>
              <a:gd name="connsiteX132" fmla="*/ 1389035 w 1487243"/>
              <a:gd name="connsiteY132" fmla="*/ 1857524 h 1876552"/>
              <a:gd name="connsiteX133" fmla="*/ 1333264 w 1487243"/>
              <a:gd name="connsiteY133" fmla="*/ 1850088 h 1876552"/>
              <a:gd name="connsiteX134" fmla="*/ 1326921 w 1487243"/>
              <a:gd name="connsiteY134" fmla="*/ 1841121 h 1876552"/>
              <a:gd name="connsiteX135" fmla="*/ 1322109 w 1487243"/>
              <a:gd name="connsiteY135" fmla="*/ 1827123 h 1876552"/>
              <a:gd name="connsiteX136" fmla="*/ 1302863 w 1487243"/>
              <a:gd name="connsiteY136" fmla="*/ 1804814 h 1876552"/>
              <a:gd name="connsiteX137" fmla="*/ 1228719 w 1487243"/>
              <a:gd name="connsiteY137" fmla="*/ 1785130 h 1876552"/>
              <a:gd name="connsiteX138" fmla="*/ 1151295 w 1487243"/>
              <a:gd name="connsiteY138" fmla="*/ 1761291 h 1876552"/>
              <a:gd name="connsiteX139" fmla="*/ 960140 w 1487243"/>
              <a:gd name="connsiteY139" fmla="*/ 1716017 h 1876552"/>
              <a:gd name="connsiteX140" fmla="*/ 910493 w 1487243"/>
              <a:gd name="connsiteY140" fmla="*/ 1697208 h 1876552"/>
              <a:gd name="connsiteX141" fmla="*/ 883154 w 1487243"/>
              <a:gd name="connsiteY141" fmla="*/ 1680586 h 1876552"/>
              <a:gd name="connsiteX142" fmla="*/ 854065 w 1487243"/>
              <a:gd name="connsiteY142" fmla="*/ 1666807 h 1876552"/>
              <a:gd name="connsiteX143" fmla="*/ 724150 w 1487243"/>
              <a:gd name="connsiteY143" fmla="*/ 1587852 h 1876552"/>
              <a:gd name="connsiteX144" fmla="*/ 668597 w 1487243"/>
              <a:gd name="connsiteY144" fmla="*/ 1546296 h 1876552"/>
              <a:gd name="connsiteX145" fmla="*/ 624198 w 1487243"/>
              <a:gd name="connsiteY145" fmla="*/ 1510646 h 1876552"/>
              <a:gd name="connsiteX146" fmla="*/ 600796 w 1487243"/>
              <a:gd name="connsiteY146" fmla="*/ 1483745 h 1876552"/>
              <a:gd name="connsiteX147" fmla="*/ 499095 w 1487243"/>
              <a:gd name="connsiteY147" fmla="*/ 1476090 h 1876552"/>
              <a:gd name="connsiteX148" fmla="*/ 388645 w 1487243"/>
              <a:gd name="connsiteY148" fmla="*/ 1460780 h 1876552"/>
              <a:gd name="connsiteX149" fmla="*/ 309252 w 1487243"/>
              <a:gd name="connsiteY149" fmla="*/ 1441314 h 1876552"/>
              <a:gd name="connsiteX150" fmla="*/ 218706 w 1487243"/>
              <a:gd name="connsiteY150" fmla="*/ 1439783 h 1876552"/>
              <a:gd name="connsiteX151" fmla="*/ 209957 w 1487243"/>
              <a:gd name="connsiteY151" fmla="*/ 1468653 h 1876552"/>
              <a:gd name="connsiteX152" fmla="*/ 218706 w 1487243"/>
              <a:gd name="connsiteY152" fmla="*/ 1498180 h 1876552"/>
              <a:gd name="connsiteX153" fmla="*/ 224829 w 1487243"/>
              <a:gd name="connsiteY153" fmla="*/ 1649310 h 1876552"/>
              <a:gd name="connsiteX154" fmla="*/ 209957 w 1487243"/>
              <a:gd name="connsiteY154" fmla="*/ 1741606 h 1876552"/>
              <a:gd name="connsiteX155" fmla="*/ 218706 w 1487243"/>
              <a:gd name="connsiteY155" fmla="*/ 1840027 h 1876552"/>
              <a:gd name="connsiteX156" fmla="*/ 200334 w 1487243"/>
              <a:gd name="connsiteY156" fmla="*/ 1878739 h 1876552"/>
              <a:gd name="connsiteX157" fmla="*/ 39361 w 1487243"/>
              <a:gd name="connsiteY157" fmla="*/ 1878739 h 1876552"/>
              <a:gd name="connsiteX158" fmla="*/ 1305 w 1487243"/>
              <a:gd name="connsiteY158" fmla="*/ 1861680 h 1876552"/>
              <a:gd name="connsiteX159" fmla="*/ 1962 w 1487243"/>
              <a:gd name="connsiteY159" fmla="*/ 1846370 h 187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1487243" h="1876552">
                <a:moveTo>
                  <a:pt x="1962" y="1846370"/>
                </a:moveTo>
                <a:cubicBezTo>
                  <a:pt x="5680" y="1841121"/>
                  <a:pt x="10929" y="1840027"/>
                  <a:pt x="16834" y="1840902"/>
                </a:cubicBezTo>
                <a:cubicBezTo>
                  <a:pt x="38705" y="1843745"/>
                  <a:pt x="59264" y="1834559"/>
                  <a:pt x="80479" y="1830185"/>
                </a:cubicBezTo>
                <a:cubicBezTo>
                  <a:pt x="104538" y="1825155"/>
                  <a:pt x="125534" y="1810938"/>
                  <a:pt x="127721" y="1782287"/>
                </a:cubicBezTo>
                <a:cubicBezTo>
                  <a:pt x="131877" y="1731108"/>
                  <a:pt x="129033" y="1680586"/>
                  <a:pt x="121597" y="1630063"/>
                </a:cubicBezTo>
                <a:cubicBezTo>
                  <a:pt x="115911" y="1591570"/>
                  <a:pt x="112849" y="1552639"/>
                  <a:pt x="108912" y="1513927"/>
                </a:cubicBezTo>
                <a:cubicBezTo>
                  <a:pt x="108256" y="1506928"/>
                  <a:pt x="105194" y="1499711"/>
                  <a:pt x="105194" y="1492712"/>
                </a:cubicBezTo>
                <a:cubicBezTo>
                  <a:pt x="105194" y="1487463"/>
                  <a:pt x="105850" y="1481776"/>
                  <a:pt x="104538" y="1476746"/>
                </a:cubicBezTo>
                <a:cubicBezTo>
                  <a:pt x="97758" y="1449844"/>
                  <a:pt x="101913" y="1421849"/>
                  <a:pt x="97320" y="1394729"/>
                </a:cubicBezTo>
                <a:cubicBezTo>
                  <a:pt x="96883" y="1391667"/>
                  <a:pt x="97320" y="1388386"/>
                  <a:pt x="97101" y="1385324"/>
                </a:cubicBezTo>
                <a:cubicBezTo>
                  <a:pt x="95570" y="1363890"/>
                  <a:pt x="100382" y="1349893"/>
                  <a:pt x="120722" y="1341800"/>
                </a:cubicBezTo>
                <a:cubicBezTo>
                  <a:pt x="157903" y="1327147"/>
                  <a:pt x="194866" y="1314899"/>
                  <a:pt x="235546" y="1312712"/>
                </a:cubicBezTo>
                <a:cubicBezTo>
                  <a:pt x="278195" y="1310524"/>
                  <a:pt x="320407" y="1303963"/>
                  <a:pt x="363274" y="1306588"/>
                </a:cubicBezTo>
                <a:cubicBezTo>
                  <a:pt x="380553" y="1307681"/>
                  <a:pt x="397831" y="1307900"/>
                  <a:pt x="415109" y="1308119"/>
                </a:cubicBezTo>
                <a:cubicBezTo>
                  <a:pt x="422545" y="1308119"/>
                  <a:pt x="430200" y="1307681"/>
                  <a:pt x="437637" y="1306806"/>
                </a:cubicBezTo>
                <a:cubicBezTo>
                  <a:pt x="449666" y="1305494"/>
                  <a:pt x="451634" y="1303744"/>
                  <a:pt x="452728" y="1291496"/>
                </a:cubicBezTo>
                <a:cubicBezTo>
                  <a:pt x="455790" y="1258908"/>
                  <a:pt x="457539" y="1226320"/>
                  <a:pt x="461914" y="1193951"/>
                </a:cubicBezTo>
                <a:cubicBezTo>
                  <a:pt x="466507" y="1160925"/>
                  <a:pt x="465632" y="1127681"/>
                  <a:pt x="465194" y="1094655"/>
                </a:cubicBezTo>
                <a:cubicBezTo>
                  <a:pt x="464976" y="1079564"/>
                  <a:pt x="467163" y="1065567"/>
                  <a:pt x="474162" y="1052225"/>
                </a:cubicBezTo>
                <a:cubicBezTo>
                  <a:pt x="484222" y="1033197"/>
                  <a:pt x="491659" y="1002359"/>
                  <a:pt x="486409" y="981362"/>
                </a:cubicBezTo>
                <a:cubicBezTo>
                  <a:pt x="478536" y="950524"/>
                  <a:pt x="462789" y="898252"/>
                  <a:pt x="480942" y="873100"/>
                </a:cubicBezTo>
                <a:cubicBezTo>
                  <a:pt x="495595" y="852760"/>
                  <a:pt x="519435" y="853416"/>
                  <a:pt x="552023" y="837012"/>
                </a:cubicBezTo>
                <a:cubicBezTo>
                  <a:pt x="560990" y="829357"/>
                  <a:pt x="569520" y="828264"/>
                  <a:pt x="580893" y="817109"/>
                </a:cubicBezTo>
                <a:cubicBezTo>
                  <a:pt x="586798" y="811423"/>
                  <a:pt x="590298" y="804861"/>
                  <a:pt x="588986" y="796988"/>
                </a:cubicBezTo>
                <a:cubicBezTo>
                  <a:pt x="587017" y="784084"/>
                  <a:pt x="585924" y="770524"/>
                  <a:pt x="581331" y="758494"/>
                </a:cubicBezTo>
                <a:cubicBezTo>
                  <a:pt x="564490" y="714533"/>
                  <a:pt x="555523" y="669260"/>
                  <a:pt x="552242" y="622455"/>
                </a:cubicBezTo>
                <a:cubicBezTo>
                  <a:pt x="550492" y="597960"/>
                  <a:pt x="545680" y="573683"/>
                  <a:pt x="543056" y="549187"/>
                </a:cubicBezTo>
                <a:cubicBezTo>
                  <a:pt x="541525" y="534096"/>
                  <a:pt x="541525" y="519004"/>
                  <a:pt x="540650" y="503913"/>
                </a:cubicBezTo>
                <a:cubicBezTo>
                  <a:pt x="540431" y="500851"/>
                  <a:pt x="540431" y="497352"/>
                  <a:pt x="539119" y="494509"/>
                </a:cubicBezTo>
                <a:cubicBezTo>
                  <a:pt x="531464" y="479417"/>
                  <a:pt x="535182" y="457546"/>
                  <a:pt x="536713" y="441799"/>
                </a:cubicBezTo>
                <a:cubicBezTo>
                  <a:pt x="539119" y="418178"/>
                  <a:pt x="538463" y="400681"/>
                  <a:pt x="541525" y="377279"/>
                </a:cubicBezTo>
                <a:cubicBezTo>
                  <a:pt x="546118" y="343597"/>
                  <a:pt x="552898" y="309915"/>
                  <a:pt x="558803" y="276452"/>
                </a:cubicBezTo>
                <a:cubicBezTo>
                  <a:pt x="561865" y="258737"/>
                  <a:pt x="563396" y="240365"/>
                  <a:pt x="568427" y="223305"/>
                </a:cubicBezTo>
                <a:cubicBezTo>
                  <a:pt x="574113" y="203840"/>
                  <a:pt x="574769" y="184593"/>
                  <a:pt x="574113" y="164690"/>
                </a:cubicBezTo>
                <a:cubicBezTo>
                  <a:pt x="573457" y="143475"/>
                  <a:pt x="576738" y="122479"/>
                  <a:pt x="581768" y="101701"/>
                </a:cubicBezTo>
                <a:cubicBezTo>
                  <a:pt x="583736" y="93828"/>
                  <a:pt x="581987" y="85298"/>
                  <a:pt x="582424" y="76987"/>
                </a:cubicBezTo>
                <a:cubicBezTo>
                  <a:pt x="582862" y="63208"/>
                  <a:pt x="583518" y="49429"/>
                  <a:pt x="584393" y="35650"/>
                </a:cubicBezTo>
                <a:cubicBezTo>
                  <a:pt x="584611" y="33463"/>
                  <a:pt x="585267" y="31276"/>
                  <a:pt x="586361" y="29307"/>
                </a:cubicBezTo>
                <a:cubicBezTo>
                  <a:pt x="589423" y="23840"/>
                  <a:pt x="594453" y="20996"/>
                  <a:pt x="600359" y="22309"/>
                </a:cubicBezTo>
                <a:cubicBezTo>
                  <a:pt x="606483" y="23621"/>
                  <a:pt x="606701" y="29089"/>
                  <a:pt x="606701" y="33900"/>
                </a:cubicBezTo>
                <a:cubicBezTo>
                  <a:pt x="606701" y="36306"/>
                  <a:pt x="605826" y="38712"/>
                  <a:pt x="605608" y="41118"/>
                </a:cubicBezTo>
                <a:cubicBezTo>
                  <a:pt x="605170" y="53366"/>
                  <a:pt x="604733" y="65832"/>
                  <a:pt x="604733" y="78080"/>
                </a:cubicBezTo>
                <a:cubicBezTo>
                  <a:pt x="604733" y="80486"/>
                  <a:pt x="607795" y="82892"/>
                  <a:pt x="609545" y="85079"/>
                </a:cubicBezTo>
                <a:cubicBezTo>
                  <a:pt x="611294" y="82892"/>
                  <a:pt x="614356" y="80705"/>
                  <a:pt x="614794" y="78299"/>
                </a:cubicBezTo>
                <a:cubicBezTo>
                  <a:pt x="619605" y="55990"/>
                  <a:pt x="628354" y="35213"/>
                  <a:pt x="638414" y="14654"/>
                </a:cubicBezTo>
                <a:cubicBezTo>
                  <a:pt x="644320" y="2625"/>
                  <a:pt x="644757" y="3281"/>
                  <a:pt x="657880" y="5249"/>
                </a:cubicBezTo>
                <a:cubicBezTo>
                  <a:pt x="662692" y="6124"/>
                  <a:pt x="668378" y="1968"/>
                  <a:pt x="673627" y="0"/>
                </a:cubicBezTo>
                <a:cubicBezTo>
                  <a:pt x="675596" y="0"/>
                  <a:pt x="677564" y="0"/>
                  <a:pt x="679532" y="0"/>
                </a:cubicBezTo>
                <a:cubicBezTo>
                  <a:pt x="681938" y="3499"/>
                  <a:pt x="685000" y="6780"/>
                  <a:pt x="686969" y="10717"/>
                </a:cubicBezTo>
                <a:cubicBezTo>
                  <a:pt x="688937" y="14654"/>
                  <a:pt x="691343" y="16403"/>
                  <a:pt x="695936" y="16403"/>
                </a:cubicBezTo>
                <a:cubicBezTo>
                  <a:pt x="705778" y="16403"/>
                  <a:pt x="709277" y="19684"/>
                  <a:pt x="709059" y="29526"/>
                </a:cubicBezTo>
                <a:cubicBezTo>
                  <a:pt x="709059" y="34119"/>
                  <a:pt x="708184" y="38712"/>
                  <a:pt x="706653" y="43086"/>
                </a:cubicBezTo>
                <a:cubicBezTo>
                  <a:pt x="700966" y="61021"/>
                  <a:pt x="693093" y="77862"/>
                  <a:pt x="683032" y="94046"/>
                </a:cubicBezTo>
                <a:cubicBezTo>
                  <a:pt x="676689" y="104326"/>
                  <a:pt x="673627" y="116792"/>
                  <a:pt x="670128" y="128822"/>
                </a:cubicBezTo>
                <a:cubicBezTo>
                  <a:pt x="669253" y="131665"/>
                  <a:pt x="671659" y="136695"/>
                  <a:pt x="674283" y="138882"/>
                </a:cubicBezTo>
                <a:cubicBezTo>
                  <a:pt x="676252" y="140632"/>
                  <a:pt x="681282" y="140413"/>
                  <a:pt x="684125" y="139101"/>
                </a:cubicBezTo>
                <a:cubicBezTo>
                  <a:pt x="691124" y="136258"/>
                  <a:pt x="697467" y="131446"/>
                  <a:pt x="704466" y="129259"/>
                </a:cubicBezTo>
                <a:cubicBezTo>
                  <a:pt x="712339" y="126853"/>
                  <a:pt x="720869" y="125760"/>
                  <a:pt x="729180" y="125103"/>
                </a:cubicBezTo>
                <a:cubicBezTo>
                  <a:pt x="734429" y="124666"/>
                  <a:pt x="738585" y="127728"/>
                  <a:pt x="739460" y="133415"/>
                </a:cubicBezTo>
                <a:cubicBezTo>
                  <a:pt x="740334" y="139101"/>
                  <a:pt x="735741" y="140413"/>
                  <a:pt x="731805" y="142600"/>
                </a:cubicBezTo>
                <a:cubicBezTo>
                  <a:pt x="721088" y="148724"/>
                  <a:pt x="710371" y="155067"/>
                  <a:pt x="700091" y="162066"/>
                </a:cubicBezTo>
                <a:cubicBezTo>
                  <a:pt x="686094" y="171689"/>
                  <a:pt x="672971" y="182625"/>
                  <a:pt x="658536" y="191811"/>
                </a:cubicBezTo>
                <a:cubicBezTo>
                  <a:pt x="643664" y="201215"/>
                  <a:pt x="634696" y="213463"/>
                  <a:pt x="633384" y="231398"/>
                </a:cubicBezTo>
                <a:cubicBezTo>
                  <a:pt x="631197" y="264423"/>
                  <a:pt x="623980" y="297230"/>
                  <a:pt x="626823" y="330474"/>
                </a:cubicBezTo>
                <a:cubicBezTo>
                  <a:pt x="628791" y="354095"/>
                  <a:pt x="624854" y="385371"/>
                  <a:pt x="627041" y="408992"/>
                </a:cubicBezTo>
                <a:cubicBezTo>
                  <a:pt x="629885" y="440487"/>
                  <a:pt x="629447" y="448798"/>
                  <a:pt x="623761" y="480074"/>
                </a:cubicBezTo>
                <a:cubicBezTo>
                  <a:pt x="618730" y="508069"/>
                  <a:pt x="629885" y="550499"/>
                  <a:pt x="634478" y="578057"/>
                </a:cubicBezTo>
                <a:cubicBezTo>
                  <a:pt x="636446" y="589430"/>
                  <a:pt x="641258" y="614363"/>
                  <a:pt x="643007" y="625517"/>
                </a:cubicBezTo>
                <a:cubicBezTo>
                  <a:pt x="646726" y="648482"/>
                  <a:pt x="654599" y="654606"/>
                  <a:pt x="667722" y="673415"/>
                </a:cubicBezTo>
                <a:cubicBezTo>
                  <a:pt x="672971" y="681070"/>
                  <a:pt x="680845" y="679758"/>
                  <a:pt x="683251" y="670353"/>
                </a:cubicBezTo>
                <a:cubicBezTo>
                  <a:pt x="686750" y="657449"/>
                  <a:pt x="689375" y="644327"/>
                  <a:pt x="690687" y="631204"/>
                </a:cubicBezTo>
                <a:cubicBezTo>
                  <a:pt x="691999" y="617644"/>
                  <a:pt x="694624" y="614144"/>
                  <a:pt x="708184" y="615894"/>
                </a:cubicBezTo>
                <a:cubicBezTo>
                  <a:pt x="714308" y="616769"/>
                  <a:pt x="719338" y="615457"/>
                  <a:pt x="724587" y="611738"/>
                </a:cubicBezTo>
                <a:cubicBezTo>
                  <a:pt x="727430" y="609770"/>
                  <a:pt x="732680" y="609333"/>
                  <a:pt x="735960" y="610645"/>
                </a:cubicBezTo>
                <a:cubicBezTo>
                  <a:pt x="740991" y="612613"/>
                  <a:pt x="743834" y="611957"/>
                  <a:pt x="746021" y="607146"/>
                </a:cubicBezTo>
                <a:cubicBezTo>
                  <a:pt x="749302" y="599928"/>
                  <a:pt x="754988" y="598397"/>
                  <a:pt x="761768" y="600584"/>
                </a:cubicBezTo>
                <a:cubicBezTo>
                  <a:pt x="768548" y="602771"/>
                  <a:pt x="772923" y="600365"/>
                  <a:pt x="776422" y="594679"/>
                </a:cubicBezTo>
                <a:cubicBezTo>
                  <a:pt x="783421" y="583962"/>
                  <a:pt x="785608" y="584399"/>
                  <a:pt x="795669" y="592273"/>
                </a:cubicBezTo>
                <a:cubicBezTo>
                  <a:pt x="804636" y="599272"/>
                  <a:pt x="814259" y="605396"/>
                  <a:pt x="824101" y="611520"/>
                </a:cubicBezTo>
                <a:cubicBezTo>
                  <a:pt x="826507" y="613051"/>
                  <a:pt x="830225" y="612613"/>
                  <a:pt x="833287" y="613269"/>
                </a:cubicBezTo>
                <a:cubicBezTo>
                  <a:pt x="841161" y="614800"/>
                  <a:pt x="849253" y="615238"/>
                  <a:pt x="856471" y="618081"/>
                </a:cubicBezTo>
                <a:cubicBezTo>
                  <a:pt x="866969" y="622018"/>
                  <a:pt x="876592" y="627704"/>
                  <a:pt x="886653" y="632954"/>
                </a:cubicBezTo>
                <a:cubicBezTo>
                  <a:pt x="897370" y="638421"/>
                  <a:pt x="908524" y="642358"/>
                  <a:pt x="920991" y="640390"/>
                </a:cubicBezTo>
                <a:cubicBezTo>
                  <a:pt x="924272" y="639952"/>
                  <a:pt x="927771" y="640609"/>
                  <a:pt x="931052" y="641483"/>
                </a:cubicBezTo>
                <a:cubicBezTo>
                  <a:pt x="935863" y="642796"/>
                  <a:pt x="938269" y="646076"/>
                  <a:pt x="936519" y="650888"/>
                </a:cubicBezTo>
                <a:cubicBezTo>
                  <a:pt x="933676" y="657887"/>
                  <a:pt x="935426" y="664229"/>
                  <a:pt x="938269" y="670572"/>
                </a:cubicBezTo>
                <a:cubicBezTo>
                  <a:pt x="951611" y="699880"/>
                  <a:pt x="957078" y="730499"/>
                  <a:pt x="954016" y="762431"/>
                </a:cubicBezTo>
                <a:cubicBezTo>
                  <a:pt x="953142" y="770742"/>
                  <a:pt x="950298" y="779053"/>
                  <a:pt x="948767" y="787364"/>
                </a:cubicBezTo>
                <a:cubicBezTo>
                  <a:pt x="942643" y="820390"/>
                  <a:pt x="936957" y="853634"/>
                  <a:pt x="930833" y="886660"/>
                </a:cubicBezTo>
                <a:cubicBezTo>
                  <a:pt x="929302" y="894971"/>
                  <a:pt x="931270" y="902845"/>
                  <a:pt x="932583" y="910937"/>
                </a:cubicBezTo>
                <a:cubicBezTo>
                  <a:pt x="934551" y="922966"/>
                  <a:pt x="933676" y="935433"/>
                  <a:pt x="932801" y="947681"/>
                </a:cubicBezTo>
                <a:cubicBezTo>
                  <a:pt x="932364" y="951836"/>
                  <a:pt x="927552" y="955554"/>
                  <a:pt x="925365" y="959929"/>
                </a:cubicBezTo>
                <a:cubicBezTo>
                  <a:pt x="921866" y="966271"/>
                  <a:pt x="917273" y="972614"/>
                  <a:pt x="916179" y="979394"/>
                </a:cubicBezTo>
                <a:cubicBezTo>
                  <a:pt x="913555" y="997766"/>
                  <a:pt x="907649" y="1014825"/>
                  <a:pt x="900651" y="1031666"/>
                </a:cubicBezTo>
                <a:cubicBezTo>
                  <a:pt x="895401" y="1044133"/>
                  <a:pt x="891902" y="1056381"/>
                  <a:pt x="896933" y="1069941"/>
                </a:cubicBezTo>
                <a:cubicBezTo>
                  <a:pt x="898901" y="1075409"/>
                  <a:pt x="895839" y="1079564"/>
                  <a:pt x="891246" y="1082845"/>
                </a:cubicBezTo>
                <a:cubicBezTo>
                  <a:pt x="884903" y="1087438"/>
                  <a:pt x="878561" y="1092031"/>
                  <a:pt x="873312" y="1097717"/>
                </a:cubicBezTo>
                <a:cubicBezTo>
                  <a:pt x="862813" y="1108434"/>
                  <a:pt x="852096" y="1118495"/>
                  <a:pt x="837661" y="1123744"/>
                </a:cubicBezTo>
                <a:cubicBezTo>
                  <a:pt x="835693" y="1124400"/>
                  <a:pt x="833506" y="1125713"/>
                  <a:pt x="832194" y="1127244"/>
                </a:cubicBezTo>
                <a:cubicBezTo>
                  <a:pt x="828913" y="1131180"/>
                  <a:pt x="824539" y="1132055"/>
                  <a:pt x="819946" y="1133586"/>
                </a:cubicBezTo>
                <a:cubicBezTo>
                  <a:pt x="814478" y="1135336"/>
                  <a:pt x="809666" y="1139929"/>
                  <a:pt x="805729" y="1144084"/>
                </a:cubicBezTo>
                <a:cubicBezTo>
                  <a:pt x="791732" y="1158738"/>
                  <a:pt x="776422" y="1171205"/>
                  <a:pt x="756082" y="1176016"/>
                </a:cubicBezTo>
                <a:cubicBezTo>
                  <a:pt x="752364" y="1176891"/>
                  <a:pt x="748427" y="1177110"/>
                  <a:pt x="744490" y="1177547"/>
                </a:cubicBezTo>
                <a:cubicBezTo>
                  <a:pt x="733117" y="1178860"/>
                  <a:pt x="724587" y="1174267"/>
                  <a:pt x="719119" y="1164425"/>
                </a:cubicBezTo>
                <a:cubicBezTo>
                  <a:pt x="715620" y="1158082"/>
                  <a:pt x="710808" y="1152177"/>
                  <a:pt x="707746" y="1145615"/>
                </a:cubicBezTo>
                <a:cubicBezTo>
                  <a:pt x="706434" y="1142553"/>
                  <a:pt x="706653" y="1137960"/>
                  <a:pt x="707746" y="1134898"/>
                </a:cubicBezTo>
                <a:cubicBezTo>
                  <a:pt x="710371" y="1128337"/>
                  <a:pt x="709496" y="1123088"/>
                  <a:pt x="704028" y="1118714"/>
                </a:cubicBezTo>
                <a:cubicBezTo>
                  <a:pt x="701185" y="1116308"/>
                  <a:pt x="698560" y="1113902"/>
                  <a:pt x="696155" y="1111059"/>
                </a:cubicBezTo>
                <a:cubicBezTo>
                  <a:pt x="692436" y="1107122"/>
                  <a:pt x="687843" y="1103185"/>
                  <a:pt x="695061" y="1098155"/>
                </a:cubicBezTo>
                <a:cubicBezTo>
                  <a:pt x="695936" y="1097499"/>
                  <a:pt x="695936" y="1094437"/>
                  <a:pt x="695061" y="1093781"/>
                </a:cubicBezTo>
                <a:cubicBezTo>
                  <a:pt x="693311" y="1092250"/>
                  <a:pt x="690468" y="1090500"/>
                  <a:pt x="688937" y="1091156"/>
                </a:cubicBezTo>
                <a:cubicBezTo>
                  <a:pt x="684344" y="1093343"/>
                  <a:pt x="678876" y="1095312"/>
                  <a:pt x="676470" y="1099248"/>
                </a:cubicBezTo>
                <a:cubicBezTo>
                  <a:pt x="663129" y="1120245"/>
                  <a:pt x="649131" y="1141241"/>
                  <a:pt x="645851" y="1166612"/>
                </a:cubicBezTo>
                <a:cubicBezTo>
                  <a:pt x="641695" y="1198544"/>
                  <a:pt x="639727" y="1211666"/>
                  <a:pt x="655474" y="1239662"/>
                </a:cubicBezTo>
                <a:cubicBezTo>
                  <a:pt x="661598" y="1250597"/>
                  <a:pt x="680189" y="1262408"/>
                  <a:pt x="691124" y="1268750"/>
                </a:cubicBezTo>
                <a:cubicBezTo>
                  <a:pt x="709715" y="1279467"/>
                  <a:pt x="723712" y="1289528"/>
                  <a:pt x="740334" y="1302651"/>
                </a:cubicBezTo>
                <a:cubicBezTo>
                  <a:pt x="748208" y="1308775"/>
                  <a:pt x="764612" y="1334583"/>
                  <a:pt x="768767" y="1344206"/>
                </a:cubicBezTo>
                <a:cubicBezTo>
                  <a:pt x="774454" y="1357110"/>
                  <a:pt x="771392" y="1368702"/>
                  <a:pt x="775328" y="1382262"/>
                </a:cubicBezTo>
                <a:cubicBezTo>
                  <a:pt x="803761" y="1475652"/>
                  <a:pt x="807479" y="1465810"/>
                  <a:pt x="845973" y="1489650"/>
                </a:cubicBezTo>
                <a:cubicBezTo>
                  <a:pt x="869593" y="1504960"/>
                  <a:pt x="889496" y="1523550"/>
                  <a:pt x="906556" y="1546078"/>
                </a:cubicBezTo>
                <a:cubicBezTo>
                  <a:pt x="930395" y="1577572"/>
                  <a:pt x="970857" y="1598131"/>
                  <a:pt x="1006289" y="1614535"/>
                </a:cubicBezTo>
                <a:cubicBezTo>
                  <a:pt x="1019849" y="1620877"/>
                  <a:pt x="1036034" y="1621096"/>
                  <a:pt x="1051125" y="1623721"/>
                </a:cubicBezTo>
                <a:cubicBezTo>
                  <a:pt x="1078464" y="1628095"/>
                  <a:pt x="1106240" y="1631594"/>
                  <a:pt x="1133579" y="1636187"/>
                </a:cubicBezTo>
                <a:cubicBezTo>
                  <a:pt x="1174479" y="1643186"/>
                  <a:pt x="1210785" y="1661558"/>
                  <a:pt x="1244466" y="1684741"/>
                </a:cubicBezTo>
                <a:cubicBezTo>
                  <a:pt x="1284053" y="1711862"/>
                  <a:pt x="1323422" y="1739419"/>
                  <a:pt x="1363008" y="1766540"/>
                </a:cubicBezTo>
                <a:cubicBezTo>
                  <a:pt x="1373069" y="1773539"/>
                  <a:pt x="1382911" y="1781412"/>
                  <a:pt x="1396472" y="1781194"/>
                </a:cubicBezTo>
                <a:cubicBezTo>
                  <a:pt x="1398221" y="1781194"/>
                  <a:pt x="1399971" y="1781631"/>
                  <a:pt x="1401502" y="1782506"/>
                </a:cubicBezTo>
                <a:cubicBezTo>
                  <a:pt x="1421405" y="1794754"/>
                  <a:pt x="1444588" y="1797597"/>
                  <a:pt x="1465585" y="1806345"/>
                </a:cubicBezTo>
                <a:cubicBezTo>
                  <a:pt x="1473896" y="1809845"/>
                  <a:pt x="1481332" y="1815313"/>
                  <a:pt x="1489206" y="1819906"/>
                </a:cubicBezTo>
                <a:cubicBezTo>
                  <a:pt x="1489206" y="1823842"/>
                  <a:pt x="1489206" y="1827779"/>
                  <a:pt x="1489206" y="1831716"/>
                </a:cubicBezTo>
                <a:cubicBezTo>
                  <a:pt x="1487456" y="1835434"/>
                  <a:pt x="1485706" y="1839152"/>
                  <a:pt x="1483956" y="1842870"/>
                </a:cubicBezTo>
                <a:cubicBezTo>
                  <a:pt x="1478270" y="1855556"/>
                  <a:pt x="1469084" y="1860586"/>
                  <a:pt x="1454868" y="1859711"/>
                </a:cubicBezTo>
                <a:cubicBezTo>
                  <a:pt x="1432996" y="1858180"/>
                  <a:pt x="1410907" y="1859055"/>
                  <a:pt x="1389035" y="1857524"/>
                </a:cubicBezTo>
                <a:cubicBezTo>
                  <a:pt x="1370445" y="1856212"/>
                  <a:pt x="1351854" y="1852712"/>
                  <a:pt x="1333264" y="1850088"/>
                </a:cubicBezTo>
                <a:cubicBezTo>
                  <a:pt x="1328233" y="1849432"/>
                  <a:pt x="1324734" y="1846807"/>
                  <a:pt x="1326921" y="1841121"/>
                </a:cubicBezTo>
                <a:cubicBezTo>
                  <a:pt x="1329327" y="1834997"/>
                  <a:pt x="1326484" y="1830841"/>
                  <a:pt x="1322109" y="1827123"/>
                </a:cubicBezTo>
                <a:cubicBezTo>
                  <a:pt x="1308549" y="1815313"/>
                  <a:pt x="1320141" y="1809626"/>
                  <a:pt x="1302863" y="1804814"/>
                </a:cubicBezTo>
                <a:cubicBezTo>
                  <a:pt x="1288428" y="1800659"/>
                  <a:pt x="1243154" y="1791036"/>
                  <a:pt x="1228719" y="1785130"/>
                </a:cubicBezTo>
                <a:cubicBezTo>
                  <a:pt x="1202255" y="1773976"/>
                  <a:pt x="1177978" y="1772226"/>
                  <a:pt x="1151295" y="1761291"/>
                </a:cubicBezTo>
                <a:cubicBezTo>
                  <a:pt x="1089837" y="1736139"/>
                  <a:pt x="1026629" y="1719517"/>
                  <a:pt x="960140" y="1716017"/>
                </a:cubicBezTo>
                <a:cubicBezTo>
                  <a:pt x="941550" y="1715142"/>
                  <a:pt x="925146" y="1708800"/>
                  <a:pt x="910493" y="1697208"/>
                </a:cubicBezTo>
                <a:cubicBezTo>
                  <a:pt x="902182" y="1690647"/>
                  <a:pt x="892558" y="1685616"/>
                  <a:pt x="883154" y="1680586"/>
                </a:cubicBezTo>
                <a:cubicBezTo>
                  <a:pt x="873749" y="1675555"/>
                  <a:pt x="863251" y="1672275"/>
                  <a:pt x="854065" y="1666807"/>
                </a:cubicBezTo>
                <a:cubicBezTo>
                  <a:pt x="810541" y="1640780"/>
                  <a:pt x="767017" y="1614972"/>
                  <a:pt x="724150" y="1587852"/>
                </a:cubicBezTo>
                <a:cubicBezTo>
                  <a:pt x="704684" y="1575385"/>
                  <a:pt x="686969" y="1560513"/>
                  <a:pt x="668597" y="1546296"/>
                </a:cubicBezTo>
                <a:cubicBezTo>
                  <a:pt x="653506" y="1534705"/>
                  <a:pt x="639071" y="1522457"/>
                  <a:pt x="624198" y="1510646"/>
                </a:cubicBezTo>
                <a:cubicBezTo>
                  <a:pt x="617637" y="1505178"/>
                  <a:pt x="609326" y="1483526"/>
                  <a:pt x="600796" y="1483745"/>
                </a:cubicBezTo>
                <a:cubicBezTo>
                  <a:pt x="547430" y="1473903"/>
                  <a:pt x="541088" y="1476527"/>
                  <a:pt x="499095" y="1476090"/>
                </a:cubicBezTo>
                <a:cubicBezTo>
                  <a:pt x="456227" y="1475434"/>
                  <a:pt x="412485" y="1468872"/>
                  <a:pt x="388645" y="1460780"/>
                </a:cubicBezTo>
                <a:cubicBezTo>
                  <a:pt x="368961" y="1453125"/>
                  <a:pt x="329593" y="1447001"/>
                  <a:pt x="309252" y="1441314"/>
                </a:cubicBezTo>
                <a:cubicBezTo>
                  <a:pt x="287381" y="1434972"/>
                  <a:pt x="242326" y="1437596"/>
                  <a:pt x="218706" y="1439783"/>
                </a:cubicBezTo>
                <a:cubicBezTo>
                  <a:pt x="205583" y="1441096"/>
                  <a:pt x="206458" y="1455750"/>
                  <a:pt x="209957" y="1468653"/>
                </a:cubicBezTo>
                <a:cubicBezTo>
                  <a:pt x="212582" y="1478496"/>
                  <a:pt x="216081" y="1488119"/>
                  <a:pt x="218706" y="1498180"/>
                </a:cubicBezTo>
                <a:cubicBezTo>
                  <a:pt x="232266" y="1548046"/>
                  <a:pt x="236640" y="1598569"/>
                  <a:pt x="224829" y="1649310"/>
                </a:cubicBezTo>
                <a:cubicBezTo>
                  <a:pt x="217831" y="1679711"/>
                  <a:pt x="211707" y="1710331"/>
                  <a:pt x="209957" y="1741606"/>
                </a:cubicBezTo>
                <a:cubicBezTo>
                  <a:pt x="207989" y="1774851"/>
                  <a:pt x="207989" y="1807876"/>
                  <a:pt x="218706" y="1840027"/>
                </a:cubicBezTo>
                <a:cubicBezTo>
                  <a:pt x="224392" y="1857087"/>
                  <a:pt x="212800" y="1872834"/>
                  <a:pt x="200334" y="1878739"/>
                </a:cubicBezTo>
                <a:cubicBezTo>
                  <a:pt x="144125" y="1878739"/>
                  <a:pt x="95570" y="1878739"/>
                  <a:pt x="39361" y="1878739"/>
                </a:cubicBezTo>
                <a:cubicBezTo>
                  <a:pt x="24052" y="1876115"/>
                  <a:pt x="11366" y="1873709"/>
                  <a:pt x="1305" y="1861680"/>
                </a:cubicBezTo>
                <a:cubicBezTo>
                  <a:pt x="-1975" y="1855118"/>
                  <a:pt x="1962" y="1848338"/>
                  <a:pt x="1962" y="1846370"/>
                </a:cubicBezTo>
                <a:close/>
              </a:path>
            </a:pathLst>
          </a:custGeom>
          <a:solidFill>
            <a:schemeClr val="accent2"/>
          </a:solidFill>
          <a:ln w="21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EE04FEBF-C978-42E2-8497-0DB72B68DA5B}"/>
              </a:ext>
            </a:extLst>
          </p:cNvPr>
          <p:cNvSpPr txBox="1">
            <a:spLocks/>
          </p:cNvSpPr>
          <p:nvPr/>
        </p:nvSpPr>
        <p:spPr>
          <a:xfrm>
            <a:off x="452847" y="339509"/>
            <a:ext cx="11443880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5400" dirty="0">
                <a:latin typeface="+mj-lt"/>
                <a:cs typeface="Arial" pitchFamily="34" charset="0"/>
              </a:rPr>
              <a:t>Column  Infographic</a:t>
            </a:r>
            <a:endParaRPr lang="ko-KR" altLang="en-US" sz="54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357257E-498E-4518-B9E4-1C860C8B00F8}"/>
              </a:ext>
            </a:extLst>
          </p:cNvPr>
          <p:cNvGrpSpPr/>
          <p:nvPr/>
        </p:nvGrpSpPr>
        <p:grpSpPr>
          <a:xfrm>
            <a:off x="471057" y="2769507"/>
            <a:ext cx="4784434" cy="1318987"/>
            <a:chOff x="471057" y="3038481"/>
            <a:chExt cx="4886034" cy="13189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471057" y="3038481"/>
              <a:ext cx="4886034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6000" dirty="0">
                  <a:cs typeface="Arial" pitchFamily="34" charset="0"/>
                </a:rPr>
                <a:t>THANK YOU</a:t>
              </a:r>
              <a:endParaRPr lang="ko-KR" altLang="en-US" sz="6000" dirty="0"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471106" y="3977812"/>
              <a:ext cx="4885975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867" dirty="0"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7D9EC55-A74E-4588-BC90-8050E8A8CAB2}"/>
              </a:ext>
            </a:extLst>
          </p:cNvPr>
          <p:cNvGrpSpPr/>
          <p:nvPr/>
        </p:nvGrpSpPr>
        <p:grpSpPr>
          <a:xfrm>
            <a:off x="4871038" y="1205527"/>
            <a:ext cx="7025688" cy="1950016"/>
            <a:chOff x="5688561" y="1592431"/>
            <a:chExt cx="6253059" cy="1735569"/>
          </a:xfrm>
        </p:grpSpPr>
        <p:sp>
          <p:nvSpPr>
            <p:cNvPr id="3" name="Graphic 79">
              <a:extLst>
                <a:ext uri="{FF2B5EF4-FFF2-40B4-BE49-F238E27FC236}">
                  <a16:creationId xmlns:a16="http://schemas.microsoft.com/office/drawing/2014/main" id="{9E99A6AB-7A9A-4D3B-9733-E581D649FFD5}"/>
                </a:ext>
              </a:extLst>
            </p:cNvPr>
            <p:cNvSpPr/>
            <p:nvPr/>
          </p:nvSpPr>
          <p:spPr>
            <a:xfrm>
              <a:off x="8533922" y="2156651"/>
              <a:ext cx="1130262" cy="1146443"/>
            </a:xfrm>
            <a:custGeom>
              <a:avLst/>
              <a:gdLst>
                <a:gd name="connsiteX0" fmla="*/ 1802858 w 1802659"/>
                <a:gd name="connsiteY0" fmla="*/ 1753854 h 1828468"/>
                <a:gd name="connsiteX1" fmla="*/ 1796703 w 1802659"/>
                <a:gd name="connsiteY1" fmla="*/ 1748692 h 1828468"/>
                <a:gd name="connsiteX2" fmla="*/ 1777644 w 1802659"/>
                <a:gd name="connsiteY2" fmla="*/ 1740155 h 1828468"/>
                <a:gd name="connsiteX3" fmla="*/ 1762357 w 1802659"/>
                <a:gd name="connsiteY3" fmla="*/ 1733008 h 1828468"/>
                <a:gd name="connsiteX4" fmla="*/ 1719673 w 1802659"/>
                <a:gd name="connsiteY4" fmla="*/ 1722287 h 1828468"/>
                <a:gd name="connsiteX5" fmla="*/ 1670835 w 1802659"/>
                <a:gd name="connsiteY5" fmla="*/ 1700648 h 1828468"/>
                <a:gd name="connsiteX6" fmla="*/ 1629143 w 1802659"/>
                <a:gd name="connsiteY6" fmla="*/ 1658559 h 1828468"/>
                <a:gd name="connsiteX7" fmla="*/ 1617628 w 1802659"/>
                <a:gd name="connsiteY7" fmla="*/ 1600787 h 1828468"/>
                <a:gd name="connsiteX8" fmla="*/ 1625570 w 1802659"/>
                <a:gd name="connsiteY8" fmla="*/ 1460624 h 1828468"/>
                <a:gd name="connsiteX9" fmla="*/ 1636886 w 1802659"/>
                <a:gd name="connsiteY9" fmla="*/ 1351432 h 1828468"/>
                <a:gd name="connsiteX10" fmla="*/ 1645026 w 1802659"/>
                <a:gd name="connsiteY10" fmla="*/ 1272020 h 1828468"/>
                <a:gd name="connsiteX11" fmla="*/ 1647210 w 1802659"/>
                <a:gd name="connsiteY11" fmla="*/ 1242240 h 1828468"/>
                <a:gd name="connsiteX12" fmla="*/ 1641651 w 1802659"/>
                <a:gd name="connsiteY12" fmla="*/ 1194791 h 1828468"/>
                <a:gd name="connsiteX13" fmla="*/ 1618025 w 1802659"/>
                <a:gd name="connsiteY13" fmla="*/ 1161041 h 1828468"/>
                <a:gd name="connsiteX14" fmla="*/ 1559459 w 1802659"/>
                <a:gd name="connsiteY14" fmla="*/ 1143173 h 1828468"/>
                <a:gd name="connsiteX15" fmla="*/ 1477863 w 1802659"/>
                <a:gd name="connsiteY15" fmla="*/ 1133644 h 1828468"/>
                <a:gd name="connsiteX16" fmla="*/ 1309310 w 1802659"/>
                <a:gd name="connsiteY16" fmla="*/ 1121931 h 1828468"/>
                <a:gd name="connsiteX17" fmla="*/ 1261464 w 1802659"/>
                <a:gd name="connsiteY17" fmla="*/ 1121732 h 1828468"/>
                <a:gd name="connsiteX18" fmla="*/ 1241810 w 1802659"/>
                <a:gd name="connsiteY18" fmla="*/ 1118357 h 1828468"/>
                <a:gd name="connsiteX19" fmla="*/ 1231089 w 1802659"/>
                <a:gd name="connsiteY19" fmla="*/ 1103467 h 1828468"/>
                <a:gd name="connsiteX20" fmla="*/ 1209251 w 1802659"/>
                <a:gd name="connsiteY20" fmla="*/ 972437 h 1828468"/>
                <a:gd name="connsiteX21" fmla="*/ 1091522 w 1802659"/>
                <a:gd name="connsiteY21" fmla="*/ 762391 h 1828468"/>
                <a:gd name="connsiteX22" fmla="*/ 1016676 w 1802659"/>
                <a:gd name="connsiteY22" fmla="*/ 677023 h 1828468"/>
                <a:gd name="connsiteX23" fmla="*/ 983124 w 1802659"/>
                <a:gd name="connsiteY23" fmla="*/ 653199 h 1828468"/>
                <a:gd name="connsiteX24" fmla="*/ 941830 w 1802659"/>
                <a:gd name="connsiteY24" fmla="*/ 633545 h 1828468"/>
                <a:gd name="connsiteX25" fmla="*/ 778439 w 1802659"/>
                <a:gd name="connsiteY25" fmla="*/ 480081 h 1828468"/>
                <a:gd name="connsiteX26" fmla="*/ 664482 w 1802659"/>
                <a:gd name="connsiteY26" fmla="*/ 352227 h 1828468"/>
                <a:gd name="connsiteX27" fmla="*/ 557077 w 1802659"/>
                <a:gd name="connsiteY27" fmla="*/ 250778 h 1828468"/>
                <a:gd name="connsiteX28" fmla="*/ 510621 w 1802659"/>
                <a:gd name="connsiteY28" fmla="*/ 208491 h 1828468"/>
                <a:gd name="connsiteX29" fmla="*/ 324201 w 1802659"/>
                <a:gd name="connsiteY29" fmla="*/ 75276 h 1828468"/>
                <a:gd name="connsiteX30" fmla="*/ 296208 w 1802659"/>
                <a:gd name="connsiteY30" fmla="*/ 63762 h 1828468"/>
                <a:gd name="connsiteX31" fmla="*/ 262458 w 1802659"/>
                <a:gd name="connsiteY31" fmla="*/ 55026 h 1828468"/>
                <a:gd name="connsiteX32" fmla="*/ 203494 w 1802659"/>
                <a:gd name="connsiteY32" fmla="*/ 29614 h 1828468"/>
                <a:gd name="connsiteX33" fmla="*/ 190590 w 1802659"/>
                <a:gd name="connsiteY33" fmla="*/ 25842 h 1828468"/>
                <a:gd name="connsiteX34" fmla="*/ 147707 w 1802659"/>
                <a:gd name="connsiteY34" fmla="*/ 18298 h 1828468"/>
                <a:gd name="connsiteX35" fmla="*/ 89537 w 1802659"/>
                <a:gd name="connsiteY35" fmla="*/ 1026 h 1828468"/>
                <a:gd name="connsiteX36" fmla="*/ 81596 w 1802659"/>
                <a:gd name="connsiteY36" fmla="*/ 1820 h 1828468"/>
                <a:gd name="connsiteX37" fmla="*/ 83978 w 1802659"/>
                <a:gd name="connsiteY37" fmla="*/ 9364 h 1828468"/>
                <a:gd name="connsiteX38" fmla="*/ 121501 w 1802659"/>
                <a:gd name="connsiteY38" fmla="*/ 37953 h 1828468"/>
                <a:gd name="connsiteX39" fmla="*/ 211832 w 1802659"/>
                <a:gd name="connsiteY39" fmla="*/ 94733 h 1828468"/>
                <a:gd name="connsiteX40" fmla="*/ 228906 w 1802659"/>
                <a:gd name="connsiteY40" fmla="*/ 107637 h 1828468"/>
                <a:gd name="connsiteX41" fmla="*/ 257296 w 1802659"/>
                <a:gd name="connsiteY41" fmla="*/ 114387 h 1828468"/>
                <a:gd name="connsiteX42" fmla="*/ 282708 w 1802659"/>
                <a:gd name="connsiteY42" fmla="*/ 118755 h 1828468"/>
                <a:gd name="connsiteX43" fmla="*/ 306730 w 1802659"/>
                <a:gd name="connsiteY43" fmla="*/ 134240 h 1828468"/>
                <a:gd name="connsiteX44" fmla="*/ 450466 w 1802659"/>
                <a:gd name="connsiteY44" fmla="*/ 272815 h 1828468"/>
                <a:gd name="connsiteX45" fmla="*/ 495533 w 1802659"/>
                <a:gd name="connsiteY45" fmla="*/ 310734 h 1828468"/>
                <a:gd name="connsiteX46" fmla="*/ 531268 w 1802659"/>
                <a:gd name="connsiteY46" fmla="*/ 348455 h 1828468"/>
                <a:gd name="connsiteX47" fmla="*/ 542982 w 1802659"/>
                <a:gd name="connsiteY47" fmla="*/ 372080 h 1828468"/>
                <a:gd name="connsiteX48" fmla="*/ 565416 w 1802659"/>
                <a:gd name="connsiteY48" fmla="*/ 406823 h 1828468"/>
                <a:gd name="connsiteX49" fmla="*/ 611276 w 1802659"/>
                <a:gd name="connsiteY49" fmla="*/ 456853 h 1828468"/>
                <a:gd name="connsiteX50" fmla="*/ 632916 w 1802659"/>
                <a:gd name="connsiteY50" fmla="*/ 490801 h 1828468"/>
                <a:gd name="connsiteX51" fmla="*/ 653762 w 1802659"/>
                <a:gd name="connsiteY51" fmla="*/ 544802 h 1828468"/>
                <a:gd name="connsiteX52" fmla="*/ 654357 w 1802659"/>
                <a:gd name="connsiteY52" fmla="*/ 553338 h 1828468"/>
                <a:gd name="connsiteX53" fmla="*/ 644431 w 1802659"/>
                <a:gd name="connsiteY53" fmla="*/ 553338 h 1828468"/>
                <a:gd name="connsiteX54" fmla="*/ 607107 w 1802659"/>
                <a:gd name="connsiteY54" fmla="*/ 546191 h 1828468"/>
                <a:gd name="connsiteX55" fmla="*/ 591026 w 1802659"/>
                <a:gd name="connsiteY55" fmla="*/ 539640 h 1828468"/>
                <a:gd name="connsiteX56" fmla="*/ 567401 w 1802659"/>
                <a:gd name="connsiteY56" fmla="*/ 534875 h 1828468"/>
                <a:gd name="connsiteX57" fmla="*/ 541393 w 1802659"/>
                <a:gd name="connsiteY57" fmla="*/ 554728 h 1828468"/>
                <a:gd name="connsiteX58" fmla="*/ 509430 w 1802659"/>
                <a:gd name="connsiteY58" fmla="*/ 561677 h 1828468"/>
                <a:gd name="connsiteX59" fmla="*/ 493547 w 1802659"/>
                <a:gd name="connsiteY59" fmla="*/ 560486 h 1828468"/>
                <a:gd name="connsiteX60" fmla="*/ 447687 w 1802659"/>
                <a:gd name="connsiteY60" fmla="*/ 582125 h 1828468"/>
                <a:gd name="connsiteX61" fmla="*/ 435576 w 1802659"/>
                <a:gd name="connsiteY61" fmla="*/ 583714 h 1828468"/>
                <a:gd name="connsiteX62" fmla="*/ 423665 w 1802659"/>
                <a:gd name="connsiteY62" fmla="*/ 587684 h 1828468"/>
                <a:gd name="connsiteX63" fmla="*/ 417709 w 1802659"/>
                <a:gd name="connsiteY63" fmla="*/ 594831 h 1828468"/>
                <a:gd name="connsiteX64" fmla="*/ 385745 w 1802659"/>
                <a:gd name="connsiteY64" fmla="*/ 643869 h 1828468"/>
                <a:gd name="connsiteX65" fmla="*/ 371650 w 1802659"/>
                <a:gd name="connsiteY65" fmla="*/ 689134 h 1828468"/>
                <a:gd name="connsiteX66" fmla="*/ 376613 w 1802659"/>
                <a:gd name="connsiteY66" fmla="*/ 755046 h 1828468"/>
                <a:gd name="connsiteX67" fmla="*/ 417709 w 1802659"/>
                <a:gd name="connsiteY67" fmla="*/ 834061 h 1828468"/>
                <a:gd name="connsiteX68" fmla="*/ 454437 w 1802659"/>
                <a:gd name="connsiteY68" fmla="*/ 855304 h 1828468"/>
                <a:gd name="connsiteX69" fmla="*/ 479452 w 1802659"/>
                <a:gd name="connsiteY69" fmla="*/ 855105 h 1828468"/>
                <a:gd name="connsiteX70" fmla="*/ 496922 w 1802659"/>
                <a:gd name="connsiteY70" fmla="*/ 858083 h 1828468"/>
                <a:gd name="connsiteX71" fmla="*/ 500297 w 1802659"/>
                <a:gd name="connsiteY71" fmla="*/ 865230 h 1828468"/>
                <a:gd name="connsiteX72" fmla="*/ 513996 w 1802659"/>
                <a:gd name="connsiteY72" fmla="*/ 900767 h 1828468"/>
                <a:gd name="connsiteX73" fmla="*/ 530276 w 1802659"/>
                <a:gd name="connsiteY73" fmla="*/ 924988 h 1828468"/>
                <a:gd name="connsiteX74" fmla="*/ 533055 w 1802659"/>
                <a:gd name="connsiteY74" fmla="*/ 941863 h 1828468"/>
                <a:gd name="connsiteX75" fmla="*/ 558268 w 1802659"/>
                <a:gd name="connsiteY75" fmla="*/ 967672 h 1828468"/>
                <a:gd name="connsiteX76" fmla="*/ 575938 w 1802659"/>
                <a:gd name="connsiteY76" fmla="*/ 989113 h 1828468"/>
                <a:gd name="connsiteX77" fmla="*/ 573555 w 1802659"/>
                <a:gd name="connsiteY77" fmla="*/ 1003209 h 1828468"/>
                <a:gd name="connsiteX78" fmla="*/ 578122 w 1802659"/>
                <a:gd name="connsiteY78" fmla="*/ 1022070 h 1828468"/>
                <a:gd name="connsiteX79" fmla="*/ 579908 w 1802659"/>
                <a:gd name="connsiteY79" fmla="*/ 1029415 h 1828468"/>
                <a:gd name="connsiteX80" fmla="*/ 560452 w 1802659"/>
                <a:gd name="connsiteY80" fmla="*/ 1101283 h 1828468"/>
                <a:gd name="connsiteX81" fmla="*/ 521540 w 1802659"/>
                <a:gd name="connsiteY81" fmla="*/ 1171762 h 1828468"/>
                <a:gd name="connsiteX82" fmla="*/ 486599 w 1802659"/>
                <a:gd name="connsiteY82" fmla="*/ 1213453 h 1828468"/>
                <a:gd name="connsiteX83" fmla="*/ 426841 w 1802659"/>
                <a:gd name="connsiteY83" fmla="*/ 1269439 h 1828468"/>
                <a:gd name="connsiteX84" fmla="*/ 380186 w 1802659"/>
                <a:gd name="connsiteY84" fmla="*/ 1325226 h 1828468"/>
                <a:gd name="connsiteX85" fmla="*/ 315068 w 1802659"/>
                <a:gd name="connsiteY85" fmla="*/ 1392131 h 1828468"/>
                <a:gd name="connsiteX86" fmla="*/ 265039 w 1802659"/>
                <a:gd name="connsiteY86" fmla="*/ 1447521 h 1828468"/>
                <a:gd name="connsiteX87" fmla="*/ 231884 w 1802659"/>
                <a:gd name="connsiteY87" fmla="*/ 1481470 h 1828468"/>
                <a:gd name="connsiteX88" fmla="*/ 211832 w 1802659"/>
                <a:gd name="connsiteY88" fmla="*/ 1509860 h 1828468"/>
                <a:gd name="connsiteX89" fmla="*/ 192773 w 1802659"/>
                <a:gd name="connsiteY89" fmla="*/ 1550360 h 1828468"/>
                <a:gd name="connsiteX90" fmla="*/ 165178 w 1802659"/>
                <a:gd name="connsiteY90" fmla="*/ 1593640 h 1828468"/>
                <a:gd name="connsiteX91" fmla="*/ 93111 w 1802659"/>
                <a:gd name="connsiteY91" fmla="*/ 1665309 h 1828468"/>
                <a:gd name="connsiteX92" fmla="*/ 72067 w 1802659"/>
                <a:gd name="connsiteY92" fmla="*/ 1682184 h 1828468"/>
                <a:gd name="connsiteX93" fmla="*/ 54000 w 1802659"/>
                <a:gd name="connsiteY93" fmla="*/ 1700449 h 1828468"/>
                <a:gd name="connsiteX94" fmla="*/ 19257 w 1802659"/>
                <a:gd name="connsiteY94" fmla="*/ 1726060 h 1828468"/>
                <a:gd name="connsiteX95" fmla="*/ 0 w 1802659"/>
                <a:gd name="connsiteY95" fmla="*/ 1743530 h 1828468"/>
                <a:gd name="connsiteX96" fmla="*/ 0 w 1802659"/>
                <a:gd name="connsiteY96" fmla="*/ 1755045 h 1828468"/>
                <a:gd name="connsiteX97" fmla="*/ 794 w 1802659"/>
                <a:gd name="connsiteY97" fmla="*/ 1757030 h 1828468"/>
                <a:gd name="connsiteX98" fmla="*/ 34544 w 1802659"/>
                <a:gd name="connsiteY98" fmla="*/ 1795744 h 1828468"/>
                <a:gd name="connsiteX99" fmla="*/ 63728 w 1802659"/>
                <a:gd name="connsiteY99" fmla="*/ 1809244 h 1828468"/>
                <a:gd name="connsiteX100" fmla="*/ 142148 w 1802659"/>
                <a:gd name="connsiteY100" fmla="*/ 1827310 h 1828468"/>
                <a:gd name="connsiteX101" fmla="*/ 184435 w 1802659"/>
                <a:gd name="connsiteY101" fmla="*/ 1829296 h 1828468"/>
                <a:gd name="connsiteX102" fmla="*/ 191582 w 1802659"/>
                <a:gd name="connsiteY102" fmla="*/ 1829296 h 1828468"/>
                <a:gd name="connsiteX103" fmla="*/ 192773 w 1802659"/>
                <a:gd name="connsiteY103" fmla="*/ 1814604 h 1828468"/>
                <a:gd name="connsiteX104" fmla="*/ 179075 w 1802659"/>
                <a:gd name="connsiteY104" fmla="*/ 1793758 h 1828468"/>
                <a:gd name="connsiteX105" fmla="*/ 157236 w 1802659"/>
                <a:gd name="connsiteY105" fmla="*/ 1770332 h 1828468"/>
                <a:gd name="connsiteX106" fmla="*/ 145523 w 1802659"/>
                <a:gd name="connsiteY106" fmla="*/ 1745913 h 1828468"/>
                <a:gd name="connsiteX107" fmla="*/ 152472 w 1802659"/>
                <a:gd name="connsiteY107" fmla="*/ 1728045 h 1828468"/>
                <a:gd name="connsiteX108" fmla="*/ 181457 w 1802659"/>
                <a:gd name="connsiteY108" fmla="*/ 1695883 h 1828468"/>
                <a:gd name="connsiteX109" fmla="*/ 273774 w 1802659"/>
                <a:gd name="connsiteY109" fmla="*/ 1642280 h 1828468"/>
                <a:gd name="connsiteX110" fmla="*/ 382370 w 1802659"/>
                <a:gd name="connsiteY110" fmla="*/ 1584309 h 1828468"/>
                <a:gd name="connsiteX111" fmla="*/ 460194 w 1802659"/>
                <a:gd name="connsiteY111" fmla="*/ 1540632 h 1828468"/>
                <a:gd name="connsiteX112" fmla="*/ 536232 w 1802659"/>
                <a:gd name="connsiteY112" fmla="*/ 1516808 h 1828468"/>
                <a:gd name="connsiteX113" fmla="*/ 596783 w 1802659"/>
                <a:gd name="connsiteY113" fmla="*/ 1500727 h 1828468"/>
                <a:gd name="connsiteX114" fmla="*/ 625570 w 1802659"/>
                <a:gd name="connsiteY114" fmla="*/ 1492190 h 1828468"/>
                <a:gd name="connsiteX115" fmla="*/ 686916 w 1802659"/>
                <a:gd name="connsiteY115" fmla="*/ 1473727 h 1828468"/>
                <a:gd name="connsiteX116" fmla="*/ 799086 w 1802659"/>
                <a:gd name="connsiteY116" fmla="*/ 1412977 h 1828468"/>
                <a:gd name="connsiteX117" fmla="*/ 888028 w 1802659"/>
                <a:gd name="connsiteY117" fmla="*/ 1369895 h 1828468"/>
                <a:gd name="connsiteX118" fmla="*/ 926940 w 1802659"/>
                <a:gd name="connsiteY118" fmla="*/ 1355800 h 1828468"/>
                <a:gd name="connsiteX119" fmla="*/ 1001588 w 1802659"/>
                <a:gd name="connsiteY119" fmla="*/ 1318476 h 1828468"/>
                <a:gd name="connsiteX120" fmla="*/ 1008933 w 1802659"/>
                <a:gd name="connsiteY120" fmla="*/ 1312917 h 1828468"/>
                <a:gd name="connsiteX121" fmla="*/ 1025808 w 1802659"/>
                <a:gd name="connsiteY121" fmla="*/ 1305770 h 1828468"/>
                <a:gd name="connsiteX122" fmla="*/ 1081794 w 1802659"/>
                <a:gd name="connsiteY122" fmla="*/ 1312520 h 1828468"/>
                <a:gd name="connsiteX123" fmla="*/ 1168353 w 1802659"/>
                <a:gd name="connsiteY123" fmla="*/ 1325425 h 1828468"/>
                <a:gd name="connsiteX124" fmla="*/ 1290450 w 1802659"/>
                <a:gd name="connsiteY124" fmla="*/ 1325822 h 1828468"/>
                <a:gd name="connsiteX125" fmla="*/ 1382171 w 1802659"/>
                <a:gd name="connsiteY125" fmla="*/ 1310138 h 1828468"/>
                <a:gd name="connsiteX126" fmla="*/ 1499900 w 1802659"/>
                <a:gd name="connsiteY126" fmla="*/ 1287704 h 1828468"/>
                <a:gd name="connsiteX127" fmla="*/ 1513598 w 1802659"/>
                <a:gd name="connsiteY127" fmla="*/ 1306763 h 1828468"/>
                <a:gd name="connsiteX128" fmla="*/ 1509826 w 1802659"/>
                <a:gd name="connsiteY128" fmla="*/ 1461617 h 1828468"/>
                <a:gd name="connsiteX129" fmla="*/ 1518363 w 1802659"/>
                <a:gd name="connsiteY129" fmla="*/ 1517801 h 1828468"/>
                <a:gd name="connsiteX130" fmla="*/ 1519157 w 1802659"/>
                <a:gd name="connsiteY130" fmla="*/ 1529117 h 1828468"/>
                <a:gd name="connsiteX131" fmla="*/ 1525510 w 1802659"/>
                <a:gd name="connsiteY131" fmla="*/ 1669280 h 1828468"/>
                <a:gd name="connsiteX132" fmla="*/ 1524915 w 1802659"/>
                <a:gd name="connsiteY132" fmla="*/ 1672853 h 1828468"/>
                <a:gd name="connsiteX133" fmla="*/ 1511216 w 1802659"/>
                <a:gd name="connsiteY133" fmla="*/ 1735589 h 1828468"/>
                <a:gd name="connsiteX134" fmla="*/ 1535437 w 1802659"/>
                <a:gd name="connsiteY134" fmla="*/ 1765170 h 1828468"/>
                <a:gd name="connsiteX135" fmla="*/ 1791740 w 1802659"/>
                <a:gd name="connsiteY135" fmla="*/ 1760802 h 1828468"/>
                <a:gd name="connsiteX136" fmla="*/ 1797894 w 1802659"/>
                <a:gd name="connsiteY136" fmla="*/ 1759413 h 1828468"/>
                <a:gd name="connsiteX137" fmla="*/ 1802858 w 1802659"/>
                <a:gd name="connsiteY137" fmla="*/ 1753854 h 1828468"/>
                <a:gd name="connsiteX138" fmla="*/ 679174 w 1802659"/>
                <a:gd name="connsiteY138" fmla="*/ 614486 h 1828468"/>
                <a:gd name="connsiteX139" fmla="*/ 682946 w 1802659"/>
                <a:gd name="connsiteY139" fmla="*/ 600787 h 1828468"/>
                <a:gd name="connsiteX140" fmla="*/ 689497 w 1802659"/>
                <a:gd name="connsiteY140" fmla="*/ 598802 h 1828468"/>
                <a:gd name="connsiteX141" fmla="*/ 704586 w 1802659"/>
                <a:gd name="connsiteY141" fmla="*/ 620839 h 1828468"/>
                <a:gd name="connsiteX142" fmla="*/ 710740 w 1802659"/>
                <a:gd name="connsiteY142" fmla="*/ 641288 h 1828468"/>
                <a:gd name="connsiteX143" fmla="*/ 704784 w 1802659"/>
                <a:gd name="connsiteY143" fmla="*/ 648832 h 1828468"/>
                <a:gd name="connsiteX144" fmla="*/ 679174 w 1802659"/>
                <a:gd name="connsiteY144" fmla="*/ 614486 h 1828468"/>
                <a:gd name="connsiteX145" fmla="*/ 642048 w 1802659"/>
                <a:gd name="connsiteY145" fmla="*/ 772913 h 1828468"/>
                <a:gd name="connsiteX146" fmla="*/ 647012 w 1802659"/>
                <a:gd name="connsiteY146" fmla="*/ 773906 h 1828468"/>
                <a:gd name="connsiteX147" fmla="*/ 663490 w 1802659"/>
                <a:gd name="connsiteY147" fmla="*/ 809443 h 1828468"/>
                <a:gd name="connsiteX148" fmla="*/ 659321 w 1802659"/>
                <a:gd name="connsiteY148" fmla="*/ 819767 h 1828468"/>
                <a:gd name="connsiteX149" fmla="*/ 648203 w 1802659"/>
                <a:gd name="connsiteY149" fmla="*/ 822943 h 1828468"/>
                <a:gd name="connsiteX150" fmla="*/ 645026 w 1802659"/>
                <a:gd name="connsiteY150" fmla="*/ 814208 h 1828468"/>
                <a:gd name="connsiteX151" fmla="*/ 637681 w 1802659"/>
                <a:gd name="connsiteY151" fmla="*/ 792767 h 1828468"/>
                <a:gd name="connsiteX152" fmla="*/ 642048 w 1802659"/>
                <a:gd name="connsiteY152" fmla="*/ 772913 h 1828468"/>
                <a:gd name="connsiteX153" fmla="*/ 888227 w 1802659"/>
                <a:gd name="connsiteY153" fmla="*/ 1058202 h 1828468"/>
                <a:gd name="connsiteX154" fmla="*/ 886837 w 1802659"/>
                <a:gd name="connsiteY154" fmla="*/ 1059592 h 1828468"/>
                <a:gd name="connsiteX155" fmla="*/ 859241 w 1802659"/>
                <a:gd name="connsiteY155" fmla="*/ 1085996 h 1828468"/>
                <a:gd name="connsiteX156" fmla="*/ 850307 w 1802659"/>
                <a:gd name="connsiteY156" fmla="*/ 1105651 h 1828468"/>
                <a:gd name="connsiteX157" fmla="*/ 848719 w 1802659"/>
                <a:gd name="connsiteY157" fmla="*/ 1110217 h 1828468"/>
                <a:gd name="connsiteX158" fmla="*/ 830454 w 1802659"/>
                <a:gd name="connsiteY158" fmla="*/ 1141387 h 1828468"/>
                <a:gd name="connsiteX159" fmla="*/ 830454 w 1802659"/>
                <a:gd name="connsiteY159" fmla="*/ 1149725 h 1828468"/>
                <a:gd name="connsiteX160" fmla="*/ 820925 w 1802659"/>
                <a:gd name="connsiteY160" fmla="*/ 1170571 h 1828468"/>
                <a:gd name="connsiteX161" fmla="*/ 802660 w 1802659"/>
                <a:gd name="connsiteY161" fmla="*/ 1185262 h 1828468"/>
                <a:gd name="connsiteX162" fmla="*/ 588445 w 1802659"/>
                <a:gd name="connsiteY162" fmla="*/ 1370491 h 1828468"/>
                <a:gd name="connsiteX163" fmla="*/ 505261 w 1802659"/>
                <a:gd name="connsiteY163" fmla="*/ 1404440 h 1828468"/>
                <a:gd name="connsiteX164" fmla="*/ 377605 w 1802659"/>
                <a:gd name="connsiteY164" fmla="*/ 1435014 h 1828468"/>
                <a:gd name="connsiteX165" fmla="*/ 371451 w 1802659"/>
                <a:gd name="connsiteY165" fmla="*/ 1435609 h 1828468"/>
                <a:gd name="connsiteX166" fmla="*/ 403414 w 1802659"/>
                <a:gd name="connsiteY166" fmla="*/ 1407815 h 1828468"/>
                <a:gd name="connsiteX167" fmla="*/ 449672 w 1802659"/>
                <a:gd name="connsiteY167" fmla="*/ 1378234 h 1828468"/>
                <a:gd name="connsiteX168" fmla="*/ 584673 w 1802659"/>
                <a:gd name="connsiteY168" fmla="*/ 1246608 h 1828468"/>
                <a:gd name="connsiteX169" fmla="*/ 619019 w 1802659"/>
                <a:gd name="connsiteY169" fmla="*/ 1193203 h 1828468"/>
                <a:gd name="connsiteX170" fmla="*/ 652968 w 1802659"/>
                <a:gd name="connsiteY170" fmla="*/ 1144762 h 1828468"/>
                <a:gd name="connsiteX171" fmla="*/ 678380 w 1802659"/>
                <a:gd name="connsiteY171" fmla="*/ 1102078 h 1828468"/>
                <a:gd name="connsiteX172" fmla="*/ 705181 w 1802659"/>
                <a:gd name="connsiteY172" fmla="*/ 1048474 h 1828468"/>
                <a:gd name="connsiteX173" fmla="*/ 714512 w 1802659"/>
                <a:gd name="connsiteY173" fmla="*/ 1028423 h 1828468"/>
                <a:gd name="connsiteX174" fmla="*/ 727814 w 1802659"/>
                <a:gd name="connsiteY174" fmla="*/ 1018496 h 1828468"/>
                <a:gd name="connsiteX175" fmla="*/ 781218 w 1802659"/>
                <a:gd name="connsiteY175" fmla="*/ 1014724 h 1828468"/>
                <a:gd name="connsiteX176" fmla="*/ 795711 w 1802659"/>
                <a:gd name="connsiteY176" fmla="*/ 1011547 h 1828468"/>
                <a:gd name="connsiteX177" fmla="*/ 817351 w 1802659"/>
                <a:gd name="connsiteY177" fmla="*/ 1011150 h 1828468"/>
                <a:gd name="connsiteX178" fmla="*/ 842763 w 1802659"/>
                <a:gd name="connsiteY178" fmla="*/ 1011547 h 1828468"/>
                <a:gd name="connsiteX179" fmla="*/ 854079 w 1802659"/>
                <a:gd name="connsiteY179" fmla="*/ 1014327 h 1828468"/>
                <a:gd name="connsiteX180" fmla="*/ 881079 w 1802659"/>
                <a:gd name="connsiteY180" fmla="*/ 1017106 h 1828468"/>
                <a:gd name="connsiteX181" fmla="*/ 891800 w 1802659"/>
                <a:gd name="connsiteY181" fmla="*/ 1018099 h 1828468"/>
                <a:gd name="connsiteX182" fmla="*/ 891204 w 1802659"/>
                <a:gd name="connsiteY182" fmla="*/ 1026437 h 1828468"/>
                <a:gd name="connsiteX183" fmla="*/ 890807 w 1802659"/>
                <a:gd name="connsiteY183" fmla="*/ 1031202 h 1828468"/>
                <a:gd name="connsiteX184" fmla="*/ 888227 w 1802659"/>
                <a:gd name="connsiteY184" fmla="*/ 1058202 h 182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1802659" h="1828468">
                  <a:moveTo>
                    <a:pt x="1802858" y="1753854"/>
                  </a:moveTo>
                  <a:cubicBezTo>
                    <a:pt x="1802063" y="1751074"/>
                    <a:pt x="1800078" y="1748692"/>
                    <a:pt x="1796703" y="1748692"/>
                  </a:cubicBezTo>
                  <a:cubicBezTo>
                    <a:pt x="1788960" y="1748891"/>
                    <a:pt x="1783203" y="1744721"/>
                    <a:pt x="1777644" y="1740155"/>
                  </a:cubicBezTo>
                  <a:cubicBezTo>
                    <a:pt x="1773078" y="1736582"/>
                    <a:pt x="1768512" y="1733008"/>
                    <a:pt x="1762357" y="1733008"/>
                  </a:cubicBezTo>
                  <a:cubicBezTo>
                    <a:pt x="1747269" y="1733008"/>
                    <a:pt x="1733372" y="1728243"/>
                    <a:pt x="1719673" y="1722287"/>
                  </a:cubicBezTo>
                  <a:cubicBezTo>
                    <a:pt x="1703394" y="1715140"/>
                    <a:pt x="1687511" y="1706604"/>
                    <a:pt x="1670835" y="1700648"/>
                  </a:cubicBezTo>
                  <a:cubicBezTo>
                    <a:pt x="1649790" y="1693104"/>
                    <a:pt x="1637084" y="1678412"/>
                    <a:pt x="1629143" y="1658559"/>
                  </a:cubicBezTo>
                  <a:cubicBezTo>
                    <a:pt x="1621798" y="1639897"/>
                    <a:pt x="1619018" y="1620441"/>
                    <a:pt x="1617628" y="1600787"/>
                  </a:cubicBezTo>
                  <a:cubicBezTo>
                    <a:pt x="1614253" y="1553735"/>
                    <a:pt x="1619415" y="1507080"/>
                    <a:pt x="1625570" y="1460624"/>
                  </a:cubicBezTo>
                  <a:cubicBezTo>
                    <a:pt x="1630334" y="1424293"/>
                    <a:pt x="1636489" y="1388160"/>
                    <a:pt x="1636886" y="1351432"/>
                  </a:cubicBezTo>
                  <a:cubicBezTo>
                    <a:pt x="1637084" y="1324829"/>
                    <a:pt x="1639864" y="1298226"/>
                    <a:pt x="1645026" y="1272020"/>
                  </a:cubicBezTo>
                  <a:cubicBezTo>
                    <a:pt x="1647011" y="1262093"/>
                    <a:pt x="1648798" y="1252365"/>
                    <a:pt x="1647210" y="1242240"/>
                  </a:cubicBezTo>
                  <a:cubicBezTo>
                    <a:pt x="1644629" y="1226556"/>
                    <a:pt x="1642643" y="1210674"/>
                    <a:pt x="1641651" y="1194791"/>
                  </a:cubicBezTo>
                  <a:cubicBezTo>
                    <a:pt x="1640658" y="1178909"/>
                    <a:pt x="1633114" y="1167791"/>
                    <a:pt x="1618025" y="1161041"/>
                  </a:cubicBezTo>
                  <a:cubicBezTo>
                    <a:pt x="1599165" y="1152703"/>
                    <a:pt x="1579908" y="1145953"/>
                    <a:pt x="1559459" y="1143173"/>
                  </a:cubicBezTo>
                  <a:cubicBezTo>
                    <a:pt x="1532260" y="1139600"/>
                    <a:pt x="1504863" y="1138409"/>
                    <a:pt x="1477863" y="1133644"/>
                  </a:cubicBezTo>
                  <a:cubicBezTo>
                    <a:pt x="1422076" y="1123717"/>
                    <a:pt x="1365891" y="1120144"/>
                    <a:pt x="1309310" y="1121931"/>
                  </a:cubicBezTo>
                  <a:cubicBezTo>
                    <a:pt x="1293428" y="1122526"/>
                    <a:pt x="1277347" y="1121931"/>
                    <a:pt x="1261464" y="1121732"/>
                  </a:cubicBezTo>
                  <a:cubicBezTo>
                    <a:pt x="1254714" y="1121732"/>
                    <a:pt x="1248163" y="1120342"/>
                    <a:pt x="1241810" y="1118357"/>
                  </a:cubicBezTo>
                  <a:cubicBezTo>
                    <a:pt x="1234861" y="1115975"/>
                    <a:pt x="1231089" y="1111607"/>
                    <a:pt x="1231089" y="1103467"/>
                  </a:cubicBezTo>
                  <a:cubicBezTo>
                    <a:pt x="1231288" y="1058599"/>
                    <a:pt x="1223346" y="1014922"/>
                    <a:pt x="1209251" y="972437"/>
                  </a:cubicBezTo>
                  <a:cubicBezTo>
                    <a:pt x="1183442" y="894811"/>
                    <a:pt x="1141353" y="826517"/>
                    <a:pt x="1091522" y="762391"/>
                  </a:cubicBezTo>
                  <a:cubicBezTo>
                    <a:pt x="1068294" y="732413"/>
                    <a:pt x="1041294" y="705810"/>
                    <a:pt x="1016676" y="677023"/>
                  </a:cubicBezTo>
                  <a:cubicBezTo>
                    <a:pt x="1007543" y="666303"/>
                    <a:pt x="995830" y="659155"/>
                    <a:pt x="983124" y="653199"/>
                  </a:cubicBezTo>
                  <a:cubicBezTo>
                    <a:pt x="969227" y="646846"/>
                    <a:pt x="954734" y="641685"/>
                    <a:pt x="941830" y="633545"/>
                  </a:cubicBezTo>
                  <a:cubicBezTo>
                    <a:pt x="877506" y="592846"/>
                    <a:pt x="821322" y="543412"/>
                    <a:pt x="778439" y="480081"/>
                  </a:cubicBezTo>
                  <a:cubicBezTo>
                    <a:pt x="746079" y="432235"/>
                    <a:pt x="709152" y="388955"/>
                    <a:pt x="664482" y="352227"/>
                  </a:cubicBezTo>
                  <a:cubicBezTo>
                    <a:pt x="626563" y="320859"/>
                    <a:pt x="590033" y="287506"/>
                    <a:pt x="557077" y="250778"/>
                  </a:cubicBezTo>
                  <a:cubicBezTo>
                    <a:pt x="542982" y="235094"/>
                    <a:pt x="527496" y="221197"/>
                    <a:pt x="510621" y="208491"/>
                  </a:cubicBezTo>
                  <a:cubicBezTo>
                    <a:pt x="449474" y="162630"/>
                    <a:pt x="384753" y="121733"/>
                    <a:pt x="324201" y="75276"/>
                  </a:cubicBezTo>
                  <a:cubicBezTo>
                    <a:pt x="316061" y="68924"/>
                    <a:pt x="306531" y="64953"/>
                    <a:pt x="296208" y="63762"/>
                  </a:cubicBezTo>
                  <a:cubicBezTo>
                    <a:pt x="284495" y="62571"/>
                    <a:pt x="273377" y="58997"/>
                    <a:pt x="262458" y="55026"/>
                  </a:cubicBezTo>
                  <a:cubicBezTo>
                    <a:pt x="242406" y="47681"/>
                    <a:pt x="223149" y="37953"/>
                    <a:pt x="203494" y="29614"/>
                  </a:cubicBezTo>
                  <a:cubicBezTo>
                    <a:pt x="199325" y="27828"/>
                    <a:pt x="195156" y="26239"/>
                    <a:pt x="190590" y="25842"/>
                  </a:cubicBezTo>
                  <a:cubicBezTo>
                    <a:pt x="176097" y="25048"/>
                    <a:pt x="161803" y="22269"/>
                    <a:pt x="147707" y="18298"/>
                  </a:cubicBezTo>
                  <a:cubicBezTo>
                    <a:pt x="128251" y="12739"/>
                    <a:pt x="108993" y="6783"/>
                    <a:pt x="89537" y="1026"/>
                  </a:cubicBezTo>
                  <a:cubicBezTo>
                    <a:pt x="86956" y="232"/>
                    <a:pt x="83581" y="-1158"/>
                    <a:pt x="81596" y="1820"/>
                  </a:cubicBezTo>
                  <a:cubicBezTo>
                    <a:pt x="79611" y="4600"/>
                    <a:pt x="82589" y="7180"/>
                    <a:pt x="83978" y="9364"/>
                  </a:cubicBezTo>
                  <a:cubicBezTo>
                    <a:pt x="93309" y="23261"/>
                    <a:pt x="106810" y="31401"/>
                    <a:pt x="121501" y="37953"/>
                  </a:cubicBezTo>
                  <a:cubicBezTo>
                    <a:pt x="154457" y="52445"/>
                    <a:pt x="184237" y="71901"/>
                    <a:pt x="211832" y="94733"/>
                  </a:cubicBezTo>
                  <a:cubicBezTo>
                    <a:pt x="217391" y="99299"/>
                    <a:pt x="222950" y="103666"/>
                    <a:pt x="228906" y="107637"/>
                  </a:cubicBezTo>
                  <a:cubicBezTo>
                    <a:pt x="237443" y="113394"/>
                    <a:pt x="247171" y="116769"/>
                    <a:pt x="257296" y="114387"/>
                  </a:cubicBezTo>
                  <a:cubicBezTo>
                    <a:pt x="266627" y="112402"/>
                    <a:pt x="274568" y="114586"/>
                    <a:pt x="282708" y="118755"/>
                  </a:cubicBezTo>
                  <a:cubicBezTo>
                    <a:pt x="291245" y="123122"/>
                    <a:pt x="299186" y="128284"/>
                    <a:pt x="306730" y="134240"/>
                  </a:cubicBezTo>
                  <a:cubicBezTo>
                    <a:pt x="359738" y="175137"/>
                    <a:pt x="405797" y="223380"/>
                    <a:pt x="450466" y="272815"/>
                  </a:cubicBezTo>
                  <a:cubicBezTo>
                    <a:pt x="463768" y="287704"/>
                    <a:pt x="477863" y="301204"/>
                    <a:pt x="495533" y="310734"/>
                  </a:cubicBezTo>
                  <a:cubicBezTo>
                    <a:pt x="511415" y="319469"/>
                    <a:pt x="523327" y="332175"/>
                    <a:pt x="531268" y="348455"/>
                  </a:cubicBezTo>
                  <a:cubicBezTo>
                    <a:pt x="535239" y="356396"/>
                    <a:pt x="539209" y="364139"/>
                    <a:pt x="542982" y="372080"/>
                  </a:cubicBezTo>
                  <a:cubicBezTo>
                    <a:pt x="548937" y="384587"/>
                    <a:pt x="556482" y="396102"/>
                    <a:pt x="565416" y="406823"/>
                  </a:cubicBezTo>
                  <a:cubicBezTo>
                    <a:pt x="579908" y="424095"/>
                    <a:pt x="595394" y="440772"/>
                    <a:pt x="611276" y="456853"/>
                  </a:cubicBezTo>
                  <a:cubicBezTo>
                    <a:pt x="621004" y="466779"/>
                    <a:pt x="628151" y="477897"/>
                    <a:pt x="632916" y="490801"/>
                  </a:cubicBezTo>
                  <a:cubicBezTo>
                    <a:pt x="639666" y="508868"/>
                    <a:pt x="646813" y="526735"/>
                    <a:pt x="653762" y="544802"/>
                  </a:cubicBezTo>
                  <a:cubicBezTo>
                    <a:pt x="654754" y="547581"/>
                    <a:pt x="657335" y="550559"/>
                    <a:pt x="654357" y="553338"/>
                  </a:cubicBezTo>
                  <a:cubicBezTo>
                    <a:pt x="651181" y="556118"/>
                    <a:pt x="647409" y="555522"/>
                    <a:pt x="644431" y="553338"/>
                  </a:cubicBezTo>
                  <a:cubicBezTo>
                    <a:pt x="632916" y="545199"/>
                    <a:pt x="620607" y="543412"/>
                    <a:pt x="607107" y="546191"/>
                  </a:cubicBezTo>
                  <a:cubicBezTo>
                    <a:pt x="600357" y="547581"/>
                    <a:pt x="595394" y="545199"/>
                    <a:pt x="591026" y="539640"/>
                  </a:cubicBezTo>
                  <a:cubicBezTo>
                    <a:pt x="584077" y="530309"/>
                    <a:pt x="577526" y="529316"/>
                    <a:pt x="567401" y="534875"/>
                  </a:cubicBezTo>
                  <a:cubicBezTo>
                    <a:pt x="557871" y="540236"/>
                    <a:pt x="548739" y="546588"/>
                    <a:pt x="541393" y="554728"/>
                  </a:cubicBezTo>
                  <a:cubicBezTo>
                    <a:pt x="532062" y="564853"/>
                    <a:pt x="521937" y="567434"/>
                    <a:pt x="509430" y="561677"/>
                  </a:cubicBezTo>
                  <a:cubicBezTo>
                    <a:pt x="504467" y="559294"/>
                    <a:pt x="498709" y="557706"/>
                    <a:pt x="493547" y="560486"/>
                  </a:cubicBezTo>
                  <a:cubicBezTo>
                    <a:pt x="478658" y="568427"/>
                    <a:pt x="461981" y="572596"/>
                    <a:pt x="447687" y="582125"/>
                  </a:cubicBezTo>
                  <a:cubicBezTo>
                    <a:pt x="443716" y="584706"/>
                    <a:pt x="439944" y="585302"/>
                    <a:pt x="435576" y="583714"/>
                  </a:cubicBezTo>
                  <a:cubicBezTo>
                    <a:pt x="430613" y="582125"/>
                    <a:pt x="426841" y="583515"/>
                    <a:pt x="423665" y="587684"/>
                  </a:cubicBezTo>
                  <a:cubicBezTo>
                    <a:pt x="421878" y="590265"/>
                    <a:pt x="420091" y="593045"/>
                    <a:pt x="417709" y="594831"/>
                  </a:cubicBezTo>
                  <a:cubicBezTo>
                    <a:pt x="400635" y="607140"/>
                    <a:pt x="393885" y="625207"/>
                    <a:pt x="385745" y="643869"/>
                  </a:cubicBezTo>
                  <a:cubicBezTo>
                    <a:pt x="379194" y="658758"/>
                    <a:pt x="374230" y="673053"/>
                    <a:pt x="371650" y="689134"/>
                  </a:cubicBezTo>
                  <a:cubicBezTo>
                    <a:pt x="368076" y="711766"/>
                    <a:pt x="368473" y="733604"/>
                    <a:pt x="376613" y="755046"/>
                  </a:cubicBezTo>
                  <a:cubicBezTo>
                    <a:pt x="387333" y="783039"/>
                    <a:pt x="402223" y="808649"/>
                    <a:pt x="417709" y="834061"/>
                  </a:cubicBezTo>
                  <a:cubicBezTo>
                    <a:pt x="425848" y="847561"/>
                    <a:pt x="438554" y="854708"/>
                    <a:pt x="454437" y="855304"/>
                  </a:cubicBezTo>
                  <a:cubicBezTo>
                    <a:pt x="462775" y="855502"/>
                    <a:pt x="471113" y="855105"/>
                    <a:pt x="479452" y="855105"/>
                  </a:cubicBezTo>
                  <a:cubicBezTo>
                    <a:pt x="485408" y="855105"/>
                    <a:pt x="491364" y="855701"/>
                    <a:pt x="496922" y="858083"/>
                  </a:cubicBezTo>
                  <a:cubicBezTo>
                    <a:pt x="500297" y="859473"/>
                    <a:pt x="501489" y="861458"/>
                    <a:pt x="500297" y="865230"/>
                  </a:cubicBezTo>
                  <a:cubicBezTo>
                    <a:pt x="495334" y="880716"/>
                    <a:pt x="500893" y="892230"/>
                    <a:pt x="513996" y="900767"/>
                  </a:cubicBezTo>
                  <a:cubicBezTo>
                    <a:pt x="522731" y="906525"/>
                    <a:pt x="528290" y="914664"/>
                    <a:pt x="530276" y="924988"/>
                  </a:cubicBezTo>
                  <a:cubicBezTo>
                    <a:pt x="531467" y="930547"/>
                    <a:pt x="532261" y="936304"/>
                    <a:pt x="533055" y="941863"/>
                  </a:cubicBezTo>
                  <a:cubicBezTo>
                    <a:pt x="535636" y="960922"/>
                    <a:pt x="539209" y="964496"/>
                    <a:pt x="558268" y="967672"/>
                  </a:cubicBezTo>
                  <a:cubicBezTo>
                    <a:pt x="569386" y="969459"/>
                    <a:pt x="576533" y="977797"/>
                    <a:pt x="575938" y="989113"/>
                  </a:cubicBezTo>
                  <a:cubicBezTo>
                    <a:pt x="575739" y="993878"/>
                    <a:pt x="574349" y="998444"/>
                    <a:pt x="573555" y="1003209"/>
                  </a:cubicBezTo>
                  <a:cubicBezTo>
                    <a:pt x="572563" y="1010158"/>
                    <a:pt x="571371" y="1016908"/>
                    <a:pt x="578122" y="1022070"/>
                  </a:cubicBezTo>
                  <a:cubicBezTo>
                    <a:pt x="580504" y="1023856"/>
                    <a:pt x="579908" y="1026834"/>
                    <a:pt x="579908" y="1029415"/>
                  </a:cubicBezTo>
                  <a:cubicBezTo>
                    <a:pt x="581099" y="1055423"/>
                    <a:pt x="574349" y="1079246"/>
                    <a:pt x="560452" y="1101283"/>
                  </a:cubicBezTo>
                  <a:cubicBezTo>
                    <a:pt x="546158" y="1124114"/>
                    <a:pt x="532658" y="1147342"/>
                    <a:pt x="521540" y="1171762"/>
                  </a:cubicBezTo>
                  <a:cubicBezTo>
                    <a:pt x="513798" y="1188835"/>
                    <a:pt x="502084" y="1202931"/>
                    <a:pt x="486599" y="1213453"/>
                  </a:cubicBezTo>
                  <a:cubicBezTo>
                    <a:pt x="463768" y="1228939"/>
                    <a:pt x="444510" y="1248395"/>
                    <a:pt x="426841" y="1269439"/>
                  </a:cubicBezTo>
                  <a:cubicBezTo>
                    <a:pt x="411157" y="1288101"/>
                    <a:pt x="395672" y="1306564"/>
                    <a:pt x="380186" y="1325226"/>
                  </a:cubicBezTo>
                  <a:cubicBezTo>
                    <a:pt x="360135" y="1349248"/>
                    <a:pt x="339686" y="1372476"/>
                    <a:pt x="315068" y="1392131"/>
                  </a:cubicBezTo>
                  <a:cubicBezTo>
                    <a:pt x="295414" y="1407815"/>
                    <a:pt x="278936" y="1426675"/>
                    <a:pt x="265039" y="1447521"/>
                  </a:cubicBezTo>
                  <a:cubicBezTo>
                    <a:pt x="256105" y="1461021"/>
                    <a:pt x="245384" y="1472536"/>
                    <a:pt x="231884" y="1481470"/>
                  </a:cubicBezTo>
                  <a:cubicBezTo>
                    <a:pt x="221560" y="1488220"/>
                    <a:pt x="214612" y="1497551"/>
                    <a:pt x="211832" y="1509860"/>
                  </a:cubicBezTo>
                  <a:cubicBezTo>
                    <a:pt x="208457" y="1524749"/>
                    <a:pt x="201509" y="1538051"/>
                    <a:pt x="192773" y="1550360"/>
                  </a:cubicBezTo>
                  <a:cubicBezTo>
                    <a:pt x="182847" y="1564455"/>
                    <a:pt x="174111" y="1579147"/>
                    <a:pt x="165178" y="1593640"/>
                  </a:cubicBezTo>
                  <a:cubicBezTo>
                    <a:pt x="146913" y="1623221"/>
                    <a:pt x="124082" y="1648434"/>
                    <a:pt x="93111" y="1665309"/>
                  </a:cubicBezTo>
                  <a:cubicBezTo>
                    <a:pt x="85170" y="1669677"/>
                    <a:pt x="78420" y="1675831"/>
                    <a:pt x="72067" y="1682184"/>
                  </a:cubicBezTo>
                  <a:cubicBezTo>
                    <a:pt x="66111" y="1688339"/>
                    <a:pt x="60155" y="1694493"/>
                    <a:pt x="54000" y="1700449"/>
                  </a:cubicBezTo>
                  <a:cubicBezTo>
                    <a:pt x="43677" y="1710574"/>
                    <a:pt x="31566" y="1718912"/>
                    <a:pt x="19257" y="1726060"/>
                  </a:cubicBezTo>
                  <a:cubicBezTo>
                    <a:pt x="11118" y="1730824"/>
                    <a:pt x="3574" y="1734398"/>
                    <a:pt x="0" y="1743530"/>
                  </a:cubicBezTo>
                  <a:cubicBezTo>
                    <a:pt x="0" y="1747302"/>
                    <a:pt x="0" y="1751074"/>
                    <a:pt x="0" y="1755045"/>
                  </a:cubicBezTo>
                  <a:cubicBezTo>
                    <a:pt x="397" y="1755641"/>
                    <a:pt x="596" y="1756236"/>
                    <a:pt x="794" y="1757030"/>
                  </a:cubicBezTo>
                  <a:cubicBezTo>
                    <a:pt x="6750" y="1774501"/>
                    <a:pt x="15684" y="1789192"/>
                    <a:pt x="34544" y="1795744"/>
                  </a:cubicBezTo>
                  <a:cubicBezTo>
                    <a:pt x="44669" y="1799317"/>
                    <a:pt x="53802" y="1804876"/>
                    <a:pt x="63728" y="1809244"/>
                  </a:cubicBezTo>
                  <a:cubicBezTo>
                    <a:pt x="88545" y="1820560"/>
                    <a:pt x="114354" y="1827112"/>
                    <a:pt x="142148" y="1827310"/>
                  </a:cubicBezTo>
                  <a:cubicBezTo>
                    <a:pt x="156244" y="1827310"/>
                    <a:pt x="170538" y="1826318"/>
                    <a:pt x="184435" y="1829296"/>
                  </a:cubicBezTo>
                  <a:cubicBezTo>
                    <a:pt x="186817" y="1829296"/>
                    <a:pt x="189200" y="1829296"/>
                    <a:pt x="191582" y="1829296"/>
                  </a:cubicBezTo>
                  <a:cubicBezTo>
                    <a:pt x="197538" y="1824928"/>
                    <a:pt x="197340" y="1819965"/>
                    <a:pt x="192773" y="1814604"/>
                  </a:cubicBezTo>
                  <a:cubicBezTo>
                    <a:pt x="187413" y="1808251"/>
                    <a:pt x="182450" y="1801501"/>
                    <a:pt x="179075" y="1793758"/>
                  </a:cubicBezTo>
                  <a:cubicBezTo>
                    <a:pt x="174509" y="1783236"/>
                    <a:pt x="167560" y="1775494"/>
                    <a:pt x="157236" y="1770332"/>
                  </a:cubicBezTo>
                  <a:cubicBezTo>
                    <a:pt x="147310" y="1765369"/>
                    <a:pt x="143736" y="1756832"/>
                    <a:pt x="145523" y="1745913"/>
                  </a:cubicBezTo>
                  <a:cubicBezTo>
                    <a:pt x="146516" y="1739361"/>
                    <a:pt x="149097" y="1733604"/>
                    <a:pt x="152472" y="1728045"/>
                  </a:cubicBezTo>
                  <a:cubicBezTo>
                    <a:pt x="160016" y="1715537"/>
                    <a:pt x="170339" y="1705214"/>
                    <a:pt x="181457" y="1695883"/>
                  </a:cubicBezTo>
                  <a:cubicBezTo>
                    <a:pt x="209251" y="1672853"/>
                    <a:pt x="240619" y="1655978"/>
                    <a:pt x="273774" y="1642280"/>
                  </a:cubicBezTo>
                  <a:cubicBezTo>
                    <a:pt x="311892" y="1626397"/>
                    <a:pt x="349613" y="1609721"/>
                    <a:pt x="382370" y="1584309"/>
                  </a:cubicBezTo>
                  <a:cubicBezTo>
                    <a:pt x="406194" y="1565845"/>
                    <a:pt x="431010" y="1549963"/>
                    <a:pt x="460194" y="1540632"/>
                  </a:cubicBezTo>
                  <a:cubicBezTo>
                    <a:pt x="485408" y="1532492"/>
                    <a:pt x="509430" y="1519786"/>
                    <a:pt x="536232" y="1516808"/>
                  </a:cubicBezTo>
                  <a:cubicBezTo>
                    <a:pt x="557276" y="1514426"/>
                    <a:pt x="577129" y="1508668"/>
                    <a:pt x="596783" y="1500727"/>
                  </a:cubicBezTo>
                  <a:cubicBezTo>
                    <a:pt x="606114" y="1496955"/>
                    <a:pt x="615644" y="1493977"/>
                    <a:pt x="625570" y="1492190"/>
                  </a:cubicBezTo>
                  <a:cubicBezTo>
                    <a:pt x="646813" y="1488418"/>
                    <a:pt x="667063" y="1482065"/>
                    <a:pt x="686916" y="1473727"/>
                  </a:cubicBezTo>
                  <a:cubicBezTo>
                    <a:pt x="726424" y="1457448"/>
                    <a:pt x="762557" y="1434815"/>
                    <a:pt x="799086" y="1412977"/>
                  </a:cubicBezTo>
                  <a:cubicBezTo>
                    <a:pt x="827476" y="1396101"/>
                    <a:pt x="855469" y="1378234"/>
                    <a:pt x="888028" y="1369895"/>
                  </a:cubicBezTo>
                  <a:cubicBezTo>
                    <a:pt x="901330" y="1366520"/>
                    <a:pt x="914234" y="1361160"/>
                    <a:pt x="926940" y="1355800"/>
                  </a:cubicBezTo>
                  <a:cubicBezTo>
                    <a:pt x="952550" y="1344682"/>
                    <a:pt x="975779" y="1328998"/>
                    <a:pt x="1001588" y="1318476"/>
                  </a:cubicBezTo>
                  <a:cubicBezTo>
                    <a:pt x="1004367" y="1317285"/>
                    <a:pt x="1007345" y="1315299"/>
                    <a:pt x="1008933" y="1312917"/>
                  </a:cubicBezTo>
                  <a:cubicBezTo>
                    <a:pt x="1013102" y="1306763"/>
                    <a:pt x="1019058" y="1305770"/>
                    <a:pt x="1025808" y="1305770"/>
                  </a:cubicBezTo>
                  <a:cubicBezTo>
                    <a:pt x="1044669" y="1305969"/>
                    <a:pt x="1063132" y="1309741"/>
                    <a:pt x="1081794" y="1312520"/>
                  </a:cubicBezTo>
                  <a:cubicBezTo>
                    <a:pt x="1110581" y="1317086"/>
                    <a:pt x="1138574" y="1325822"/>
                    <a:pt x="1168353" y="1325425"/>
                  </a:cubicBezTo>
                  <a:cubicBezTo>
                    <a:pt x="1209052" y="1324829"/>
                    <a:pt x="1249751" y="1327211"/>
                    <a:pt x="1290450" y="1325822"/>
                  </a:cubicBezTo>
                  <a:cubicBezTo>
                    <a:pt x="1321619" y="1324630"/>
                    <a:pt x="1352788" y="1321851"/>
                    <a:pt x="1382171" y="1310138"/>
                  </a:cubicBezTo>
                  <a:cubicBezTo>
                    <a:pt x="1419892" y="1295049"/>
                    <a:pt x="1459201" y="1287704"/>
                    <a:pt x="1499900" y="1287704"/>
                  </a:cubicBezTo>
                  <a:cubicBezTo>
                    <a:pt x="1520348" y="1287704"/>
                    <a:pt x="1520348" y="1287505"/>
                    <a:pt x="1513598" y="1306763"/>
                  </a:cubicBezTo>
                  <a:cubicBezTo>
                    <a:pt x="1495532" y="1357984"/>
                    <a:pt x="1493150" y="1409403"/>
                    <a:pt x="1509826" y="1461617"/>
                  </a:cubicBezTo>
                  <a:cubicBezTo>
                    <a:pt x="1515584" y="1479881"/>
                    <a:pt x="1518959" y="1498543"/>
                    <a:pt x="1518363" y="1517801"/>
                  </a:cubicBezTo>
                  <a:cubicBezTo>
                    <a:pt x="1518165" y="1521573"/>
                    <a:pt x="1518363" y="1525544"/>
                    <a:pt x="1519157" y="1529117"/>
                  </a:cubicBezTo>
                  <a:cubicBezTo>
                    <a:pt x="1531268" y="1575375"/>
                    <a:pt x="1523128" y="1622625"/>
                    <a:pt x="1525510" y="1669280"/>
                  </a:cubicBezTo>
                  <a:cubicBezTo>
                    <a:pt x="1525510" y="1670471"/>
                    <a:pt x="1525113" y="1671662"/>
                    <a:pt x="1524915" y="1672853"/>
                  </a:cubicBezTo>
                  <a:cubicBezTo>
                    <a:pt x="1522532" y="1694295"/>
                    <a:pt x="1515782" y="1714545"/>
                    <a:pt x="1511216" y="1735589"/>
                  </a:cubicBezTo>
                  <a:cubicBezTo>
                    <a:pt x="1506848" y="1755442"/>
                    <a:pt x="1515187" y="1765369"/>
                    <a:pt x="1535437" y="1765170"/>
                  </a:cubicBezTo>
                  <a:cubicBezTo>
                    <a:pt x="1620805" y="1763979"/>
                    <a:pt x="1706372" y="1767751"/>
                    <a:pt x="1791740" y="1760802"/>
                  </a:cubicBezTo>
                  <a:cubicBezTo>
                    <a:pt x="1793924" y="1760604"/>
                    <a:pt x="1796108" y="1760207"/>
                    <a:pt x="1797894" y="1759413"/>
                  </a:cubicBezTo>
                  <a:cubicBezTo>
                    <a:pt x="1800674" y="1758222"/>
                    <a:pt x="1803850" y="1757229"/>
                    <a:pt x="1802858" y="1753854"/>
                  </a:cubicBezTo>
                  <a:close/>
                  <a:moveTo>
                    <a:pt x="679174" y="614486"/>
                  </a:moveTo>
                  <a:cubicBezTo>
                    <a:pt x="680166" y="609920"/>
                    <a:pt x="681953" y="605354"/>
                    <a:pt x="682946" y="600787"/>
                  </a:cubicBezTo>
                  <a:cubicBezTo>
                    <a:pt x="683938" y="595427"/>
                    <a:pt x="686122" y="596221"/>
                    <a:pt x="689497" y="598802"/>
                  </a:cubicBezTo>
                  <a:cubicBezTo>
                    <a:pt x="696843" y="604559"/>
                    <a:pt x="701608" y="612104"/>
                    <a:pt x="704586" y="620839"/>
                  </a:cubicBezTo>
                  <a:cubicBezTo>
                    <a:pt x="706968" y="627589"/>
                    <a:pt x="708953" y="634339"/>
                    <a:pt x="710740" y="641288"/>
                  </a:cubicBezTo>
                  <a:cubicBezTo>
                    <a:pt x="712527" y="647641"/>
                    <a:pt x="711336" y="649030"/>
                    <a:pt x="704784" y="648832"/>
                  </a:cubicBezTo>
                  <a:cubicBezTo>
                    <a:pt x="686122" y="648038"/>
                    <a:pt x="674806" y="632751"/>
                    <a:pt x="679174" y="614486"/>
                  </a:cubicBezTo>
                  <a:close/>
                  <a:moveTo>
                    <a:pt x="642048" y="772913"/>
                  </a:moveTo>
                  <a:cubicBezTo>
                    <a:pt x="644034" y="771722"/>
                    <a:pt x="645820" y="772318"/>
                    <a:pt x="647012" y="773906"/>
                  </a:cubicBezTo>
                  <a:cubicBezTo>
                    <a:pt x="655747" y="784230"/>
                    <a:pt x="662100" y="795745"/>
                    <a:pt x="663490" y="809443"/>
                  </a:cubicBezTo>
                  <a:cubicBezTo>
                    <a:pt x="663490" y="813414"/>
                    <a:pt x="662497" y="816987"/>
                    <a:pt x="659321" y="819767"/>
                  </a:cubicBezTo>
                  <a:cubicBezTo>
                    <a:pt x="656144" y="822546"/>
                    <a:pt x="652372" y="824531"/>
                    <a:pt x="648203" y="822943"/>
                  </a:cubicBezTo>
                  <a:cubicBezTo>
                    <a:pt x="644431" y="821554"/>
                    <a:pt x="645026" y="817384"/>
                    <a:pt x="645026" y="814208"/>
                  </a:cubicBezTo>
                  <a:cubicBezTo>
                    <a:pt x="645026" y="806267"/>
                    <a:pt x="644232" y="798921"/>
                    <a:pt x="637681" y="792767"/>
                  </a:cubicBezTo>
                  <a:cubicBezTo>
                    <a:pt x="633512" y="788597"/>
                    <a:pt x="636688" y="775891"/>
                    <a:pt x="642048" y="772913"/>
                  </a:cubicBezTo>
                  <a:close/>
                  <a:moveTo>
                    <a:pt x="888227" y="1058202"/>
                  </a:moveTo>
                  <a:cubicBezTo>
                    <a:pt x="888227" y="1058798"/>
                    <a:pt x="887432" y="1059393"/>
                    <a:pt x="886837" y="1059592"/>
                  </a:cubicBezTo>
                  <a:cubicBezTo>
                    <a:pt x="874726" y="1065349"/>
                    <a:pt x="868175" y="1076864"/>
                    <a:pt x="859241" y="1085996"/>
                  </a:cubicBezTo>
                  <a:cubicBezTo>
                    <a:pt x="854079" y="1091357"/>
                    <a:pt x="850307" y="1097710"/>
                    <a:pt x="850307" y="1105651"/>
                  </a:cubicBezTo>
                  <a:cubicBezTo>
                    <a:pt x="850307" y="1107438"/>
                    <a:pt x="850109" y="1109225"/>
                    <a:pt x="848719" y="1110217"/>
                  </a:cubicBezTo>
                  <a:cubicBezTo>
                    <a:pt x="838594" y="1118158"/>
                    <a:pt x="838395" y="1132056"/>
                    <a:pt x="830454" y="1141387"/>
                  </a:cubicBezTo>
                  <a:cubicBezTo>
                    <a:pt x="828469" y="1143769"/>
                    <a:pt x="829858" y="1146945"/>
                    <a:pt x="830454" y="1149725"/>
                  </a:cubicBezTo>
                  <a:cubicBezTo>
                    <a:pt x="832241" y="1159254"/>
                    <a:pt x="829263" y="1166004"/>
                    <a:pt x="820925" y="1170571"/>
                  </a:cubicBezTo>
                  <a:cubicBezTo>
                    <a:pt x="813976" y="1174541"/>
                    <a:pt x="808020" y="1179504"/>
                    <a:pt x="802660" y="1185262"/>
                  </a:cubicBezTo>
                  <a:cubicBezTo>
                    <a:pt x="737542" y="1254152"/>
                    <a:pt x="664482" y="1313910"/>
                    <a:pt x="588445" y="1370491"/>
                  </a:cubicBezTo>
                  <a:cubicBezTo>
                    <a:pt x="563629" y="1388954"/>
                    <a:pt x="535239" y="1398484"/>
                    <a:pt x="505261" y="1404440"/>
                  </a:cubicBezTo>
                  <a:cubicBezTo>
                    <a:pt x="462378" y="1412778"/>
                    <a:pt x="419495" y="1421910"/>
                    <a:pt x="377605" y="1435014"/>
                  </a:cubicBezTo>
                  <a:cubicBezTo>
                    <a:pt x="375819" y="1435609"/>
                    <a:pt x="374032" y="1436403"/>
                    <a:pt x="371451" y="1435609"/>
                  </a:cubicBezTo>
                  <a:cubicBezTo>
                    <a:pt x="381179" y="1424888"/>
                    <a:pt x="391701" y="1415756"/>
                    <a:pt x="403414" y="1407815"/>
                  </a:cubicBezTo>
                  <a:cubicBezTo>
                    <a:pt x="418701" y="1397690"/>
                    <a:pt x="433988" y="1387763"/>
                    <a:pt x="449672" y="1378234"/>
                  </a:cubicBezTo>
                  <a:cubicBezTo>
                    <a:pt x="504864" y="1344682"/>
                    <a:pt x="548143" y="1299218"/>
                    <a:pt x="584673" y="1246608"/>
                  </a:cubicBezTo>
                  <a:cubicBezTo>
                    <a:pt x="596783" y="1229137"/>
                    <a:pt x="608497" y="1211468"/>
                    <a:pt x="619019" y="1193203"/>
                  </a:cubicBezTo>
                  <a:cubicBezTo>
                    <a:pt x="628945" y="1176129"/>
                    <a:pt x="640063" y="1159850"/>
                    <a:pt x="652968" y="1144762"/>
                  </a:cubicBezTo>
                  <a:cubicBezTo>
                    <a:pt x="663887" y="1132056"/>
                    <a:pt x="671828" y="1117364"/>
                    <a:pt x="678380" y="1102078"/>
                  </a:cubicBezTo>
                  <a:cubicBezTo>
                    <a:pt x="686321" y="1083614"/>
                    <a:pt x="695056" y="1065746"/>
                    <a:pt x="705181" y="1048474"/>
                  </a:cubicBezTo>
                  <a:cubicBezTo>
                    <a:pt x="708953" y="1042121"/>
                    <a:pt x="711931" y="1035371"/>
                    <a:pt x="714512" y="1028423"/>
                  </a:cubicBezTo>
                  <a:cubicBezTo>
                    <a:pt x="717093" y="1022070"/>
                    <a:pt x="721064" y="1018893"/>
                    <a:pt x="727814" y="1018496"/>
                  </a:cubicBezTo>
                  <a:cubicBezTo>
                    <a:pt x="745681" y="1017305"/>
                    <a:pt x="763351" y="1015915"/>
                    <a:pt x="781218" y="1014724"/>
                  </a:cubicBezTo>
                  <a:cubicBezTo>
                    <a:pt x="786182" y="1014327"/>
                    <a:pt x="791145" y="1013731"/>
                    <a:pt x="795711" y="1011547"/>
                  </a:cubicBezTo>
                  <a:cubicBezTo>
                    <a:pt x="802858" y="1008172"/>
                    <a:pt x="810204" y="1009562"/>
                    <a:pt x="817351" y="1011150"/>
                  </a:cubicBezTo>
                  <a:cubicBezTo>
                    <a:pt x="825888" y="1013136"/>
                    <a:pt x="834226" y="1014128"/>
                    <a:pt x="842763" y="1011547"/>
                  </a:cubicBezTo>
                  <a:cubicBezTo>
                    <a:pt x="847131" y="1010158"/>
                    <a:pt x="850704" y="1011944"/>
                    <a:pt x="854079" y="1014327"/>
                  </a:cubicBezTo>
                  <a:cubicBezTo>
                    <a:pt x="862616" y="1020283"/>
                    <a:pt x="871550" y="1021474"/>
                    <a:pt x="881079" y="1017106"/>
                  </a:cubicBezTo>
                  <a:cubicBezTo>
                    <a:pt x="884851" y="1015518"/>
                    <a:pt x="888624" y="1015121"/>
                    <a:pt x="891800" y="1018099"/>
                  </a:cubicBezTo>
                  <a:cubicBezTo>
                    <a:pt x="894977" y="1021077"/>
                    <a:pt x="892396" y="1023856"/>
                    <a:pt x="891204" y="1026437"/>
                  </a:cubicBezTo>
                  <a:cubicBezTo>
                    <a:pt x="890609" y="1028026"/>
                    <a:pt x="889616" y="1029614"/>
                    <a:pt x="890807" y="1031202"/>
                  </a:cubicBezTo>
                  <a:cubicBezTo>
                    <a:pt x="898153" y="1040930"/>
                    <a:pt x="888624" y="1049070"/>
                    <a:pt x="888227" y="1058202"/>
                  </a:cubicBezTo>
                  <a:close/>
                </a:path>
              </a:pathLst>
            </a:custGeom>
            <a:solidFill>
              <a:schemeClr val="accent4"/>
            </a:solidFill>
            <a:ln w="19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8C9BF4F-2165-4460-966B-90C9E43DB10D}"/>
                </a:ext>
              </a:extLst>
            </p:cNvPr>
            <p:cNvSpPr/>
            <p:nvPr/>
          </p:nvSpPr>
          <p:spPr>
            <a:xfrm>
              <a:off x="10699549" y="2372088"/>
              <a:ext cx="1242071" cy="890248"/>
            </a:xfrm>
            <a:custGeom>
              <a:avLst/>
              <a:gdLst>
                <a:gd name="connsiteX0" fmla="*/ 855183 w 1171182"/>
                <a:gd name="connsiteY0" fmla="*/ 723974 h 839438"/>
                <a:gd name="connsiteX1" fmla="*/ 837588 w 1171182"/>
                <a:gd name="connsiteY1" fmla="*/ 784824 h 839438"/>
                <a:gd name="connsiteX2" fmla="*/ 816327 w 1171182"/>
                <a:gd name="connsiteY2" fmla="*/ 810850 h 839438"/>
                <a:gd name="connsiteX3" fmla="*/ 664385 w 1171182"/>
                <a:gd name="connsiteY3" fmla="*/ 832844 h 839438"/>
                <a:gd name="connsiteX4" fmla="*/ 657970 w 1171182"/>
                <a:gd name="connsiteY4" fmla="*/ 832294 h 839438"/>
                <a:gd name="connsiteX5" fmla="*/ 654854 w 1171182"/>
                <a:gd name="connsiteY5" fmla="*/ 829545 h 839438"/>
                <a:gd name="connsiteX6" fmla="*/ 698843 w 1171182"/>
                <a:gd name="connsiteY6" fmla="*/ 814882 h 839438"/>
                <a:gd name="connsiteX7" fmla="*/ 728901 w 1171182"/>
                <a:gd name="connsiteY7" fmla="*/ 806818 h 839438"/>
                <a:gd name="connsiteX8" fmla="*/ 738249 w 1171182"/>
                <a:gd name="connsiteY8" fmla="*/ 790872 h 839438"/>
                <a:gd name="connsiteX9" fmla="*/ 631028 w 1171182"/>
                <a:gd name="connsiteY9" fmla="*/ 784274 h 839438"/>
                <a:gd name="connsiteX10" fmla="*/ 630661 w 1171182"/>
                <a:gd name="connsiteY10" fmla="*/ 781708 h 839438"/>
                <a:gd name="connsiteX11" fmla="*/ 642941 w 1171182"/>
                <a:gd name="connsiteY11" fmla="*/ 778226 h 839438"/>
                <a:gd name="connsiteX12" fmla="*/ 679598 w 1171182"/>
                <a:gd name="connsiteY12" fmla="*/ 770711 h 839438"/>
                <a:gd name="connsiteX13" fmla="*/ 771423 w 1171182"/>
                <a:gd name="connsiteY13" fmla="*/ 676137 h 839438"/>
                <a:gd name="connsiteX14" fmla="*/ 769590 w 1171182"/>
                <a:gd name="connsiteY14" fmla="*/ 662757 h 839438"/>
                <a:gd name="connsiteX15" fmla="*/ 757493 w 1171182"/>
                <a:gd name="connsiteY15" fmla="*/ 667156 h 839438"/>
                <a:gd name="connsiteX16" fmla="*/ 677032 w 1171182"/>
                <a:gd name="connsiteY16" fmla="*/ 681452 h 839438"/>
                <a:gd name="connsiteX17" fmla="*/ 653388 w 1171182"/>
                <a:gd name="connsiteY17" fmla="*/ 672104 h 839438"/>
                <a:gd name="connsiteX18" fmla="*/ 628462 w 1171182"/>
                <a:gd name="connsiteY18" fmla="*/ 667339 h 839438"/>
                <a:gd name="connsiteX19" fmla="*/ 616548 w 1171182"/>
                <a:gd name="connsiteY19" fmla="*/ 667156 h 839438"/>
                <a:gd name="connsiteX20" fmla="*/ 600053 w 1171182"/>
                <a:gd name="connsiteY20" fmla="*/ 654509 h 839438"/>
                <a:gd name="connsiteX21" fmla="*/ 596937 w 1171182"/>
                <a:gd name="connsiteY21" fmla="*/ 648094 h 839438"/>
                <a:gd name="connsiteX22" fmla="*/ 585207 w 1171182"/>
                <a:gd name="connsiteY22" fmla="*/ 627017 h 839438"/>
                <a:gd name="connsiteX23" fmla="*/ 572010 w 1171182"/>
                <a:gd name="connsiteY23" fmla="*/ 612537 h 839438"/>
                <a:gd name="connsiteX24" fmla="*/ 568894 w 1171182"/>
                <a:gd name="connsiteY24" fmla="*/ 584678 h 839438"/>
                <a:gd name="connsiteX25" fmla="*/ 587406 w 1171182"/>
                <a:gd name="connsiteY25" fmla="*/ 566900 h 839438"/>
                <a:gd name="connsiteX26" fmla="*/ 579891 w 1171182"/>
                <a:gd name="connsiteY26" fmla="*/ 528410 h 839438"/>
                <a:gd name="connsiteX27" fmla="*/ 516842 w 1171182"/>
                <a:gd name="connsiteY27" fmla="*/ 506599 h 839438"/>
                <a:gd name="connsiteX28" fmla="*/ 441329 w 1171182"/>
                <a:gd name="connsiteY28" fmla="*/ 447215 h 839438"/>
                <a:gd name="connsiteX29" fmla="*/ 396608 w 1171182"/>
                <a:gd name="connsiteY29" fmla="*/ 358323 h 839438"/>
                <a:gd name="connsiteX30" fmla="*/ 395142 w 1171182"/>
                <a:gd name="connsiteY30" fmla="*/ 348609 h 839438"/>
                <a:gd name="connsiteX31" fmla="*/ 393675 w 1171182"/>
                <a:gd name="connsiteY31" fmla="*/ 271630 h 839438"/>
                <a:gd name="connsiteX32" fmla="*/ 391842 w 1171182"/>
                <a:gd name="connsiteY32" fmla="*/ 259167 h 839438"/>
                <a:gd name="connsiteX33" fmla="*/ 382495 w 1171182"/>
                <a:gd name="connsiteY33" fmla="*/ 267414 h 839438"/>
                <a:gd name="connsiteX34" fmla="*/ 365450 w 1171182"/>
                <a:gd name="connsiteY34" fmla="*/ 288858 h 839438"/>
                <a:gd name="connsiteX35" fmla="*/ 326227 w 1171182"/>
                <a:gd name="connsiteY35" fmla="*/ 331014 h 839438"/>
                <a:gd name="connsiteX36" fmla="*/ 287371 w 1171182"/>
                <a:gd name="connsiteY36" fmla="*/ 375735 h 839438"/>
                <a:gd name="connsiteX37" fmla="*/ 259328 w 1171182"/>
                <a:gd name="connsiteY37" fmla="*/ 408176 h 839438"/>
                <a:gd name="connsiteX38" fmla="*/ 185832 w 1171182"/>
                <a:gd name="connsiteY38" fmla="*/ 522728 h 839438"/>
                <a:gd name="connsiteX39" fmla="*/ 128831 w 1171182"/>
                <a:gd name="connsiteY39" fmla="*/ 659458 h 839438"/>
                <a:gd name="connsiteX40" fmla="*/ 114534 w 1171182"/>
                <a:gd name="connsiteY40" fmla="*/ 709494 h 839438"/>
                <a:gd name="connsiteX41" fmla="*/ 130113 w 1171182"/>
                <a:gd name="connsiteY41" fmla="*/ 736254 h 839438"/>
                <a:gd name="connsiteX42" fmla="*/ 147159 w 1171182"/>
                <a:gd name="connsiteY42" fmla="*/ 745051 h 839438"/>
                <a:gd name="connsiteX43" fmla="*/ 199761 w 1171182"/>
                <a:gd name="connsiteY43" fmla="*/ 767595 h 839438"/>
                <a:gd name="connsiteX44" fmla="*/ 227620 w 1171182"/>
                <a:gd name="connsiteY44" fmla="*/ 778776 h 839438"/>
                <a:gd name="connsiteX45" fmla="*/ 234952 w 1171182"/>
                <a:gd name="connsiteY45" fmla="*/ 789406 h 839438"/>
                <a:gd name="connsiteX46" fmla="*/ 223955 w 1171182"/>
                <a:gd name="connsiteY46" fmla="*/ 793988 h 839438"/>
                <a:gd name="connsiteX47" fmla="*/ 187665 w 1171182"/>
                <a:gd name="connsiteY47" fmla="*/ 794171 h 839438"/>
                <a:gd name="connsiteX48" fmla="*/ 186565 w 1171182"/>
                <a:gd name="connsiteY48" fmla="*/ 796737 h 839438"/>
                <a:gd name="connsiteX49" fmla="*/ 198295 w 1171182"/>
                <a:gd name="connsiteY49" fmla="*/ 803519 h 839438"/>
                <a:gd name="connsiteX50" fmla="*/ 216623 w 1171182"/>
                <a:gd name="connsiteY50" fmla="*/ 815066 h 839438"/>
                <a:gd name="connsiteX51" fmla="*/ 214791 w 1171182"/>
                <a:gd name="connsiteY51" fmla="*/ 828079 h 839438"/>
                <a:gd name="connsiteX52" fmla="*/ 177034 w 1171182"/>
                <a:gd name="connsiteY52" fmla="*/ 837976 h 839438"/>
                <a:gd name="connsiteX53" fmla="*/ 86309 w 1171182"/>
                <a:gd name="connsiteY53" fmla="*/ 833761 h 839438"/>
                <a:gd name="connsiteX54" fmla="*/ 38472 w 1171182"/>
                <a:gd name="connsiteY54" fmla="*/ 834677 h 839438"/>
                <a:gd name="connsiteX55" fmla="*/ 4198 w 1171182"/>
                <a:gd name="connsiteY55" fmla="*/ 778409 h 839438"/>
                <a:gd name="connsiteX56" fmla="*/ 29124 w 1171182"/>
                <a:gd name="connsiteY56" fmla="*/ 669172 h 839438"/>
                <a:gd name="connsiteX57" fmla="*/ 40121 w 1171182"/>
                <a:gd name="connsiteY57" fmla="*/ 537941 h 839438"/>
                <a:gd name="connsiteX58" fmla="*/ 92907 w 1171182"/>
                <a:gd name="connsiteY58" fmla="*/ 412575 h 839438"/>
                <a:gd name="connsiteX59" fmla="*/ 112152 w 1171182"/>
                <a:gd name="connsiteY59" fmla="*/ 394796 h 839438"/>
                <a:gd name="connsiteX60" fmla="*/ 127914 w 1171182"/>
                <a:gd name="connsiteY60" fmla="*/ 374269 h 839438"/>
                <a:gd name="connsiteX61" fmla="*/ 133962 w 1171182"/>
                <a:gd name="connsiteY61" fmla="*/ 361989 h 839438"/>
                <a:gd name="connsiteX62" fmla="*/ 172635 w 1171182"/>
                <a:gd name="connsiteY62" fmla="*/ 274562 h 839438"/>
                <a:gd name="connsiteX63" fmla="*/ 225971 w 1171182"/>
                <a:gd name="connsiteY63" fmla="*/ 164959 h 839438"/>
                <a:gd name="connsiteX64" fmla="*/ 237151 w 1171182"/>
                <a:gd name="connsiteY64" fmla="*/ 143331 h 839438"/>
                <a:gd name="connsiteX65" fmla="*/ 262261 w 1171182"/>
                <a:gd name="connsiteY65" fmla="*/ 87430 h 839438"/>
                <a:gd name="connsiteX66" fmla="*/ 282789 w 1171182"/>
                <a:gd name="connsiteY66" fmla="*/ 44541 h 839438"/>
                <a:gd name="connsiteX67" fmla="*/ 315047 w 1171182"/>
                <a:gd name="connsiteY67" fmla="*/ 6052 h 839438"/>
                <a:gd name="connsiteX68" fmla="*/ 329526 w 1171182"/>
                <a:gd name="connsiteY68" fmla="*/ 920 h 839438"/>
                <a:gd name="connsiteX69" fmla="*/ 490999 w 1171182"/>
                <a:gd name="connsiteY69" fmla="*/ 95128 h 839438"/>
                <a:gd name="connsiteX70" fmla="*/ 518675 w 1171182"/>
                <a:gd name="connsiteY70" fmla="*/ 140215 h 839438"/>
                <a:gd name="connsiteX71" fmla="*/ 532971 w 1171182"/>
                <a:gd name="connsiteY71" fmla="*/ 175956 h 839438"/>
                <a:gd name="connsiteX72" fmla="*/ 539386 w 1171182"/>
                <a:gd name="connsiteY72" fmla="*/ 194651 h 839438"/>
                <a:gd name="connsiteX73" fmla="*/ 557714 w 1171182"/>
                <a:gd name="connsiteY73" fmla="*/ 233140 h 839438"/>
                <a:gd name="connsiteX74" fmla="*/ 616365 w 1171182"/>
                <a:gd name="connsiteY74" fmla="*/ 347876 h 839438"/>
                <a:gd name="connsiteX75" fmla="*/ 648073 w 1171182"/>
                <a:gd name="connsiteY75" fmla="*/ 399195 h 839438"/>
                <a:gd name="connsiteX76" fmla="*/ 674832 w 1171182"/>
                <a:gd name="connsiteY76" fmla="*/ 434935 h 839438"/>
                <a:gd name="connsiteX77" fmla="*/ 686379 w 1171182"/>
                <a:gd name="connsiteY77" fmla="*/ 445199 h 839438"/>
                <a:gd name="connsiteX78" fmla="*/ 731834 w 1171182"/>
                <a:gd name="connsiteY78" fmla="*/ 491937 h 839438"/>
                <a:gd name="connsiteX79" fmla="*/ 761892 w 1171182"/>
                <a:gd name="connsiteY79" fmla="*/ 518696 h 839438"/>
                <a:gd name="connsiteX80" fmla="*/ 787552 w 1171182"/>
                <a:gd name="connsiteY80" fmla="*/ 556086 h 839438"/>
                <a:gd name="connsiteX81" fmla="*/ 791401 w 1171182"/>
                <a:gd name="connsiteY81" fmla="*/ 573864 h 839438"/>
                <a:gd name="connsiteX82" fmla="*/ 812478 w 1171182"/>
                <a:gd name="connsiteY82" fmla="*/ 588161 h 839438"/>
                <a:gd name="connsiteX83" fmla="*/ 840704 w 1171182"/>
                <a:gd name="connsiteY83" fmla="*/ 601174 h 839438"/>
                <a:gd name="connsiteX84" fmla="*/ 906503 w 1171182"/>
                <a:gd name="connsiteY84" fmla="*/ 663673 h 839438"/>
                <a:gd name="connsiteX85" fmla="*/ 995395 w 1171182"/>
                <a:gd name="connsiteY85" fmla="*/ 745601 h 839438"/>
                <a:gd name="connsiteX86" fmla="*/ 1090153 w 1171182"/>
                <a:gd name="connsiteY86" fmla="*/ 788306 h 839438"/>
                <a:gd name="connsiteX87" fmla="*/ 1162550 w 1171182"/>
                <a:gd name="connsiteY87" fmla="*/ 798753 h 839438"/>
                <a:gd name="connsiteX88" fmla="*/ 1171897 w 1171182"/>
                <a:gd name="connsiteY88" fmla="*/ 809017 h 839438"/>
                <a:gd name="connsiteX89" fmla="*/ 1161084 w 1171182"/>
                <a:gd name="connsiteY89" fmla="*/ 822214 h 839438"/>
                <a:gd name="connsiteX90" fmla="*/ 1084288 w 1171182"/>
                <a:gd name="connsiteY90" fmla="*/ 825879 h 839438"/>
                <a:gd name="connsiteX91" fmla="*/ 1028570 w 1171182"/>
                <a:gd name="connsiteY91" fmla="*/ 823130 h 839438"/>
                <a:gd name="connsiteX92" fmla="*/ 1005293 w 1171182"/>
                <a:gd name="connsiteY92" fmla="*/ 810300 h 839438"/>
                <a:gd name="connsiteX93" fmla="*/ 986781 w 1171182"/>
                <a:gd name="connsiteY93" fmla="*/ 792888 h 839438"/>
                <a:gd name="connsiteX94" fmla="*/ 855183 w 1171182"/>
                <a:gd name="connsiteY94" fmla="*/ 723974 h 83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1171182" h="839438">
                  <a:moveTo>
                    <a:pt x="855183" y="723974"/>
                  </a:moveTo>
                  <a:cubicBezTo>
                    <a:pt x="844920" y="744135"/>
                    <a:pt x="840337" y="764479"/>
                    <a:pt x="837588" y="784824"/>
                  </a:cubicBezTo>
                  <a:cubicBezTo>
                    <a:pt x="835755" y="798570"/>
                    <a:pt x="829524" y="805535"/>
                    <a:pt x="816327" y="810850"/>
                  </a:cubicBezTo>
                  <a:cubicBezTo>
                    <a:pt x="767207" y="830278"/>
                    <a:pt x="716438" y="835044"/>
                    <a:pt x="664385" y="832844"/>
                  </a:cubicBezTo>
                  <a:cubicBezTo>
                    <a:pt x="662186" y="832844"/>
                    <a:pt x="660170" y="832478"/>
                    <a:pt x="657970" y="832294"/>
                  </a:cubicBezTo>
                  <a:cubicBezTo>
                    <a:pt x="657420" y="832294"/>
                    <a:pt x="657054" y="831561"/>
                    <a:pt x="654854" y="829545"/>
                  </a:cubicBezTo>
                  <a:cubicBezTo>
                    <a:pt x="670250" y="824413"/>
                    <a:pt x="684546" y="819464"/>
                    <a:pt x="698843" y="814882"/>
                  </a:cubicBezTo>
                  <a:cubicBezTo>
                    <a:pt x="708740" y="811767"/>
                    <a:pt x="719004" y="809750"/>
                    <a:pt x="728901" y="806818"/>
                  </a:cubicBezTo>
                  <a:cubicBezTo>
                    <a:pt x="735682" y="804802"/>
                    <a:pt x="739531" y="800036"/>
                    <a:pt x="738249" y="790872"/>
                  </a:cubicBezTo>
                  <a:cubicBezTo>
                    <a:pt x="702691" y="788673"/>
                    <a:pt x="666768" y="786473"/>
                    <a:pt x="631028" y="784274"/>
                  </a:cubicBezTo>
                  <a:cubicBezTo>
                    <a:pt x="630844" y="783358"/>
                    <a:pt x="630844" y="782624"/>
                    <a:pt x="630661" y="781708"/>
                  </a:cubicBezTo>
                  <a:cubicBezTo>
                    <a:pt x="634693" y="780425"/>
                    <a:pt x="638909" y="778959"/>
                    <a:pt x="642941" y="778226"/>
                  </a:cubicBezTo>
                  <a:cubicBezTo>
                    <a:pt x="655221" y="775660"/>
                    <a:pt x="667684" y="774010"/>
                    <a:pt x="679598" y="770711"/>
                  </a:cubicBezTo>
                  <a:cubicBezTo>
                    <a:pt x="728351" y="756965"/>
                    <a:pt x="756943" y="723241"/>
                    <a:pt x="771423" y="676137"/>
                  </a:cubicBezTo>
                  <a:cubicBezTo>
                    <a:pt x="772706" y="672288"/>
                    <a:pt x="770323" y="667156"/>
                    <a:pt x="769590" y="662757"/>
                  </a:cubicBezTo>
                  <a:cubicBezTo>
                    <a:pt x="765558" y="664223"/>
                    <a:pt x="759876" y="664407"/>
                    <a:pt x="757493" y="667156"/>
                  </a:cubicBezTo>
                  <a:cubicBezTo>
                    <a:pt x="734583" y="694648"/>
                    <a:pt x="705441" y="686767"/>
                    <a:pt x="677032" y="681452"/>
                  </a:cubicBezTo>
                  <a:cubicBezTo>
                    <a:pt x="668784" y="679986"/>
                    <a:pt x="661453" y="674487"/>
                    <a:pt x="653388" y="672104"/>
                  </a:cubicBezTo>
                  <a:cubicBezTo>
                    <a:pt x="645324" y="669722"/>
                    <a:pt x="636893" y="668622"/>
                    <a:pt x="628462" y="667339"/>
                  </a:cubicBezTo>
                  <a:cubicBezTo>
                    <a:pt x="624613" y="666789"/>
                    <a:pt x="620580" y="666973"/>
                    <a:pt x="616548" y="667156"/>
                  </a:cubicBezTo>
                  <a:cubicBezTo>
                    <a:pt x="607567" y="667522"/>
                    <a:pt x="600969" y="665140"/>
                    <a:pt x="600053" y="654509"/>
                  </a:cubicBezTo>
                  <a:cubicBezTo>
                    <a:pt x="599869" y="652310"/>
                    <a:pt x="598586" y="649011"/>
                    <a:pt x="596937" y="648094"/>
                  </a:cubicBezTo>
                  <a:cubicBezTo>
                    <a:pt x="587773" y="643695"/>
                    <a:pt x="588322" y="634531"/>
                    <a:pt x="585207" y="627017"/>
                  </a:cubicBezTo>
                  <a:cubicBezTo>
                    <a:pt x="583007" y="621335"/>
                    <a:pt x="577142" y="616570"/>
                    <a:pt x="572010" y="612537"/>
                  </a:cubicBezTo>
                  <a:cubicBezTo>
                    <a:pt x="559914" y="603190"/>
                    <a:pt x="558631" y="595858"/>
                    <a:pt x="568894" y="584678"/>
                  </a:cubicBezTo>
                  <a:cubicBezTo>
                    <a:pt x="574576" y="578447"/>
                    <a:pt x="581358" y="572948"/>
                    <a:pt x="587406" y="566900"/>
                  </a:cubicBezTo>
                  <a:cubicBezTo>
                    <a:pt x="598953" y="555170"/>
                    <a:pt x="595287" y="534275"/>
                    <a:pt x="579891" y="528410"/>
                  </a:cubicBezTo>
                  <a:cubicBezTo>
                    <a:pt x="559180" y="520529"/>
                    <a:pt x="537920" y="513747"/>
                    <a:pt x="516842" y="506599"/>
                  </a:cubicBezTo>
                  <a:cubicBezTo>
                    <a:pt x="484584" y="495786"/>
                    <a:pt x="458741" y="475441"/>
                    <a:pt x="441329" y="447215"/>
                  </a:cubicBezTo>
                  <a:cubicBezTo>
                    <a:pt x="423917" y="418990"/>
                    <a:pt x="411087" y="388198"/>
                    <a:pt x="396608" y="358323"/>
                  </a:cubicBezTo>
                  <a:cubicBezTo>
                    <a:pt x="395142" y="355574"/>
                    <a:pt x="395325" y="351908"/>
                    <a:pt x="395142" y="348609"/>
                  </a:cubicBezTo>
                  <a:cubicBezTo>
                    <a:pt x="394592" y="322949"/>
                    <a:pt x="394225" y="297289"/>
                    <a:pt x="393675" y="271630"/>
                  </a:cubicBezTo>
                  <a:cubicBezTo>
                    <a:pt x="393675" y="268147"/>
                    <a:pt x="392759" y="264665"/>
                    <a:pt x="391842" y="259167"/>
                  </a:cubicBezTo>
                  <a:cubicBezTo>
                    <a:pt x="387810" y="262649"/>
                    <a:pt x="384694" y="264665"/>
                    <a:pt x="382495" y="267414"/>
                  </a:cubicBezTo>
                  <a:cubicBezTo>
                    <a:pt x="376630" y="274379"/>
                    <a:pt x="371498" y="282077"/>
                    <a:pt x="365450" y="288858"/>
                  </a:cubicBezTo>
                  <a:cubicBezTo>
                    <a:pt x="352620" y="303155"/>
                    <a:pt x="339057" y="316718"/>
                    <a:pt x="326227" y="331014"/>
                  </a:cubicBezTo>
                  <a:cubicBezTo>
                    <a:pt x="313031" y="345676"/>
                    <a:pt x="300201" y="360889"/>
                    <a:pt x="287371" y="375735"/>
                  </a:cubicBezTo>
                  <a:cubicBezTo>
                    <a:pt x="278023" y="386549"/>
                    <a:pt x="269776" y="398645"/>
                    <a:pt x="259328" y="408176"/>
                  </a:cubicBezTo>
                  <a:cubicBezTo>
                    <a:pt x="224505" y="439884"/>
                    <a:pt x="200678" y="477274"/>
                    <a:pt x="185832" y="522728"/>
                  </a:cubicBezTo>
                  <a:cubicBezTo>
                    <a:pt x="170436" y="569466"/>
                    <a:pt x="147525" y="613637"/>
                    <a:pt x="128831" y="659458"/>
                  </a:cubicBezTo>
                  <a:cubicBezTo>
                    <a:pt x="122416" y="675404"/>
                    <a:pt x="118017" y="692449"/>
                    <a:pt x="114534" y="709494"/>
                  </a:cubicBezTo>
                  <a:cubicBezTo>
                    <a:pt x="111419" y="724340"/>
                    <a:pt x="116001" y="730205"/>
                    <a:pt x="130113" y="736254"/>
                  </a:cubicBezTo>
                  <a:cubicBezTo>
                    <a:pt x="135979" y="738820"/>
                    <a:pt x="141294" y="742485"/>
                    <a:pt x="147159" y="745051"/>
                  </a:cubicBezTo>
                  <a:cubicBezTo>
                    <a:pt x="164571" y="752749"/>
                    <a:pt x="182166" y="760264"/>
                    <a:pt x="199761" y="767595"/>
                  </a:cubicBezTo>
                  <a:cubicBezTo>
                    <a:pt x="208925" y="771444"/>
                    <a:pt x="218823" y="774193"/>
                    <a:pt x="227620" y="778776"/>
                  </a:cubicBezTo>
                  <a:cubicBezTo>
                    <a:pt x="230919" y="780425"/>
                    <a:pt x="232569" y="785740"/>
                    <a:pt x="234952" y="789406"/>
                  </a:cubicBezTo>
                  <a:cubicBezTo>
                    <a:pt x="231286" y="791056"/>
                    <a:pt x="227620" y="793805"/>
                    <a:pt x="223955" y="793988"/>
                  </a:cubicBezTo>
                  <a:cubicBezTo>
                    <a:pt x="211858" y="794538"/>
                    <a:pt x="199761" y="794171"/>
                    <a:pt x="187665" y="794171"/>
                  </a:cubicBezTo>
                  <a:cubicBezTo>
                    <a:pt x="187298" y="795088"/>
                    <a:pt x="186931" y="796004"/>
                    <a:pt x="186565" y="796737"/>
                  </a:cubicBezTo>
                  <a:cubicBezTo>
                    <a:pt x="190414" y="798937"/>
                    <a:pt x="194446" y="801136"/>
                    <a:pt x="198295" y="803519"/>
                  </a:cubicBezTo>
                  <a:cubicBezTo>
                    <a:pt x="204527" y="807368"/>
                    <a:pt x="211125" y="810484"/>
                    <a:pt x="216623" y="815066"/>
                  </a:cubicBezTo>
                  <a:cubicBezTo>
                    <a:pt x="223038" y="820381"/>
                    <a:pt x="222672" y="825329"/>
                    <a:pt x="214791" y="828079"/>
                  </a:cubicBezTo>
                  <a:cubicBezTo>
                    <a:pt x="202511" y="832478"/>
                    <a:pt x="189864" y="836143"/>
                    <a:pt x="177034" y="837976"/>
                  </a:cubicBezTo>
                  <a:cubicBezTo>
                    <a:pt x="133413" y="843841"/>
                    <a:pt x="129564" y="841092"/>
                    <a:pt x="86309" y="833761"/>
                  </a:cubicBezTo>
                  <a:cubicBezTo>
                    <a:pt x="83559" y="833211"/>
                    <a:pt x="41221" y="834860"/>
                    <a:pt x="38472" y="834677"/>
                  </a:cubicBezTo>
                  <a:cubicBezTo>
                    <a:pt x="6947" y="832478"/>
                    <a:pt x="-7899" y="807551"/>
                    <a:pt x="4198" y="778409"/>
                  </a:cubicBezTo>
                  <a:cubicBezTo>
                    <a:pt x="18677" y="743585"/>
                    <a:pt x="26925" y="707295"/>
                    <a:pt x="29124" y="669172"/>
                  </a:cubicBezTo>
                  <a:cubicBezTo>
                    <a:pt x="31507" y="625367"/>
                    <a:pt x="34439" y="581379"/>
                    <a:pt x="40121" y="537941"/>
                  </a:cubicBezTo>
                  <a:cubicBezTo>
                    <a:pt x="46170" y="491753"/>
                    <a:pt x="65781" y="450331"/>
                    <a:pt x="92907" y="412575"/>
                  </a:cubicBezTo>
                  <a:cubicBezTo>
                    <a:pt x="97856" y="405610"/>
                    <a:pt x="105187" y="399928"/>
                    <a:pt x="112152" y="394796"/>
                  </a:cubicBezTo>
                  <a:cubicBezTo>
                    <a:pt x="119483" y="389298"/>
                    <a:pt x="125531" y="383616"/>
                    <a:pt x="127914" y="374269"/>
                  </a:cubicBezTo>
                  <a:cubicBezTo>
                    <a:pt x="129014" y="369870"/>
                    <a:pt x="131396" y="365654"/>
                    <a:pt x="133962" y="361989"/>
                  </a:cubicBezTo>
                  <a:cubicBezTo>
                    <a:pt x="153574" y="335779"/>
                    <a:pt x="163471" y="305354"/>
                    <a:pt x="172635" y="274562"/>
                  </a:cubicBezTo>
                  <a:cubicBezTo>
                    <a:pt x="184549" y="235156"/>
                    <a:pt x="201594" y="198133"/>
                    <a:pt x="225971" y="164959"/>
                  </a:cubicBezTo>
                  <a:cubicBezTo>
                    <a:pt x="230736" y="158544"/>
                    <a:pt x="233852" y="150663"/>
                    <a:pt x="237151" y="143331"/>
                  </a:cubicBezTo>
                  <a:cubicBezTo>
                    <a:pt x="245582" y="124820"/>
                    <a:pt x="253647" y="105941"/>
                    <a:pt x="262261" y="87430"/>
                  </a:cubicBezTo>
                  <a:cubicBezTo>
                    <a:pt x="268859" y="73134"/>
                    <a:pt x="276924" y="59387"/>
                    <a:pt x="282789" y="44541"/>
                  </a:cubicBezTo>
                  <a:cubicBezTo>
                    <a:pt x="289387" y="27863"/>
                    <a:pt x="300201" y="15216"/>
                    <a:pt x="315047" y="6052"/>
                  </a:cubicBezTo>
                  <a:cubicBezTo>
                    <a:pt x="319262" y="3486"/>
                    <a:pt x="324577" y="1470"/>
                    <a:pt x="329526" y="920"/>
                  </a:cubicBezTo>
                  <a:cubicBezTo>
                    <a:pt x="410721" y="-7511"/>
                    <a:pt x="464973" y="43442"/>
                    <a:pt x="490999" y="95128"/>
                  </a:cubicBezTo>
                  <a:cubicBezTo>
                    <a:pt x="498880" y="110890"/>
                    <a:pt x="508594" y="125736"/>
                    <a:pt x="518675" y="140215"/>
                  </a:cubicBezTo>
                  <a:cubicBezTo>
                    <a:pt x="526373" y="151212"/>
                    <a:pt x="532788" y="161843"/>
                    <a:pt x="532971" y="175956"/>
                  </a:cubicBezTo>
                  <a:cubicBezTo>
                    <a:pt x="532971" y="182187"/>
                    <a:pt x="536637" y="188602"/>
                    <a:pt x="539386" y="194651"/>
                  </a:cubicBezTo>
                  <a:cubicBezTo>
                    <a:pt x="545251" y="207664"/>
                    <a:pt x="552032" y="220127"/>
                    <a:pt x="557714" y="233140"/>
                  </a:cubicBezTo>
                  <a:cubicBezTo>
                    <a:pt x="575126" y="272546"/>
                    <a:pt x="592355" y="311769"/>
                    <a:pt x="616365" y="347876"/>
                  </a:cubicBezTo>
                  <a:cubicBezTo>
                    <a:pt x="627545" y="364555"/>
                    <a:pt x="636893" y="382333"/>
                    <a:pt x="648073" y="399195"/>
                  </a:cubicBezTo>
                  <a:cubicBezTo>
                    <a:pt x="656321" y="411658"/>
                    <a:pt x="665668" y="423205"/>
                    <a:pt x="674832" y="434935"/>
                  </a:cubicBezTo>
                  <a:cubicBezTo>
                    <a:pt x="677948" y="438968"/>
                    <a:pt x="681980" y="442817"/>
                    <a:pt x="686379" y="445199"/>
                  </a:cubicBezTo>
                  <a:cubicBezTo>
                    <a:pt x="706357" y="456196"/>
                    <a:pt x="720470" y="472875"/>
                    <a:pt x="731834" y="491937"/>
                  </a:cubicBezTo>
                  <a:cubicBezTo>
                    <a:pt x="739165" y="504217"/>
                    <a:pt x="748512" y="512831"/>
                    <a:pt x="761892" y="518696"/>
                  </a:cubicBezTo>
                  <a:cubicBezTo>
                    <a:pt x="777288" y="525661"/>
                    <a:pt x="785719" y="539041"/>
                    <a:pt x="787552" y="556086"/>
                  </a:cubicBezTo>
                  <a:cubicBezTo>
                    <a:pt x="788285" y="562134"/>
                    <a:pt x="789385" y="568183"/>
                    <a:pt x="791401" y="573864"/>
                  </a:cubicBezTo>
                  <a:cubicBezTo>
                    <a:pt x="795800" y="586144"/>
                    <a:pt x="799465" y="588710"/>
                    <a:pt x="812478" y="588161"/>
                  </a:cubicBezTo>
                  <a:cubicBezTo>
                    <a:pt x="824392" y="587794"/>
                    <a:pt x="833006" y="593842"/>
                    <a:pt x="840704" y="601174"/>
                  </a:cubicBezTo>
                  <a:cubicBezTo>
                    <a:pt x="862881" y="621885"/>
                    <a:pt x="884326" y="642962"/>
                    <a:pt x="906503" y="663673"/>
                  </a:cubicBezTo>
                  <a:cubicBezTo>
                    <a:pt x="936011" y="691166"/>
                    <a:pt x="966437" y="717559"/>
                    <a:pt x="995395" y="745601"/>
                  </a:cubicBezTo>
                  <a:cubicBezTo>
                    <a:pt x="1022155" y="771627"/>
                    <a:pt x="1053863" y="784274"/>
                    <a:pt x="1090153" y="788306"/>
                  </a:cubicBezTo>
                  <a:cubicBezTo>
                    <a:pt x="1114346" y="790872"/>
                    <a:pt x="1138540" y="795271"/>
                    <a:pt x="1162550" y="798753"/>
                  </a:cubicBezTo>
                  <a:cubicBezTo>
                    <a:pt x="1168598" y="799670"/>
                    <a:pt x="1171531" y="802602"/>
                    <a:pt x="1171897" y="809017"/>
                  </a:cubicBezTo>
                  <a:cubicBezTo>
                    <a:pt x="1172447" y="817265"/>
                    <a:pt x="1169698" y="821847"/>
                    <a:pt x="1161084" y="822214"/>
                  </a:cubicBezTo>
                  <a:cubicBezTo>
                    <a:pt x="1135424" y="823497"/>
                    <a:pt x="1109948" y="825513"/>
                    <a:pt x="1084288" y="825879"/>
                  </a:cubicBezTo>
                  <a:cubicBezTo>
                    <a:pt x="1065776" y="826063"/>
                    <a:pt x="1047081" y="824230"/>
                    <a:pt x="1028570" y="823130"/>
                  </a:cubicBezTo>
                  <a:cubicBezTo>
                    <a:pt x="1018856" y="822580"/>
                    <a:pt x="1011524" y="817998"/>
                    <a:pt x="1005293" y="810300"/>
                  </a:cubicBezTo>
                  <a:cubicBezTo>
                    <a:pt x="999977" y="803885"/>
                    <a:pt x="994112" y="796737"/>
                    <a:pt x="986781" y="792888"/>
                  </a:cubicBezTo>
                  <a:cubicBezTo>
                    <a:pt x="943526" y="769978"/>
                    <a:pt x="899538" y="747251"/>
                    <a:pt x="855183" y="723974"/>
                  </a:cubicBezTo>
                  <a:close/>
                </a:path>
              </a:pathLst>
            </a:custGeom>
            <a:solidFill>
              <a:schemeClr val="accent3"/>
            </a:solidFill>
            <a:ln w="18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Graphic 19">
              <a:extLst>
                <a:ext uri="{FF2B5EF4-FFF2-40B4-BE49-F238E27FC236}">
                  <a16:creationId xmlns:a16="http://schemas.microsoft.com/office/drawing/2014/main" id="{B6A3BF3A-AA68-4718-893B-E0C0629FB5A5}"/>
                </a:ext>
              </a:extLst>
            </p:cNvPr>
            <p:cNvSpPr/>
            <p:nvPr/>
          </p:nvSpPr>
          <p:spPr>
            <a:xfrm>
              <a:off x="7451863" y="1981413"/>
              <a:ext cx="1024742" cy="1292984"/>
            </a:xfrm>
            <a:custGeom>
              <a:avLst/>
              <a:gdLst>
                <a:gd name="connsiteX0" fmla="*/ 1962 w 1487243"/>
                <a:gd name="connsiteY0" fmla="*/ 1846370 h 1876552"/>
                <a:gd name="connsiteX1" fmla="*/ 16834 w 1487243"/>
                <a:gd name="connsiteY1" fmla="*/ 1840902 h 1876552"/>
                <a:gd name="connsiteX2" fmla="*/ 80479 w 1487243"/>
                <a:gd name="connsiteY2" fmla="*/ 1830185 h 1876552"/>
                <a:gd name="connsiteX3" fmla="*/ 127721 w 1487243"/>
                <a:gd name="connsiteY3" fmla="*/ 1782287 h 1876552"/>
                <a:gd name="connsiteX4" fmla="*/ 121597 w 1487243"/>
                <a:gd name="connsiteY4" fmla="*/ 1630063 h 1876552"/>
                <a:gd name="connsiteX5" fmla="*/ 108912 w 1487243"/>
                <a:gd name="connsiteY5" fmla="*/ 1513927 h 1876552"/>
                <a:gd name="connsiteX6" fmla="*/ 105194 w 1487243"/>
                <a:gd name="connsiteY6" fmla="*/ 1492712 h 1876552"/>
                <a:gd name="connsiteX7" fmla="*/ 104538 w 1487243"/>
                <a:gd name="connsiteY7" fmla="*/ 1476746 h 1876552"/>
                <a:gd name="connsiteX8" fmla="*/ 97320 w 1487243"/>
                <a:gd name="connsiteY8" fmla="*/ 1394729 h 1876552"/>
                <a:gd name="connsiteX9" fmla="*/ 97101 w 1487243"/>
                <a:gd name="connsiteY9" fmla="*/ 1385324 h 1876552"/>
                <a:gd name="connsiteX10" fmla="*/ 120722 w 1487243"/>
                <a:gd name="connsiteY10" fmla="*/ 1341800 h 1876552"/>
                <a:gd name="connsiteX11" fmla="*/ 235546 w 1487243"/>
                <a:gd name="connsiteY11" fmla="*/ 1312712 h 1876552"/>
                <a:gd name="connsiteX12" fmla="*/ 363274 w 1487243"/>
                <a:gd name="connsiteY12" fmla="*/ 1306588 h 1876552"/>
                <a:gd name="connsiteX13" fmla="*/ 415109 w 1487243"/>
                <a:gd name="connsiteY13" fmla="*/ 1308119 h 1876552"/>
                <a:gd name="connsiteX14" fmla="*/ 437637 w 1487243"/>
                <a:gd name="connsiteY14" fmla="*/ 1306806 h 1876552"/>
                <a:gd name="connsiteX15" fmla="*/ 452728 w 1487243"/>
                <a:gd name="connsiteY15" fmla="*/ 1291496 h 1876552"/>
                <a:gd name="connsiteX16" fmla="*/ 461914 w 1487243"/>
                <a:gd name="connsiteY16" fmla="*/ 1193951 h 1876552"/>
                <a:gd name="connsiteX17" fmla="*/ 465194 w 1487243"/>
                <a:gd name="connsiteY17" fmla="*/ 1094655 h 1876552"/>
                <a:gd name="connsiteX18" fmla="*/ 474162 w 1487243"/>
                <a:gd name="connsiteY18" fmla="*/ 1052225 h 1876552"/>
                <a:gd name="connsiteX19" fmla="*/ 486409 w 1487243"/>
                <a:gd name="connsiteY19" fmla="*/ 981362 h 1876552"/>
                <a:gd name="connsiteX20" fmla="*/ 480942 w 1487243"/>
                <a:gd name="connsiteY20" fmla="*/ 873100 h 1876552"/>
                <a:gd name="connsiteX21" fmla="*/ 552023 w 1487243"/>
                <a:gd name="connsiteY21" fmla="*/ 837012 h 1876552"/>
                <a:gd name="connsiteX22" fmla="*/ 580893 w 1487243"/>
                <a:gd name="connsiteY22" fmla="*/ 817109 h 1876552"/>
                <a:gd name="connsiteX23" fmla="*/ 588986 w 1487243"/>
                <a:gd name="connsiteY23" fmla="*/ 796988 h 1876552"/>
                <a:gd name="connsiteX24" fmla="*/ 581331 w 1487243"/>
                <a:gd name="connsiteY24" fmla="*/ 758494 h 1876552"/>
                <a:gd name="connsiteX25" fmla="*/ 552242 w 1487243"/>
                <a:gd name="connsiteY25" fmla="*/ 622455 h 1876552"/>
                <a:gd name="connsiteX26" fmla="*/ 543056 w 1487243"/>
                <a:gd name="connsiteY26" fmla="*/ 549187 h 1876552"/>
                <a:gd name="connsiteX27" fmla="*/ 540650 w 1487243"/>
                <a:gd name="connsiteY27" fmla="*/ 503913 h 1876552"/>
                <a:gd name="connsiteX28" fmla="*/ 539119 w 1487243"/>
                <a:gd name="connsiteY28" fmla="*/ 494509 h 1876552"/>
                <a:gd name="connsiteX29" fmla="*/ 536713 w 1487243"/>
                <a:gd name="connsiteY29" fmla="*/ 441799 h 1876552"/>
                <a:gd name="connsiteX30" fmla="*/ 541525 w 1487243"/>
                <a:gd name="connsiteY30" fmla="*/ 377279 h 1876552"/>
                <a:gd name="connsiteX31" fmla="*/ 558803 w 1487243"/>
                <a:gd name="connsiteY31" fmla="*/ 276452 h 1876552"/>
                <a:gd name="connsiteX32" fmla="*/ 568427 w 1487243"/>
                <a:gd name="connsiteY32" fmla="*/ 223305 h 1876552"/>
                <a:gd name="connsiteX33" fmla="*/ 574113 w 1487243"/>
                <a:gd name="connsiteY33" fmla="*/ 164690 h 1876552"/>
                <a:gd name="connsiteX34" fmla="*/ 581768 w 1487243"/>
                <a:gd name="connsiteY34" fmla="*/ 101701 h 1876552"/>
                <a:gd name="connsiteX35" fmla="*/ 582424 w 1487243"/>
                <a:gd name="connsiteY35" fmla="*/ 76987 h 1876552"/>
                <a:gd name="connsiteX36" fmla="*/ 584393 w 1487243"/>
                <a:gd name="connsiteY36" fmla="*/ 35650 h 1876552"/>
                <a:gd name="connsiteX37" fmla="*/ 586361 w 1487243"/>
                <a:gd name="connsiteY37" fmla="*/ 29307 h 1876552"/>
                <a:gd name="connsiteX38" fmla="*/ 600359 w 1487243"/>
                <a:gd name="connsiteY38" fmla="*/ 22309 h 1876552"/>
                <a:gd name="connsiteX39" fmla="*/ 606701 w 1487243"/>
                <a:gd name="connsiteY39" fmla="*/ 33900 h 1876552"/>
                <a:gd name="connsiteX40" fmla="*/ 605608 w 1487243"/>
                <a:gd name="connsiteY40" fmla="*/ 41118 h 1876552"/>
                <a:gd name="connsiteX41" fmla="*/ 604733 w 1487243"/>
                <a:gd name="connsiteY41" fmla="*/ 78080 h 1876552"/>
                <a:gd name="connsiteX42" fmla="*/ 609545 w 1487243"/>
                <a:gd name="connsiteY42" fmla="*/ 85079 h 1876552"/>
                <a:gd name="connsiteX43" fmla="*/ 614794 w 1487243"/>
                <a:gd name="connsiteY43" fmla="*/ 78299 h 1876552"/>
                <a:gd name="connsiteX44" fmla="*/ 638414 w 1487243"/>
                <a:gd name="connsiteY44" fmla="*/ 14654 h 1876552"/>
                <a:gd name="connsiteX45" fmla="*/ 657880 w 1487243"/>
                <a:gd name="connsiteY45" fmla="*/ 5249 h 1876552"/>
                <a:gd name="connsiteX46" fmla="*/ 673627 w 1487243"/>
                <a:gd name="connsiteY46" fmla="*/ 0 h 1876552"/>
                <a:gd name="connsiteX47" fmla="*/ 679532 w 1487243"/>
                <a:gd name="connsiteY47" fmla="*/ 0 h 1876552"/>
                <a:gd name="connsiteX48" fmla="*/ 686969 w 1487243"/>
                <a:gd name="connsiteY48" fmla="*/ 10717 h 1876552"/>
                <a:gd name="connsiteX49" fmla="*/ 695936 w 1487243"/>
                <a:gd name="connsiteY49" fmla="*/ 16403 h 1876552"/>
                <a:gd name="connsiteX50" fmla="*/ 709059 w 1487243"/>
                <a:gd name="connsiteY50" fmla="*/ 29526 h 1876552"/>
                <a:gd name="connsiteX51" fmla="*/ 706653 w 1487243"/>
                <a:gd name="connsiteY51" fmla="*/ 43086 h 1876552"/>
                <a:gd name="connsiteX52" fmla="*/ 683032 w 1487243"/>
                <a:gd name="connsiteY52" fmla="*/ 94046 h 1876552"/>
                <a:gd name="connsiteX53" fmla="*/ 670128 w 1487243"/>
                <a:gd name="connsiteY53" fmla="*/ 128822 h 1876552"/>
                <a:gd name="connsiteX54" fmla="*/ 674283 w 1487243"/>
                <a:gd name="connsiteY54" fmla="*/ 138882 h 1876552"/>
                <a:gd name="connsiteX55" fmla="*/ 684125 w 1487243"/>
                <a:gd name="connsiteY55" fmla="*/ 139101 h 1876552"/>
                <a:gd name="connsiteX56" fmla="*/ 704466 w 1487243"/>
                <a:gd name="connsiteY56" fmla="*/ 129259 h 1876552"/>
                <a:gd name="connsiteX57" fmla="*/ 729180 w 1487243"/>
                <a:gd name="connsiteY57" fmla="*/ 125103 h 1876552"/>
                <a:gd name="connsiteX58" fmla="*/ 739460 w 1487243"/>
                <a:gd name="connsiteY58" fmla="*/ 133415 h 1876552"/>
                <a:gd name="connsiteX59" fmla="*/ 731805 w 1487243"/>
                <a:gd name="connsiteY59" fmla="*/ 142600 h 1876552"/>
                <a:gd name="connsiteX60" fmla="*/ 700091 w 1487243"/>
                <a:gd name="connsiteY60" fmla="*/ 162066 h 1876552"/>
                <a:gd name="connsiteX61" fmla="*/ 658536 w 1487243"/>
                <a:gd name="connsiteY61" fmla="*/ 191811 h 1876552"/>
                <a:gd name="connsiteX62" fmla="*/ 633384 w 1487243"/>
                <a:gd name="connsiteY62" fmla="*/ 231398 h 1876552"/>
                <a:gd name="connsiteX63" fmla="*/ 626823 w 1487243"/>
                <a:gd name="connsiteY63" fmla="*/ 330474 h 1876552"/>
                <a:gd name="connsiteX64" fmla="*/ 627041 w 1487243"/>
                <a:gd name="connsiteY64" fmla="*/ 408992 h 1876552"/>
                <a:gd name="connsiteX65" fmla="*/ 623761 w 1487243"/>
                <a:gd name="connsiteY65" fmla="*/ 480074 h 1876552"/>
                <a:gd name="connsiteX66" fmla="*/ 634478 w 1487243"/>
                <a:gd name="connsiteY66" fmla="*/ 578057 h 1876552"/>
                <a:gd name="connsiteX67" fmla="*/ 643007 w 1487243"/>
                <a:gd name="connsiteY67" fmla="*/ 625517 h 1876552"/>
                <a:gd name="connsiteX68" fmla="*/ 667722 w 1487243"/>
                <a:gd name="connsiteY68" fmla="*/ 673415 h 1876552"/>
                <a:gd name="connsiteX69" fmla="*/ 683251 w 1487243"/>
                <a:gd name="connsiteY69" fmla="*/ 670353 h 1876552"/>
                <a:gd name="connsiteX70" fmla="*/ 690687 w 1487243"/>
                <a:gd name="connsiteY70" fmla="*/ 631204 h 1876552"/>
                <a:gd name="connsiteX71" fmla="*/ 708184 w 1487243"/>
                <a:gd name="connsiteY71" fmla="*/ 615894 h 1876552"/>
                <a:gd name="connsiteX72" fmla="*/ 724587 w 1487243"/>
                <a:gd name="connsiteY72" fmla="*/ 611738 h 1876552"/>
                <a:gd name="connsiteX73" fmla="*/ 735960 w 1487243"/>
                <a:gd name="connsiteY73" fmla="*/ 610645 h 1876552"/>
                <a:gd name="connsiteX74" fmla="*/ 746021 w 1487243"/>
                <a:gd name="connsiteY74" fmla="*/ 607146 h 1876552"/>
                <a:gd name="connsiteX75" fmla="*/ 761768 w 1487243"/>
                <a:gd name="connsiteY75" fmla="*/ 600584 h 1876552"/>
                <a:gd name="connsiteX76" fmla="*/ 776422 w 1487243"/>
                <a:gd name="connsiteY76" fmla="*/ 594679 h 1876552"/>
                <a:gd name="connsiteX77" fmla="*/ 795669 w 1487243"/>
                <a:gd name="connsiteY77" fmla="*/ 592273 h 1876552"/>
                <a:gd name="connsiteX78" fmla="*/ 824101 w 1487243"/>
                <a:gd name="connsiteY78" fmla="*/ 611520 h 1876552"/>
                <a:gd name="connsiteX79" fmla="*/ 833287 w 1487243"/>
                <a:gd name="connsiteY79" fmla="*/ 613269 h 1876552"/>
                <a:gd name="connsiteX80" fmla="*/ 856471 w 1487243"/>
                <a:gd name="connsiteY80" fmla="*/ 618081 h 1876552"/>
                <a:gd name="connsiteX81" fmla="*/ 886653 w 1487243"/>
                <a:gd name="connsiteY81" fmla="*/ 632954 h 1876552"/>
                <a:gd name="connsiteX82" fmla="*/ 920991 w 1487243"/>
                <a:gd name="connsiteY82" fmla="*/ 640390 h 1876552"/>
                <a:gd name="connsiteX83" fmla="*/ 931052 w 1487243"/>
                <a:gd name="connsiteY83" fmla="*/ 641483 h 1876552"/>
                <a:gd name="connsiteX84" fmla="*/ 936519 w 1487243"/>
                <a:gd name="connsiteY84" fmla="*/ 650888 h 1876552"/>
                <a:gd name="connsiteX85" fmla="*/ 938269 w 1487243"/>
                <a:gd name="connsiteY85" fmla="*/ 670572 h 1876552"/>
                <a:gd name="connsiteX86" fmla="*/ 954016 w 1487243"/>
                <a:gd name="connsiteY86" fmla="*/ 762431 h 1876552"/>
                <a:gd name="connsiteX87" fmla="*/ 948767 w 1487243"/>
                <a:gd name="connsiteY87" fmla="*/ 787364 h 1876552"/>
                <a:gd name="connsiteX88" fmla="*/ 930833 w 1487243"/>
                <a:gd name="connsiteY88" fmla="*/ 886660 h 1876552"/>
                <a:gd name="connsiteX89" fmla="*/ 932583 w 1487243"/>
                <a:gd name="connsiteY89" fmla="*/ 910937 h 1876552"/>
                <a:gd name="connsiteX90" fmla="*/ 932801 w 1487243"/>
                <a:gd name="connsiteY90" fmla="*/ 947681 h 1876552"/>
                <a:gd name="connsiteX91" fmla="*/ 925365 w 1487243"/>
                <a:gd name="connsiteY91" fmla="*/ 959929 h 1876552"/>
                <a:gd name="connsiteX92" fmla="*/ 916179 w 1487243"/>
                <a:gd name="connsiteY92" fmla="*/ 979394 h 1876552"/>
                <a:gd name="connsiteX93" fmla="*/ 900651 w 1487243"/>
                <a:gd name="connsiteY93" fmla="*/ 1031666 h 1876552"/>
                <a:gd name="connsiteX94" fmla="*/ 896933 w 1487243"/>
                <a:gd name="connsiteY94" fmla="*/ 1069941 h 1876552"/>
                <a:gd name="connsiteX95" fmla="*/ 891246 w 1487243"/>
                <a:gd name="connsiteY95" fmla="*/ 1082845 h 1876552"/>
                <a:gd name="connsiteX96" fmla="*/ 873312 w 1487243"/>
                <a:gd name="connsiteY96" fmla="*/ 1097717 h 1876552"/>
                <a:gd name="connsiteX97" fmla="*/ 837661 w 1487243"/>
                <a:gd name="connsiteY97" fmla="*/ 1123744 h 1876552"/>
                <a:gd name="connsiteX98" fmla="*/ 832194 w 1487243"/>
                <a:gd name="connsiteY98" fmla="*/ 1127244 h 1876552"/>
                <a:gd name="connsiteX99" fmla="*/ 819946 w 1487243"/>
                <a:gd name="connsiteY99" fmla="*/ 1133586 h 1876552"/>
                <a:gd name="connsiteX100" fmla="*/ 805729 w 1487243"/>
                <a:gd name="connsiteY100" fmla="*/ 1144084 h 1876552"/>
                <a:gd name="connsiteX101" fmla="*/ 756082 w 1487243"/>
                <a:gd name="connsiteY101" fmla="*/ 1176016 h 1876552"/>
                <a:gd name="connsiteX102" fmla="*/ 744490 w 1487243"/>
                <a:gd name="connsiteY102" fmla="*/ 1177547 h 1876552"/>
                <a:gd name="connsiteX103" fmla="*/ 719119 w 1487243"/>
                <a:gd name="connsiteY103" fmla="*/ 1164425 h 1876552"/>
                <a:gd name="connsiteX104" fmla="*/ 707746 w 1487243"/>
                <a:gd name="connsiteY104" fmla="*/ 1145615 h 1876552"/>
                <a:gd name="connsiteX105" fmla="*/ 707746 w 1487243"/>
                <a:gd name="connsiteY105" fmla="*/ 1134898 h 1876552"/>
                <a:gd name="connsiteX106" fmla="*/ 704028 w 1487243"/>
                <a:gd name="connsiteY106" fmla="*/ 1118714 h 1876552"/>
                <a:gd name="connsiteX107" fmla="*/ 696155 w 1487243"/>
                <a:gd name="connsiteY107" fmla="*/ 1111059 h 1876552"/>
                <a:gd name="connsiteX108" fmla="*/ 695061 w 1487243"/>
                <a:gd name="connsiteY108" fmla="*/ 1098155 h 1876552"/>
                <a:gd name="connsiteX109" fmla="*/ 695061 w 1487243"/>
                <a:gd name="connsiteY109" fmla="*/ 1093781 h 1876552"/>
                <a:gd name="connsiteX110" fmla="*/ 688937 w 1487243"/>
                <a:gd name="connsiteY110" fmla="*/ 1091156 h 1876552"/>
                <a:gd name="connsiteX111" fmla="*/ 676470 w 1487243"/>
                <a:gd name="connsiteY111" fmla="*/ 1099248 h 1876552"/>
                <a:gd name="connsiteX112" fmla="*/ 645851 w 1487243"/>
                <a:gd name="connsiteY112" fmla="*/ 1166612 h 1876552"/>
                <a:gd name="connsiteX113" fmla="*/ 655474 w 1487243"/>
                <a:gd name="connsiteY113" fmla="*/ 1239662 h 1876552"/>
                <a:gd name="connsiteX114" fmla="*/ 691124 w 1487243"/>
                <a:gd name="connsiteY114" fmla="*/ 1268750 h 1876552"/>
                <a:gd name="connsiteX115" fmla="*/ 740334 w 1487243"/>
                <a:gd name="connsiteY115" fmla="*/ 1302651 h 1876552"/>
                <a:gd name="connsiteX116" fmla="*/ 768767 w 1487243"/>
                <a:gd name="connsiteY116" fmla="*/ 1344206 h 1876552"/>
                <a:gd name="connsiteX117" fmla="*/ 775328 w 1487243"/>
                <a:gd name="connsiteY117" fmla="*/ 1382262 h 1876552"/>
                <a:gd name="connsiteX118" fmla="*/ 845973 w 1487243"/>
                <a:gd name="connsiteY118" fmla="*/ 1489650 h 1876552"/>
                <a:gd name="connsiteX119" fmla="*/ 906556 w 1487243"/>
                <a:gd name="connsiteY119" fmla="*/ 1546078 h 1876552"/>
                <a:gd name="connsiteX120" fmla="*/ 1006289 w 1487243"/>
                <a:gd name="connsiteY120" fmla="*/ 1614535 h 1876552"/>
                <a:gd name="connsiteX121" fmla="*/ 1051125 w 1487243"/>
                <a:gd name="connsiteY121" fmla="*/ 1623721 h 1876552"/>
                <a:gd name="connsiteX122" fmla="*/ 1133579 w 1487243"/>
                <a:gd name="connsiteY122" fmla="*/ 1636187 h 1876552"/>
                <a:gd name="connsiteX123" fmla="*/ 1244466 w 1487243"/>
                <a:gd name="connsiteY123" fmla="*/ 1684741 h 1876552"/>
                <a:gd name="connsiteX124" fmla="*/ 1363008 w 1487243"/>
                <a:gd name="connsiteY124" fmla="*/ 1766540 h 1876552"/>
                <a:gd name="connsiteX125" fmla="*/ 1396472 w 1487243"/>
                <a:gd name="connsiteY125" fmla="*/ 1781194 h 1876552"/>
                <a:gd name="connsiteX126" fmla="*/ 1401502 w 1487243"/>
                <a:gd name="connsiteY126" fmla="*/ 1782506 h 1876552"/>
                <a:gd name="connsiteX127" fmla="*/ 1465585 w 1487243"/>
                <a:gd name="connsiteY127" fmla="*/ 1806345 h 1876552"/>
                <a:gd name="connsiteX128" fmla="*/ 1489206 w 1487243"/>
                <a:gd name="connsiteY128" fmla="*/ 1819906 h 1876552"/>
                <a:gd name="connsiteX129" fmla="*/ 1489206 w 1487243"/>
                <a:gd name="connsiteY129" fmla="*/ 1831716 h 1876552"/>
                <a:gd name="connsiteX130" fmla="*/ 1483956 w 1487243"/>
                <a:gd name="connsiteY130" fmla="*/ 1842870 h 1876552"/>
                <a:gd name="connsiteX131" fmla="*/ 1454868 w 1487243"/>
                <a:gd name="connsiteY131" fmla="*/ 1859711 h 1876552"/>
                <a:gd name="connsiteX132" fmla="*/ 1389035 w 1487243"/>
                <a:gd name="connsiteY132" fmla="*/ 1857524 h 1876552"/>
                <a:gd name="connsiteX133" fmla="*/ 1333264 w 1487243"/>
                <a:gd name="connsiteY133" fmla="*/ 1850088 h 1876552"/>
                <a:gd name="connsiteX134" fmla="*/ 1326921 w 1487243"/>
                <a:gd name="connsiteY134" fmla="*/ 1841121 h 1876552"/>
                <a:gd name="connsiteX135" fmla="*/ 1322109 w 1487243"/>
                <a:gd name="connsiteY135" fmla="*/ 1827123 h 1876552"/>
                <a:gd name="connsiteX136" fmla="*/ 1302863 w 1487243"/>
                <a:gd name="connsiteY136" fmla="*/ 1804814 h 1876552"/>
                <a:gd name="connsiteX137" fmla="*/ 1228719 w 1487243"/>
                <a:gd name="connsiteY137" fmla="*/ 1785130 h 1876552"/>
                <a:gd name="connsiteX138" fmla="*/ 1151295 w 1487243"/>
                <a:gd name="connsiteY138" fmla="*/ 1761291 h 1876552"/>
                <a:gd name="connsiteX139" fmla="*/ 960140 w 1487243"/>
                <a:gd name="connsiteY139" fmla="*/ 1716017 h 1876552"/>
                <a:gd name="connsiteX140" fmla="*/ 910493 w 1487243"/>
                <a:gd name="connsiteY140" fmla="*/ 1697208 h 1876552"/>
                <a:gd name="connsiteX141" fmla="*/ 883154 w 1487243"/>
                <a:gd name="connsiteY141" fmla="*/ 1680586 h 1876552"/>
                <a:gd name="connsiteX142" fmla="*/ 854065 w 1487243"/>
                <a:gd name="connsiteY142" fmla="*/ 1666807 h 1876552"/>
                <a:gd name="connsiteX143" fmla="*/ 724150 w 1487243"/>
                <a:gd name="connsiteY143" fmla="*/ 1587852 h 1876552"/>
                <a:gd name="connsiteX144" fmla="*/ 668597 w 1487243"/>
                <a:gd name="connsiteY144" fmla="*/ 1546296 h 1876552"/>
                <a:gd name="connsiteX145" fmla="*/ 624198 w 1487243"/>
                <a:gd name="connsiteY145" fmla="*/ 1510646 h 1876552"/>
                <a:gd name="connsiteX146" fmla="*/ 600796 w 1487243"/>
                <a:gd name="connsiteY146" fmla="*/ 1483745 h 1876552"/>
                <a:gd name="connsiteX147" fmla="*/ 499095 w 1487243"/>
                <a:gd name="connsiteY147" fmla="*/ 1476090 h 1876552"/>
                <a:gd name="connsiteX148" fmla="*/ 388645 w 1487243"/>
                <a:gd name="connsiteY148" fmla="*/ 1460780 h 1876552"/>
                <a:gd name="connsiteX149" fmla="*/ 309252 w 1487243"/>
                <a:gd name="connsiteY149" fmla="*/ 1441314 h 1876552"/>
                <a:gd name="connsiteX150" fmla="*/ 218706 w 1487243"/>
                <a:gd name="connsiteY150" fmla="*/ 1439783 h 1876552"/>
                <a:gd name="connsiteX151" fmla="*/ 209957 w 1487243"/>
                <a:gd name="connsiteY151" fmla="*/ 1468653 h 1876552"/>
                <a:gd name="connsiteX152" fmla="*/ 218706 w 1487243"/>
                <a:gd name="connsiteY152" fmla="*/ 1498180 h 1876552"/>
                <a:gd name="connsiteX153" fmla="*/ 224829 w 1487243"/>
                <a:gd name="connsiteY153" fmla="*/ 1649310 h 1876552"/>
                <a:gd name="connsiteX154" fmla="*/ 209957 w 1487243"/>
                <a:gd name="connsiteY154" fmla="*/ 1741606 h 1876552"/>
                <a:gd name="connsiteX155" fmla="*/ 218706 w 1487243"/>
                <a:gd name="connsiteY155" fmla="*/ 1840027 h 1876552"/>
                <a:gd name="connsiteX156" fmla="*/ 200334 w 1487243"/>
                <a:gd name="connsiteY156" fmla="*/ 1878739 h 1876552"/>
                <a:gd name="connsiteX157" fmla="*/ 39361 w 1487243"/>
                <a:gd name="connsiteY157" fmla="*/ 1878739 h 1876552"/>
                <a:gd name="connsiteX158" fmla="*/ 1305 w 1487243"/>
                <a:gd name="connsiteY158" fmla="*/ 1861680 h 1876552"/>
                <a:gd name="connsiteX159" fmla="*/ 1962 w 1487243"/>
                <a:gd name="connsiteY159" fmla="*/ 1846370 h 1876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</a:cxnLst>
              <a:rect l="l" t="t" r="r" b="b"/>
              <a:pathLst>
                <a:path w="1487243" h="1876552">
                  <a:moveTo>
                    <a:pt x="1962" y="1846370"/>
                  </a:moveTo>
                  <a:cubicBezTo>
                    <a:pt x="5680" y="1841121"/>
                    <a:pt x="10929" y="1840027"/>
                    <a:pt x="16834" y="1840902"/>
                  </a:cubicBezTo>
                  <a:cubicBezTo>
                    <a:pt x="38705" y="1843745"/>
                    <a:pt x="59264" y="1834559"/>
                    <a:pt x="80479" y="1830185"/>
                  </a:cubicBezTo>
                  <a:cubicBezTo>
                    <a:pt x="104538" y="1825155"/>
                    <a:pt x="125534" y="1810938"/>
                    <a:pt x="127721" y="1782287"/>
                  </a:cubicBezTo>
                  <a:cubicBezTo>
                    <a:pt x="131877" y="1731108"/>
                    <a:pt x="129033" y="1680586"/>
                    <a:pt x="121597" y="1630063"/>
                  </a:cubicBezTo>
                  <a:cubicBezTo>
                    <a:pt x="115911" y="1591570"/>
                    <a:pt x="112849" y="1552639"/>
                    <a:pt x="108912" y="1513927"/>
                  </a:cubicBezTo>
                  <a:cubicBezTo>
                    <a:pt x="108256" y="1506928"/>
                    <a:pt x="105194" y="1499711"/>
                    <a:pt x="105194" y="1492712"/>
                  </a:cubicBezTo>
                  <a:cubicBezTo>
                    <a:pt x="105194" y="1487463"/>
                    <a:pt x="105850" y="1481776"/>
                    <a:pt x="104538" y="1476746"/>
                  </a:cubicBezTo>
                  <a:cubicBezTo>
                    <a:pt x="97758" y="1449844"/>
                    <a:pt x="101913" y="1421849"/>
                    <a:pt x="97320" y="1394729"/>
                  </a:cubicBezTo>
                  <a:cubicBezTo>
                    <a:pt x="96883" y="1391667"/>
                    <a:pt x="97320" y="1388386"/>
                    <a:pt x="97101" y="1385324"/>
                  </a:cubicBezTo>
                  <a:cubicBezTo>
                    <a:pt x="95570" y="1363890"/>
                    <a:pt x="100382" y="1349893"/>
                    <a:pt x="120722" y="1341800"/>
                  </a:cubicBezTo>
                  <a:cubicBezTo>
                    <a:pt x="157903" y="1327147"/>
                    <a:pt x="194866" y="1314899"/>
                    <a:pt x="235546" y="1312712"/>
                  </a:cubicBezTo>
                  <a:cubicBezTo>
                    <a:pt x="278195" y="1310524"/>
                    <a:pt x="320407" y="1303963"/>
                    <a:pt x="363274" y="1306588"/>
                  </a:cubicBezTo>
                  <a:cubicBezTo>
                    <a:pt x="380553" y="1307681"/>
                    <a:pt x="397831" y="1307900"/>
                    <a:pt x="415109" y="1308119"/>
                  </a:cubicBezTo>
                  <a:cubicBezTo>
                    <a:pt x="422545" y="1308119"/>
                    <a:pt x="430200" y="1307681"/>
                    <a:pt x="437637" y="1306806"/>
                  </a:cubicBezTo>
                  <a:cubicBezTo>
                    <a:pt x="449666" y="1305494"/>
                    <a:pt x="451634" y="1303744"/>
                    <a:pt x="452728" y="1291496"/>
                  </a:cubicBezTo>
                  <a:cubicBezTo>
                    <a:pt x="455790" y="1258908"/>
                    <a:pt x="457539" y="1226320"/>
                    <a:pt x="461914" y="1193951"/>
                  </a:cubicBezTo>
                  <a:cubicBezTo>
                    <a:pt x="466507" y="1160925"/>
                    <a:pt x="465632" y="1127681"/>
                    <a:pt x="465194" y="1094655"/>
                  </a:cubicBezTo>
                  <a:cubicBezTo>
                    <a:pt x="464976" y="1079564"/>
                    <a:pt x="467163" y="1065567"/>
                    <a:pt x="474162" y="1052225"/>
                  </a:cubicBezTo>
                  <a:cubicBezTo>
                    <a:pt x="484222" y="1033197"/>
                    <a:pt x="491659" y="1002359"/>
                    <a:pt x="486409" y="981362"/>
                  </a:cubicBezTo>
                  <a:cubicBezTo>
                    <a:pt x="478536" y="950524"/>
                    <a:pt x="462789" y="898252"/>
                    <a:pt x="480942" y="873100"/>
                  </a:cubicBezTo>
                  <a:cubicBezTo>
                    <a:pt x="495595" y="852760"/>
                    <a:pt x="519435" y="853416"/>
                    <a:pt x="552023" y="837012"/>
                  </a:cubicBezTo>
                  <a:cubicBezTo>
                    <a:pt x="560990" y="829357"/>
                    <a:pt x="569520" y="828264"/>
                    <a:pt x="580893" y="817109"/>
                  </a:cubicBezTo>
                  <a:cubicBezTo>
                    <a:pt x="586798" y="811423"/>
                    <a:pt x="590298" y="804861"/>
                    <a:pt x="588986" y="796988"/>
                  </a:cubicBezTo>
                  <a:cubicBezTo>
                    <a:pt x="587017" y="784084"/>
                    <a:pt x="585924" y="770524"/>
                    <a:pt x="581331" y="758494"/>
                  </a:cubicBezTo>
                  <a:cubicBezTo>
                    <a:pt x="564490" y="714533"/>
                    <a:pt x="555523" y="669260"/>
                    <a:pt x="552242" y="622455"/>
                  </a:cubicBezTo>
                  <a:cubicBezTo>
                    <a:pt x="550492" y="597960"/>
                    <a:pt x="545680" y="573683"/>
                    <a:pt x="543056" y="549187"/>
                  </a:cubicBezTo>
                  <a:cubicBezTo>
                    <a:pt x="541525" y="534096"/>
                    <a:pt x="541525" y="519004"/>
                    <a:pt x="540650" y="503913"/>
                  </a:cubicBezTo>
                  <a:cubicBezTo>
                    <a:pt x="540431" y="500851"/>
                    <a:pt x="540431" y="497352"/>
                    <a:pt x="539119" y="494509"/>
                  </a:cubicBezTo>
                  <a:cubicBezTo>
                    <a:pt x="531464" y="479417"/>
                    <a:pt x="535182" y="457546"/>
                    <a:pt x="536713" y="441799"/>
                  </a:cubicBezTo>
                  <a:cubicBezTo>
                    <a:pt x="539119" y="418178"/>
                    <a:pt x="538463" y="400681"/>
                    <a:pt x="541525" y="377279"/>
                  </a:cubicBezTo>
                  <a:cubicBezTo>
                    <a:pt x="546118" y="343597"/>
                    <a:pt x="552898" y="309915"/>
                    <a:pt x="558803" y="276452"/>
                  </a:cubicBezTo>
                  <a:cubicBezTo>
                    <a:pt x="561865" y="258737"/>
                    <a:pt x="563396" y="240365"/>
                    <a:pt x="568427" y="223305"/>
                  </a:cubicBezTo>
                  <a:cubicBezTo>
                    <a:pt x="574113" y="203840"/>
                    <a:pt x="574769" y="184593"/>
                    <a:pt x="574113" y="164690"/>
                  </a:cubicBezTo>
                  <a:cubicBezTo>
                    <a:pt x="573457" y="143475"/>
                    <a:pt x="576738" y="122479"/>
                    <a:pt x="581768" y="101701"/>
                  </a:cubicBezTo>
                  <a:cubicBezTo>
                    <a:pt x="583736" y="93828"/>
                    <a:pt x="581987" y="85298"/>
                    <a:pt x="582424" y="76987"/>
                  </a:cubicBezTo>
                  <a:cubicBezTo>
                    <a:pt x="582862" y="63208"/>
                    <a:pt x="583518" y="49429"/>
                    <a:pt x="584393" y="35650"/>
                  </a:cubicBezTo>
                  <a:cubicBezTo>
                    <a:pt x="584611" y="33463"/>
                    <a:pt x="585267" y="31276"/>
                    <a:pt x="586361" y="29307"/>
                  </a:cubicBezTo>
                  <a:cubicBezTo>
                    <a:pt x="589423" y="23840"/>
                    <a:pt x="594453" y="20996"/>
                    <a:pt x="600359" y="22309"/>
                  </a:cubicBezTo>
                  <a:cubicBezTo>
                    <a:pt x="606483" y="23621"/>
                    <a:pt x="606701" y="29089"/>
                    <a:pt x="606701" y="33900"/>
                  </a:cubicBezTo>
                  <a:cubicBezTo>
                    <a:pt x="606701" y="36306"/>
                    <a:pt x="605826" y="38712"/>
                    <a:pt x="605608" y="41118"/>
                  </a:cubicBezTo>
                  <a:cubicBezTo>
                    <a:pt x="605170" y="53366"/>
                    <a:pt x="604733" y="65832"/>
                    <a:pt x="604733" y="78080"/>
                  </a:cubicBezTo>
                  <a:cubicBezTo>
                    <a:pt x="604733" y="80486"/>
                    <a:pt x="607795" y="82892"/>
                    <a:pt x="609545" y="85079"/>
                  </a:cubicBezTo>
                  <a:cubicBezTo>
                    <a:pt x="611294" y="82892"/>
                    <a:pt x="614356" y="80705"/>
                    <a:pt x="614794" y="78299"/>
                  </a:cubicBezTo>
                  <a:cubicBezTo>
                    <a:pt x="619605" y="55990"/>
                    <a:pt x="628354" y="35213"/>
                    <a:pt x="638414" y="14654"/>
                  </a:cubicBezTo>
                  <a:cubicBezTo>
                    <a:pt x="644320" y="2625"/>
                    <a:pt x="644757" y="3281"/>
                    <a:pt x="657880" y="5249"/>
                  </a:cubicBezTo>
                  <a:cubicBezTo>
                    <a:pt x="662692" y="6124"/>
                    <a:pt x="668378" y="1968"/>
                    <a:pt x="673627" y="0"/>
                  </a:cubicBezTo>
                  <a:cubicBezTo>
                    <a:pt x="675596" y="0"/>
                    <a:pt x="677564" y="0"/>
                    <a:pt x="679532" y="0"/>
                  </a:cubicBezTo>
                  <a:cubicBezTo>
                    <a:pt x="681938" y="3499"/>
                    <a:pt x="685000" y="6780"/>
                    <a:pt x="686969" y="10717"/>
                  </a:cubicBezTo>
                  <a:cubicBezTo>
                    <a:pt x="688937" y="14654"/>
                    <a:pt x="691343" y="16403"/>
                    <a:pt x="695936" y="16403"/>
                  </a:cubicBezTo>
                  <a:cubicBezTo>
                    <a:pt x="705778" y="16403"/>
                    <a:pt x="709277" y="19684"/>
                    <a:pt x="709059" y="29526"/>
                  </a:cubicBezTo>
                  <a:cubicBezTo>
                    <a:pt x="709059" y="34119"/>
                    <a:pt x="708184" y="38712"/>
                    <a:pt x="706653" y="43086"/>
                  </a:cubicBezTo>
                  <a:cubicBezTo>
                    <a:pt x="700966" y="61021"/>
                    <a:pt x="693093" y="77862"/>
                    <a:pt x="683032" y="94046"/>
                  </a:cubicBezTo>
                  <a:cubicBezTo>
                    <a:pt x="676689" y="104326"/>
                    <a:pt x="673627" y="116792"/>
                    <a:pt x="670128" y="128822"/>
                  </a:cubicBezTo>
                  <a:cubicBezTo>
                    <a:pt x="669253" y="131665"/>
                    <a:pt x="671659" y="136695"/>
                    <a:pt x="674283" y="138882"/>
                  </a:cubicBezTo>
                  <a:cubicBezTo>
                    <a:pt x="676252" y="140632"/>
                    <a:pt x="681282" y="140413"/>
                    <a:pt x="684125" y="139101"/>
                  </a:cubicBezTo>
                  <a:cubicBezTo>
                    <a:pt x="691124" y="136258"/>
                    <a:pt x="697467" y="131446"/>
                    <a:pt x="704466" y="129259"/>
                  </a:cubicBezTo>
                  <a:cubicBezTo>
                    <a:pt x="712339" y="126853"/>
                    <a:pt x="720869" y="125760"/>
                    <a:pt x="729180" y="125103"/>
                  </a:cubicBezTo>
                  <a:cubicBezTo>
                    <a:pt x="734429" y="124666"/>
                    <a:pt x="738585" y="127728"/>
                    <a:pt x="739460" y="133415"/>
                  </a:cubicBezTo>
                  <a:cubicBezTo>
                    <a:pt x="740334" y="139101"/>
                    <a:pt x="735741" y="140413"/>
                    <a:pt x="731805" y="142600"/>
                  </a:cubicBezTo>
                  <a:cubicBezTo>
                    <a:pt x="721088" y="148724"/>
                    <a:pt x="710371" y="155067"/>
                    <a:pt x="700091" y="162066"/>
                  </a:cubicBezTo>
                  <a:cubicBezTo>
                    <a:pt x="686094" y="171689"/>
                    <a:pt x="672971" y="182625"/>
                    <a:pt x="658536" y="191811"/>
                  </a:cubicBezTo>
                  <a:cubicBezTo>
                    <a:pt x="643664" y="201215"/>
                    <a:pt x="634696" y="213463"/>
                    <a:pt x="633384" y="231398"/>
                  </a:cubicBezTo>
                  <a:cubicBezTo>
                    <a:pt x="631197" y="264423"/>
                    <a:pt x="623980" y="297230"/>
                    <a:pt x="626823" y="330474"/>
                  </a:cubicBezTo>
                  <a:cubicBezTo>
                    <a:pt x="628791" y="354095"/>
                    <a:pt x="624854" y="385371"/>
                    <a:pt x="627041" y="408992"/>
                  </a:cubicBezTo>
                  <a:cubicBezTo>
                    <a:pt x="629885" y="440487"/>
                    <a:pt x="629447" y="448798"/>
                    <a:pt x="623761" y="480074"/>
                  </a:cubicBezTo>
                  <a:cubicBezTo>
                    <a:pt x="618730" y="508069"/>
                    <a:pt x="629885" y="550499"/>
                    <a:pt x="634478" y="578057"/>
                  </a:cubicBezTo>
                  <a:cubicBezTo>
                    <a:pt x="636446" y="589430"/>
                    <a:pt x="641258" y="614363"/>
                    <a:pt x="643007" y="625517"/>
                  </a:cubicBezTo>
                  <a:cubicBezTo>
                    <a:pt x="646726" y="648482"/>
                    <a:pt x="654599" y="654606"/>
                    <a:pt x="667722" y="673415"/>
                  </a:cubicBezTo>
                  <a:cubicBezTo>
                    <a:pt x="672971" y="681070"/>
                    <a:pt x="680845" y="679758"/>
                    <a:pt x="683251" y="670353"/>
                  </a:cubicBezTo>
                  <a:cubicBezTo>
                    <a:pt x="686750" y="657449"/>
                    <a:pt x="689375" y="644327"/>
                    <a:pt x="690687" y="631204"/>
                  </a:cubicBezTo>
                  <a:cubicBezTo>
                    <a:pt x="691999" y="617644"/>
                    <a:pt x="694624" y="614144"/>
                    <a:pt x="708184" y="615894"/>
                  </a:cubicBezTo>
                  <a:cubicBezTo>
                    <a:pt x="714308" y="616769"/>
                    <a:pt x="719338" y="615457"/>
                    <a:pt x="724587" y="611738"/>
                  </a:cubicBezTo>
                  <a:cubicBezTo>
                    <a:pt x="727430" y="609770"/>
                    <a:pt x="732680" y="609333"/>
                    <a:pt x="735960" y="610645"/>
                  </a:cubicBezTo>
                  <a:cubicBezTo>
                    <a:pt x="740991" y="612613"/>
                    <a:pt x="743834" y="611957"/>
                    <a:pt x="746021" y="607146"/>
                  </a:cubicBezTo>
                  <a:cubicBezTo>
                    <a:pt x="749302" y="599928"/>
                    <a:pt x="754988" y="598397"/>
                    <a:pt x="761768" y="600584"/>
                  </a:cubicBezTo>
                  <a:cubicBezTo>
                    <a:pt x="768548" y="602771"/>
                    <a:pt x="772923" y="600365"/>
                    <a:pt x="776422" y="594679"/>
                  </a:cubicBezTo>
                  <a:cubicBezTo>
                    <a:pt x="783421" y="583962"/>
                    <a:pt x="785608" y="584399"/>
                    <a:pt x="795669" y="592273"/>
                  </a:cubicBezTo>
                  <a:cubicBezTo>
                    <a:pt x="804636" y="599272"/>
                    <a:pt x="814259" y="605396"/>
                    <a:pt x="824101" y="611520"/>
                  </a:cubicBezTo>
                  <a:cubicBezTo>
                    <a:pt x="826507" y="613051"/>
                    <a:pt x="830225" y="612613"/>
                    <a:pt x="833287" y="613269"/>
                  </a:cubicBezTo>
                  <a:cubicBezTo>
                    <a:pt x="841161" y="614800"/>
                    <a:pt x="849253" y="615238"/>
                    <a:pt x="856471" y="618081"/>
                  </a:cubicBezTo>
                  <a:cubicBezTo>
                    <a:pt x="866969" y="622018"/>
                    <a:pt x="876592" y="627704"/>
                    <a:pt x="886653" y="632954"/>
                  </a:cubicBezTo>
                  <a:cubicBezTo>
                    <a:pt x="897370" y="638421"/>
                    <a:pt x="908524" y="642358"/>
                    <a:pt x="920991" y="640390"/>
                  </a:cubicBezTo>
                  <a:cubicBezTo>
                    <a:pt x="924272" y="639952"/>
                    <a:pt x="927771" y="640609"/>
                    <a:pt x="931052" y="641483"/>
                  </a:cubicBezTo>
                  <a:cubicBezTo>
                    <a:pt x="935863" y="642796"/>
                    <a:pt x="938269" y="646076"/>
                    <a:pt x="936519" y="650888"/>
                  </a:cubicBezTo>
                  <a:cubicBezTo>
                    <a:pt x="933676" y="657887"/>
                    <a:pt x="935426" y="664229"/>
                    <a:pt x="938269" y="670572"/>
                  </a:cubicBezTo>
                  <a:cubicBezTo>
                    <a:pt x="951611" y="699880"/>
                    <a:pt x="957078" y="730499"/>
                    <a:pt x="954016" y="762431"/>
                  </a:cubicBezTo>
                  <a:cubicBezTo>
                    <a:pt x="953142" y="770742"/>
                    <a:pt x="950298" y="779053"/>
                    <a:pt x="948767" y="787364"/>
                  </a:cubicBezTo>
                  <a:cubicBezTo>
                    <a:pt x="942643" y="820390"/>
                    <a:pt x="936957" y="853634"/>
                    <a:pt x="930833" y="886660"/>
                  </a:cubicBezTo>
                  <a:cubicBezTo>
                    <a:pt x="929302" y="894971"/>
                    <a:pt x="931270" y="902845"/>
                    <a:pt x="932583" y="910937"/>
                  </a:cubicBezTo>
                  <a:cubicBezTo>
                    <a:pt x="934551" y="922966"/>
                    <a:pt x="933676" y="935433"/>
                    <a:pt x="932801" y="947681"/>
                  </a:cubicBezTo>
                  <a:cubicBezTo>
                    <a:pt x="932364" y="951836"/>
                    <a:pt x="927552" y="955554"/>
                    <a:pt x="925365" y="959929"/>
                  </a:cubicBezTo>
                  <a:cubicBezTo>
                    <a:pt x="921866" y="966271"/>
                    <a:pt x="917273" y="972614"/>
                    <a:pt x="916179" y="979394"/>
                  </a:cubicBezTo>
                  <a:cubicBezTo>
                    <a:pt x="913555" y="997766"/>
                    <a:pt x="907649" y="1014825"/>
                    <a:pt x="900651" y="1031666"/>
                  </a:cubicBezTo>
                  <a:cubicBezTo>
                    <a:pt x="895401" y="1044133"/>
                    <a:pt x="891902" y="1056381"/>
                    <a:pt x="896933" y="1069941"/>
                  </a:cubicBezTo>
                  <a:cubicBezTo>
                    <a:pt x="898901" y="1075409"/>
                    <a:pt x="895839" y="1079564"/>
                    <a:pt x="891246" y="1082845"/>
                  </a:cubicBezTo>
                  <a:cubicBezTo>
                    <a:pt x="884903" y="1087438"/>
                    <a:pt x="878561" y="1092031"/>
                    <a:pt x="873312" y="1097717"/>
                  </a:cubicBezTo>
                  <a:cubicBezTo>
                    <a:pt x="862813" y="1108434"/>
                    <a:pt x="852096" y="1118495"/>
                    <a:pt x="837661" y="1123744"/>
                  </a:cubicBezTo>
                  <a:cubicBezTo>
                    <a:pt x="835693" y="1124400"/>
                    <a:pt x="833506" y="1125713"/>
                    <a:pt x="832194" y="1127244"/>
                  </a:cubicBezTo>
                  <a:cubicBezTo>
                    <a:pt x="828913" y="1131180"/>
                    <a:pt x="824539" y="1132055"/>
                    <a:pt x="819946" y="1133586"/>
                  </a:cubicBezTo>
                  <a:cubicBezTo>
                    <a:pt x="814478" y="1135336"/>
                    <a:pt x="809666" y="1139929"/>
                    <a:pt x="805729" y="1144084"/>
                  </a:cubicBezTo>
                  <a:cubicBezTo>
                    <a:pt x="791732" y="1158738"/>
                    <a:pt x="776422" y="1171205"/>
                    <a:pt x="756082" y="1176016"/>
                  </a:cubicBezTo>
                  <a:cubicBezTo>
                    <a:pt x="752364" y="1176891"/>
                    <a:pt x="748427" y="1177110"/>
                    <a:pt x="744490" y="1177547"/>
                  </a:cubicBezTo>
                  <a:cubicBezTo>
                    <a:pt x="733117" y="1178860"/>
                    <a:pt x="724587" y="1174267"/>
                    <a:pt x="719119" y="1164425"/>
                  </a:cubicBezTo>
                  <a:cubicBezTo>
                    <a:pt x="715620" y="1158082"/>
                    <a:pt x="710808" y="1152177"/>
                    <a:pt x="707746" y="1145615"/>
                  </a:cubicBezTo>
                  <a:cubicBezTo>
                    <a:pt x="706434" y="1142553"/>
                    <a:pt x="706653" y="1137960"/>
                    <a:pt x="707746" y="1134898"/>
                  </a:cubicBezTo>
                  <a:cubicBezTo>
                    <a:pt x="710371" y="1128337"/>
                    <a:pt x="709496" y="1123088"/>
                    <a:pt x="704028" y="1118714"/>
                  </a:cubicBezTo>
                  <a:cubicBezTo>
                    <a:pt x="701185" y="1116308"/>
                    <a:pt x="698560" y="1113902"/>
                    <a:pt x="696155" y="1111059"/>
                  </a:cubicBezTo>
                  <a:cubicBezTo>
                    <a:pt x="692436" y="1107122"/>
                    <a:pt x="687843" y="1103185"/>
                    <a:pt x="695061" y="1098155"/>
                  </a:cubicBezTo>
                  <a:cubicBezTo>
                    <a:pt x="695936" y="1097499"/>
                    <a:pt x="695936" y="1094437"/>
                    <a:pt x="695061" y="1093781"/>
                  </a:cubicBezTo>
                  <a:cubicBezTo>
                    <a:pt x="693311" y="1092250"/>
                    <a:pt x="690468" y="1090500"/>
                    <a:pt x="688937" y="1091156"/>
                  </a:cubicBezTo>
                  <a:cubicBezTo>
                    <a:pt x="684344" y="1093343"/>
                    <a:pt x="678876" y="1095312"/>
                    <a:pt x="676470" y="1099248"/>
                  </a:cubicBezTo>
                  <a:cubicBezTo>
                    <a:pt x="663129" y="1120245"/>
                    <a:pt x="649131" y="1141241"/>
                    <a:pt x="645851" y="1166612"/>
                  </a:cubicBezTo>
                  <a:cubicBezTo>
                    <a:pt x="641695" y="1198544"/>
                    <a:pt x="639727" y="1211666"/>
                    <a:pt x="655474" y="1239662"/>
                  </a:cubicBezTo>
                  <a:cubicBezTo>
                    <a:pt x="661598" y="1250597"/>
                    <a:pt x="680189" y="1262408"/>
                    <a:pt x="691124" y="1268750"/>
                  </a:cubicBezTo>
                  <a:cubicBezTo>
                    <a:pt x="709715" y="1279467"/>
                    <a:pt x="723712" y="1289528"/>
                    <a:pt x="740334" y="1302651"/>
                  </a:cubicBezTo>
                  <a:cubicBezTo>
                    <a:pt x="748208" y="1308775"/>
                    <a:pt x="764612" y="1334583"/>
                    <a:pt x="768767" y="1344206"/>
                  </a:cubicBezTo>
                  <a:cubicBezTo>
                    <a:pt x="774454" y="1357110"/>
                    <a:pt x="771392" y="1368702"/>
                    <a:pt x="775328" y="1382262"/>
                  </a:cubicBezTo>
                  <a:cubicBezTo>
                    <a:pt x="803761" y="1475652"/>
                    <a:pt x="807479" y="1465810"/>
                    <a:pt x="845973" y="1489650"/>
                  </a:cubicBezTo>
                  <a:cubicBezTo>
                    <a:pt x="869593" y="1504960"/>
                    <a:pt x="889496" y="1523550"/>
                    <a:pt x="906556" y="1546078"/>
                  </a:cubicBezTo>
                  <a:cubicBezTo>
                    <a:pt x="930395" y="1577572"/>
                    <a:pt x="970857" y="1598131"/>
                    <a:pt x="1006289" y="1614535"/>
                  </a:cubicBezTo>
                  <a:cubicBezTo>
                    <a:pt x="1019849" y="1620877"/>
                    <a:pt x="1036034" y="1621096"/>
                    <a:pt x="1051125" y="1623721"/>
                  </a:cubicBezTo>
                  <a:cubicBezTo>
                    <a:pt x="1078464" y="1628095"/>
                    <a:pt x="1106240" y="1631594"/>
                    <a:pt x="1133579" y="1636187"/>
                  </a:cubicBezTo>
                  <a:cubicBezTo>
                    <a:pt x="1174479" y="1643186"/>
                    <a:pt x="1210785" y="1661558"/>
                    <a:pt x="1244466" y="1684741"/>
                  </a:cubicBezTo>
                  <a:cubicBezTo>
                    <a:pt x="1284053" y="1711862"/>
                    <a:pt x="1323422" y="1739419"/>
                    <a:pt x="1363008" y="1766540"/>
                  </a:cubicBezTo>
                  <a:cubicBezTo>
                    <a:pt x="1373069" y="1773539"/>
                    <a:pt x="1382911" y="1781412"/>
                    <a:pt x="1396472" y="1781194"/>
                  </a:cubicBezTo>
                  <a:cubicBezTo>
                    <a:pt x="1398221" y="1781194"/>
                    <a:pt x="1399971" y="1781631"/>
                    <a:pt x="1401502" y="1782506"/>
                  </a:cubicBezTo>
                  <a:cubicBezTo>
                    <a:pt x="1421405" y="1794754"/>
                    <a:pt x="1444588" y="1797597"/>
                    <a:pt x="1465585" y="1806345"/>
                  </a:cubicBezTo>
                  <a:cubicBezTo>
                    <a:pt x="1473896" y="1809845"/>
                    <a:pt x="1481332" y="1815313"/>
                    <a:pt x="1489206" y="1819906"/>
                  </a:cubicBezTo>
                  <a:cubicBezTo>
                    <a:pt x="1489206" y="1823842"/>
                    <a:pt x="1489206" y="1827779"/>
                    <a:pt x="1489206" y="1831716"/>
                  </a:cubicBezTo>
                  <a:cubicBezTo>
                    <a:pt x="1487456" y="1835434"/>
                    <a:pt x="1485706" y="1839152"/>
                    <a:pt x="1483956" y="1842870"/>
                  </a:cubicBezTo>
                  <a:cubicBezTo>
                    <a:pt x="1478270" y="1855556"/>
                    <a:pt x="1469084" y="1860586"/>
                    <a:pt x="1454868" y="1859711"/>
                  </a:cubicBezTo>
                  <a:cubicBezTo>
                    <a:pt x="1432996" y="1858180"/>
                    <a:pt x="1410907" y="1859055"/>
                    <a:pt x="1389035" y="1857524"/>
                  </a:cubicBezTo>
                  <a:cubicBezTo>
                    <a:pt x="1370445" y="1856212"/>
                    <a:pt x="1351854" y="1852712"/>
                    <a:pt x="1333264" y="1850088"/>
                  </a:cubicBezTo>
                  <a:cubicBezTo>
                    <a:pt x="1328233" y="1849432"/>
                    <a:pt x="1324734" y="1846807"/>
                    <a:pt x="1326921" y="1841121"/>
                  </a:cubicBezTo>
                  <a:cubicBezTo>
                    <a:pt x="1329327" y="1834997"/>
                    <a:pt x="1326484" y="1830841"/>
                    <a:pt x="1322109" y="1827123"/>
                  </a:cubicBezTo>
                  <a:cubicBezTo>
                    <a:pt x="1308549" y="1815313"/>
                    <a:pt x="1320141" y="1809626"/>
                    <a:pt x="1302863" y="1804814"/>
                  </a:cubicBezTo>
                  <a:cubicBezTo>
                    <a:pt x="1288428" y="1800659"/>
                    <a:pt x="1243154" y="1791036"/>
                    <a:pt x="1228719" y="1785130"/>
                  </a:cubicBezTo>
                  <a:cubicBezTo>
                    <a:pt x="1202255" y="1773976"/>
                    <a:pt x="1177978" y="1772226"/>
                    <a:pt x="1151295" y="1761291"/>
                  </a:cubicBezTo>
                  <a:cubicBezTo>
                    <a:pt x="1089837" y="1736139"/>
                    <a:pt x="1026629" y="1719517"/>
                    <a:pt x="960140" y="1716017"/>
                  </a:cubicBezTo>
                  <a:cubicBezTo>
                    <a:pt x="941550" y="1715142"/>
                    <a:pt x="925146" y="1708800"/>
                    <a:pt x="910493" y="1697208"/>
                  </a:cubicBezTo>
                  <a:cubicBezTo>
                    <a:pt x="902182" y="1690647"/>
                    <a:pt x="892558" y="1685616"/>
                    <a:pt x="883154" y="1680586"/>
                  </a:cubicBezTo>
                  <a:cubicBezTo>
                    <a:pt x="873749" y="1675555"/>
                    <a:pt x="863251" y="1672275"/>
                    <a:pt x="854065" y="1666807"/>
                  </a:cubicBezTo>
                  <a:cubicBezTo>
                    <a:pt x="810541" y="1640780"/>
                    <a:pt x="767017" y="1614972"/>
                    <a:pt x="724150" y="1587852"/>
                  </a:cubicBezTo>
                  <a:cubicBezTo>
                    <a:pt x="704684" y="1575385"/>
                    <a:pt x="686969" y="1560513"/>
                    <a:pt x="668597" y="1546296"/>
                  </a:cubicBezTo>
                  <a:cubicBezTo>
                    <a:pt x="653506" y="1534705"/>
                    <a:pt x="639071" y="1522457"/>
                    <a:pt x="624198" y="1510646"/>
                  </a:cubicBezTo>
                  <a:cubicBezTo>
                    <a:pt x="617637" y="1505178"/>
                    <a:pt x="609326" y="1483526"/>
                    <a:pt x="600796" y="1483745"/>
                  </a:cubicBezTo>
                  <a:cubicBezTo>
                    <a:pt x="547430" y="1473903"/>
                    <a:pt x="541088" y="1476527"/>
                    <a:pt x="499095" y="1476090"/>
                  </a:cubicBezTo>
                  <a:cubicBezTo>
                    <a:pt x="456227" y="1475434"/>
                    <a:pt x="412485" y="1468872"/>
                    <a:pt x="388645" y="1460780"/>
                  </a:cubicBezTo>
                  <a:cubicBezTo>
                    <a:pt x="368961" y="1453125"/>
                    <a:pt x="329593" y="1447001"/>
                    <a:pt x="309252" y="1441314"/>
                  </a:cubicBezTo>
                  <a:cubicBezTo>
                    <a:pt x="287381" y="1434972"/>
                    <a:pt x="242326" y="1437596"/>
                    <a:pt x="218706" y="1439783"/>
                  </a:cubicBezTo>
                  <a:cubicBezTo>
                    <a:pt x="205583" y="1441096"/>
                    <a:pt x="206458" y="1455750"/>
                    <a:pt x="209957" y="1468653"/>
                  </a:cubicBezTo>
                  <a:cubicBezTo>
                    <a:pt x="212582" y="1478496"/>
                    <a:pt x="216081" y="1488119"/>
                    <a:pt x="218706" y="1498180"/>
                  </a:cubicBezTo>
                  <a:cubicBezTo>
                    <a:pt x="232266" y="1548046"/>
                    <a:pt x="236640" y="1598569"/>
                    <a:pt x="224829" y="1649310"/>
                  </a:cubicBezTo>
                  <a:cubicBezTo>
                    <a:pt x="217831" y="1679711"/>
                    <a:pt x="211707" y="1710331"/>
                    <a:pt x="209957" y="1741606"/>
                  </a:cubicBezTo>
                  <a:cubicBezTo>
                    <a:pt x="207989" y="1774851"/>
                    <a:pt x="207989" y="1807876"/>
                    <a:pt x="218706" y="1840027"/>
                  </a:cubicBezTo>
                  <a:cubicBezTo>
                    <a:pt x="224392" y="1857087"/>
                    <a:pt x="212800" y="1872834"/>
                    <a:pt x="200334" y="1878739"/>
                  </a:cubicBezTo>
                  <a:cubicBezTo>
                    <a:pt x="144125" y="1878739"/>
                    <a:pt x="95570" y="1878739"/>
                    <a:pt x="39361" y="1878739"/>
                  </a:cubicBezTo>
                  <a:cubicBezTo>
                    <a:pt x="24052" y="1876115"/>
                    <a:pt x="11366" y="1873709"/>
                    <a:pt x="1305" y="1861680"/>
                  </a:cubicBezTo>
                  <a:cubicBezTo>
                    <a:pt x="-1975" y="1855118"/>
                    <a:pt x="1962" y="1848338"/>
                    <a:pt x="1962" y="1846370"/>
                  </a:cubicBezTo>
                  <a:close/>
                </a:path>
              </a:pathLst>
            </a:custGeom>
            <a:solidFill>
              <a:schemeClr val="accent2"/>
            </a:solidFill>
            <a:ln w="2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8">
              <a:extLst>
                <a:ext uri="{FF2B5EF4-FFF2-40B4-BE49-F238E27FC236}">
                  <a16:creationId xmlns:a16="http://schemas.microsoft.com/office/drawing/2014/main" id="{0445AF26-B6BD-4DB8-AE51-D8A60B627842}"/>
                </a:ext>
              </a:extLst>
            </p:cNvPr>
            <p:cNvSpPr/>
            <p:nvPr/>
          </p:nvSpPr>
          <p:spPr>
            <a:xfrm>
              <a:off x="6333976" y="1815699"/>
              <a:ext cx="1093068" cy="1459326"/>
            </a:xfrm>
            <a:custGeom>
              <a:avLst/>
              <a:gdLst>
                <a:gd name="connsiteX0" fmla="*/ 935589 w 1364222"/>
                <a:gd name="connsiteY0" fmla="*/ 1822761 h 1821336"/>
                <a:gd name="connsiteX1" fmla="*/ 877774 w 1364222"/>
                <a:gd name="connsiteY1" fmla="*/ 1817635 h 1821336"/>
                <a:gd name="connsiteX2" fmla="*/ 813407 w 1364222"/>
                <a:gd name="connsiteY2" fmla="*/ 1819771 h 1821336"/>
                <a:gd name="connsiteX3" fmla="*/ 787205 w 1364222"/>
                <a:gd name="connsiteY3" fmla="*/ 1817919 h 1821336"/>
                <a:gd name="connsiteX4" fmla="*/ 760291 w 1364222"/>
                <a:gd name="connsiteY4" fmla="*/ 1815356 h 1821336"/>
                <a:gd name="connsiteX5" fmla="*/ 753598 w 1364222"/>
                <a:gd name="connsiteY5" fmla="*/ 1811369 h 1821336"/>
                <a:gd name="connsiteX6" fmla="*/ 756588 w 1364222"/>
                <a:gd name="connsiteY6" fmla="*/ 1805245 h 1821336"/>
                <a:gd name="connsiteX7" fmla="*/ 779658 w 1364222"/>
                <a:gd name="connsiteY7" fmla="*/ 1791717 h 1821336"/>
                <a:gd name="connsiteX8" fmla="*/ 862109 w 1364222"/>
                <a:gd name="connsiteY8" fmla="*/ 1756116 h 1821336"/>
                <a:gd name="connsiteX9" fmla="*/ 889735 w 1364222"/>
                <a:gd name="connsiteY9" fmla="*/ 1723506 h 1821336"/>
                <a:gd name="connsiteX10" fmla="*/ 888739 w 1364222"/>
                <a:gd name="connsiteY10" fmla="*/ 1663269 h 1821336"/>
                <a:gd name="connsiteX11" fmla="*/ 883327 w 1364222"/>
                <a:gd name="connsiteY11" fmla="*/ 1568856 h 1821336"/>
                <a:gd name="connsiteX12" fmla="*/ 872505 w 1364222"/>
                <a:gd name="connsiteY12" fmla="*/ 1461199 h 1821336"/>
                <a:gd name="connsiteX13" fmla="*/ 869941 w 1364222"/>
                <a:gd name="connsiteY13" fmla="*/ 1414349 h 1821336"/>
                <a:gd name="connsiteX14" fmla="*/ 863248 w 1364222"/>
                <a:gd name="connsiteY14" fmla="*/ 1376042 h 1821336"/>
                <a:gd name="connsiteX15" fmla="*/ 860685 w 1364222"/>
                <a:gd name="connsiteY15" fmla="*/ 1366501 h 1821336"/>
                <a:gd name="connsiteX16" fmla="*/ 849720 w 1364222"/>
                <a:gd name="connsiteY16" fmla="*/ 1242753 h 1821336"/>
                <a:gd name="connsiteX17" fmla="*/ 849720 w 1364222"/>
                <a:gd name="connsiteY17" fmla="*/ 1165428 h 1821336"/>
                <a:gd name="connsiteX18" fmla="*/ 855131 w 1364222"/>
                <a:gd name="connsiteY18" fmla="*/ 1086821 h 1821336"/>
                <a:gd name="connsiteX19" fmla="*/ 862964 w 1364222"/>
                <a:gd name="connsiteY19" fmla="*/ 1025445 h 1821336"/>
                <a:gd name="connsiteX20" fmla="*/ 864672 w 1364222"/>
                <a:gd name="connsiteY20" fmla="*/ 1017898 h 1821336"/>
                <a:gd name="connsiteX21" fmla="*/ 842600 w 1364222"/>
                <a:gd name="connsiteY21" fmla="*/ 1005936 h 1821336"/>
                <a:gd name="connsiteX22" fmla="*/ 831635 w 1364222"/>
                <a:gd name="connsiteY22" fmla="*/ 1001379 h 1821336"/>
                <a:gd name="connsiteX23" fmla="*/ 808993 w 1364222"/>
                <a:gd name="connsiteY23" fmla="*/ 982867 h 1821336"/>
                <a:gd name="connsiteX24" fmla="*/ 783503 w 1364222"/>
                <a:gd name="connsiteY24" fmla="*/ 968911 h 1821336"/>
                <a:gd name="connsiteX25" fmla="*/ 773107 w 1364222"/>
                <a:gd name="connsiteY25" fmla="*/ 968769 h 1821336"/>
                <a:gd name="connsiteX26" fmla="*/ 771968 w 1364222"/>
                <a:gd name="connsiteY26" fmla="*/ 969481 h 1821336"/>
                <a:gd name="connsiteX27" fmla="*/ 744342 w 1364222"/>
                <a:gd name="connsiteY27" fmla="*/ 963643 h 1821336"/>
                <a:gd name="connsiteX28" fmla="*/ 733377 w 1364222"/>
                <a:gd name="connsiteY28" fmla="*/ 952962 h 1821336"/>
                <a:gd name="connsiteX29" fmla="*/ 676131 w 1364222"/>
                <a:gd name="connsiteY29" fmla="*/ 909529 h 1821336"/>
                <a:gd name="connsiteX30" fmla="*/ 613616 w 1364222"/>
                <a:gd name="connsiteY30" fmla="*/ 859119 h 1821336"/>
                <a:gd name="connsiteX31" fmla="*/ 605783 w 1364222"/>
                <a:gd name="connsiteY31" fmla="*/ 851002 h 1821336"/>
                <a:gd name="connsiteX32" fmla="*/ 556085 w 1364222"/>
                <a:gd name="connsiteY32" fmla="*/ 799452 h 1821336"/>
                <a:gd name="connsiteX33" fmla="*/ 525895 w 1364222"/>
                <a:gd name="connsiteY33" fmla="*/ 768693 h 1821336"/>
                <a:gd name="connsiteX34" fmla="*/ 511512 w 1364222"/>
                <a:gd name="connsiteY34" fmla="*/ 723408 h 1821336"/>
                <a:gd name="connsiteX35" fmla="*/ 512652 w 1364222"/>
                <a:gd name="connsiteY35" fmla="*/ 715719 h 1821336"/>
                <a:gd name="connsiteX36" fmla="*/ 507668 w 1364222"/>
                <a:gd name="connsiteY36" fmla="*/ 708883 h 1821336"/>
                <a:gd name="connsiteX37" fmla="*/ 363983 w 1364222"/>
                <a:gd name="connsiteY37" fmla="*/ 666732 h 1821336"/>
                <a:gd name="connsiteX38" fmla="*/ 309727 w 1364222"/>
                <a:gd name="connsiteY38" fmla="*/ 652349 h 1821336"/>
                <a:gd name="connsiteX39" fmla="*/ 281104 w 1364222"/>
                <a:gd name="connsiteY39" fmla="*/ 640387 h 1821336"/>
                <a:gd name="connsiteX40" fmla="*/ 142973 w 1364222"/>
                <a:gd name="connsiteY40" fmla="*/ 546259 h 1821336"/>
                <a:gd name="connsiteX41" fmla="*/ 130157 w 1364222"/>
                <a:gd name="connsiteY41" fmla="*/ 542271 h 1821336"/>
                <a:gd name="connsiteX42" fmla="*/ 125030 w 1364222"/>
                <a:gd name="connsiteY42" fmla="*/ 540847 h 1821336"/>
                <a:gd name="connsiteX43" fmla="*/ 108796 w 1364222"/>
                <a:gd name="connsiteY43" fmla="*/ 533300 h 1821336"/>
                <a:gd name="connsiteX44" fmla="*/ 82879 w 1364222"/>
                <a:gd name="connsiteY44" fmla="*/ 523617 h 1821336"/>
                <a:gd name="connsiteX45" fmla="*/ 41867 w 1364222"/>
                <a:gd name="connsiteY45" fmla="*/ 517066 h 1821336"/>
                <a:gd name="connsiteX46" fmla="*/ 27911 w 1364222"/>
                <a:gd name="connsiteY46" fmla="*/ 515072 h 1821336"/>
                <a:gd name="connsiteX47" fmla="*/ 22357 w 1364222"/>
                <a:gd name="connsiteY47" fmla="*/ 508237 h 1821336"/>
                <a:gd name="connsiteX48" fmla="*/ 29620 w 1364222"/>
                <a:gd name="connsiteY48" fmla="*/ 504535 h 1821336"/>
                <a:gd name="connsiteX49" fmla="*/ 61091 w 1364222"/>
                <a:gd name="connsiteY49" fmla="*/ 501402 h 1821336"/>
                <a:gd name="connsiteX50" fmla="*/ 61518 w 1364222"/>
                <a:gd name="connsiteY50" fmla="*/ 499550 h 1821336"/>
                <a:gd name="connsiteX51" fmla="*/ 57246 w 1364222"/>
                <a:gd name="connsiteY51" fmla="*/ 496987 h 1821336"/>
                <a:gd name="connsiteX52" fmla="*/ 31186 w 1364222"/>
                <a:gd name="connsiteY52" fmla="*/ 490294 h 1821336"/>
                <a:gd name="connsiteX53" fmla="*/ 0 w 1364222"/>
                <a:gd name="connsiteY53" fmla="*/ 477193 h 1821336"/>
                <a:gd name="connsiteX54" fmla="*/ 0 w 1364222"/>
                <a:gd name="connsiteY54" fmla="*/ 471497 h 1821336"/>
                <a:gd name="connsiteX55" fmla="*/ 12389 w 1364222"/>
                <a:gd name="connsiteY55" fmla="*/ 467225 h 1821336"/>
                <a:gd name="connsiteX56" fmla="*/ 48844 w 1364222"/>
                <a:gd name="connsiteY56" fmla="*/ 461956 h 1821336"/>
                <a:gd name="connsiteX57" fmla="*/ 43575 w 1364222"/>
                <a:gd name="connsiteY57" fmla="*/ 458254 h 1821336"/>
                <a:gd name="connsiteX58" fmla="*/ 28053 w 1364222"/>
                <a:gd name="connsiteY58" fmla="*/ 451276 h 1821336"/>
                <a:gd name="connsiteX59" fmla="*/ 22642 w 1364222"/>
                <a:gd name="connsiteY59" fmla="*/ 441023 h 1821336"/>
                <a:gd name="connsiteX60" fmla="*/ 32326 w 1364222"/>
                <a:gd name="connsiteY60" fmla="*/ 438602 h 1821336"/>
                <a:gd name="connsiteX61" fmla="*/ 68638 w 1364222"/>
                <a:gd name="connsiteY61" fmla="*/ 452557 h 1821336"/>
                <a:gd name="connsiteX62" fmla="*/ 127736 w 1364222"/>
                <a:gd name="connsiteY62" fmla="*/ 486734 h 1821336"/>
                <a:gd name="connsiteX63" fmla="*/ 140410 w 1364222"/>
                <a:gd name="connsiteY63" fmla="*/ 489013 h 1821336"/>
                <a:gd name="connsiteX64" fmla="*/ 153511 w 1364222"/>
                <a:gd name="connsiteY64" fmla="*/ 495563 h 1821336"/>
                <a:gd name="connsiteX65" fmla="*/ 159492 w 1364222"/>
                <a:gd name="connsiteY65" fmla="*/ 501117 h 1821336"/>
                <a:gd name="connsiteX66" fmla="*/ 286658 w 1364222"/>
                <a:gd name="connsiteY66" fmla="*/ 552667 h 1821336"/>
                <a:gd name="connsiteX67" fmla="*/ 324679 w 1364222"/>
                <a:gd name="connsiteY67" fmla="*/ 570182 h 1821336"/>
                <a:gd name="connsiteX68" fmla="*/ 397875 w 1364222"/>
                <a:gd name="connsiteY68" fmla="*/ 600087 h 1821336"/>
                <a:gd name="connsiteX69" fmla="*/ 487161 w 1364222"/>
                <a:gd name="connsiteY69" fmla="*/ 607207 h 1821336"/>
                <a:gd name="connsiteX70" fmla="*/ 565910 w 1364222"/>
                <a:gd name="connsiteY70" fmla="*/ 605783 h 1821336"/>
                <a:gd name="connsiteX71" fmla="*/ 582287 w 1364222"/>
                <a:gd name="connsiteY71" fmla="*/ 595957 h 1821336"/>
                <a:gd name="connsiteX72" fmla="*/ 579581 w 1364222"/>
                <a:gd name="connsiteY72" fmla="*/ 563205 h 1821336"/>
                <a:gd name="connsiteX73" fmla="*/ 545404 w 1364222"/>
                <a:gd name="connsiteY73" fmla="*/ 540563 h 1821336"/>
                <a:gd name="connsiteX74" fmla="*/ 518633 w 1364222"/>
                <a:gd name="connsiteY74" fmla="*/ 544407 h 1821336"/>
                <a:gd name="connsiteX75" fmla="*/ 493000 w 1364222"/>
                <a:gd name="connsiteY75" fmla="*/ 526607 h 1821336"/>
                <a:gd name="connsiteX76" fmla="*/ 488870 w 1364222"/>
                <a:gd name="connsiteY76" fmla="*/ 517778 h 1821336"/>
                <a:gd name="connsiteX77" fmla="*/ 480753 w 1364222"/>
                <a:gd name="connsiteY77" fmla="*/ 491433 h 1821336"/>
                <a:gd name="connsiteX78" fmla="*/ 475769 w 1364222"/>
                <a:gd name="connsiteY78" fmla="*/ 481465 h 1821336"/>
                <a:gd name="connsiteX79" fmla="*/ 471640 w 1364222"/>
                <a:gd name="connsiteY79" fmla="*/ 463238 h 1821336"/>
                <a:gd name="connsiteX80" fmla="*/ 484883 w 1364222"/>
                <a:gd name="connsiteY80" fmla="*/ 443871 h 1821336"/>
                <a:gd name="connsiteX81" fmla="*/ 486734 w 1364222"/>
                <a:gd name="connsiteY81" fmla="*/ 430627 h 1821336"/>
                <a:gd name="connsiteX82" fmla="*/ 485025 w 1364222"/>
                <a:gd name="connsiteY82" fmla="*/ 402574 h 1821336"/>
                <a:gd name="connsiteX83" fmla="*/ 492003 w 1364222"/>
                <a:gd name="connsiteY83" fmla="*/ 367115 h 1821336"/>
                <a:gd name="connsiteX84" fmla="*/ 508095 w 1364222"/>
                <a:gd name="connsiteY84" fmla="*/ 339204 h 1821336"/>
                <a:gd name="connsiteX85" fmla="*/ 533443 w 1364222"/>
                <a:gd name="connsiteY85" fmla="*/ 325676 h 1821336"/>
                <a:gd name="connsiteX86" fmla="*/ 601939 w 1364222"/>
                <a:gd name="connsiteY86" fmla="*/ 311863 h 1821336"/>
                <a:gd name="connsiteX87" fmla="*/ 658330 w 1364222"/>
                <a:gd name="connsiteY87" fmla="*/ 336641 h 1821336"/>
                <a:gd name="connsiteX88" fmla="*/ 695355 w 1364222"/>
                <a:gd name="connsiteY88" fmla="*/ 404140 h 1821336"/>
                <a:gd name="connsiteX89" fmla="*/ 708029 w 1364222"/>
                <a:gd name="connsiteY89" fmla="*/ 456687 h 1821336"/>
                <a:gd name="connsiteX90" fmla="*/ 719991 w 1364222"/>
                <a:gd name="connsiteY90" fmla="*/ 491006 h 1821336"/>
                <a:gd name="connsiteX91" fmla="*/ 746905 w 1364222"/>
                <a:gd name="connsiteY91" fmla="*/ 471639 h 1821336"/>
                <a:gd name="connsiteX92" fmla="*/ 804721 w 1364222"/>
                <a:gd name="connsiteY92" fmla="*/ 420232 h 1821336"/>
                <a:gd name="connsiteX93" fmla="*/ 908817 w 1364222"/>
                <a:gd name="connsiteY93" fmla="*/ 290218 h 1821336"/>
                <a:gd name="connsiteX94" fmla="*/ 956380 w 1364222"/>
                <a:gd name="connsiteY94" fmla="*/ 247070 h 1821336"/>
                <a:gd name="connsiteX95" fmla="*/ 1032851 w 1364222"/>
                <a:gd name="connsiteY95" fmla="*/ 194238 h 1821336"/>
                <a:gd name="connsiteX96" fmla="*/ 1085825 w 1364222"/>
                <a:gd name="connsiteY96" fmla="*/ 158637 h 1821336"/>
                <a:gd name="connsiteX97" fmla="*/ 1142928 w 1364222"/>
                <a:gd name="connsiteY97" fmla="*/ 91708 h 1821336"/>
                <a:gd name="connsiteX98" fmla="*/ 1168134 w 1364222"/>
                <a:gd name="connsiteY98" fmla="*/ 44145 h 1821336"/>
                <a:gd name="connsiteX99" fmla="*/ 1182659 w 1364222"/>
                <a:gd name="connsiteY99" fmla="*/ 23354 h 1821336"/>
                <a:gd name="connsiteX100" fmla="*/ 1184368 w 1364222"/>
                <a:gd name="connsiteY100" fmla="*/ 19652 h 1821336"/>
                <a:gd name="connsiteX101" fmla="*/ 1190349 w 1364222"/>
                <a:gd name="connsiteY101" fmla="*/ 9399 h 1821336"/>
                <a:gd name="connsiteX102" fmla="*/ 1201741 w 1364222"/>
                <a:gd name="connsiteY102" fmla="*/ 0 h 1821336"/>
                <a:gd name="connsiteX103" fmla="*/ 1210285 w 1364222"/>
                <a:gd name="connsiteY103" fmla="*/ 0 h 1821336"/>
                <a:gd name="connsiteX104" fmla="*/ 1220965 w 1364222"/>
                <a:gd name="connsiteY104" fmla="*/ 22785 h 1821336"/>
                <a:gd name="connsiteX105" fmla="*/ 1226377 w 1364222"/>
                <a:gd name="connsiteY105" fmla="*/ 35458 h 1821336"/>
                <a:gd name="connsiteX106" fmla="*/ 1252152 w 1364222"/>
                <a:gd name="connsiteY106" fmla="*/ 67357 h 1821336"/>
                <a:gd name="connsiteX107" fmla="*/ 1256993 w 1364222"/>
                <a:gd name="connsiteY107" fmla="*/ 77467 h 1821336"/>
                <a:gd name="connsiteX108" fmla="*/ 1263117 w 1364222"/>
                <a:gd name="connsiteY108" fmla="*/ 128590 h 1821336"/>
                <a:gd name="connsiteX109" fmla="*/ 1264968 w 1364222"/>
                <a:gd name="connsiteY109" fmla="*/ 181422 h 1821336"/>
                <a:gd name="connsiteX110" fmla="*/ 1365647 w 1364222"/>
                <a:gd name="connsiteY110" fmla="*/ 499835 h 1821336"/>
                <a:gd name="connsiteX111" fmla="*/ 1359524 w 1364222"/>
                <a:gd name="connsiteY111" fmla="*/ 540705 h 1821336"/>
                <a:gd name="connsiteX112" fmla="*/ 1325062 w 1364222"/>
                <a:gd name="connsiteY112" fmla="*/ 612476 h 1821336"/>
                <a:gd name="connsiteX113" fmla="*/ 1224525 w 1364222"/>
                <a:gd name="connsiteY113" fmla="*/ 721984 h 1821336"/>
                <a:gd name="connsiteX114" fmla="*/ 1134242 w 1364222"/>
                <a:gd name="connsiteY114" fmla="*/ 811556 h 1821336"/>
                <a:gd name="connsiteX115" fmla="*/ 1102628 w 1364222"/>
                <a:gd name="connsiteY115" fmla="*/ 846729 h 1821336"/>
                <a:gd name="connsiteX116" fmla="*/ 1074575 w 1364222"/>
                <a:gd name="connsiteY116" fmla="*/ 873501 h 1821336"/>
                <a:gd name="connsiteX117" fmla="*/ 1087534 w 1364222"/>
                <a:gd name="connsiteY117" fmla="*/ 921491 h 1821336"/>
                <a:gd name="connsiteX118" fmla="*/ 1091663 w 1364222"/>
                <a:gd name="connsiteY118" fmla="*/ 950684 h 1821336"/>
                <a:gd name="connsiteX119" fmla="*/ 1089812 w 1364222"/>
                <a:gd name="connsiteY119" fmla="*/ 959940 h 1821336"/>
                <a:gd name="connsiteX120" fmla="*/ 1081125 w 1364222"/>
                <a:gd name="connsiteY120" fmla="*/ 969196 h 1821336"/>
                <a:gd name="connsiteX121" fmla="*/ 1068024 w 1364222"/>
                <a:gd name="connsiteY121" fmla="*/ 983152 h 1821336"/>
                <a:gd name="connsiteX122" fmla="*/ 1060050 w 1364222"/>
                <a:gd name="connsiteY122" fmla="*/ 1016189 h 1821336"/>
                <a:gd name="connsiteX123" fmla="*/ 1050082 w 1364222"/>
                <a:gd name="connsiteY123" fmla="*/ 1050936 h 1821336"/>
                <a:gd name="connsiteX124" fmla="*/ 1041822 w 1364222"/>
                <a:gd name="connsiteY124" fmla="*/ 1094084 h 1821336"/>
                <a:gd name="connsiteX125" fmla="*/ 1041252 w 1364222"/>
                <a:gd name="connsiteY125" fmla="*/ 1098356 h 1821336"/>
                <a:gd name="connsiteX126" fmla="*/ 1024591 w 1364222"/>
                <a:gd name="connsiteY126" fmla="*/ 1178244 h 1821336"/>
                <a:gd name="connsiteX127" fmla="*/ 970478 w 1364222"/>
                <a:gd name="connsiteY127" fmla="*/ 1342862 h 1821336"/>
                <a:gd name="connsiteX128" fmla="*/ 969196 w 1364222"/>
                <a:gd name="connsiteY128" fmla="*/ 1375045 h 1821336"/>
                <a:gd name="connsiteX129" fmla="*/ 984861 w 1364222"/>
                <a:gd name="connsiteY129" fmla="*/ 1447956 h 1821336"/>
                <a:gd name="connsiteX130" fmla="*/ 989702 w 1364222"/>
                <a:gd name="connsiteY130" fmla="*/ 1549917 h 1821336"/>
                <a:gd name="connsiteX131" fmla="*/ 980019 w 1364222"/>
                <a:gd name="connsiteY131" fmla="*/ 1597194 h 1821336"/>
                <a:gd name="connsiteX132" fmla="*/ 969481 w 1364222"/>
                <a:gd name="connsiteY132" fmla="*/ 1691180 h 1821336"/>
                <a:gd name="connsiteX133" fmla="*/ 971332 w 1364222"/>
                <a:gd name="connsiteY133" fmla="*/ 1762524 h 1821336"/>
                <a:gd name="connsiteX134" fmla="*/ 979165 w 1364222"/>
                <a:gd name="connsiteY134" fmla="*/ 1797128 h 1821336"/>
                <a:gd name="connsiteX135" fmla="*/ 967915 w 1364222"/>
                <a:gd name="connsiteY135" fmla="*/ 1817635 h 1821336"/>
                <a:gd name="connsiteX136" fmla="*/ 955526 w 1364222"/>
                <a:gd name="connsiteY136" fmla="*/ 1822476 h 1821336"/>
                <a:gd name="connsiteX137" fmla="*/ 935589 w 1364222"/>
                <a:gd name="connsiteY137" fmla="*/ 1822761 h 1821336"/>
                <a:gd name="connsiteX138" fmla="*/ 1165855 w 1364222"/>
                <a:gd name="connsiteY138" fmla="*/ 161200 h 1821336"/>
                <a:gd name="connsiteX139" fmla="*/ 1152897 w 1364222"/>
                <a:gd name="connsiteY139" fmla="*/ 171453 h 1821336"/>
                <a:gd name="connsiteX140" fmla="*/ 1078562 w 1364222"/>
                <a:gd name="connsiteY140" fmla="*/ 242085 h 1821336"/>
                <a:gd name="connsiteX141" fmla="*/ 993832 w 1364222"/>
                <a:gd name="connsiteY141" fmla="*/ 311293 h 1821336"/>
                <a:gd name="connsiteX142" fmla="*/ 954102 w 1364222"/>
                <a:gd name="connsiteY142" fmla="*/ 352448 h 1821336"/>
                <a:gd name="connsiteX143" fmla="*/ 921207 w 1364222"/>
                <a:gd name="connsiteY143" fmla="*/ 413112 h 1821336"/>
                <a:gd name="connsiteX144" fmla="*/ 822664 w 1364222"/>
                <a:gd name="connsiteY144" fmla="*/ 564059 h 1821336"/>
                <a:gd name="connsiteX145" fmla="*/ 810417 w 1364222"/>
                <a:gd name="connsiteY145" fmla="*/ 581575 h 1821336"/>
                <a:gd name="connsiteX146" fmla="*/ 801161 w 1364222"/>
                <a:gd name="connsiteY146" fmla="*/ 616748 h 1821336"/>
                <a:gd name="connsiteX147" fmla="*/ 796604 w 1364222"/>
                <a:gd name="connsiteY147" fmla="*/ 640102 h 1821336"/>
                <a:gd name="connsiteX148" fmla="*/ 793044 w 1364222"/>
                <a:gd name="connsiteY148" fmla="*/ 654485 h 1821336"/>
                <a:gd name="connsiteX149" fmla="*/ 803297 w 1364222"/>
                <a:gd name="connsiteY149" fmla="*/ 684105 h 1821336"/>
                <a:gd name="connsiteX150" fmla="*/ 822521 w 1364222"/>
                <a:gd name="connsiteY150" fmla="*/ 701621 h 1821336"/>
                <a:gd name="connsiteX151" fmla="*/ 876065 w 1364222"/>
                <a:gd name="connsiteY151" fmla="*/ 694358 h 1821336"/>
                <a:gd name="connsiteX152" fmla="*/ 899846 w 1364222"/>
                <a:gd name="connsiteY152" fmla="*/ 696352 h 1821336"/>
                <a:gd name="connsiteX153" fmla="*/ 958801 w 1364222"/>
                <a:gd name="connsiteY153" fmla="*/ 710022 h 1821336"/>
                <a:gd name="connsiteX154" fmla="*/ 967915 w 1364222"/>
                <a:gd name="connsiteY154" fmla="*/ 707317 h 1821336"/>
                <a:gd name="connsiteX155" fmla="*/ 988563 w 1364222"/>
                <a:gd name="connsiteY155" fmla="*/ 695497 h 1821336"/>
                <a:gd name="connsiteX156" fmla="*/ 1063467 w 1364222"/>
                <a:gd name="connsiteY156" fmla="*/ 646511 h 1821336"/>
                <a:gd name="connsiteX157" fmla="*/ 1142216 w 1364222"/>
                <a:gd name="connsiteY157" fmla="*/ 593964 h 1821336"/>
                <a:gd name="connsiteX158" fmla="*/ 1247452 w 1364222"/>
                <a:gd name="connsiteY158" fmla="*/ 504677 h 1821336"/>
                <a:gd name="connsiteX159" fmla="*/ 1244177 w 1364222"/>
                <a:gd name="connsiteY159" fmla="*/ 473918 h 1821336"/>
                <a:gd name="connsiteX160" fmla="*/ 1230506 w 1364222"/>
                <a:gd name="connsiteY160" fmla="*/ 448143 h 1821336"/>
                <a:gd name="connsiteX161" fmla="*/ 1208434 w 1364222"/>
                <a:gd name="connsiteY161" fmla="*/ 355154 h 1821336"/>
                <a:gd name="connsiteX162" fmla="*/ 1209004 w 1364222"/>
                <a:gd name="connsiteY162" fmla="*/ 223573 h 1821336"/>
                <a:gd name="connsiteX163" fmla="*/ 1196330 w 1364222"/>
                <a:gd name="connsiteY163" fmla="*/ 211042 h 1821336"/>
                <a:gd name="connsiteX164" fmla="*/ 1165855 w 1364222"/>
                <a:gd name="connsiteY164" fmla="*/ 184127 h 1821336"/>
                <a:gd name="connsiteX165" fmla="*/ 1165855 w 1364222"/>
                <a:gd name="connsiteY165" fmla="*/ 161200 h 182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1364222" h="1821336">
                  <a:moveTo>
                    <a:pt x="935589" y="1822761"/>
                  </a:moveTo>
                  <a:cubicBezTo>
                    <a:pt x="909814" y="1816353"/>
                    <a:pt x="904118" y="1819628"/>
                    <a:pt x="877774" y="1817635"/>
                  </a:cubicBezTo>
                  <a:cubicBezTo>
                    <a:pt x="864103" y="1816638"/>
                    <a:pt x="827078" y="1820340"/>
                    <a:pt x="813407" y="1819771"/>
                  </a:cubicBezTo>
                  <a:cubicBezTo>
                    <a:pt x="804721" y="1819343"/>
                    <a:pt x="795892" y="1818631"/>
                    <a:pt x="787205" y="1817919"/>
                  </a:cubicBezTo>
                  <a:cubicBezTo>
                    <a:pt x="778234" y="1817207"/>
                    <a:pt x="769262" y="1816495"/>
                    <a:pt x="760291" y="1815356"/>
                  </a:cubicBezTo>
                  <a:cubicBezTo>
                    <a:pt x="757870" y="1815071"/>
                    <a:pt x="754880" y="1813362"/>
                    <a:pt x="753598" y="1811369"/>
                  </a:cubicBezTo>
                  <a:cubicBezTo>
                    <a:pt x="752886" y="1810372"/>
                    <a:pt x="754880" y="1806385"/>
                    <a:pt x="756588" y="1805245"/>
                  </a:cubicBezTo>
                  <a:cubicBezTo>
                    <a:pt x="763993" y="1800404"/>
                    <a:pt x="771398" y="1794992"/>
                    <a:pt x="779658" y="1791717"/>
                  </a:cubicBezTo>
                  <a:cubicBezTo>
                    <a:pt x="799594" y="1783600"/>
                    <a:pt x="860400" y="1756259"/>
                    <a:pt x="862109" y="1756116"/>
                  </a:cubicBezTo>
                  <a:cubicBezTo>
                    <a:pt x="881476" y="1753838"/>
                    <a:pt x="888739" y="1740025"/>
                    <a:pt x="889735" y="1723506"/>
                  </a:cubicBezTo>
                  <a:cubicBezTo>
                    <a:pt x="890875" y="1703427"/>
                    <a:pt x="889593" y="1683348"/>
                    <a:pt x="888739" y="1663269"/>
                  </a:cubicBezTo>
                  <a:cubicBezTo>
                    <a:pt x="887315" y="1631798"/>
                    <a:pt x="885891" y="1600327"/>
                    <a:pt x="883327" y="1568856"/>
                  </a:cubicBezTo>
                  <a:cubicBezTo>
                    <a:pt x="880337" y="1532971"/>
                    <a:pt x="875922" y="1497085"/>
                    <a:pt x="872505" y="1461199"/>
                  </a:cubicBezTo>
                  <a:cubicBezTo>
                    <a:pt x="871081" y="1445677"/>
                    <a:pt x="871508" y="1429871"/>
                    <a:pt x="869941" y="1414349"/>
                  </a:cubicBezTo>
                  <a:cubicBezTo>
                    <a:pt x="868660" y="1401532"/>
                    <a:pt x="865669" y="1388858"/>
                    <a:pt x="863248" y="1376042"/>
                  </a:cubicBezTo>
                  <a:cubicBezTo>
                    <a:pt x="862679" y="1372767"/>
                    <a:pt x="860970" y="1369777"/>
                    <a:pt x="860685" y="1366501"/>
                  </a:cubicBezTo>
                  <a:cubicBezTo>
                    <a:pt x="856413" y="1325916"/>
                    <a:pt x="843882" y="1284192"/>
                    <a:pt x="849720" y="1242753"/>
                  </a:cubicBezTo>
                  <a:cubicBezTo>
                    <a:pt x="853280" y="1217405"/>
                    <a:pt x="851002" y="1191203"/>
                    <a:pt x="849720" y="1165428"/>
                  </a:cubicBezTo>
                  <a:cubicBezTo>
                    <a:pt x="848438" y="1138941"/>
                    <a:pt x="851429" y="1112881"/>
                    <a:pt x="855131" y="1086821"/>
                  </a:cubicBezTo>
                  <a:cubicBezTo>
                    <a:pt x="858122" y="1066458"/>
                    <a:pt x="860258" y="1045952"/>
                    <a:pt x="862964" y="1025445"/>
                  </a:cubicBezTo>
                  <a:cubicBezTo>
                    <a:pt x="863248" y="1022882"/>
                    <a:pt x="864103" y="1020461"/>
                    <a:pt x="864672" y="1017898"/>
                  </a:cubicBezTo>
                  <a:cubicBezTo>
                    <a:pt x="866524" y="1009069"/>
                    <a:pt x="851144" y="1003373"/>
                    <a:pt x="842600" y="1005936"/>
                  </a:cubicBezTo>
                  <a:cubicBezTo>
                    <a:pt x="837046" y="1007503"/>
                    <a:pt x="834198" y="1005936"/>
                    <a:pt x="831635" y="1001379"/>
                  </a:cubicBezTo>
                  <a:cubicBezTo>
                    <a:pt x="826508" y="992266"/>
                    <a:pt x="818391" y="986997"/>
                    <a:pt x="808993" y="982867"/>
                  </a:cubicBezTo>
                  <a:cubicBezTo>
                    <a:pt x="800164" y="979022"/>
                    <a:pt x="791904" y="973896"/>
                    <a:pt x="783503" y="968911"/>
                  </a:cubicBezTo>
                  <a:cubicBezTo>
                    <a:pt x="779800" y="966633"/>
                    <a:pt x="776667" y="966206"/>
                    <a:pt x="773107" y="968769"/>
                  </a:cubicBezTo>
                  <a:cubicBezTo>
                    <a:pt x="772680" y="969054"/>
                    <a:pt x="772253" y="969339"/>
                    <a:pt x="771968" y="969481"/>
                  </a:cubicBezTo>
                  <a:cubicBezTo>
                    <a:pt x="758012" y="978452"/>
                    <a:pt x="756731" y="979164"/>
                    <a:pt x="744342" y="963643"/>
                  </a:cubicBezTo>
                  <a:cubicBezTo>
                    <a:pt x="741209" y="959655"/>
                    <a:pt x="737364" y="956095"/>
                    <a:pt x="733377" y="952962"/>
                  </a:cubicBezTo>
                  <a:cubicBezTo>
                    <a:pt x="714437" y="938437"/>
                    <a:pt x="695070" y="924339"/>
                    <a:pt x="676131" y="909529"/>
                  </a:cubicBezTo>
                  <a:cubicBezTo>
                    <a:pt x="655055" y="893010"/>
                    <a:pt x="634406" y="876065"/>
                    <a:pt x="613616" y="859119"/>
                  </a:cubicBezTo>
                  <a:cubicBezTo>
                    <a:pt x="610767" y="856698"/>
                    <a:pt x="607635" y="854134"/>
                    <a:pt x="605783" y="851002"/>
                  </a:cubicBezTo>
                  <a:cubicBezTo>
                    <a:pt x="592967" y="830068"/>
                    <a:pt x="573031" y="816255"/>
                    <a:pt x="556085" y="799452"/>
                  </a:cubicBezTo>
                  <a:cubicBezTo>
                    <a:pt x="545832" y="789341"/>
                    <a:pt x="535151" y="780085"/>
                    <a:pt x="525895" y="768693"/>
                  </a:cubicBezTo>
                  <a:cubicBezTo>
                    <a:pt x="514788" y="754737"/>
                    <a:pt x="511512" y="740069"/>
                    <a:pt x="511512" y="723408"/>
                  </a:cubicBezTo>
                  <a:cubicBezTo>
                    <a:pt x="511512" y="720845"/>
                    <a:pt x="512224" y="718282"/>
                    <a:pt x="512652" y="715719"/>
                  </a:cubicBezTo>
                  <a:cubicBezTo>
                    <a:pt x="513364" y="711589"/>
                    <a:pt x="511940" y="709453"/>
                    <a:pt x="507668" y="708883"/>
                  </a:cubicBezTo>
                  <a:cubicBezTo>
                    <a:pt x="457684" y="702190"/>
                    <a:pt x="411403" y="682539"/>
                    <a:pt x="363983" y="666732"/>
                  </a:cubicBezTo>
                  <a:cubicBezTo>
                    <a:pt x="346325" y="660751"/>
                    <a:pt x="327670" y="657618"/>
                    <a:pt x="309727" y="652349"/>
                  </a:cubicBezTo>
                  <a:cubicBezTo>
                    <a:pt x="299901" y="649359"/>
                    <a:pt x="289933" y="645656"/>
                    <a:pt x="281104" y="640387"/>
                  </a:cubicBezTo>
                  <a:cubicBezTo>
                    <a:pt x="233399" y="611479"/>
                    <a:pt x="187403" y="580151"/>
                    <a:pt x="142973" y="546259"/>
                  </a:cubicBezTo>
                  <a:cubicBezTo>
                    <a:pt x="139270" y="543411"/>
                    <a:pt x="135710" y="540135"/>
                    <a:pt x="130157" y="542271"/>
                  </a:cubicBezTo>
                  <a:cubicBezTo>
                    <a:pt x="128733" y="542841"/>
                    <a:pt x="125884" y="541987"/>
                    <a:pt x="125030" y="540847"/>
                  </a:cubicBezTo>
                  <a:cubicBezTo>
                    <a:pt x="121043" y="535009"/>
                    <a:pt x="114635" y="535151"/>
                    <a:pt x="108796" y="533300"/>
                  </a:cubicBezTo>
                  <a:cubicBezTo>
                    <a:pt x="99967" y="530452"/>
                    <a:pt x="91138" y="527746"/>
                    <a:pt x="82879" y="523617"/>
                  </a:cubicBezTo>
                  <a:cubicBezTo>
                    <a:pt x="69778" y="516924"/>
                    <a:pt x="55680" y="517920"/>
                    <a:pt x="41867" y="517066"/>
                  </a:cubicBezTo>
                  <a:cubicBezTo>
                    <a:pt x="37167" y="516781"/>
                    <a:pt x="32326" y="516639"/>
                    <a:pt x="27911" y="515072"/>
                  </a:cubicBezTo>
                  <a:cubicBezTo>
                    <a:pt x="25490" y="514218"/>
                    <a:pt x="24066" y="510658"/>
                    <a:pt x="22357" y="508237"/>
                  </a:cubicBezTo>
                  <a:cubicBezTo>
                    <a:pt x="24778" y="506955"/>
                    <a:pt x="27057" y="504819"/>
                    <a:pt x="29620" y="504535"/>
                  </a:cubicBezTo>
                  <a:cubicBezTo>
                    <a:pt x="40015" y="503253"/>
                    <a:pt x="50553" y="502398"/>
                    <a:pt x="61091" y="501402"/>
                  </a:cubicBezTo>
                  <a:cubicBezTo>
                    <a:pt x="61233" y="500832"/>
                    <a:pt x="61376" y="500120"/>
                    <a:pt x="61518" y="499550"/>
                  </a:cubicBezTo>
                  <a:cubicBezTo>
                    <a:pt x="60094" y="498696"/>
                    <a:pt x="58813" y="497414"/>
                    <a:pt x="57246" y="496987"/>
                  </a:cubicBezTo>
                  <a:cubicBezTo>
                    <a:pt x="48560" y="494566"/>
                    <a:pt x="40015" y="491576"/>
                    <a:pt x="31186" y="490294"/>
                  </a:cubicBezTo>
                  <a:cubicBezTo>
                    <a:pt x="19509" y="488585"/>
                    <a:pt x="9826" y="483032"/>
                    <a:pt x="0" y="477193"/>
                  </a:cubicBezTo>
                  <a:cubicBezTo>
                    <a:pt x="0" y="475342"/>
                    <a:pt x="0" y="473348"/>
                    <a:pt x="0" y="471497"/>
                  </a:cubicBezTo>
                  <a:cubicBezTo>
                    <a:pt x="4130" y="470073"/>
                    <a:pt x="8117" y="467937"/>
                    <a:pt x="12389" y="467225"/>
                  </a:cubicBezTo>
                  <a:cubicBezTo>
                    <a:pt x="23924" y="465231"/>
                    <a:pt x="35601" y="463807"/>
                    <a:pt x="48844" y="461956"/>
                  </a:cubicBezTo>
                  <a:cubicBezTo>
                    <a:pt x="46139" y="459962"/>
                    <a:pt x="44999" y="458823"/>
                    <a:pt x="43575" y="458254"/>
                  </a:cubicBezTo>
                  <a:cubicBezTo>
                    <a:pt x="38449" y="455833"/>
                    <a:pt x="33180" y="453697"/>
                    <a:pt x="28053" y="451276"/>
                  </a:cubicBezTo>
                  <a:cubicBezTo>
                    <a:pt x="23781" y="449282"/>
                    <a:pt x="20933" y="445864"/>
                    <a:pt x="22642" y="441023"/>
                  </a:cubicBezTo>
                  <a:cubicBezTo>
                    <a:pt x="24351" y="435896"/>
                    <a:pt x="28908" y="437463"/>
                    <a:pt x="32326" y="438602"/>
                  </a:cubicBezTo>
                  <a:cubicBezTo>
                    <a:pt x="44572" y="443016"/>
                    <a:pt x="57246" y="446576"/>
                    <a:pt x="68638" y="452557"/>
                  </a:cubicBezTo>
                  <a:cubicBezTo>
                    <a:pt x="88717" y="463238"/>
                    <a:pt x="107942" y="475627"/>
                    <a:pt x="127736" y="486734"/>
                  </a:cubicBezTo>
                  <a:cubicBezTo>
                    <a:pt x="131296" y="488728"/>
                    <a:pt x="136137" y="489155"/>
                    <a:pt x="140410" y="489013"/>
                  </a:cubicBezTo>
                  <a:cubicBezTo>
                    <a:pt x="146106" y="488870"/>
                    <a:pt x="150520" y="490152"/>
                    <a:pt x="153511" y="495563"/>
                  </a:cubicBezTo>
                  <a:cubicBezTo>
                    <a:pt x="154792" y="497842"/>
                    <a:pt x="157213" y="499978"/>
                    <a:pt x="159492" y="501117"/>
                  </a:cubicBezTo>
                  <a:cubicBezTo>
                    <a:pt x="200931" y="520626"/>
                    <a:pt x="243510" y="537145"/>
                    <a:pt x="286658" y="552667"/>
                  </a:cubicBezTo>
                  <a:cubicBezTo>
                    <a:pt x="299759" y="557366"/>
                    <a:pt x="313145" y="562493"/>
                    <a:pt x="324679" y="570182"/>
                  </a:cubicBezTo>
                  <a:cubicBezTo>
                    <a:pt x="347179" y="585277"/>
                    <a:pt x="372100" y="593252"/>
                    <a:pt x="397875" y="600087"/>
                  </a:cubicBezTo>
                  <a:cubicBezTo>
                    <a:pt x="427352" y="607919"/>
                    <a:pt x="456687" y="611622"/>
                    <a:pt x="487161" y="607207"/>
                  </a:cubicBezTo>
                  <a:cubicBezTo>
                    <a:pt x="513221" y="603362"/>
                    <a:pt x="539708" y="602650"/>
                    <a:pt x="565910" y="605783"/>
                  </a:cubicBezTo>
                  <a:cubicBezTo>
                    <a:pt x="576448" y="607065"/>
                    <a:pt x="578584" y="605783"/>
                    <a:pt x="582287" y="595957"/>
                  </a:cubicBezTo>
                  <a:cubicBezTo>
                    <a:pt x="586559" y="584565"/>
                    <a:pt x="581860" y="573885"/>
                    <a:pt x="579581" y="563205"/>
                  </a:cubicBezTo>
                  <a:cubicBezTo>
                    <a:pt x="575594" y="545119"/>
                    <a:pt x="563774" y="537715"/>
                    <a:pt x="545404" y="540563"/>
                  </a:cubicBezTo>
                  <a:cubicBezTo>
                    <a:pt x="536575" y="541987"/>
                    <a:pt x="527604" y="543838"/>
                    <a:pt x="518633" y="544407"/>
                  </a:cubicBezTo>
                  <a:cubicBezTo>
                    <a:pt x="503538" y="545547"/>
                    <a:pt x="497699" y="540990"/>
                    <a:pt x="493000" y="526607"/>
                  </a:cubicBezTo>
                  <a:cubicBezTo>
                    <a:pt x="492003" y="523474"/>
                    <a:pt x="491149" y="519487"/>
                    <a:pt x="488870" y="517778"/>
                  </a:cubicBezTo>
                  <a:cubicBezTo>
                    <a:pt x="479756" y="510800"/>
                    <a:pt x="481038" y="500690"/>
                    <a:pt x="480753" y="491433"/>
                  </a:cubicBezTo>
                  <a:cubicBezTo>
                    <a:pt x="480611" y="486592"/>
                    <a:pt x="480611" y="483744"/>
                    <a:pt x="475769" y="481465"/>
                  </a:cubicBezTo>
                  <a:cubicBezTo>
                    <a:pt x="466655" y="477336"/>
                    <a:pt x="465659" y="471639"/>
                    <a:pt x="471640" y="463238"/>
                  </a:cubicBezTo>
                  <a:cubicBezTo>
                    <a:pt x="476196" y="456972"/>
                    <a:pt x="481323" y="450849"/>
                    <a:pt x="484883" y="443871"/>
                  </a:cubicBezTo>
                  <a:cubicBezTo>
                    <a:pt x="486877" y="440168"/>
                    <a:pt x="486877" y="435042"/>
                    <a:pt x="486734" y="430627"/>
                  </a:cubicBezTo>
                  <a:cubicBezTo>
                    <a:pt x="486449" y="421229"/>
                    <a:pt x="484171" y="411830"/>
                    <a:pt x="485025" y="402574"/>
                  </a:cubicBezTo>
                  <a:cubicBezTo>
                    <a:pt x="486165" y="390612"/>
                    <a:pt x="488870" y="378650"/>
                    <a:pt x="492003" y="367115"/>
                  </a:cubicBezTo>
                  <a:cubicBezTo>
                    <a:pt x="494851" y="356578"/>
                    <a:pt x="496987" y="346609"/>
                    <a:pt x="508095" y="339204"/>
                  </a:cubicBezTo>
                  <a:cubicBezTo>
                    <a:pt x="516354" y="333793"/>
                    <a:pt x="524756" y="329948"/>
                    <a:pt x="533443" y="325676"/>
                  </a:cubicBezTo>
                  <a:cubicBezTo>
                    <a:pt x="555088" y="315138"/>
                    <a:pt x="578300" y="312005"/>
                    <a:pt x="601939" y="311863"/>
                  </a:cubicBezTo>
                  <a:cubicBezTo>
                    <a:pt x="624153" y="311863"/>
                    <a:pt x="643805" y="320550"/>
                    <a:pt x="658330" y="336641"/>
                  </a:cubicBezTo>
                  <a:cubicBezTo>
                    <a:pt x="675703" y="355866"/>
                    <a:pt x="687950" y="378935"/>
                    <a:pt x="695355" y="404140"/>
                  </a:cubicBezTo>
                  <a:cubicBezTo>
                    <a:pt x="700339" y="421371"/>
                    <a:pt x="703330" y="439314"/>
                    <a:pt x="708029" y="456687"/>
                  </a:cubicBezTo>
                  <a:cubicBezTo>
                    <a:pt x="711019" y="467937"/>
                    <a:pt x="715719" y="478760"/>
                    <a:pt x="719991" y="491006"/>
                  </a:cubicBezTo>
                  <a:cubicBezTo>
                    <a:pt x="730101" y="483744"/>
                    <a:pt x="738361" y="477478"/>
                    <a:pt x="746905" y="471639"/>
                  </a:cubicBezTo>
                  <a:cubicBezTo>
                    <a:pt x="768550" y="457257"/>
                    <a:pt x="788344" y="440453"/>
                    <a:pt x="804721" y="420232"/>
                  </a:cubicBezTo>
                  <a:cubicBezTo>
                    <a:pt x="839752" y="377084"/>
                    <a:pt x="874498" y="333936"/>
                    <a:pt x="908817" y="290218"/>
                  </a:cubicBezTo>
                  <a:cubicBezTo>
                    <a:pt x="922346" y="272987"/>
                    <a:pt x="936871" y="257465"/>
                    <a:pt x="956380" y="247070"/>
                  </a:cubicBezTo>
                  <a:cubicBezTo>
                    <a:pt x="962361" y="243794"/>
                    <a:pt x="1011917" y="206342"/>
                    <a:pt x="1032851" y="194238"/>
                  </a:cubicBezTo>
                  <a:cubicBezTo>
                    <a:pt x="1051221" y="183558"/>
                    <a:pt x="1069164" y="171738"/>
                    <a:pt x="1085825" y="158637"/>
                  </a:cubicBezTo>
                  <a:cubicBezTo>
                    <a:pt x="1109179" y="140410"/>
                    <a:pt x="1131251" y="120473"/>
                    <a:pt x="1142928" y="91708"/>
                  </a:cubicBezTo>
                  <a:cubicBezTo>
                    <a:pt x="1149621" y="75046"/>
                    <a:pt x="1155887" y="58101"/>
                    <a:pt x="1168134" y="44145"/>
                  </a:cubicBezTo>
                  <a:cubicBezTo>
                    <a:pt x="1173688" y="37879"/>
                    <a:pt x="1177817" y="30332"/>
                    <a:pt x="1182659" y="23354"/>
                  </a:cubicBezTo>
                  <a:cubicBezTo>
                    <a:pt x="1183371" y="22215"/>
                    <a:pt x="1184653" y="20791"/>
                    <a:pt x="1184368" y="19652"/>
                  </a:cubicBezTo>
                  <a:cubicBezTo>
                    <a:pt x="1183371" y="14383"/>
                    <a:pt x="1186931" y="11962"/>
                    <a:pt x="1190349" y="9399"/>
                  </a:cubicBezTo>
                  <a:cubicBezTo>
                    <a:pt x="1194194" y="6408"/>
                    <a:pt x="1198038" y="3133"/>
                    <a:pt x="1201741" y="0"/>
                  </a:cubicBezTo>
                  <a:cubicBezTo>
                    <a:pt x="1204589" y="0"/>
                    <a:pt x="1207437" y="0"/>
                    <a:pt x="1210285" y="0"/>
                  </a:cubicBezTo>
                  <a:cubicBezTo>
                    <a:pt x="1217263" y="6123"/>
                    <a:pt x="1220823" y="13386"/>
                    <a:pt x="1220965" y="22785"/>
                  </a:cubicBezTo>
                  <a:cubicBezTo>
                    <a:pt x="1220965" y="27057"/>
                    <a:pt x="1223671" y="31756"/>
                    <a:pt x="1226377" y="35458"/>
                  </a:cubicBezTo>
                  <a:cubicBezTo>
                    <a:pt x="1234636" y="46281"/>
                    <a:pt x="1243750" y="56676"/>
                    <a:pt x="1252152" y="67357"/>
                  </a:cubicBezTo>
                  <a:cubicBezTo>
                    <a:pt x="1254430" y="70205"/>
                    <a:pt x="1257136" y="74050"/>
                    <a:pt x="1256993" y="77467"/>
                  </a:cubicBezTo>
                  <a:cubicBezTo>
                    <a:pt x="1256281" y="91708"/>
                    <a:pt x="1264541" y="107230"/>
                    <a:pt x="1263117" y="128590"/>
                  </a:cubicBezTo>
                  <a:cubicBezTo>
                    <a:pt x="1266392" y="156074"/>
                    <a:pt x="1261550" y="163764"/>
                    <a:pt x="1264968" y="181422"/>
                  </a:cubicBezTo>
                  <a:cubicBezTo>
                    <a:pt x="1273085" y="222861"/>
                    <a:pt x="1343432" y="434187"/>
                    <a:pt x="1365647" y="499835"/>
                  </a:cubicBezTo>
                  <a:cubicBezTo>
                    <a:pt x="1365647" y="506955"/>
                    <a:pt x="1362229" y="534439"/>
                    <a:pt x="1359524" y="540705"/>
                  </a:cubicBezTo>
                  <a:cubicBezTo>
                    <a:pt x="1344999" y="575167"/>
                    <a:pt x="1349128" y="584280"/>
                    <a:pt x="1325062" y="612476"/>
                  </a:cubicBezTo>
                  <a:cubicBezTo>
                    <a:pt x="1293021" y="650355"/>
                    <a:pt x="1255569" y="683108"/>
                    <a:pt x="1224525" y="721984"/>
                  </a:cubicBezTo>
                  <a:cubicBezTo>
                    <a:pt x="1208861" y="741778"/>
                    <a:pt x="1147343" y="800591"/>
                    <a:pt x="1134242" y="811556"/>
                  </a:cubicBezTo>
                  <a:cubicBezTo>
                    <a:pt x="1121995" y="821809"/>
                    <a:pt x="1110176" y="832489"/>
                    <a:pt x="1102628" y="846729"/>
                  </a:cubicBezTo>
                  <a:cubicBezTo>
                    <a:pt x="1092803" y="860400"/>
                    <a:pt x="1096220" y="858691"/>
                    <a:pt x="1074575" y="873501"/>
                  </a:cubicBezTo>
                  <a:cubicBezTo>
                    <a:pt x="1086252" y="888311"/>
                    <a:pt x="1087534" y="904688"/>
                    <a:pt x="1087534" y="921491"/>
                  </a:cubicBezTo>
                  <a:cubicBezTo>
                    <a:pt x="1087534" y="929323"/>
                    <a:pt x="1091094" y="942852"/>
                    <a:pt x="1091663" y="950684"/>
                  </a:cubicBezTo>
                  <a:cubicBezTo>
                    <a:pt x="1091948" y="953674"/>
                    <a:pt x="1091378" y="957377"/>
                    <a:pt x="1089812" y="959940"/>
                  </a:cubicBezTo>
                  <a:cubicBezTo>
                    <a:pt x="1087534" y="963500"/>
                    <a:pt x="1083546" y="965779"/>
                    <a:pt x="1081125" y="969196"/>
                  </a:cubicBezTo>
                  <a:cubicBezTo>
                    <a:pt x="1076711" y="975462"/>
                    <a:pt x="1070445" y="976032"/>
                    <a:pt x="1068024" y="983152"/>
                  </a:cubicBezTo>
                  <a:cubicBezTo>
                    <a:pt x="1064322" y="993832"/>
                    <a:pt x="1062898" y="1005224"/>
                    <a:pt x="1060050" y="1016189"/>
                  </a:cubicBezTo>
                  <a:cubicBezTo>
                    <a:pt x="1056917" y="1027866"/>
                    <a:pt x="1052787" y="1039259"/>
                    <a:pt x="1050082" y="1050936"/>
                  </a:cubicBezTo>
                  <a:cubicBezTo>
                    <a:pt x="1046806" y="1065176"/>
                    <a:pt x="1044528" y="1079701"/>
                    <a:pt x="1041822" y="1094084"/>
                  </a:cubicBezTo>
                  <a:cubicBezTo>
                    <a:pt x="1041537" y="1095508"/>
                    <a:pt x="1041537" y="1096932"/>
                    <a:pt x="1041252" y="1098356"/>
                  </a:cubicBezTo>
                  <a:cubicBezTo>
                    <a:pt x="1035841" y="1124985"/>
                    <a:pt x="1032139" y="1152184"/>
                    <a:pt x="1024591" y="1178244"/>
                  </a:cubicBezTo>
                  <a:cubicBezTo>
                    <a:pt x="1008500" y="1233639"/>
                    <a:pt x="982725" y="1286043"/>
                    <a:pt x="970478" y="1342862"/>
                  </a:cubicBezTo>
                  <a:cubicBezTo>
                    <a:pt x="968200" y="1353685"/>
                    <a:pt x="966633" y="1364080"/>
                    <a:pt x="969196" y="1375045"/>
                  </a:cubicBezTo>
                  <a:cubicBezTo>
                    <a:pt x="974750" y="1399254"/>
                    <a:pt x="980304" y="1423605"/>
                    <a:pt x="984861" y="1447956"/>
                  </a:cubicBezTo>
                  <a:cubicBezTo>
                    <a:pt x="991127" y="1481705"/>
                    <a:pt x="994259" y="1515740"/>
                    <a:pt x="989702" y="1549917"/>
                  </a:cubicBezTo>
                  <a:cubicBezTo>
                    <a:pt x="987566" y="1565866"/>
                    <a:pt x="982155" y="1581388"/>
                    <a:pt x="980019" y="1597194"/>
                  </a:cubicBezTo>
                  <a:cubicBezTo>
                    <a:pt x="975889" y="1628381"/>
                    <a:pt x="973468" y="1659852"/>
                    <a:pt x="969481" y="1691180"/>
                  </a:cubicBezTo>
                  <a:cubicBezTo>
                    <a:pt x="966491" y="1715104"/>
                    <a:pt x="966776" y="1738886"/>
                    <a:pt x="971332" y="1762524"/>
                  </a:cubicBezTo>
                  <a:cubicBezTo>
                    <a:pt x="973611" y="1774202"/>
                    <a:pt x="977029" y="1785451"/>
                    <a:pt x="979165" y="1797128"/>
                  </a:cubicBezTo>
                  <a:cubicBezTo>
                    <a:pt x="981016" y="1807239"/>
                    <a:pt x="977313" y="1813362"/>
                    <a:pt x="967915" y="1817635"/>
                  </a:cubicBezTo>
                  <a:cubicBezTo>
                    <a:pt x="963928" y="1819486"/>
                    <a:pt x="959655" y="1820910"/>
                    <a:pt x="955526" y="1822476"/>
                  </a:cubicBezTo>
                  <a:cubicBezTo>
                    <a:pt x="948833" y="1822761"/>
                    <a:pt x="942282" y="1822761"/>
                    <a:pt x="935589" y="1822761"/>
                  </a:cubicBezTo>
                  <a:close/>
                  <a:moveTo>
                    <a:pt x="1165855" y="161200"/>
                  </a:moveTo>
                  <a:cubicBezTo>
                    <a:pt x="1160871" y="165045"/>
                    <a:pt x="1156599" y="168036"/>
                    <a:pt x="1152897" y="171453"/>
                  </a:cubicBezTo>
                  <a:cubicBezTo>
                    <a:pt x="1128118" y="194950"/>
                    <a:pt x="1103340" y="218447"/>
                    <a:pt x="1078562" y="242085"/>
                  </a:cubicBezTo>
                  <a:cubicBezTo>
                    <a:pt x="1052075" y="267291"/>
                    <a:pt x="1025303" y="291927"/>
                    <a:pt x="993832" y="311293"/>
                  </a:cubicBezTo>
                  <a:cubicBezTo>
                    <a:pt x="977598" y="321262"/>
                    <a:pt x="963928" y="335502"/>
                    <a:pt x="954102" y="352448"/>
                  </a:cubicBezTo>
                  <a:cubicBezTo>
                    <a:pt x="942709" y="372384"/>
                    <a:pt x="932029" y="392748"/>
                    <a:pt x="921207" y="413112"/>
                  </a:cubicBezTo>
                  <a:cubicBezTo>
                    <a:pt x="892726" y="466228"/>
                    <a:pt x="863391" y="518917"/>
                    <a:pt x="822664" y="564059"/>
                  </a:cubicBezTo>
                  <a:cubicBezTo>
                    <a:pt x="817964" y="569328"/>
                    <a:pt x="813977" y="575451"/>
                    <a:pt x="810417" y="581575"/>
                  </a:cubicBezTo>
                  <a:cubicBezTo>
                    <a:pt x="804151" y="592397"/>
                    <a:pt x="800591" y="603790"/>
                    <a:pt x="801161" y="616748"/>
                  </a:cubicBezTo>
                  <a:cubicBezTo>
                    <a:pt x="801445" y="624438"/>
                    <a:pt x="798313" y="632413"/>
                    <a:pt x="796604" y="640102"/>
                  </a:cubicBezTo>
                  <a:cubicBezTo>
                    <a:pt x="795464" y="644944"/>
                    <a:pt x="793898" y="649643"/>
                    <a:pt x="793044" y="654485"/>
                  </a:cubicBezTo>
                  <a:cubicBezTo>
                    <a:pt x="791050" y="666162"/>
                    <a:pt x="799594" y="674279"/>
                    <a:pt x="803297" y="684105"/>
                  </a:cubicBezTo>
                  <a:cubicBezTo>
                    <a:pt x="805290" y="689659"/>
                    <a:pt x="817395" y="704184"/>
                    <a:pt x="822521" y="701621"/>
                  </a:cubicBezTo>
                  <a:cubicBezTo>
                    <a:pt x="839467" y="693361"/>
                    <a:pt x="857552" y="692222"/>
                    <a:pt x="876065" y="694358"/>
                  </a:cubicBezTo>
                  <a:cubicBezTo>
                    <a:pt x="884039" y="695355"/>
                    <a:pt x="891871" y="696067"/>
                    <a:pt x="899846" y="696352"/>
                  </a:cubicBezTo>
                  <a:cubicBezTo>
                    <a:pt x="919498" y="696921"/>
                    <a:pt x="939149" y="710022"/>
                    <a:pt x="958801" y="710022"/>
                  </a:cubicBezTo>
                  <a:cubicBezTo>
                    <a:pt x="961934" y="710022"/>
                    <a:pt x="966206" y="709310"/>
                    <a:pt x="967915" y="707317"/>
                  </a:cubicBezTo>
                  <a:cubicBezTo>
                    <a:pt x="973326" y="700481"/>
                    <a:pt x="980873" y="698061"/>
                    <a:pt x="988563" y="695497"/>
                  </a:cubicBezTo>
                  <a:cubicBezTo>
                    <a:pt x="992693" y="694073"/>
                    <a:pt x="1052787" y="653204"/>
                    <a:pt x="1063467" y="646511"/>
                  </a:cubicBezTo>
                  <a:cubicBezTo>
                    <a:pt x="1090239" y="629707"/>
                    <a:pt x="1116157" y="611907"/>
                    <a:pt x="1142216" y="593964"/>
                  </a:cubicBezTo>
                  <a:cubicBezTo>
                    <a:pt x="1177817" y="569470"/>
                    <a:pt x="1216124" y="534439"/>
                    <a:pt x="1247452" y="504677"/>
                  </a:cubicBezTo>
                  <a:cubicBezTo>
                    <a:pt x="1256139" y="496418"/>
                    <a:pt x="1249588" y="484598"/>
                    <a:pt x="1244177" y="473918"/>
                  </a:cubicBezTo>
                  <a:cubicBezTo>
                    <a:pt x="1239905" y="465231"/>
                    <a:pt x="1234921" y="456829"/>
                    <a:pt x="1230506" y="448143"/>
                  </a:cubicBezTo>
                  <a:cubicBezTo>
                    <a:pt x="1215554" y="418950"/>
                    <a:pt x="1207295" y="388618"/>
                    <a:pt x="1208434" y="355154"/>
                  </a:cubicBezTo>
                  <a:cubicBezTo>
                    <a:pt x="1210000" y="311293"/>
                    <a:pt x="1209004" y="267433"/>
                    <a:pt x="1209004" y="223573"/>
                  </a:cubicBezTo>
                  <a:cubicBezTo>
                    <a:pt x="1209004" y="209333"/>
                    <a:pt x="1209288" y="210757"/>
                    <a:pt x="1196330" y="211042"/>
                  </a:cubicBezTo>
                  <a:cubicBezTo>
                    <a:pt x="1178814" y="211469"/>
                    <a:pt x="1167564" y="201643"/>
                    <a:pt x="1165855" y="184127"/>
                  </a:cubicBezTo>
                  <a:cubicBezTo>
                    <a:pt x="1165286" y="177007"/>
                    <a:pt x="1165855" y="169887"/>
                    <a:pt x="1165855" y="161200"/>
                  </a:cubicBezTo>
                  <a:close/>
                </a:path>
              </a:pathLst>
            </a:custGeom>
            <a:solidFill>
              <a:schemeClr val="accent4"/>
            </a:solidFill>
            <a:ln w="14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Graphic 85">
              <a:extLst>
                <a:ext uri="{FF2B5EF4-FFF2-40B4-BE49-F238E27FC236}">
                  <a16:creationId xmlns:a16="http://schemas.microsoft.com/office/drawing/2014/main" id="{17CCB641-1634-45DC-8CFE-A47BA5E6703A}"/>
                </a:ext>
              </a:extLst>
            </p:cNvPr>
            <p:cNvSpPr/>
            <p:nvPr/>
          </p:nvSpPr>
          <p:spPr>
            <a:xfrm>
              <a:off x="5688561" y="1592431"/>
              <a:ext cx="645415" cy="1735569"/>
            </a:xfrm>
            <a:custGeom>
              <a:avLst/>
              <a:gdLst>
                <a:gd name="connsiteX0" fmla="*/ 610485 w 1001116"/>
                <a:gd name="connsiteY0" fmla="*/ 0 h 2692078"/>
                <a:gd name="connsiteX1" fmla="*/ 616584 w 1001116"/>
                <a:gd name="connsiteY1" fmla="*/ 46480 h 2692078"/>
                <a:gd name="connsiteX2" fmla="*/ 644767 w 1001116"/>
                <a:gd name="connsiteY2" fmla="*/ 176247 h 2692078"/>
                <a:gd name="connsiteX3" fmla="*/ 664326 w 1001116"/>
                <a:gd name="connsiteY3" fmla="*/ 201906 h 2692078"/>
                <a:gd name="connsiteX4" fmla="*/ 758760 w 1001116"/>
                <a:gd name="connsiteY4" fmla="*/ 233664 h 2692078"/>
                <a:gd name="connsiteX5" fmla="*/ 982749 w 1001116"/>
                <a:gd name="connsiteY5" fmla="*/ 325784 h 2692078"/>
                <a:gd name="connsiteX6" fmla="*/ 998943 w 1001116"/>
                <a:gd name="connsiteY6" fmla="*/ 364062 h 2692078"/>
                <a:gd name="connsiteX7" fmla="*/ 984852 w 1001116"/>
                <a:gd name="connsiteY7" fmla="*/ 439356 h 2692078"/>
                <a:gd name="connsiteX8" fmla="*/ 923649 w 1001116"/>
                <a:gd name="connsiteY8" fmla="*/ 631166 h 2692078"/>
                <a:gd name="connsiteX9" fmla="*/ 864760 w 1001116"/>
                <a:gd name="connsiteY9" fmla="*/ 766822 h 2692078"/>
                <a:gd name="connsiteX10" fmla="*/ 859923 w 1001116"/>
                <a:gd name="connsiteY10" fmla="*/ 776076 h 2692078"/>
                <a:gd name="connsiteX11" fmla="*/ 831740 w 1001116"/>
                <a:gd name="connsiteY11" fmla="*/ 848425 h 2692078"/>
                <a:gd name="connsiteX12" fmla="*/ 810498 w 1001116"/>
                <a:gd name="connsiteY12" fmla="*/ 919513 h 2692078"/>
                <a:gd name="connsiteX13" fmla="*/ 804609 w 1001116"/>
                <a:gd name="connsiteY13" fmla="*/ 943910 h 2692078"/>
                <a:gd name="connsiteX14" fmla="*/ 778529 w 1001116"/>
                <a:gd name="connsiteY14" fmla="*/ 1114058 h 2692078"/>
                <a:gd name="connsiteX15" fmla="*/ 803978 w 1001116"/>
                <a:gd name="connsiteY15" fmla="*/ 1246558 h 2692078"/>
                <a:gd name="connsiteX16" fmla="*/ 832581 w 1001116"/>
                <a:gd name="connsiteY16" fmla="*/ 1336154 h 2692078"/>
                <a:gd name="connsiteX17" fmla="*/ 831740 w 1001116"/>
                <a:gd name="connsiteY17" fmla="*/ 1352769 h 2692078"/>
                <a:gd name="connsiteX18" fmla="*/ 836157 w 1001116"/>
                <a:gd name="connsiteY18" fmla="*/ 1420702 h 2692078"/>
                <a:gd name="connsiteX19" fmla="*/ 818700 w 1001116"/>
                <a:gd name="connsiteY19" fmla="*/ 1636489 h 2692078"/>
                <a:gd name="connsiteX20" fmla="*/ 736886 w 1001116"/>
                <a:gd name="connsiteY20" fmla="*/ 1940610 h 2692078"/>
                <a:gd name="connsiteX21" fmla="*/ 722795 w 1001116"/>
                <a:gd name="connsiteY21" fmla="*/ 2078368 h 2692078"/>
                <a:gd name="connsiteX22" fmla="*/ 703656 w 1001116"/>
                <a:gd name="connsiteY22" fmla="*/ 2235477 h 2692078"/>
                <a:gd name="connsiteX23" fmla="*/ 663275 w 1001116"/>
                <a:gd name="connsiteY23" fmla="*/ 2382910 h 2692078"/>
                <a:gd name="connsiteX24" fmla="*/ 659489 w 1001116"/>
                <a:gd name="connsiteY24" fmla="*/ 2399315 h 2692078"/>
                <a:gd name="connsiteX25" fmla="*/ 645608 w 1001116"/>
                <a:gd name="connsiteY25" fmla="*/ 2420557 h 2692078"/>
                <a:gd name="connsiteX26" fmla="*/ 641612 w 1001116"/>
                <a:gd name="connsiteY26" fmla="*/ 2426025 h 2692078"/>
                <a:gd name="connsiteX27" fmla="*/ 630675 w 1001116"/>
                <a:gd name="connsiteY27" fmla="*/ 2506787 h 2692078"/>
                <a:gd name="connsiteX28" fmla="*/ 625838 w 1001116"/>
                <a:gd name="connsiteY28" fmla="*/ 2532657 h 2692078"/>
                <a:gd name="connsiteX29" fmla="*/ 622894 w 1001116"/>
                <a:gd name="connsiteY29" fmla="*/ 2568831 h 2692078"/>
                <a:gd name="connsiteX30" fmla="*/ 651497 w 1001116"/>
                <a:gd name="connsiteY30" fmla="*/ 2613840 h 2692078"/>
                <a:gd name="connsiteX31" fmla="*/ 671898 w 1001116"/>
                <a:gd name="connsiteY31" fmla="*/ 2636133 h 2692078"/>
                <a:gd name="connsiteX32" fmla="*/ 679469 w 1001116"/>
                <a:gd name="connsiteY32" fmla="*/ 2657586 h 2692078"/>
                <a:gd name="connsiteX33" fmla="*/ 671688 w 1001116"/>
                <a:gd name="connsiteY33" fmla="*/ 2665578 h 2692078"/>
                <a:gd name="connsiteX34" fmla="*/ 660961 w 1001116"/>
                <a:gd name="connsiteY34" fmla="*/ 2672098 h 2692078"/>
                <a:gd name="connsiteX35" fmla="*/ 656545 w 1001116"/>
                <a:gd name="connsiteY35" fmla="*/ 2676094 h 2692078"/>
                <a:gd name="connsiteX36" fmla="*/ 631937 w 1001116"/>
                <a:gd name="connsiteY36" fmla="*/ 2685979 h 2692078"/>
                <a:gd name="connsiteX37" fmla="*/ 624156 w 1001116"/>
                <a:gd name="connsiteY37" fmla="*/ 2692709 h 2692078"/>
                <a:gd name="connsiteX38" fmla="*/ 615743 w 1001116"/>
                <a:gd name="connsiteY38" fmla="*/ 2692709 h 2692078"/>
                <a:gd name="connsiteX39" fmla="*/ 599969 w 1001116"/>
                <a:gd name="connsiteY39" fmla="*/ 2668733 h 2692078"/>
                <a:gd name="connsiteX40" fmla="*/ 584195 w 1001116"/>
                <a:gd name="connsiteY40" fmla="*/ 2692709 h 2692078"/>
                <a:gd name="connsiteX41" fmla="*/ 579989 w 1001116"/>
                <a:gd name="connsiteY41" fmla="*/ 2692709 h 2692078"/>
                <a:gd name="connsiteX42" fmla="*/ 551175 w 1001116"/>
                <a:gd name="connsiteY42" fmla="*/ 2663475 h 2692078"/>
                <a:gd name="connsiteX43" fmla="*/ 546758 w 1001116"/>
                <a:gd name="connsiteY43" fmla="*/ 2615943 h 2692078"/>
                <a:gd name="connsiteX44" fmla="*/ 543183 w 1001116"/>
                <a:gd name="connsiteY44" fmla="*/ 2581451 h 2692078"/>
                <a:gd name="connsiteX45" fmla="*/ 544445 w 1001116"/>
                <a:gd name="connsiteY45" fmla="*/ 2535811 h 2692078"/>
                <a:gd name="connsiteX46" fmla="*/ 548441 w 1001116"/>
                <a:gd name="connsiteY46" fmla="*/ 2502581 h 2692078"/>
                <a:gd name="connsiteX47" fmla="*/ 557274 w 1001116"/>
                <a:gd name="connsiteY47" fmla="*/ 2473978 h 2692078"/>
                <a:gd name="connsiteX48" fmla="*/ 578727 w 1001116"/>
                <a:gd name="connsiteY48" fmla="*/ 2413196 h 2692078"/>
                <a:gd name="connsiteX49" fmla="*/ 570735 w 1001116"/>
                <a:gd name="connsiteY49" fmla="*/ 2393846 h 2692078"/>
                <a:gd name="connsiteX50" fmla="*/ 570314 w 1001116"/>
                <a:gd name="connsiteY50" fmla="*/ 2377442 h 2692078"/>
                <a:gd name="connsiteX51" fmla="*/ 577675 w 1001116"/>
                <a:gd name="connsiteY51" fmla="*/ 2343160 h 2692078"/>
                <a:gd name="connsiteX52" fmla="*/ 581040 w 1001116"/>
                <a:gd name="connsiteY52" fmla="*/ 2280274 h 2692078"/>
                <a:gd name="connsiteX53" fmla="*/ 583354 w 1001116"/>
                <a:gd name="connsiteY53" fmla="*/ 2201826 h 2692078"/>
                <a:gd name="connsiteX54" fmla="*/ 585036 w 1001116"/>
                <a:gd name="connsiteY54" fmla="*/ 2190468 h 2692078"/>
                <a:gd name="connsiteX55" fmla="*/ 577044 w 1001116"/>
                <a:gd name="connsiteY55" fmla="*/ 2161655 h 2692078"/>
                <a:gd name="connsiteX56" fmla="*/ 570104 w 1001116"/>
                <a:gd name="connsiteY56" fmla="*/ 2140623 h 2692078"/>
                <a:gd name="connsiteX57" fmla="*/ 543604 w 1001116"/>
                <a:gd name="connsiteY57" fmla="*/ 2070587 h 2692078"/>
                <a:gd name="connsiteX58" fmla="*/ 532036 w 1001116"/>
                <a:gd name="connsiteY58" fmla="*/ 2050817 h 2692078"/>
                <a:gd name="connsiteX59" fmla="*/ 492706 w 1001116"/>
                <a:gd name="connsiteY59" fmla="*/ 1998447 h 2692078"/>
                <a:gd name="connsiteX60" fmla="*/ 427297 w 1001116"/>
                <a:gd name="connsiteY60" fmla="*/ 1954701 h 2692078"/>
                <a:gd name="connsiteX61" fmla="*/ 415730 w 1001116"/>
                <a:gd name="connsiteY61" fmla="*/ 1953229 h 2692078"/>
                <a:gd name="connsiteX62" fmla="*/ 405214 w 1001116"/>
                <a:gd name="connsiteY62" fmla="*/ 1950705 h 2692078"/>
                <a:gd name="connsiteX63" fmla="*/ 308257 w 1001116"/>
                <a:gd name="connsiteY63" fmla="*/ 1912006 h 2692078"/>
                <a:gd name="connsiteX64" fmla="*/ 216137 w 1001116"/>
                <a:gd name="connsiteY64" fmla="*/ 1883824 h 2692078"/>
                <a:gd name="connsiteX65" fmla="*/ 92680 w 1001116"/>
                <a:gd name="connsiteY65" fmla="*/ 1845966 h 2692078"/>
                <a:gd name="connsiteX66" fmla="*/ 34001 w 1001116"/>
                <a:gd name="connsiteY66" fmla="*/ 1818625 h 2692078"/>
                <a:gd name="connsiteX67" fmla="*/ 2874 w 1001116"/>
                <a:gd name="connsiteY67" fmla="*/ 1733656 h 2692078"/>
                <a:gd name="connsiteX68" fmla="*/ 24537 w 1001116"/>
                <a:gd name="connsiteY68" fmla="*/ 1693485 h 2692078"/>
                <a:gd name="connsiteX69" fmla="*/ 167554 w 1001116"/>
                <a:gd name="connsiteY69" fmla="*/ 1565191 h 2692078"/>
                <a:gd name="connsiteX70" fmla="*/ 359154 w 1001116"/>
                <a:gd name="connsiteY70" fmla="*/ 1440682 h 2692078"/>
                <a:gd name="connsiteX71" fmla="*/ 403531 w 1001116"/>
                <a:gd name="connsiteY71" fmla="*/ 1404718 h 2692078"/>
                <a:gd name="connsiteX72" fmla="*/ 424984 w 1001116"/>
                <a:gd name="connsiteY72" fmla="*/ 1387051 h 2692078"/>
                <a:gd name="connsiteX73" fmla="*/ 428349 w 1001116"/>
                <a:gd name="connsiteY73" fmla="*/ 1378428 h 2692078"/>
                <a:gd name="connsiteX74" fmla="*/ 428349 w 1001116"/>
                <a:gd name="connsiteY74" fmla="*/ 1356345 h 2692078"/>
                <a:gd name="connsiteX75" fmla="*/ 436762 w 1001116"/>
                <a:gd name="connsiteY75" fmla="*/ 1341833 h 2692078"/>
                <a:gd name="connsiteX76" fmla="*/ 440968 w 1001116"/>
                <a:gd name="connsiteY76" fmla="*/ 1327321 h 2692078"/>
                <a:gd name="connsiteX77" fmla="*/ 454218 w 1001116"/>
                <a:gd name="connsiteY77" fmla="*/ 1251606 h 2692078"/>
                <a:gd name="connsiteX78" fmla="*/ 464103 w 1001116"/>
                <a:gd name="connsiteY78" fmla="*/ 1140137 h 2692078"/>
                <a:gd name="connsiteX79" fmla="*/ 432555 w 1001116"/>
                <a:gd name="connsiteY79" fmla="*/ 995859 h 2692078"/>
                <a:gd name="connsiteX80" fmla="*/ 412365 w 1001116"/>
                <a:gd name="connsiteY80" fmla="*/ 936549 h 2692078"/>
                <a:gd name="connsiteX81" fmla="*/ 391543 w 1001116"/>
                <a:gd name="connsiteY81" fmla="*/ 862727 h 2692078"/>
                <a:gd name="connsiteX82" fmla="*/ 364622 w 1001116"/>
                <a:gd name="connsiteY82" fmla="*/ 801735 h 2692078"/>
                <a:gd name="connsiteX83" fmla="*/ 351793 w 1001116"/>
                <a:gd name="connsiteY83" fmla="*/ 779020 h 2692078"/>
                <a:gd name="connsiteX84" fmla="*/ 291431 w 1001116"/>
                <a:gd name="connsiteY84" fmla="*/ 663766 h 2692078"/>
                <a:gd name="connsiteX85" fmla="*/ 232332 w 1001116"/>
                <a:gd name="connsiteY85" fmla="*/ 512336 h 2692078"/>
                <a:gd name="connsiteX86" fmla="*/ 201836 w 1001116"/>
                <a:gd name="connsiteY86" fmla="*/ 396871 h 2692078"/>
                <a:gd name="connsiteX87" fmla="*/ 211721 w 1001116"/>
                <a:gd name="connsiteY87" fmla="*/ 371633 h 2692078"/>
                <a:gd name="connsiteX88" fmla="*/ 306785 w 1001116"/>
                <a:gd name="connsiteY88" fmla="*/ 309799 h 2692078"/>
                <a:gd name="connsiteX89" fmla="*/ 475460 w 1001116"/>
                <a:gd name="connsiteY89" fmla="*/ 229668 h 2692078"/>
                <a:gd name="connsiteX90" fmla="*/ 529512 w 1001116"/>
                <a:gd name="connsiteY90" fmla="*/ 202326 h 2692078"/>
                <a:gd name="connsiteX91" fmla="*/ 534980 w 1001116"/>
                <a:gd name="connsiteY91" fmla="*/ 196017 h 2692078"/>
                <a:gd name="connsiteX92" fmla="*/ 548862 w 1001116"/>
                <a:gd name="connsiteY92" fmla="*/ 166572 h 2692078"/>
                <a:gd name="connsiteX93" fmla="*/ 574731 w 1001116"/>
                <a:gd name="connsiteY93" fmla="*/ 72560 h 2692078"/>
                <a:gd name="connsiteX94" fmla="*/ 593870 w 1001116"/>
                <a:gd name="connsiteY94" fmla="*/ 3786 h 2692078"/>
                <a:gd name="connsiteX95" fmla="*/ 602072 w 1001116"/>
                <a:gd name="connsiteY95" fmla="*/ 7782 h 2692078"/>
                <a:gd name="connsiteX96" fmla="*/ 608592 w 1001116"/>
                <a:gd name="connsiteY96" fmla="*/ 0 h 2692078"/>
                <a:gd name="connsiteX97" fmla="*/ 610485 w 1001116"/>
                <a:gd name="connsiteY97" fmla="*/ 0 h 2692078"/>
                <a:gd name="connsiteX98" fmla="*/ 688934 w 1001116"/>
                <a:gd name="connsiteY98" fmla="*/ 530634 h 2692078"/>
                <a:gd name="connsiteX99" fmla="*/ 674842 w 1001116"/>
                <a:gd name="connsiteY99" fmla="*/ 565757 h 2692078"/>
                <a:gd name="connsiteX100" fmla="*/ 663485 w 1001116"/>
                <a:gd name="connsiteY100" fmla="*/ 595202 h 2692078"/>
                <a:gd name="connsiteX101" fmla="*/ 660120 w 1001116"/>
                <a:gd name="connsiteY101" fmla="*/ 621281 h 2692078"/>
                <a:gd name="connsiteX102" fmla="*/ 679890 w 1001116"/>
                <a:gd name="connsiteY102" fmla="*/ 684166 h 2692078"/>
                <a:gd name="connsiteX103" fmla="*/ 692509 w 1001116"/>
                <a:gd name="connsiteY103" fmla="*/ 692789 h 2692078"/>
                <a:gd name="connsiteX104" fmla="*/ 725319 w 1001116"/>
                <a:gd name="connsiteY104" fmla="*/ 712349 h 2692078"/>
                <a:gd name="connsiteX105" fmla="*/ 743617 w 1001116"/>
                <a:gd name="connsiteY105" fmla="*/ 709194 h 2692078"/>
                <a:gd name="connsiteX106" fmla="*/ 819331 w 1001116"/>
                <a:gd name="connsiteY106" fmla="*/ 616444 h 2692078"/>
                <a:gd name="connsiteX107" fmla="*/ 852772 w 1001116"/>
                <a:gd name="connsiteY107" fmla="*/ 556293 h 2692078"/>
                <a:gd name="connsiteX108" fmla="*/ 888105 w 1001116"/>
                <a:gd name="connsiteY108" fmla="*/ 449661 h 2692078"/>
                <a:gd name="connsiteX109" fmla="*/ 868756 w 1001116"/>
                <a:gd name="connsiteY109" fmla="*/ 381518 h 2692078"/>
                <a:gd name="connsiteX110" fmla="*/ 670215 w 1001116"/>
                <a:gd name="connsiteY110" fmla="*/ 266894 h 2692078"/>
                <a:gd name="connsiteX111" fmla="*/ 602072 w 1001116"/>
                <a:gd name="connsiteY111" fmla="*/ 230509 h 2692078"/>
                <a:gd name="connsiteX112" fmla="*/ 582092 w 1001116"/>
                <a:gd name="connsiteY112" fmla="*/ 234505 h 2692078"/>
                <a:gd name="connsiteX113" fmla="*/ 574310 w 1001116"/>
                <a:gd name="connsiteY113" fmla="*/ 241025 h 2692078"/>
                <a:gd name="connsiteX114" fmla="*/ 476091 w 1001116"/>
                <a:gd name="connsiteY114" fmla="*/ 297601 h 2692078"/>
                <a:gd name="connsiteX115" fmla="*/ 324662 w 1001116"/>
                <a:gd name="connsiteY115" fmla="*/ 417062 h 2692078"/>
                <a:gd name="connsiteX116" fmla="*/ 313515 w 1001116"/>
                <a:gd name="connsiteY116" fmla="*/ 476582 h 2692078"/>
                <a:gd name="connsiteX117" fmla="*/ 353475 w 1001116"/>
                <a:gd name="connsiteY117" fmla="*/ 578166 h 2692078"/>
                <a:gd name="connsiteX118" fmla="*/ 390492 w 1001116"/>
                <a:gd name="connsiteY118" fmla="*/ 635373 h 2692078"/>
                <a:gd name="connsiteX119" fmla="*/ 467048 w 1001116"/>
                <a:gd name="connsiteY119" fmla="*/ 715925 h 2692078"/>
                <a:gd name="connsiteX120" fmla="*/ 490393 w 1001116"/>
                <a:gd name="connsiteY120" fmla="*/ 719500 h 2692078"/>
                <a:gd name="connsiteX121" fmla="*/ 508270 w 1001116"/>
                <a:gd name="connsiteY121" fmla="*/ 709615 h 2692078"/>
                <a:gd name="connsiteX122" fmla="*/ 529512 w 1001116"/>
                <a:gd name="connsiteY122" fmla="*/ 697837 h 2692078"/>
                <a:gd name="connsiteX123" fmla="*/ 544234 w 1001116"/>
                <a:gd name="connsiteY123" fmla="*/ 625277 h 2692078"/>
                <a:gd name="connsiteX124" fmla="*/ 526147 w 1001116"/>
                <a:gd name="connsiteY124" fmla="*/ 551876 h 2692078"/>
                <a:gd name="connsiteX125" fmla="*/ 525095 w 1001116"/>
                <a:gd name="connsiteY125" fmla="*/ 547880 h 2692078"/>
                <a:gd name="connsiteX126" fmla="*/ 512266 w 1001116"/>
                <a:gd name="connsiteY126" fmla="*/ 538416 h 2692078"/>
                <a:gd name="connsiteX127" fmla="*/ 491234 w 1001116"/>
                <a:gd name="connsiteY127" fmla="*/ 521590 h 2692078"/>
                <a:gd name="connsiteX128" fmla="*/ 488921 w 1001116"/>
                <a:gd name="connsiteY128" fmla="*/ 495511 h 2692078"/>
                <a:gd name="connsiteX129" fmla="*/ 491444 w 1001116"/>
                <a:gd name="connsiteY129" fmla="*/ 482261 h 2692078"/>
                <a:gd name="connsiteX130" fmla="*/ 498595 w 1001116"/>
                <a:gd name="connsiteY130" fmla="*/ 458915 h 2692078"/>
                <a:gd name="connsiteX131" fmla="*/ 510163 w 1001116"/>
                <a:gd name="connsiteY131" fmla="*/ 412645 h 2692078"/>
                <a:gd name="connsiteX132" fmla="*/ 510373 w 1001116"/>
                <a:gd name="connsiteY132" fmla="*/ 406966 h 2692078"/>
                <a:gd name="connsiteX133" fmla="*/ 511214 w 1001116"/>
                <a:gd name="connsiteY133" fmla="*/ 394978 h 2692078"/>
                <a:gd name="connsiteX134" fmla="*/ 516052 w 1001116"/>
                <a:gd name="connsiteY134" fmla="*/ 384673 h 2692078"/>
                <a:gd name="connsiteX135" fmla="*/ 560639 w 1001116"/>
                <a:gd name="connsiteY135" fmla="*/ 339454 h 2692078"/>
                <a:gd name="connsiteX136" fmla="*/ 638668 w 1001116"/>
                <a:gd name="connsiteY136" fmla="*/ 341768 h 2692078"/>
                <a:gd name="connsiteX137" fmla="*/ 681993 w 1001116"/>
                <a:gd name="connsiteY137" fmla="*/ 382990 h 2692078"/>
                <a:gd name="connsiteX138" fmla="*/ 688723 w 1001116"/>
                <a:gd name="connsiteY138" fmla="*/ 401288 h 2692078"/>
                <a:gd name="connsiteX139" fmla="*/ 698608 w 1001116"/>
                <a:gd name="connsiteY139" fmla="*/ 443352 h 2692078"/>
                <a:gd name="connsiteX140" fmla="*/ 707442 w 1001116"/>
                <a:gd name="connsiteY140" fmla="*/ 482892 h 2692078"/>
                <a:gd name="connsiteX141" fmla="*/ 706180 w 1001116"/>
                <a:gd name="connsiteY141" fmla="*/ 511074 h 2692078"/>
                <a:gd name="connsiteX142" fmla="*/ 688934 w 1001116"/>
                <a:gd name="connsiteY142" fmla="*/ 530634 h 2692078"/>
                <a:gd name="connsiteX143" fmla="*/ 240745 w 1001116"/>
                <a:gd name="connsiteY143" fmla="*/ 1741438 h 2692078"/>
                <a:gd name="connsiteX144" fmla="*/ 272923 w 1001116"/>
                <a:gd name="connsiteY144" fmla="*/ 1755319 h 2692078"/>
                <a:gd name="connsiteX145" fmla="*/ 366726 w 1001116"/>
                <a:gd name="connsiteY145" fmla="*/ 1813577 h 2692078"/>
                <a:gd name="connsiteX146" fmla="*/ 428559 w 1001116"/>
                <a:gd name="connsiteY146" fmla="*/ 1843653 h 2692078"/>
                <a:gd name="connsiteX147" fmla="*/ 455270 w 1001116"/>
                <a:gd name="connsiteY147" fmla="*/ 1854800 h 2692078"/>
                <a:gd name="connsiteX148" fmla="*/ 458635 w 1001116"/>
                <a:gd name="connsiteY148" fmla="*/ 1858375 h 2692078"/>
                <a:gd name="connsiteX149" fmla="*/ 471885 w 1001116"/>
                <a:gd name="connsiteY149" fmla="*/ 1871205 h 2692078"/>
                <a:gd name="connsiteX150" fmla="*/ 521310 w 1001116"/>
                <a:gd name="connsiteY150" fmla="*/ 1888871 h 2692078"/>
                <a:gd name="connsiteX151" fmla="*/ 556433 w 1001116"/>
                <a:gd name="connsiteY151" fmla="*/ 1893078 h 2692078"/>
                <a:gd name="connsiteX152" fmla="*/ 606489 w 1001116"/>
                <a:gd name="connsiteY152" fmla="*/ 1893288 h 2692078"/>
                <a:gd name="connsiteX153" fmla="*/ 613850 w 1001116"/>
                <a:gd name="connsiteY153" fmla="*/ 1824935 h 2692078"/>
                <a:gd name="connsiteX154" fmla="*/ 621001 w 1001116"/>
                <a:gd name="connsiteY154" fmla="*/ 1633124 h 2692078"/>
                <a:gd name="connsiteX155" fmla="*/ 586088 w 1001116"/>
                <a:gd name="connsiteY155" fmla="*/ 1556568 h 2692078"/>
                <a:gd name="connsiteX156" fmla="*/ 557905 w 1001116"/>
                <a:gd name="connsiteY156" fmla="*/ 1548786 h 2692078"/>
                <a:gd name="connsiteX157" fmla="*/ 461790 w 1001116"/>
                <a:gd name="connsiteY157" fmla="*/ 1600314 h 2692078"/>
                <a:gd name="connsiteX158" fmla="*/ 295638 w 1001116"/>
                <a:gd name="connsiteY158" fmla="*/ 1700636 h 2692078"/>
                <a:gd name="connsiteX159" fmla="*/ 240745 w 1001116"/>
                <a:gd name="connsiteY159" fmla="*/ 1741438 h 269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</a:cxnLst>
              <a:rect l="l" t="t" r="r" b="b"/>
              <a:pathLst>
                <a:path w="1001116" h="2692078">
                  <a:moveTo>
                    <a:pt x="610485" y="0"/>
                  </a:moveTo>
                  <a:cubicBezTo>
                    <a:pt x="612588" y="15564"/>
                    <a:pt x="614691" y="30917"/>
                    <a:pt x="616584" y="46480"/>
                  </a:cubicBezTo>
                  <a:cubicBezTo>
                    <a:pt x="621842" y="90647"/>
                    <a:pt x="627941" y="134604"/>
                    <a:pt x="644767" y="176247"/>
                  </a:cubicBezTo>
                  <a:cubicBezTo>
                    <a:pt x="648763" y="186342"/>
                    <a:pt x="652759" y="195596"/>
                    <a:pt x="664326" y="201906"/>
                  </a:cubicBezTo>
                  <a:cubicBezTo>
                    <a:pt x="693981" y="218311"/>
                    <a:pt x="726791" y="224200"/>
                    <a:pt x="758760" y="233664"/>
                  </a:cubicBezTo>
                  <a:cubicBezTo>
                    <a:pt x="836577" y="256589"/>
                    <a:pt x="911241" y="287506"/>
                    <a:pt x="982749" y="325784"/>
                  </a:cubicBezTo>
                  <a:cubicBezTo>
                    <a:pt x="1002939" y="336510"/>
                    <a:pt x="1003781" y="342188"/>
                    <a:pt x="998943" y="364062"/>
                  </a:cubicBezTo>
                  <a:cubicBezTo>
                    <a:pt x="993265" y="388879"/>
                    <a:pt x="990741" y="414538"/>
                    <a:pt x="984852" y="439356"/>
                  </a:cubicBezTo>
                  <a:cubicBezTo>
                    <a:pt x="969288" y="504765"/>
                    <a:pt x="950991" y="569332"/>
                    <a:pt x="923649" y="631166"/>
                  </a:cubicBezTo>
                  <a:cubicBezTo>
                    <a:pt x="903669" y="676174"/>
                    <a:pt x="884320" y="721603"/>
                    <a:pt x="864760" y="766822"/>
                  </a:cubicBezTo>
                  <a:cubicBezTo>
                    <a:pt x="863288" y="769976"/>
                    <a:pt x="862026" y="773342"/>
                    <a:pt x="859923" y="776076"/>
                  </a:cubicBezTo>
                  <a:cubicBezTo>
                    <a:pt x="842677" y="797318"/>
                    <a:pt x="836998" y="822346"/>
                    <a:pt x="831740" y="848425"/>
                  </a:cubicBezTo>
                  <a:cubicBezTo>
                    <a:pt x="826903" y="872612"/>
                    <a:pt x="817649" y="895747"/>
                    <a:pt x="810498" y="919513"/>
                  </a:cubicBezTo>
                  <a:cubicBezTo>
                    <a:pt x="808184" y="927505"/>
                    <a:pt x="805871" y="935707"/>
                    <a:pt x="804609" y="943910"/>
                  </a:cubicBezTo>
                  <a:cubicBezTo>
                    <a:pt x="794934" y="1000486"/>
                    <a:pt x="781474" y="1056220"/>
                    <a:pt x="778529" y="1114058"/>
                  </a:cubicBezTo>
                  <a:cubicBezTo>
                    <a:pt x="776216" y="1160538"/>
                    <a:pt x="783156" y="1204915"/>
                    <a:pt x="803978" y="1246558"/>
                  </a:cubicBezTo>
                  <a:cubicBezTo>
                    <a:pt x="818280" y="1275162"/>
                    <a:pt x="827534" y="1304817"/>
                    <a:pt x="832581" y="1336154"/>
                  </a:cubicBezTo>
                  <a:cubicBezTo>
                    <a:pt x="833423" y="1341412"/>
                    <a:pt x="831319" y="1347301"/>
                    <a:pt x="831740" y="1352769"/>
                  </a:cubicBezTo>
                  <a:cubicBezTo>
                    <a:pt x="833002" y="1375484"/>
                    <a:pt x="834895" y="1398198"/>
                    <a:pt x="836157" y="1420702"/>
                  </a:cubicBezTo>
                  <a:cubicBezTo>
                    <a:pt x="840363" y="1493472"/>
                    <a:pt x="843097" y="1565401"/>
                    <a:pt x="818700" y="1636489"/>
                  </a:cubicBezTo>
                  <a:cubicBezTo>
                    <a:pt x="784839" y="1735970"/>
                    <a:pt x="758760" y="1837764"/>
                    <a:pt x="736886" y="1940610"/>
                  </a:cubicBezTo>
                  <a:cubicBezTo>
                    <a:pt x="727212" y="1986039"/>
                    <a:pt x="721954" y="2031888"/>
                    <a:pt x="722795" y="2078368"/>
                  </a:cubicBezTo>
                  <a:cubicBezTo>
                    <a:pt x="723847" y="2131579"/>
                    <a:pt x="716485" y="2183948"/>
                    <a:pt x="703656" y="2235477"/>
                  </a:cubicBezTo>
                  <a:cubicBezTo>
                    <a:pt x="691247" y="2284901"/>
                    <a:pt x="676735" y="2333695"/>
                    <a:pt x="663275" y="2382910"/>
                  </a:cubicBezTo>
                  <a:cubicBezTo>
                    <a:pt x="661803" y="2388378"/>
                    <a:pt x="659910" y="2393636"/>
                    <a:pt x="659489" y="2399315"/>
                  </a:cubicBezTo>
                  <a:cubicBezTo>
                    <a:pt x="658648" y="2408989"/>
                    <a:pt x="655493" y="2416771"/>
                    <a:pt x="645608" y="2420557"/>
                  </a:cubicBezTo>
                  <a:cubicBezTo>
                    <a:pt x="643715" y="2421188"/>
                    <a:pt x="642243" y="2423922"/>
                    <a:pt x="641612" y="2426025"/>
                  </a:cubicBezTo>
                  <a:cubicBezTo>
                    <a:pt x="634251" y="2452315"/>
                    <a:pt x="628152" y="2478815"/>
                    <a:pt x="630675" y="2506787"/>
                  </a:cubicBezTo>
                  <a:cubicBezTo>
                    <a:pt x="631517" y="2515200"/>
                    <a:pt x="629203" y="2524875"/>
                    <a:pt x="625838" y="2532657"/>
                  </a:cubicBezTo>
                  <a:cubicBezTo>
                    <a:pt x="620580" y="2544855"/>
                    <a:pt x="620160" y="2555581"/>
                    <a:pt x="622894" y="2568831"/>
                  </a:cubicBezTo>
                  <a:cubicBezTo>
                    <a:pt x="627100" y="2588181"/>
                    <a:pt x="634882" y="2602693"/>
                    <a:pt x="651497" y="2613840"/>
                  </a:cubicBezTo>
                  <a:cubicBezTo>
                    <a:pt x="659699" y="2619308"/>
                    <a:pt x="666219" y="2627931"/>
                    <a:pt x="671898" y="2636133"/>
                  </a:cubicBezTo>
                  <a:cubicBezTo>
                    <a:pt x="675894" y="2642233"/>
                    <a:pt x="677787" y="2650225"/>
                    <a:pt x="679469" y="2657586"/>
                  </a:cubicBezTo>
                  <a:cubicBezTo>
                    <a:pt x="680731" y="2662844"/>
                    <a:pt x="677997" y="2666209"/>
                    <a:pt x="671688" y="2665578"/>
                  </a:cubicBezTo>
                  <a:cubicBezTo>
                    <a:pt x="666640" y="2664947"/>
                    <a:pt x="661592" y="2664737"/>
                    <a:pt x="660961" y="2672098"/>
                  </a:cubicBezTo>
                  <a:cubicBezTo>
                    <a:pt x="660751" y="2673570"/>
                    <a:pt x="658438" y="2675253"/>
                    <a:pt x="656545" y="2676094"/>
                  </a:cubicBezTo>
                  <a:cubicBezTo>
                    <a:pt x="648342" y="2679459"/>
                    <a:pt x="639929" y="2682404"/>
                    <a:pt x="631937" y="2685979"/>
                  </a:cubicBezTo>
                  <a:cubicBezTo>
                    <a:pt x="628993" y="2687451"/>
                    <a:pt x="626679" y="2690395"/>
                    <a:pt x="624156" y="2692709"/>
                  </a:cubicBezTo>
                  <a:cubicBezTo>
                    <a:pt x="621421" y="2692709"/>
                    <a:pt x="618477" y="2692709"/>
                    <a:pt x="615743" y="2692709"/>
                  </a:cubicBezTo>
                  <a:cubicBezTo>
                    <a:pt x="610906" y="2685138"/>
                    <a:pt x="605858" y="2677566"/>
                    <a:pt x="599969" y="2668733"/>
                  </a:cubicBezTo>
                  <a:cubicBezTo>
                    <a:pt x="597024" y="2678618"/>
                    <a:pt x="595342" y="2689344"/>
                    <a:pt x="584195" y="2692709"/>
                  </a:cubicBezTo>
                  <a:cubicBezTo>
                    <a:pt x="582723" y="2692709"/>
                    <a:pt x="581461" y="2692709"/>
                    <a:pt x="579989" y="2692709"/>
                  </a:cubicBezTo>
                  <a:cubicBezTo>
                    <a:pt x="561060" y="2692078"/>
                    <a:pt x="552016" y="2682404"/>
                    <a:pt x="551175" y="2663475"/>
                  </a:cubicBezTo>
                  <a:cubicBezTo>
                    <a:pt x="550544" y="2647491"/>
                    <a:pt x="548441" y="2631717"/>
                    <a:pt x="546758" y="2615943"/>
                  </a:cubicBezTo>
                  <a:cubicBezTo>
                    <a:pt x="545707" y="2604375"/>
                    <a:pt x="543604" y="2593018"/>
                    <a:pt x="543183" y="2581451"/>
                  </a:cubicBezTo>
                  <a:cubicBezTo>
                    <a:pt x="542762" y="2566308"/>
                    <a:pt x="543604" y="2550954"/>
                    <a:pt x="544445" y="2535811"/>
                  </a:cubicBezTo>
                  <a:cubicBezTo>
                    <a:pt x="545076" y="2524665"/>
                    <a:pt x="546338" y="2513518"/>
                    <a:pt x="548441" y="2502581"/>
                  </a:cubicBezTo>
                  <a:cubicBezTo>
                    <a:pt x="550334" y="2492696"/>
                    <a:pt x="552016" y="2482180"/>
                    <a:pt x="557274" y="2473978"/>
                  </a:cubicBezTo>
                  <a:cubicBezTo>
                    <a:pt x="569262" y="2455259"/>
                    <a:pt x="575993" y="2434648"/>
                    <a:pt x="578727" y="2413196"/>
                  </a:cubicBezTo>
                  <a:cubicBezTo>
                    <a:pt x="579568" y="2407096"/>
                    <a:pt x="574520" y="2399735"/>
                    <a:pt x="570735" y="2393846"/>
                  </a:cubicBezTo>
                  <a:cubicBezTo>
                    <a:pt x="566949" y="2387957"/>
                    <a:pt x="566739" y="2384592"/>
                    <a:pt x="570314" y="2377442"/>
                  </a:cubicBezTo>
                  <a:cubicBezTo>
                    <a:pt x="575362" y="2367346"/>
                    <a:pt x="576624" y="2354727"/>
                    <a:pt x="577675" y="2343160"/>
                  </a:cubicBezTo>
                  <a:cubicBezTo>
                    <a:pt x="579568" y="2322338"/>
                    <a:pt x="580199" y="2301306"/>
                    <a:pt x="581040" y="2280274"/>
                  </a:cubicBezTo>
                  <a:cubicBezTo>
                    <a:pt x="582092" y="2254195"/>
                    <a:pt x="582512" y="2228115"/>
                    <a:pt x="583354" y="2201826"/>
                  </a:cubicBezTo>
                  <a:cubicBezTo>
                    <a:pt x="583564" y="2198040"/>
                    <a:pt x="583143" y="2193623"/>
                    <a:pt x="585036" y="2190468"/>
                  </a:cubicBezTo>
                  <a:cubicBezTo>
                    <a:pt x="592608" y="2177639"/>
                    <a:pt x="583354" y="2170698"/>
                    <a:pt x="577044" y="2161655"/>
                  </a:cubicBezTo>
                  <a:cubicBezTo>
                    <a:pt x="573048" y="2155766"/>
                    <a:pt x="568631" y="2146932"/>
                    <a:pt x="570104" y="2140623"/>
                  </a:cubicBezTo>
                  <a:cubicBezTo>
                    <a:pt x="576413" y="2110968"/>
                    <a:pt x="557695" y="2092039"/>
                    <a:pt x="543604" y="2070587"/>
                  </a:cubicBezTo>
                  <a:cubicBezTo>
                    <a:pt x="539397" y="2064277"/>
                    <a:pt x="535191" y="2057757"/>
                    <a:pt x="532036" y="2050817"/>
                  </a:cubicBezTo>
                  <a:cubicBezTo>
                    <a:pt x="522782" y="2030416"/>
                    <a:pt x="511214" y="2011697"/>
                    <a:pt x="492706" y="1998447"/>
                  </a:cubicBezTo>
                  <a:cubicBezTo>
                    <a:pt x="471254" y="1983304"/>
                    <a:pt x="449381" y="1969003"/>
                    <a:pt x="427297" y="1954701"/>
                  </a:cubicBezTo>
                  <a:cubicBezTo>
                    <a:pt x="424353" y="1952808"/>
                    <a:pt x="419516" y="1953860"/>
                    <a:pt x="415730" y="1953229"/>
                  </a:cubicBezTo>
                  <a:cubicBezTo>
                    <a:pt x="412154" y="1952598"/>
                    <a:pt x="408158" y="1952388"/>
                    <a:pt x="405214" y="1950705"/>
                  </a:cubicBezTo>
                  <a:cubicBezTo>
                    <a:pt x="374928" y="1932618"/>
                    <a:pt x="343380" y="1919367"/>
                    <a:pt x="308257" y="1912006"/>
                  </a:cubicBezTo>
                  <a:cubicBezTo>
                    <a:pt x="276919" y="1905487"/>
                    <a:pt x="246634" y="1893709"/>
                    <a:pt x="216137" y="1883824"/>
                  </a:cubicBezTo>
                  <a:cubicBezTo>
                    <a:pt x="175125" y="1870784"/>
                    <a:pt x="134744" y="1856062"/>
                    <a:pt x="92680" y="1845966"/>
                  </a:cubicBezTo>
                  <a:cubicBezTo>
                    <a:pt x="72069" y="1840919"/>
                    <a:pt x="52509" y="1829562"/>
                    <a:pt x="34001" y="1818625"/>
                  </a:cubicBezTo>
                  <a:cubicBezTo>
                    <a:pt x="3716" y="1800748"/>
                    <a:pt x="-5328" y="1773617"/>
                    <a:pt x="2874" y="1733656"/>
                  </a:cubicBezTo>
                  <a:cubicBezTo>
                    <a:pt x="6029" y="1718093"/>
                    <a:pt x="14021" y="1705263"/>
                    <a:pt x="24537" y="1693485"/>
                  </a:cubicBezTo>
                  <a:cubicBezTo>
                    <a:pt x="67232" y="1645322"/>
                    <a:pt x="117288" y="1605152"/>
                    <a:pt x="167554" y="1565191"/>
                  </a:cubicBezTo>
                  <a:cubicBezTo>
                    <a:pt x="227705" y="1517869"/>
                    <a:pt x="289959" y="1474123"/>
                    <a:pt x="359154" y="1440682"/>
                  </a:cubicBezTo>
                  <a:cubicBezTo>
                    <a:pt x="375769" y="1432690"/>
                    <a:pt x="388809" y="1416916"/>
                    <a:pt x="403531" y="1404718"/>
                  </a:cubicBezTo>
                  <a:cubicBezTo>
                    <a:pt x="410682" y="1398829"/>
                    <a:pt x="418254" y="1393361"/>
                    <a:pt x="424984" y="1387051"/>
                  </a:cubicBezTo>
                  <a:cubicBezTo>
                    <a:pt x="427087" y="1385158"/>
                    <a:pt x="429190" y="1379480"/>
                    <a:pt x="428349" y="1378428"/>
                  </a:cubicBezTo>
                  <a:cubicBezTo>
                    <a:pt x="420988" y="1370857"/>
                    <a:pt x="424143" y="1363706"/>
                    <a:pt x="428349" y="1356345"/>
                  </a:cubicBezTo>
                  <a:cubicBezTo>
                    <a:pt x="431083" y="1351507"/>
                    <a:pt x="434448" y="1346880"/>
                    <a:pt x="436762" y="1341833"/>
                  </a:cubicBezTo>
                  <a:cubicBezTo>
                    <a:pt x="438865" y="1337206"/>
                    <a:pt x="441389" y="1331948"/>
                    <a:pt x="440968" y="1327321"/>
                  </a:cubicBezTo>
                  <a:cubicBezTo>
                    <a:pt x="438444" y="1300821"/>
                    <a:pt x="442440" y="1275372"/>
                    <a:pt x="454218" y="1251606"/>
                  </a:cubicBezTo>
                  <a:cubicBezTo>
                    <a:pt x="471885" y="1215642"/>
                    <a:pt x="467048" y="1177994"/>
                    <a:pt x="464103" y="1140137"/>
                  </a:cubicBezTo>
                  <a:cubicBezTo>
                    <a:pt x="460107" y="1090502"/>
                    <a:pt x="447488" y="1042970"/>
                    <a:pt x="432555" y="995859"/>
                  </a:cubicBezTo>
                  <a:cubicBezTo>
                    <a:pt x="426246" y="975878"/>
                    <a:pt x="420988" y="955898"/>
                    <a:pt x="412365" y="936549"/>
                  </a:cubicBezTo>
                  <a:cubicBezTo>
                    <a:pt x="402059" y="913414"/>
                    <a:pt x="398063" y="887334"/>
                    <a:pt x="391543" y="862727"/>
                  </a:cubicBezTo>
                  <a:cubicBezTo>
                    <a:pt x="385865" y="840854"/>
                    <a:pt x="378714" y="819822"/>
                    <a:pt x="364622" y="801735"/>
                  </a:cubicBezTo>
                  <a:cubicBezTo>
                    <a:pt x="359364" y="795004"/>
                    <a:pt x="355789" y="786592"/>
                    <a:pt x="351793" y="779020"/>
                  </a:cubicBezTo>
                  <a:cubicBezTo>
                    <a:pt x="331602" y="740532"/>
                    <a:pt x="312253" y="701833"/>
                    <a:pt x="291431" y="663766"/>
                  </a:cubicBezTo>
                  <a:cubicBezTo>
                    <a:pt x="265142" y="615813"/>
                    <a:pt x="248316" y="564075"/>
                    <a:pt x="232332" y="512336"/>
                  </a:cubicBezTo>
                  <a:cubicBezTo>
                    <a:pt x="220554" y="474268"/>
                    <a:pt x="212141" y="435360"/>
                    <a:pt x="201836" y="396871"/>
                  </a:cubicBezTo>
                  <a:cubicBezTo>
                    <a:pt x="198681" y="385514"/>
                    <a:pt x="202677" y="377522"/>
                    <a:pt x="211721" y="371633"/>
                  </a:cubicBezTo>
                  <a:cubicBezTo>
                    <a:pt x="243268" y="350811"/>
                    <a:pt x="274185" y="328938"/>
                    <a:pt x="306785" y="309799"/>
                  </a:cubicBezTo>
                  <a:cubicBezTo>
                    <a:pt x="360626" y="278041"/>
                    <a:pt x="417833" y="253224"/>
                    <a:pt x="475460" y="229668"/>
                  </a:cubicBezTo>
                  <a:cubicBezTo>
                    <a:pt x="494179" y="222096"/>
                    <a:pt x="511635" y="211581"/>
                    <a:pt x="529512" y="202326"/>
                  </a:cubicBezTo>
                  <a:cubicBezTo>
                    <a:pt x="531826" y="201065"/>
                    <a:pt x="533719" y="198541"/>
                    <a:pt x="534980" y="196017"/>
                  </a:cubicBezTo>
                  <a:cubicBezTo>
                    <a:pt x="539818" y="186342"/>
                    <a:pt x="545707" y="176878"/>
                    <a:pt x="548862" y="166572"/>
                  </a:cubicBezTo>
                  <a:cubicBezTo>
                    <a:pt x="558536" y="135656"/>
                    <a:pt x="570104" y="105370"/>
                    <a:pt x="574731" y="72560"/>
                  </a:cubicBezTo>
                  <a:cubicBezTo>
                    <a:pt x="578096" y="49425"/>
                    <a:pt x="587139" y="27131"/>
                    <a:pt x="593870" y="3786"/>
                  </a:cubicBezTo>
                  <a:cubicBezTo>
                    <a:pt x="597024" y="5258"/>
                    <a:pt x="599338" y="6310"/>
                    <a:pt x="602072" y="7782"/>
                  </a:cubicBezTo>
                  <a:cubicBezTo>
                    <a:pt x="604175" y="5258"/>
                    <a:pt x="606278" y="2524"/>
                    <a:pt x="608592" y="0"/>
                  </a:cubicBezTo>
                  <a:cubicBezTo>
                    <a:pt x="607751" y="0"/>
                    <a:pt x="609223" y="0"/>
                    <a:pt x="610485" y="0"/>
                  </a:cubicBezTo>
                  <a:close/>
                  <a:moveTo>
                    <a:pt x="688934" y="530634"/>
                  </a:moveTo>
                  <a:cubicBezTo>
                    <a:pt x="683886" y="543674"/>
                    <a:pt x="681783" y="556503"/>
                    <a:pt x="674842" y="565757"/>
                  </a:cubicBezTo>
                  <a:cubicBezTo>
                    <a:pt x="667902" y="575011"/>
                    <a:pt x="664537" y="584265"/>
                    <a:pt x="663485" y="595202"/>
                  </a:cubicBezTo>
                  <a:cubicBezTo>
                    <a:pt x="662644" y="603825"/>
                    <a:pt x="661592" y="612658"/>
                    <a:pt x="660120" y="621281"/>
                  </a:cubicBezTo>
                  <a:cubicBezTo>
                    <a:pt x="656124" y="645678"/>
                    <a:pt x="663906" y="666289"/>
                    <a:pt x="679890" y="684166"/>
                  </a:cubicBezTo>
                  <a:cubicBezTo>
                    <a:pt x="683255" y="687952"/>
                    <a:pt x="688092" y="690055"/>
                    <a:pt x="692509" y="692789"/>
                  </a:cubicBezTo>
                  <a:cubicBezTo>
                    <a:pt x="703446" y="699309"/>
                    <a:pt x="714382" y="705829"/>
                    <a:pt x="725319" y="712349"/>
                  </a:cubicBezTo>
                  <a:cubicBezTo>
                    <a:pt x="732259" y="716556"/>
                    <a:pt x="738359" y="715925"/>
                    <a:pt x="743617" y="709194"/>
                  </a:cubicBezTo>
                  <a:cubicBezTo>
                    <a:pt x="768645" y="678067"/>
                    <a:pt x="793672" y="646940"/>
                    <a:pt x="819331" y="616444"/>
                  </a:cubicBezTo>
                  <a:cubicBezTo>
                    <a:pt x="834264" y="598356"/>
                    <a:pt x="845621" y="578797"/>
                    <a:pt x="852772" y="556293"/>
                  </a:cubicBezTo>
                  <a:cubicBezTo>
                    <a:pt x="863919" y="520539"/>
                    <a:pt x="875907" y="484995"/>
                    <a:pt x="888105" y="449661"/>
                  </a:cubicBezTo>
                  <a:cubicBezTo>
                    <a:pt x="900935" y="411804"/>
                    <a:pt x="899883" y="407387"/>
                    <a:pt x="868756" y="381518"/>
                  </a:cubicBezTo>
                  <a:cubicBezTo>
                    <a:pt x="809026" y="332093"/>
                    <a:pt x="741513" y="296339"/>
                    <a:pt x="670215" y="266894"/>
                  </a:cubicBezTo>
                  <a:cubicBezTo>
                    <a:pt x="646449" y="257009"/>
                    <a:pt x="621632" y="249017"/>
                    <a:pt x="602072" y="230509"/>
                  </a:cubicBezTo>
                  <a:cubicBezTo>
                    <a:pt x="594080" y="222938"/>
                    <a:pt x="589032" y="225041"/>
                    <a:pt x="582092" y="234505"/>
                  </a:cubicBezTo>
                  <a:cubicBezTo>
                    <a:pt x="580199" y="237239"/>
                    <a:pt x="577044" y="239343"/>
                    <a:pt x="574310" y="241025"/>
                  </a:cubicBezTo>
                  <a:cubicBezTo>
                    <a:pt x="541500" y="259954"/>
                    <a:pt x="508691" y="278672"/>
                    <a:pt x="476091" y="297601"/>
                  </a:cubicBezTo>
                  <a:cubicBezTo>
                    <a:pt x="419726" y="329990"/>
                    <a:pt x="370722" y="371423"/>
                    <a:pt x="324662" y="417062"/>
                  </a:cubicBezTo>
                  <a:cubicBezTo>
                    <a:pt x="306574" y="434939"/>
                    <a:pt x="303209" y="453237"/>
                    <a:pt x="313515" y="476582"/>
                  </a:cubicBezTo>
                  <a:cubicBezTo>
                    <a:pt x="328237" y="509812"/>
                    <a:pt x="341698" y="543884"/>
                    <a:pt x="353475" y="578166"/>
                  </a:cubicBezTo>
                  <a:cubicBezTo>
                    <a:pt x="361257" y="600670"/>
                    <a:pt x="373035" y="618968"/>
                    <a:pt x="390492" y="635373"/>
                  </a:cubicBezTo>
                  <a:cubicBezTo>
                    <a:pt x="417412" y="660821"/>
                    <a:pt x="446857" y="684166"/>
                    <a:pt x="467048" y="715925"/>
                  </a:cubicBezTo>
                  <a:cubicBezTo>
                    <a:pt x="473147" y="725389"/>
                    <a:pt x="481349" y="726020"/>
                    <a:pt x="490393" y="719500"/>
                  </a:cubicBezTo>
                  <a:cubicBezTo>
                    <a:pt x="495861" y="715504"/>
                    <a:pt x="502381" y="712770"/>
                    <a:pt x="508270" y="709615"/>
                  </a:cubicBezTo>
                  <a:cubicBezTo>
                    <a:pt x="515421" y="705829"/>
                    <a:pt x="526147" y="703936"/>
                    <a:pt x="529512" y="697837"/>
                  </a:cubicBezTo>
                  <a:cubicBezTo>
                    <a:pt x="541711" y="675543"/>
                    <a:pt x="550123" y="650726"/>
                    <a:pt x="544234" y="625277"/>
                  </a:cubicBezTo>
                  <a:cubicBezTo>
                    <a:pt x="538556" y="600670"/>
                    <a:pt x="538766" y="574801"/>
                    <a:pt x="526147" y="551876"/>
                  </a:cubicBezTo>
                  <a:cubicBezTo>
                    <a:pt x="525516" y="550614"/>
                    <a:pt x="525095" y="549142"/>
                    <a:pt x="525095" y="547880"/>
                  </a:cubicBezTo>
                  <a:cubicBezTo>
                    <a:pt x="524465" y="539888"/>
                    <a:pt x="520258" y="537574"/>
                    <a:pt x="512266" y="538416"/>
                  </a:cubicBezTo>
                  <a:cubicBezTo>
                    <a:pt x="500278" y="539678"/>
                    <a:pt x="492706" y="533368"/>
                    <a:pt x="491234" y="521590"/>
                  </a:cubicBezTo>
                  <a:cubicBezTo>
                    <a:pt x="490183" y="512967"/>
                    <a:pt x="489131" y="504134"/>
                    <a:pt x="488921" y="495511"/>
                  </a:cubicBezTo>
                  <a:cubicBezTo>
                    <a:pt x="488710" y="491094"/>
                    <a:pt x="490183" y="486677"/>
                    <a:pt x="491444" y="482261"/>
                  </a:cubicBezTo>
                  <a:cubicBezTo>
                    <a:pt x="493758" y="474479"/>
                    <a:pt x="496492" y="466697"/>
                    <a:pt x="498595" y="458915"/>
                  </a:cubicBezTo>
                  <a:cubicBezTo>
                    <a:pt x="502591" y="443562"/>
                    <a:pt x="506377" y="427998"/>
                    <a:pt x="510163" y="412645"/>
                  </a:cubicBezTo>
                  <a:cubicBezTo>
                    <a:pt x="510583" y="410752"/>
                    <a:pt x="510373" y="408859"/>
                    <a:pt x="510373" y="406966"/>
                  </a:cubicBezTo>
                  <a:cubicBezTo>
                    <a:pt x="510583" y="402970"/>
                    <a:pt x="510163" y="398764"/>
                    <a:pt x="511214" y="394978"/>
                  </a:cubicBezTo>
                  <a:cubicBezTo>
                    <a:pt x="512056" y="391403"/>
                    <a:pt x="515000" y="388248"/>
                    <a:pt x="516052" y="384673"/>
                  </a:cubicBezTo>
                  <a:cubicBezTo>
                    <a:pt x="522992" y="361748"/>
                    <a:pt x="537084" y="345553"/>
                    <a:pt x="560639" y="339454"/>
                  </a:cubicBezTo>
                  <a:cubicBezTo>
                    <a:pt x="586719" y="332724"/>
                    <a:pt x="613009" y="334827"/>
                    <a:pt x="638668" y="341768"/>
                  </a:cubicBezTo>
                  <a:cubicBezTo>
                    <a:pt x="660120" y="347657"/>
                    <a:pt x="676315" y="359855"/>
                    <a:pt x="681993" y="382990"/>
                  </a:cubicBezTo>
                  <a:cubicBezTo>
                    <a:pt x="683465" y="389300"/>
                    <a:pt x="687041" y="394978"/>
                    <a:pt x="688723" y="401288"/>
                  </a:cubicBezTo>
                  <a:cubicBezTo>
                    <a:pt x="692299" y="415169"/>
                    <a:pt x="695243" y="429471"/>
                    <a:pt x="698608" y="443352"/>
                  </a:cubicBezTo>
                  <a:cubicBezTo>
                    <a:pt x="701763" y="456602"/>
                    <a:pt x="705759" y="469641"/>
                    <a:pt x="707442" y="482892"/>
                  </a:cubicBezTo>
                  <a:cubicBezTo>
                    <a:pt x="708704" y="492146"/>
                    <a:pt x="706601" y="501610"/>
                    <a:pt x="706180" y="511074"/>
                  </a:cubicBezTo>
                  <a:cubicBezTo>
                    <a:pt x="704708" y="523483"/>
                    <a:pt x="699660" y="528951"/>
                    <a:pt x="688934" y="530634"/>
                  </a:cubicBezTo>
                  <a:close/>
                  <a:moveTo>
                    <a:pt x="240745" y="1741438"/>
                  </a:moveTo>
                  <a:cubicBezTo>
                    <a:pt x="252102" y="1746275"/>
                    <a:pt x="263249" y="1749640"/>
                    <a:pt x="272923" y="1755319"/>
                  </a:cubicBezTo>
                  <a:cubicBezTo>
                    <a:pt x="304471" y="1774458"/>
                    <a:pt x="334967" y="1795069"/>
                    <a:pt x="366726" y="1813577"/>
                  </a:cubicBezTo>
                  <a:cubicBezTo>
                    <a:pt x="386495" y="1825145"/>
                    <a:pt x="407738" y="1833978"/>
                    <a:pt x="428559" y="1843653"/>
                  </a:cubicBezTo>
                  <a:cubicBezTo>
                    <a:pt x="437182" y="1847649"/>
                    <a:pt x="446436" y="1851014"/>
                    <a:pt x="455270" y="1854800"/>
                  </a:cubicBezTo>
                  <a:cubicBezTo>
                    <a:pt x="456742" y="1855431"/>
                    <a:pt x="458424" y="1857113"/>
                    <a:pt x="458635" y="1858375"/>
                  </a:cubicBezTo>
                  <a:cubicBezTo>
                    <a:pt x="459055" y="1866998"/>
                    <a:pt x="465786" y="1868891"/>
                    <a:pt x="471885" y="1871205"/>
                  </a:cubicBezTo>
                  <a:cubicBezTo>
                    <a:pt x="488290" y="1877304"/>
                    <a:pt x="504484" y="1884034"/>
                    <a:pt x="521310" y="1888871"/>
                  </a:cubicBezTo>
                  <a:cubicBezTo>
                    <a:pt x="532667" y="1892026"/>
                    <a:pt x="544655" y="1892657"/>
                    <a:pt x="556433" y="1893078"/>
                  </a:cubicBezTo>
                  <a:cubicBezTo>
                    <a:pt x="572838" y="1893709"/>
                    <a:pt x="589453" y="1893288"/>
                    <a:pt x="606489" y="1893288"/>
                  </a:cubicBezTo>
                  <a:cubicBezTo>
                    <a:pt x="608802" y="1870784"/>
                    <a:pt x="610485" y="1847649"/>
                    <a:pt x="613850" y="1824935"/>
                  </a:cubicBezTo>
                  <a:cubicBezTo>
                    <a:pt x="623104" y="1761208"/>
                    <a:pt x="624787" y="1697271"/>
                    <a:pt x="621001" y="1633124"/>
                  </a:cubicBezTo>
                  <a:cubicBezTo>
                    <a:pt x="619318" y="1603469"/>
                    <a:pt x="607330" y="1577600"/>
                    <a:pt x="586088" y="1556568"/>
                  </a:cubicBezTo>
                  <a:cubicBezTo>
                    <a:pt x="578516" y="1549207"/>
                    <a:pt x="569683" y="1542687"/>
                    <a:pt x="557905" y="1548786"/>
                  </a:cubicBezTo>
                  <a:cubicBezTo>
                    <a:pt x="525726" y="1565612"/>
                    <a:pt x="492286" y="1580544"/>
                    <a:pt x="461790" y="1600314"/>
                  </a:cubicBezTo>
                  <a:cubicBezTo>
                    <a:pt x="407317" y="1635648"/>
                    <a:pt x="353265" y="1670981"/>
                    <a:pt x="295638" y="1700636"/>
                  </a:cubicBezTo>
                  <a:cubicBezTo>
                    <a:pt x="275868" y="1710942"/>
                    <a:pt x="257360" y="1723561"/>
                    <a:pt x="240745" y="1741438"/>
                  </a:cubicBezTo>
                  <a:close/>
                </a:path>
              </a:pathLst>
            </a:custGeom>
            <a:solidFill>
              <a:schemeClr val="accent5"/>
            </a:solidFill>
            <a:ln w="20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Graphic 264">
              <a:extLst>
                <a:ext uri="{FF2B5EF4-FFF2-40B4-BE49-F238E27FC236}">
                  <a16:creationId xmlns:a16="http://schemas.microsoft.com/office/drawing/2014/main" id="{96D2911D-1D0E-44A4-8456-7149A80E2C7F}"/>
                </a:ext>
              </a:extLst>
            </p:cNvPr>
            <p:cNvSpPr/>
            <p:nvPr/>
          </p:nvSpPr>
          <p:spPr>
            <a:xfrm>
              <a:off x="9371337" y="2124166"/>
              <a:ext cx="1226415" cy="1150231"/>
            </a:xfrm>
            <a:custGeom>
              <a:avLst/>
              <a:gdLst>
                <a:gd name="connsiteX0" fmla="*/ 5432 w 4444818"/>
                <a:gd name="connsiteY0" fmla="*/ 4068231 h 4168715"/>
                <a:gd name="connsiteX1" fmla="*/ 33947 w 4444818"/>
                <a:gd name="connsiteY1" fmla="*/ 4047863 h 4168715"/>
                <a:gd name="connsiteX2" fmla="*/ 123568 w 4444818"/>
                <a:gd name="connsiteY2" fmla="*/ 3996716 h 4168715"/>
                <a:gd name="connsiteX3" fmla="*/ 329514 w 4444818"/>
                <a:gd name="connsiteY3" fmla="*/ 3912527 h 4168715"/>
                <a:gd name="connsiteX4" fmla="*/ 454892 w 4444818"/>
                <a:gd name="connsiteY4" fmla="*/ 3829696 h 4168715"/>
                <a:gd name="connsiteX5" fmla="*/ 507850 w 4444818"/>
                <a:gd name="connsiteY5" fmla="*/ 3785791 h 4168715"/>
                <a:gd name="connsiteX6" fmla="*/ 604713 w 4444818"/>
                <a:gd name="connsiteY6" fmla="*/ 3788054 h 4168715"/>
                <a:gd name="connsiteX7" fmla="*/ 670344 w 4444818"/>
                <a:gd name="connsiteY7" fmla="*/ 3823359 h 4168715"/>
                <a:gd name="connsiteX8" fmla="*/ 707459 w 4444818"/>
                <a:gd name="connsiteY8" fmla="*/ 3847801 h 4168715"/>
                <a:gd name="connsiteX9" fmla="*/ 728733 w 4444818"/>
                <a:gd name="connsiteY9" fmla="*/ 3850969 h 4168715"/>
                <a:gd name="connsiteX10" fmla="*/ 843701 w 4444818"/>
                <a:gd name="connsiteY10" fmla="*/ 3827885 h 4168715"/>
                <a:gd name="connsiteX11" fmla="*/ 1085405 w 4444818"/>
                <a:gd name="connsiteY11" fmla="*/ 3791675 h 4168715"/>
                <a:gd name="connsiteX12" fmla="*/ 1388214 w 4444818"/>
                <a:gd name="connsiteY12" fmla="*/ 3759086 h 4168715"/>
                <a:gd name="connsiteX13" fmla="*/ 1543013 w 4444818"/>
                <a:gd name="connsiteY13" fmla="*/ 3779907 h 4168715"/>
                <a:gd name="connsiteX14" fmla="*/ 2066252 w 4444818"/>
                <a:gd name="connsiteY14" fmla="*/ 3764970 h 4168715"/>
                <a:gd name="connsiteX15" fmla="*/ 2458229 w 4444818"/>
                <a:gd name="connsiteY15" fmla="*/ 3648644 h 4168715"/>
                <a:gd name="connsiteX16" fmla="*/ 2505755 w 4444818"/>
                <a:gd name="connsiteY16" fmla="*/ 3637781 h 4168715"/>
                <a:gd name="connsiteX17" fmla="*/ 2510734 w 4444818"/>
                <a:gd name="connsiteY17" fmla="*/ 3636423 h 4168715"/>
                <a:gd name="connsiteX18" fmla="*/ 2561881 w 4444818"/>
                <a:gd name="connsiteY18" fmla="*/ 3599308 h 4168715"/>
                <a:gd name="connsiteX19" fmla="*/ 2589039 w 4444818"/>
                <a:gd name="connsiteY19" fmla="*/ 3579392 h 4168715"/>
                <a:gd name="connsiteX20" fmla="*/ 2602165 w 4444818"/>
                <a:gd name="connsiteY20" fmla="*/ 3558571 h 4168715"/>
                <a:gd name="connsiteX21" fmla="*/ 2639734 w 4444818"/>
                <a:gd name="connsiteY21" fmla="*/ 3531413 h 4168715"/>
                <a:gd name="connsiteX22" fmla="*/ 2757417 w 4444818"/>
                <a:gd name="connsiteY22" fmla="*/ 3377972 h 4168715"/>
                <a:gd name="connsiteX23" fmla="*/ 2919911 w 4444818"/>
                <a:gd name="connsiteY23" fmla="*/ 3291067 h 4168715"/>
                <a:gd name="connsiteX24" fmla="*/ 3016321 w 4444818"/>
                <a:gd name="connsiteY24" fmla="*/ 3249425 h 4168715"/>
                <a:gd name="connsiteX25" fmla="*/ 3027637 w 4444818"/>
                <a:gd name="connsiteY25" fmla="*/ 3233130 h 4168715"/>
                <a:gd name="connsiteX26" fmla="*/ 3147584 w 4444818"/>
                <a:gd name="connsiteY26" fmla="*/ 3220457 h 4168715"/>
                <a:gd name="connsiteX27" fmla="*/ 3234941 w 4444818"/>
                <a:gd name="connsiteY27" fmla="*/ 3090100 h 4168715"/>
                <a:gd name="connsiteX28" fmla="*/ 3260741 w 4444818"/>
                <a:gd name="connsiteY28" fmla="*/ 3034426 h 4168715"/>
                <a:gd name="connsiteX29" fmla="*/ 3267078 w 4444818"/>
                <a:gd name="connsiteY29" fmla="*/ 3003195 h 4168715"/>
                <a:gd name="connsiteX30" fmla="*/ 3274772 w 4444818"/>
                <a:gd name="connsiteY30" fmla="*/ 2968795 h 4168715"/>
                <a:gd name="connsiteX31" fmla="*/ 3289256 w 4444818"/>
                <a:gd name="connsiteY31" fmla="*/ 2928059 h 4168715"/>
                <a:gd name="connsiteX32" fmla="*/ 3291972 w 4444818"/>
                <a:gd name="connsiteY32" fmla="*/ 2712607 h 4168715"/>
                <a:gd name="connsiteX33" fmla="*/ 3302383 w 4444818"/>
                <a:gd name="connsiteY33" fmla="*/ 2637923 h 4168715"/>
                <a:gd name="connsiteX34" fmla="*/ 3299667 w 4444818"/>
                <a:gd name="connsiteY34" fmla="*/ 2605786 h 4168715"/>
                <a:gd name="connsiteX35" fmla="*/ 3272962 w 4444818"/>
                <a:gd name="connsiteY35" fmla="*/ 2507113 h 4168715"/>
                <a:gd name="connsiteX36" fmla="*/ 3264815 w 4444818"/>
                <a:gd name="connsiteY36" fmla="*/ 2323799 h 4168715"/>
                <a:gd name="connsiteX37" fmla="*/ 3276583 w 4444818"/>
                <a:gd name="connsiteY37" fmla="*/ 2223767 h 4168715"/>
                <a:gd name="connsiteX38" fmla="*/ 3341309 w 4444818"/>
                <a:gd name="connsiteY38" fmla="*/ 2052221 h 4168715"/>
                <a:gd name="connsiteX39" fmla="*/ 3336330 w 4444818"/>
                <a:gd name="connsiteY39" fmla="*/ 2010126 h 4168715"/>
                <a:gd name="connsiteX40" fmla="*/ 3310983 w 4444818"/>
                <a:gd name="connsiteY40" fmla="*/ 2006053 h 4168715"/>
                <a:gd name="connsiteX41" fmla="*/ 3248520 w 4444818"/>
                <a:gd name="connsiteY41" fmla="*/ 2001074 h 4168715"/>
                <a:gd name="connsiteX42" fmla="*/ 3237204 w 4444818"/>
                <a:gd name="connsiteY42" fmla="*/ 1997453 h 4168715"/>
                <a:gd name="connsiteX43" fmla="*/ 3153920 w 4444818"/>
                <a:gd name="connsiteY43" fmla="*/ 1962148 h 4168715"/>
                <a:gd name="connsiteX44" fmla="*/ 3064300 w 4444818"/>
                <a:gd name="connsiteY44" fmla="*/ 1738096 h 4168715"/>
                <a:gd name="connsiteX45" fmla="*/ 3059773 w 4444818"/>
                <a:gd name="connsiteY45" fmla="*/ 1705960 h 4168715"/>
                <a:gd name="connsiteX46" fmla="*/ 3040763 w 4444818"/>
                <a:gd name="connsiteY46" fmla="*/ 1663865 h 4168715"/>
                <a:gd name="connsiteX47" fmla="*/ 2974679 w 4444818"/>
                <a:gd name="connsiteY47" fmla="*/ 1721349 h 4168715"/>
                <a:gd name="connsiteX48" fmla="*/ 2973321 w 4444818"/>
                <a:gd name="connsiteY48" fmla="*/ 1917790 h 4168715"/>
                <a:gd name="connsiteX49" fmla="*/ 3000479 w 4444818"/>
                <a:gd name="connsiteY49" fmla="*/ 2056747 h 4168715"/>
                <a:gd name="connsiteX50" fmla="*/ 3017226 w 4444818"/>
                <a:gd name="connsiteY50" fmla="*/ 2092505 h 4168715"/>
                <a:gd name="connsiteX51" fmla="*/ 3033974 w 4444818"/>
                <a:gd name="connsiteY51" fmla="*/ 2177147 h 4168715"/>
                <a:gd name="connsiteX52" fmla="*/ 3040310 w 4444818"/>
                <a:gd name="connsiteY52" fmla="*/ 2200683 h 4168715"/>
                <a:gd name="connsiteX53" fmla="*/ 3050268 w 4444818"/>
                <a:gd name="connsiteY53" fmla="*/ 2276272 h 4168715"/>
                <a:gd name="connsiteX54" fmla="*/ 3034426 w 4444818"/>
                <a:gd name="connsiteY54" fmla="*/ 2320178 h 4168715"/>
                <a:gd name="connsiteX55" fmla="*/ 3058416 w 4444818"/>
                <a:gd name="connsiteY55" fmla="*/ 2402556 h 4168715"/>
                <a:gd name="connsiteX56" fmla="*/ 3050721 w 4444818"/>
                <a:gd name="connsiteY56" fmla="*/ 2462303 h 4168715"/>
                <a:gd name="connsiteX57" fmla="*/ 3027184 w 4444818"/>
                <a:gd name="connsiteY57" fmla="*/ 2436503 h 4168715"/>
                <a:gd name="connsiteX58" fmla="*/ 3050721 w 4444818"/>
                <a:gd name="connsiteY58" fmla="*/ 2496250 h 4168715"/>
                <a:gd name="connsiteX59" fmla="*/ 3019037 w 4444818"/>
                <a:gd name="connsiteY59" fmla="*/ 2452345 h 4168715"/>
                <a:gd name="connsiteX60" fmla="*/ 3032163 w 4444818"/>
                <a:gd name="connsiteY60" fmla="*/ 2548303 h 4168715"/>
                <a:gd name="connsiteX61" fmla="*/ 3020847 w 4444818"/>
                <a:gd name="connsiteY61" fmla="*/ 2571387 h 4168715"/>
                <a:gd name="connsiteX62" fmla="*/ 3000479 w 4444818"/>
                <a:gd name="connsiteY62" fmla="*/ 2640639 h 4168715"/>
                <a:gd name="connsiteX63" fmla="*/ 3014963 w 4444818"/>
                <a:gd name="connsiteY63" fmla="*/ 2697218 h 4168715"/>
                <a:gd name="connsiteX64" fmla="*/ 2987806 w 4444818"/>
                <a:gd name="connsiteY64" fmla="*/ 2681376 h 4168715"/>
                <a:gd name="connsiteX65" fmla="*/ 3004553 w 4444818"/>
                <a:gd name="connsiteY65" fmla="*/ 2733428 h 4168715"/>
                <a:gd name="connsiteX66" fmla="*/ 2969248 w 4444818"/>
                <a:gd name="connsiteY66" fmla="*/ 2706723 h 4168715"/>
                <a:gd name="connsiteX67" fmla="*/ 2964721 w 4444818"/>
                <a:gd name="connsiteY67" fmla="*/ 2790007 h 4168715"/>
                <a:gd name="connsiteX68" fmla="*/ 2952500 w 4444818"/>
                <a:gd name="connsiteY68" fmla="*/ 2735691 h 4168715"/>
                <a:gd name="connsiteX69" fmla="*/ 2953858 w 4444818"/>
                <a:gd name="connsiteY69" fmla="*/ 2836627 h 4168715"/>
                <a:gd name="connsiteX70" fmla="*/ 2938922 w 4444818"/>
                <a:gd name="connsiteY70" fmla="*/ 2803585 h 4168715"/>
                <a:gd name="connsiteX71" fmla="*/ 2960195 w 4444818"/>
                <a:gd name="connsiteY71" fmla="*/ 2906332 h 4168715"/>
                <a:gd name="connsiteX72" fmla="*/ 2927153 w 4444818"/>
                <a:gd name="connsiteY72" fmla="*/ 2888680 h 4168715"/>
                <a:gd name="connsiteX73" fmla="*/ 2914932 w 4444818"/>
                <a:gd name="connsiteY73" fmla="*/ 2857448 h 4168715"/>
                <a:gd name="connsiteX74" fmla="*/ 2892753 w 4444818"/>
                <a:gd name="connsiteY74" fmla="*/ 2808564 h 4168715"/>
                <a:gd name="connsiteX75" fmla="*/ 2871480 w 4444818"/>
                <a:gd name="connsiteY75" fmla="*/ 2776880 h 4168715"/>
                <a:gd name="connsiteX76" fmla="*/ 2860617 w 4444818"/>
                <a:gd name="connsiteY76" fmla="*/ 2602618 h 4168715"/>
                <a:gd name="connsiteX77" fmla="*/ 2824859 w 4444818"/>
                <a:gd name="connsiteY77" fmla="*/ 2523861 h 4168715"/>
                <a:gd name="connsiteX78" fmla="*/ 2829385 w 4444818"/>
                <a:gd name="connsiteY78" fmla="*/ 2450082 h 4168715"/>
                <a:gd name="connsiteX79" fmla="*/ 2802680 w 4444818"/>
                <a:gd name="connsiteY79" fmla="*/ 2355483 h 4168715"/>
                <a:gd name="connsiteX80" fmla="*/ 2801775 w 4444818"/>
                <a:gd name="connsiteY80" fmla="*/ 2186199 h 4168715"/>
                <a:gd name="connsiteX81" fmla="*/ 2809017 w 4444818"/>
                <a:gd name="connsiteY81" fmla="*/ 2061726 h 4168715"/>
                <a:gd name="connsiteX82" fmla="*/ 2813543 w 4444818"/>
                <a:gd name="connsiteY82" fmla="*/ 1864380 h 4168715"/>
                <a:gd name="connsiteX83" fmla="*/ 2819427 w 4444818"/>
                <a:gd name="connsiteY83" fmla="*/ 1826812 h 4168715"/>
                <a:gd name="connsiteX84" fmla="*/ 2816259 w 4444818"/>
                <a:gd name="connsiteY84" fmla="*/ 1794222 h 4168715"/>
                <a:gd name="connsiteX85" fmla="*/ 2815806 w 4444818"/>
                <a:gd name="connsiteY85" fmla="*/ 1786075 h 4168715"/>
                <a:gd name="connsiteX86" fmla="*/ 2837080 w 4444818"/>
                <a:gd name="connsiteY86" fmla="*/ 1706865 h 4168715"/>
                <a:gd name="connsiteX87" fmla="*/ 2844775 w 4444818"/>
                <a:gd name="connsiteY87" fmla="*/ 1697812 h 4168715"/>
                <a:gd name="connsiteX88" fmla="*/ 2873290 w 4444818"/>
                <a:gd name="connsiteY88" fmla="*/ 1669749 h 4168715"/>
                <a:gd name="connsiteX89" fmla="*/ 2947974 w 4444818"/>
                <a:gd name="connsiteY89" fmla="*/ 1621771 h 4168715"/>
                <a:gd name="connsiteX90" fmla="*/ 2964721 w 4444818"/>
                <a:gd name="connsiteY90" fmla="*/ 1610455 h 4168715"/>
                <a:gd name="connsiteX91" fmla="*/ 2955216 w 4444818"/>
                <a:gd name="connsiteY91" fmla="*/ 1569266 h 4168715"/>
                <a:gd name="connsiteX92" fmla="*/ 2932132 w 4444818"/>
                <a:gd name="connsiteY92" fmla="*/ 1552518 h 4168715"/>
                <a:gd name="connsiteX93" fmla="*/ 2964721 w 4444818"/>
                <a:gd name="connsiteY93" fmla="*/ 1552518 h 4168715"/>
                <a:gd name="connsiteX94" fmla="*/ 2966984 w 4444818"/>
                <a:gd name="connsiteY94" fmla="*/ 1534413 h 4168715"/>
                <a:gd name="connsiteX95" fmla="*/ 2996405 w 4444818"/>
                <a:gd name="connsiteY95" fmla="*/ 1591444 h 4168715"/>
                <a:gd name="connsiteX96" fmla="*/ 3033068 w 4444818"/>
                <a:gd name="connsiteY96" fmla="*/ 1541655 h 4168715"/>
                <a:gd name="connsiteX97" fmla="*/ 3096889 w 4444818"/>
                <a:gd name="connsiteY97" fmla="*/ 1413561 h 4168715"/>
                <a:gd name="connsiteX98" fmla="*/ 3188773 w 4444818"/>
                <a:gd name="connsiteY98" fmla="*/ 1299498 h 4168715"/>
                <a:gd name="connsiteX99" fmla="*/ 3302383 w 4444818"/>
                <a:gd name="connsiteY99" fmla="*/ 1256499 h 4168715"/>
                <a:gd name="connsiteX100" fmla="*/ 3381140 w 4444818"/>
                <a:gd name="connsiteY100" fmla="*/ 1237036 h 4168715"/>
                <a:gd name="connsiteX101" fmla="*/ 3458087 w 4444818"/>
                <a:gd name="connsiteY101" fmla="*/ 1259667 h 4168715"/>
                <a:gd name="connsiteX102" fmla="*/ 3529603 w 4444818"/>
                <a:gd name="connsiteY102" fmla="*/ 1293162 h 4168715"/>
                <a:gd name="connsiteX103" fmla="*/ 3613792 w 4444818"/>
                <a:gd name="connsiteY103" fmla="*/ 1348383 h 4168715"/>
                <a:gd name="connsiteX104" fmla="*/ 3630086 w 4444818"/>
                <a:gd name="connsiteY104" fmla="*/ 1362414 h 4168715"/>
                <a:gd name="connsiteX105" fmla="*/ 3636423 w 4444818"/>
                <a:gd name="connsiteY105" fmla="*/ 1328014 h 4168715"/>
                <a:gd name="connsiteX106" fmla="*/ 3629181 w 4444818"/>
                <a:gd name="connsiteY106" fmla="*/ 1168689 h 4168715"/>
                <a:gd name="connsiteX107" fmla="*/ 3637781 w 4444818"/>
                <a:gd name="connsiteY107" fmla="*/ 842796 h 4168715"/>
                <a:gd name="connsiteX108" fmla="*/ 3618318 w 4444818"/>
                <a:gd name="connsiteY108" fmla="*/ 584344 h 4168715"/>
                <a:gd name="connsiteX109" fmla="*/ 3589350 w 4444818"/>
                <a:gd name="connsiteY109" fmla="*/ 530029 h 4168715"/>
                <a:gd name="connsiteX110" fmla="*/ 3520550 w 4444818"/>
                <a:gd name="connsiteY110" fmla="*/ 470282 h 4168715"/>
                <a:gd name="connsiteX111" fmla="*/ 3449487 w 4444818"/>
                <a:gd name="connsiteY111" fmla="*/ 300546 h 4168715"/>
                <a:gd name="connsiteX112" fmla="*/ 3434551 w 4444818"/>
                <a:gd name="connsiteY112" fmla="*/ 253925 h 4168715"/>
                <a:gd name="connsiteX113" fmla="*/ 3478455 w 4444818"/>
                <a:gd name="connsiteY113" fmla="*/ 262525 h 4168715"/>
                <a:gd name="connsiteX114" fmla="*/ 3535487 w 4444818"/>
                <a:gd name="connsiteY114" fmla="*/ 349430 h 4168715"/>
                <a:gd name="connsiteX115" fmla="*/ 3554045 w 4444818"/>
                <a:gd name="connsiteY115" fmla="*/ 369345 h 4168715"/>
                <a:gd name="connsiteX116" fmla="*/ 3559024 w 4444818"/>
                <a:gd name="connsiteY116" fmla="*/ 338114 h 4168715"/>
                <a:gd name="connsiteX117" fmla="*/ 3542729 w 4444818"/>
                <a:gd name="connsiteY117" fmla="*/ 76494 h 4168715"/>
                <a:gd name="connsiteX118" fmla="*/ 3549971 w 4444818"/>
                <a:gd name="connsiteY118" fmla="*/ 47073 h 4168715"/>
                <a:gd name="connsiteX119" fmla="*/ 3571697 w 4444818"/>
                <a:gd name="connsiteY119" fmla="*/ 34400 h 4168715"/>
                <a:gd name="connsiteX120" fmla="*/ 3588897 w 4444818"/>
                <a:gd name="connsiteY120" fmla="*/ 52505 h 4168715"/>
                <a:gd name="connsiteX121" fmla="*/ 3600213 w 4444818"/>
                <a:gd name="connsiteY121" fmla="*/ 135789 h 4168715"/>
                <a:gd name="connsiteX122" fmla="*/ 3595686 w 4444818"/>
                <a:gd name="connsiteY122" fmla="*/ 43452 h 4168715"/>
                <a:gd name="connsiteX123" fmla="*/ 3614244 w 4444818"/>
                <a:gd name="connsiteY123" fmla="*/ 0 h 4168715"/>
                <a:gd name="connsiteX124" fmla="*/ 3648644 w 4444818"/>
                <a:gd name="connsiteY124" fmla="*/ 39831 h 4168715"/>
                <a:gd name="connsiteX125" fmla="*/ 3668107 w 4444818"/>
                <a:gd name="connsiteY125" fmla="*/ 157062 h 4168715"/>
                <a:gd name="connsiteX126" fmla="*/ 3675802 w 4444818"/>
                <a:gd name="connsiteY126" fmla="*/ 182862 h 4168715"/>
                <a:gd name="connsiteX127" fmla="*/ 3676707 w 4444818"/>
                <a:gd name="connsiteY127" fmla="*/ 138957 h 4168715"/>
                <a:gd name="connsiteX128" fmla="*/ 3669918 w 4444818"/>
                <a:gd name="connsiteY128" fmla="*/ 56126 h 4168715"/>
                <a:gd name="connsiteX129" fmla="*/ 3691644 w 4444818"/>
                <a:gd name="connsiteY129" fmla="*/ 19463 h 4168715"/>
                <a:gd name="connsiteX130" fmla="*/ 3725591 w 4444818"/>
                <a:gd name="connsiteY130" fmla="*/ 57937 h 4168715"/>
                <a:gd name="connsiteX131" fmla="*/ 3746412 w 4444818"/>
                <a:gd name="connsiteY131" fmla="*/ 236725 h 4168715"/>
                <a:gd name="connsiteX132" fmla="*/ 3750033 w 4444818"/>
                <a:gd name="connsiteY132" fmla="*/ 262978 h 4168715"/>
                <a:gd name="connsiteX133" fmla="*/ 3774928 w 4444818"/>
                <a:gd name="connsiteY133" fmla="*/ 114515 h 4168715"/>
                <a:gd name="connsiteX134" fmla="*/ 3799822 w 4444818"/>
                <a:gd name="connsiteY134" fmla="*/ 92789 h 4168715"/>
                <a:gd name="connsiteX135" fmla="*/ 3815212 w 4444818"/>
                <a:gd name="connsiteY135" fmla="*/ 112252 h 4168715"/>
                <a:gd name="connsiteX136" fmla="*/ 3814306 w 4444818"/>
                <a:gd name="connsiteY136" fmla="*/ 178336 h 4168715"/>
                <a:gd name="connsiteX137" fmla="*/ 3813854 w 4444818"/>
                <a:gd name="connsiteY137" fmla="*/ 301451 h 4168715"/>
                <a:gd name="connsiteX138" fmla="*/ 3802085 w 4444818"/>
                <a:gd name="connsiteY138" fmla="*/ 494724 h 4168715"/>
                <a:gd name="connsiteX139" fmla="*/ 3802991 w 4444818"/>
                <a:gd name="connsiteY139" fmla="*/ 554471 h 4168715"/>
                <a:gd name="connsiteX140" fmla="*/ 3886274 w 4444818"/>
                <a:gd name="connsiteY140" fmla="*/ 884437 h 4168715"/>
                <a:gd name="connsiteX141" fmla="*/ 3944211 w 4444818"/>
                <a:gd name="connsiteY141" fmla="*/ 1189510 h 4168715"/>
                <a:gd name="connsiteX142" fmla="*/ 3938327 w 4444818"/>
                <a:gd name="connsiteY142" fmla="*/ 1286825 h 4168715"/>
                <a:gd name="connsiteX143" fmla="*/ 3920674 w 4444818"/>
                <a:gd name="connsiteY143" fmla="*/ 1367393 h 4168715"/>
                <a:gd name="connsiteX144" fmla="*/ 3914790 w 4444818"/>
                <a:gd name="connsiteY144" fmla="*/ 1418993 h 4168715"/>
                <a:gd name="connsiteX145" fmla="*/ 3874506 w 4444818"/>
                <a:gd name="connsiteY145" fmla="*/ 1624939 h 4168715"/>
                <a:gd name="connsiteX146" fmla="*/ 3883106 w 4444818"/>
                <a:gd name="connsiteY146" fmla="*/ 1656170 h 4168715"/>
                <a:gd name="connsiteX147" fmla="*/ 3876769 w 4444818"/>
                <a:gd name="connsiteY147" fmla="*/ 1747601 h 4168715"/>
                <a:gd name="connsiteX148" fmla="*/ 3845085 w 4444818"/>
                <a:gd name="connsiteY148" fmla="*/ 1768875 h 4168715"/>
                <a:gd name="connsiteX149" fmla="*/ 3828338 w 4444818"/>
                <a:gd name="connsiteY149" fmla="*/ 1787433 h 4168715"/>
                <a:gd name="connsiteX150" fmla="*/ 3784433 w 4444818"/>
                <a:gd name="connsiteY150" fmla="*/ 1898780 h 4168715"/>
                <a:gd name="connsiteX151" fmla="*/ 3759538 w 4444818"/>
                <a:gd name="connsiteY151" fmla="*/ 2030947 h 4168715"/>
                <a:gd name="connsiteX152" fmla="*/ 3779454 w 4444818"/>
                <a:gd name="connsiteY152" fmla="*/ 2107442 h 4168715"/>
                <a:gd name="connsiteX153" fmla="*/ 3842369 w 4444818"/>
                <a:gd name="connsiteY153" fmla="*/ 2240515 h 4168715"/>
                <a:gd name="connsiteX154" fmla="*/ 3918411 w 4444818"/>
                <a:gd name="connsiteY154" fmla="*/ 2314293 h 4168715"/>
                <a:gd name="connsiteX155" fmla="*/ 4044695 w 4444818"/>
                <a:gd name="connsiteY155" fmla="*/ 2452345 h 4168715"/>
                <a:gd name="connsiteX156" fmla="*/ 4089958 w 4444818"/>
                <a:gd name="connsiteY156" fmla="*/ 2546492 h 4168715"/>
                <a:gd name="connsiteX157" fmla="*/ 3996716 w 4444818"/>
                <a:gd name="connsiteY157" fmla="*/ 2772354 h 4168715"/>
                <a:gd name="connsiteX158" fmla="*/ 3904380 w 4444818"/>
                <a:gd name="connsiteY158" fmla="*/ 2985090 h 4168715"/>
                <a:gd name="connsiteX159" fmla="*/ 3892159 w 4444818"/>
                <a:gd name="connsiteY159" fmla="*/ 3088289 h 4168715"/>
                <a:gd name="connsiteX160" fmla="*/ 3845990 w 4444818"/>
                <a:gd name="connsiteY160" fmla="*/ 3233130 h 4168715"/>
                <a:gd name="connsiteX161" fmla="*/ 3799370 w 4444818"/>
                <a:gd name="connsiteY161" fmla="*/ 3320488 h 4168715"/>
                <a:gd name="connsiteX162" fmla="*/ 3606097 w 4444818"/>
                <a:gd name="connsiteY162" fmla="*/ 3650455 h 4168715"/>
                <a:gd name="connsiteX163" fmla="*/ 3597497 w 4444818"/>
                <a:gd name="connsiteY163" fmla="*/ 3665844 h 4168715"/>
                <a:gd name="connsiteX164" fmla="*/ 3743243 w 4444818"/>
                <a:gd name="connsiteY164" fmla="*/ 3665844 h 4168715"/>
                <a:gd name="connsiteX165" fmla="*/ 4199041 w 4444818"/>
                <a:gd name="connsiteY165" fmla="*/ 3699791 h 4168715"/>
                <a:gd name="connsiteX166" fmla="*/ 4370588 w 4444818"/>
                <a:gd name="connsiteY166" fmla="*/ 3763612 h 4168715"/>
                <a:gd name="connsiteX167" fmla="*/ 4446177 w 4444818"/>
                <a:gd name="connsiteY167" fmla="*/ 3870433 h 4168715"/>
                <a:gd name="connsiteX168" fmla="*/ 4447082 w 4444818"/>
                <a:gd name="connsiteY168" fmla="*/ 3932895 h 4168715"/>
                <a:gd name="connsiteX169" fmla="*/ 4344788 w 4444818"/>
                <a:gd name="connsiteY169" fmla="*/ 4110326 h 4168715"/>
                <a:gd name="connsiteX170" fmla="*/ 4235252 w 4444818"/>
                <a:gd name="connsiteY170" fmla="*/ 4164642 h 4168715"/>
                <a:gd name="connsiteX171" fmla="*/ 4228462 w 4444818"/>
                <a:gd name="connsiteY171" fmla="*/ 4165547 h 4168715"/>
                <a:gd name="connsiteX172" fmla="*/ 4103536 w 4444818"/>
                <a:gd name="connsiteY172" fmla="*/ 4168715 h 4168715"/>
                <a:gd name="connsiteX173" fmla="*/ 3229962 w 4444818"/>
                <a:gd name="connsiteY173" fmla="*/ 4150157 h 4168715"/>
                <a:gd name="connsiteX174" fmla="*/ 3121784 w 4444818"/>
                <a:gd name="connsiteY174" fmla="*/ 4133863 h 4168715"/>
                <a:gd name="connsiteX175" fmla="*/ 2948427 w 4444818"/>
                <a:gd name="connsiteY175" fmla="*/ 4032926 h 4168715"/>
                <a:gd name="connsiteX176" fmla="*/ 2896374 w 4444818"/>
                <a:gd name="connsiteY176" fmla="*/ 4020253 h 4168715"/>
                <a:gd name="connsiteX177" fmla="*/ 2628871 w 4444818"/>
                <a:gd name="connsiteY177" fmla="*/ 4062800 h 4168715"/>
                <a:gd name="connsiteX178" fmla="*/ 2300714 w 4444818"/>
                <a:gd name="connsiteY178" fmla="*/ 4108063 h 4168715"/>
                <a:gd name="connsiteX179" fmla="*/ 1807801 w 4444818"/>
                <a:gd name="connsiteY179" fmla="*/ 4115305 h 4168715"/>
                <a:gd name="connsiteX180" fmla="*/ 1712296 w 4444818"/>
                <a:gd name="connsiteY180" fmla="*/ 4100821 h 4168715"/>
                <a:gd name="connsiteX181" fmla="*/ 1575150 w 4444818"/>
                <a:gd name="connsiteY181" fmla="*/ 4072305 h 4168715"/>
                <a:gd name="connsiteX182" fmla="*/ 1333898 w 4444818"/>
                <a:gd name="connsiteY182" fmla="*/ 4064158 h 4168715"/>
                <a:gd name="connsiteX183" fmla="*/ 1092647 w 4444818"/>
                <a:gd name="connsiteY183" fmla="*/ 4052389 h 4168715"/>
                <a:gd name="connsiteX184" fmla="*/ 711986 w 4444818"/>
                <a:gd name="connsiteY184" fmla="*/ 4069137 h 4168715"/>
                <a:gd name="connsiteX185" fmla="*/ 502418 w 4444818"/>
                <a:gd name="connsiteY185" fmla="*/ 4094031 h 4168715"/>
                <a:gd name="connsiteX186" fmla="*/ 413250 w 4444818"/>
                <a:gd name="connsiteY186" fmla="*/ 4100368 h 4168715"/>
                <a:gd name="connsiteX187" fmla="*/ 327251 w 4444818"/>
                <a:gd name="connsiteY187" fmla="*/ 4110326 h 4168715"/>
                <a:gd name="connsiteX188" fmla="*/ 242157 w 4444818"/>
                <a:gd name="connsiteY188" fmla="*/ 4110326 h 4168715"/>
                <a:gd name="connsiteX189" fmla="*/ 43905 w 4444818"/>
                <a:gd name="connsiteY189" fmla="*/ 4108063 h 4168715"/>
                <a:gd name="connsiteX190" fmla="*/ 0 w 4444818"/>
                <a:gd name="connsiteY190" fmla="*/ 4089052 h 4168715"/>
                <a:gd name="connsiteX191" fmla="*/ 5432 w 4444818"/>
                <a:gd name="connsiteY191" fmla="*/ 4068231 h 4168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</a:cxnLst>
              <a:rect l="l" t="t" r="r" b="b"/>
              <a:pathLst>
                <a:path w="4444818" h="4168715">
                  <a:moveTo>
                    <a:pt x="5432" y="4068231"/>
                  </a:moveTo>
                  <a:cubicBezTo>
                    <a:pt x="14937" y="4060989"/>
                    <a:pt x="23537" y="4052842"/>
                    <a:pt x="33947" y="4047863"/>
                  </a:cubicBezTo>
                  <a:cubicBezTo>
                    <a:pt x="64726" y="4032474"/>
                    <a:pt x="96863" y="4021611"/>
                    <a:pt x="123568" y="3996716"/>
                  </a:cubicBezTo>
                  <a:cubicBezTo>
                    <a:pt x="182410" y="3941495"/>
                    <a:pt x="253925" y="3938327"/>
                    <a:pt x="329514" y="3912527"/>
                  </a:cubicBezTo>
                  <a:cubicBezTo>
                    <a:pt x="379303" y="3895780"/>
                    <a:pt x="420945" y="3869980"/>
                    <a:pt x="454892" y="3829696"/>
                  </a:cubicBezTo>
                  <a:cubicBezTo>
                    <a:pt x="469829" y="3812496"/>
                    <a:pt x="488387" y="3797559"/>
                    <a:pt x="507850" y="3785791"/>
                  </a:cubicBezTo>
                  <a:cubicBezTo>
                    <a:pt x="539534" y="3766780"/>
                    <a:pt x="572576" y="3768591"/>
                    <a:pt x="604713" y="3788054"/>
                  </a:cubicBezTo>
                  <a:cubicBezTo>
                    <a:pt x="625986" y="3800728"/>
                    <a:pt x="649070" y="3811138"/>
                    <a:pt x="670344" y="3823359"/>
                  </a:cubicBezTo>
                  <a:cubicBezTo>
                    <a:pt x="683017" y="3830601"/>
                    <a:pt x="694333" y="3841012"/>
                    <a:pt x="707459" y="3847801"/>
                  </a:cubicBezTo>
                  <a:cubicBezTo>
                    <a:pt x="713344" y="3850969"/>
                    <a:pt x="724207" y="3854138"/>
                    <a:pt x="728733" y="3850969"/>
                  </a:cubicBezTo>
                  <a:cubicBezTo>
                    <a:pt x="764038" y="3826075"/>
                    <a:pt x="803869" y="3828791"/>
                    <a:pt x="843701" y="3827885"/>
                  </a:cubicBezTo>
                  <a:cubicBezTo>
                    <a:pt x="925627" y="3826527"/>
                    <a:pt x="1005289" y="3807970"/>
                    <a:pt x="1085405" y="3791675"/>
                  </a:cubicBezTo>
                  <a:cubicBezTo>
                    <a:pt x="1185436" y="3771307"/>
                    <a:pt x="1285467" y="3751391"/>
                    <a:pt x="1388214" y="3759086"/>
                  </a:cubicBezTo>
                  <a:cubicBezTo>
                    <a:pt x="1439814" y="3762707"/>
                    <a:pt x="1491413" y="3771759"/>
                    <a:pt x="1543013" y="3779907"/>
                  </a:cubicBezTo>
                  <a:cubicBezTo>
                    <a:pt x="1719538" y="3807970"/>
                    <a:pt x="1894253" y="3809780"/>
                    <a:pt x="2066252" y="3764970"/>
                  </a:cubicBezTo>
                  <a:cubicBezTo>
                    <a:pt x="2200683" y="3729665"/>
                    <a:pt x="2324704" y="3686212"/>
                    <a:pt x="2458229" y="3648644"/>
                  </a:cubicBezTo>
                  <a:cubicBezTo>
                    <a:pt x="2474071" y="3644118"/>
                    <a:pt x="2487197" y="3630539"/>
                    <a:pt x="2505755" y="3637781"/>
                  </a:cubicBezTo>
                  <a:cubicBezTo>
                    <a:pt x="2507113" y="3638234"/>
                    <a:pt x="2509829" y="3637329"/>
                    <a:pt x="2510734" y="3636423"/>
                  </a:cubicBezTo>
                  <a:cubicBezTo>
                    <a:pt x="2522503" y="3616507"/>
                    <a:pt x="2544229" y="3605645"/>
                    <a:pt x="2561881" y="3599308"/>
                  </a:cubicBezTo>
                  <a:cubicBezTo>
                    <a:pt x="2571839" y="3595687"/>
                    <a:pt x="2579534" y="3586181"/>
                    <a:pt x="2589039" y="3579392"/>
                  </a:cubicBezTo>
                  <a:cubicBezTo>
                    <a:pt x="2593113" y="3576676"/>
                    <a:pt x="2597639" y="3559023"/>
                    <a:pt x="2602165" y="3558571"/>
                  </a:cubicBezTo>
                  <a:cubicBezTo>
                    <a:pt x="2620723" y="3557213"/>
                    <a:pt x="2632492" y="3546350"/>
                    <a:pt x="2639734" y="3531413"/>
                  </a:cubicBezTo>
                  <a:cubicBezTo>
                    <a:pt x="2667344" y="3474835"/>
                    <a:pt x="2715323" y="3421877"/>
                    <a:pt x="2757417" y="3377972"/>
                  </a:cubicBezTo>
                  <a:cubicBezTo>
                    <a:pt x="2801322" y="3331804"/>
                    <a:pt x="2861975" y="3311436"/>
                    <a:pt x="2919911" y="3291067"/>
                  </a:cubicBezTo>
                  <a:cubicBezTo>
                    <a:pt x="2952953" y="3279299"/>
                    <a:pt x="2984637" y="3263909"/>
                    <a:pt x="3016321" y="3249425"/>
                  </a:cubicBezTo>
                  <a:cubicBezTo>
                    <a:pt x="3021300" y="3247162"/>
                    <a:pt x="3023563" y="3239467"/>
                    <a:pt x="3027637" y="3233130"/>
                  </a:cubicBezTo>
                  <a:cubicBezTo>
                    <a:pt x="3061584" y="3238562"/>
                    <a:pt x="3126763" y="3240825"/>
                    <a:pt x="3147584" y="3220457"/>
                  </a:cubicBezTo>
                  <a:cubicBezTo>
                    <a:pt x="3190583" y="3178815"/>
                    <a:pt x="3198731" y="3137626"/>
                    <a:pt x="3234941" y="3090100"/>
                  </a:cubicBezTo>
                  <a:cubicBezTo>
                    <a:pt x="3247614" y="3073352"/>
                    <a:pt x="3255762" y="3054342"/>
                    <a:pt x="3260741" y="3034426"/>
                  </a:cubicBezTo>
                  <a:cubicBezTo>
                    <a:pt x="3263457" y="3024468"/>
                    <a:pt x="3265267" y="3014058"/>
                    <a:pt x="3267078" y="3003195"/>
                  </a:cubicBezTo>
                  <a:cubicBezTo>
                    <a:pt x="3268888" y="2991879"/>
                    <a:pt x="3271604" y="2980111"/>
                    <a:pt x="3274772" y="2968795"/>
                  </a:cubicBezTo>
                  <a:cubicBezTo>
                    <a:pt x="3278394" y="2956574"/>
                    <a:pt x="3282014" y="2944806"/>
                    <a:pt x="3289256" y="2928059"/>
                  </a:cubicBezTo>
                  <a:cubicBezTo>
                    <a:pt x="3319130" y="2861974"/>
                    <a:pt x="3314604" y="2785028"/>
                    <a:pt x="3291972" y="2712607"/>
                  </a:cubicBezTo>
                  <a:cubicBezTo>
                    <a:pt x="3282920" y="2685449"/>
                    <a:pt x="3301025" y="2662818"/>
                    <a:pt x="3302383" y="2637923"/>
                  </a:cubicBezTo>
                  <a:cubicBezTo>
                    <a:pt x="3301477" y="2627060"/>
                    <a:pt x="3301477" y="2616197"/>
                    <a:pt x="3299667" y="2605786"/>
                  </a:cubicBezTo>
                  <a:cubicBezTo>
                    <a:pt x="3292425" y="2567766"/>
                    <a:pt x="3269793" y="2544229"/>
                    <a:pt x="3272962" y="2507113"/>
                  </a:cubicBezTo>
                  <a:cubicBezTo>
                    <a:pt x="3277488" y="2445556"/>
                    <a:pt x="3279299" y="2384451"/>
                    <a:pt x="3264815" y="2323799"/>
                  </a:cubicBezTo>
                  <a:cubicBezTo>
                    <a:pt x="3256667" y="2288946"/>
                    <a:pt x="3263457" y="2255451"/>
                    <a:pt x="3276583" y="2223767"/>
                  </a:cubicBezTo>
                  <a:cubicBezTo>
                    <a:pt x="3294236" y="2180768"/>
                    <a:pt x="3333162" y="2118757"/>
                    <a:pt x="3341309" y="2052221"/>
                  </a:cubicBezTo>
                  <a:cubicBezTo>
                    <a:pt x="3343119" y="2038189"/>
                    <a:pt x="3340856" y="2023253"/>
                    <a:pt x="3336330" y="2010126"/>
                  </a:cubicBezTo>
                  <a:cubicBezTo>
                    <a:pt x="3334972" y="2006053"/>
                    <a:pt x="3318225" y="2003337"/>
                    <a:pt x="3310983" y="2006053"/>
                  </a:cubicBezTo>
                  <a:cubicBezTo>
                    <a:pt x="3288804" y="2014653"/>
                    <a:pt x="3267983" y="2021895"/>
                    <a:pt x="3248520" y="2001074"/>
                  </a:cubicBezTo>
                  <a:cubicBezTo>
                    <a:pt x="3246257" y="1998358"/>
                    <a:pt x="3241278" y="1997453"/>
                    <a:pt x="3237204" y="1997453"/>
                  </a:cubicBezTo>
                  <a:cubicBezTo>
                    <a:pt x="3204615" y="1996547"/>
                    <a:pt x="3177910" y="1982063"/>
                    <a:pt x="3153920" y="1962148"/>
                  </a:cubicBezTo>
                  <a:cubicBezTo>
                    <a:pt x="3084668" y="1903306"/>
                    <a:pt x="3049816" y="1830885"/>
                    <a:pt x="3064300" y="1738096"/>
                  </a:cubicBezTo>
                  <a:cubicBezTo>
                    <a:pt x="3066110" y="1727686"/>
                    <a:pt x="3063395" y="1716370"/>
                    <a:pt x="3059773" y="1705960"/>
                  </a:cubicBezTo>
                  <a:cubicBezTo>
                    <a:pt x="3054795" y="1691475"/>
                    <a:pt x="3047100" y="1677897"/>
                    <a:pt x="3040763" y="1663865"/>
                  </a:cubicBezTo>
                  <a:cubicBezTo>
                    <a:pt x="2993237" y="1676991"/>
                    <a:pt x="2987806" y="1668391"/>
                    <a:pt x="2974679" y="1721349"/>
                  </a:cubicBezTo>
                  <a:cubicBezTo>
                    <a:pt x="2958385" y="1786528"/>
                    <a:pt x="2962458" y="1852611"/>
                    <a:pt x="2973321" y="1917790"/>
                  </a:cubicBezTo>
                  <a:cubicBezTo>
                    <a:pt x="2981016" y="1964411"/>
                    <a:pt x="2990521" y="2010579"/>
                    <a:pt x="3000479" y="2056747"/>
                  </a:cubicBezTo>
                  <a:cubicBezTo>
                    <a:pt x="3003195" y="2069421"/>
                    <a:pt x="3010889" y="2080737"/>
                    <a:pt x="3017226" y="2092505"/>
                  </a:cubicBezTo>
                  <a:cubicBezTo>
                    <a:pt x="3032163" y="2118757"/>
                    <a:pt x="3040763" y="2145915"/>
                    <a:pt x="3033974" y="2177147"/>
                  </a:cubicBezTo>
                  <a:cubicBezTo>
                    <a:pt x="3032616" y="2184389"/>
                    <a:pt x="3035784" y="2194799"/>
                    <a:pt x="3040310" y="2200683"/>
                  </a:cubicBezTo>
                  <a:cubicBezTo>
                    <a:pt x="3052079" y="2216978"/>
                    <a:pt x="3054795" y="2254094"/>
                    <a:pt x="3050268" y="2276272"/>
                  </a:cubicBezTo>
                  <a:cubicBezTo>
                    <a:pt x="3047553" y="2289851"/>
                    <a:pt x="3034426" y="2299356"/>
                    <a:pt x="3034426" y="2320178"/>
                  </a:cubicBezTo>
                  <a:cubicBezTo>
                    <a:pt x="3033974" y="2385809"/>
                    <a:pt x="3045742" y="2374946"/>
                    <a:pt x="3058416" y="2402556"/>
                  </a:cubicBezTo>
                  <a:cubicBezTo>
                    <a:pt x="3065658" y="2418398"/>
                    <a:pt x="3042574" y="2421566"/>
                    <a:pt x="3050721" y="2462303"/>
                  </a:cubicBezTo>
                  <a:cubicBezTo>
                    <a:pt x="3028542" y="2451440"/>
                    <a:pt x="3027637" y="2429714"/>
                    <a:pt x="3027184" y="2436503"/>
                  </a:cubicBezTo>
                  <a:cubicBezTo>
                    <a:pt x="3026279" y="2452345"/>
                    <a:pt x="3031258" y="2470450"/>
                    <a:pt x="3050721" y="2496250"/>
                  </a:cubicBezTo>
                  <a:cubicBezTo>
                    <a:pt x="3049816" y="2501229"/>
                    <a:pt x="3018584" y="2450082"/>
                    <a:pt x="3019037" y="2452345"/>
                  </a:cubicBezTo>
                  <a:cubicBezTo>
                    <a:pt x="3023563" y="2493082"/>
                    <a:pt x="3045289" y="2509377"/>
                    <a:pt x="3032163" y="2548303"/>
                  </a:cubicBezTo>
                  <a:cubicBezTo>
                    <a:pt x="3029900" y="2554639"/>
                    <a:pt x="3026279" y="2563239"/>
                    <a:pt x="3020847" y="2571387"/>
                  </a:cubicBezTo>
                  <a:cubicBezTo>
                    <a:pt x="3006363" y="2590850"/>
                    <a:pt x="3005005" y="2618008"/>
                    <a:pt x="3000479" y="2640639"/>
                  </a:cubicBezTo>
                  <a:cubicBezTo>
                    <a:pt x="3000479" y="2622534"/>
                    <a:pt x="3001384" y="2710797"/>
                    <a:pt x="3014963" y="2697218"/>
                  </a:cubicBezTo>
                  <a:cubicBezTo>
                    <a:pt x="3001384" y="2701744"/>
                    <a:pt x="2985090" y="2666891"/>
                    <a:pt x="2987806" y="2681376"/>
                  </a:cubicBezTo>
                  <a:cubicBezTo>
                    <a:pt x="2992784" y="2705365"/>
                    <a:pt x="2985542" y="2701744"/>
                    <a:pt x="3004553" y="2733428"/>
                  </a:cubicBezTo>
                  <a:cubicBezTo>
                    <a:pt x="3016774" y="2753796"/>
                    <a:pt x="2969700" y="2680018"/>
                    <a:pt x="2969248" y="2706723"/>
                  </a:cubicBezTo>
                  <a:cubicBezTo>
                    <a:pt x="2968343" y="2717133"/>
                    <a:pt x="2957932" y="2769638"/>
                    <a:pt x="2964721" y="2790007"/>
                  </a:cubicBezTo>
                  <a:cubicBezTo>
                    <a:pt x="2955669" y="2775522"/>
                    <a:pt x="2957027" y="2753796"/>
                    <a:pt x="2952500" y="2735691"/>
                  </a:cubicBezTo>
                  <a:cubicBezTo>
                    <a:pt x="2952500" y="2767375"/>
                    <a:pt x="2949332" y="2804943"/>
                    <a:pt x="2953858" y="2836627"/>
                  </a:cubicBezTo>
                  <a:cubicBezTo>
                    <a:pt x="2942543" y="2832101"/>
                    <a:pt x="2943448" y="2812638"/>
                    <a:pt x="2938922" y="2803585"/>
                  </a:cubicBezTo>
                  <a:cubicBezTo>
                    <a:pt x="2929869" y="2845680"/>
                    <a:pt x="2930774" y="2894564"/>
                    <a:pt x="2960195" y="2906332"/>
                  </a:cubicBezTo>
                  <a:cubicBezTo>
                    <a:pt x="2937563" y="2904069"/>
                    <a:pt x="2932132" y="2897732"/>
                    <a:pt x="2927153" y="2888680"/>
                  </a:cubicBezTo>
                  <a:cubicBezTo>
                    <a:pt x="2921721" y="2879627"/>
                    <a:pt x="2918100" y="2869217"/>
                    <a:pt x="2914932" y="2857448"/>
                  </a:cubicBezTo>
                  <a:cubicBezTo>
                    <a:pt x="2908595" y="2835722"/>
                    <a:pt x="2900448" y="2820785"/>
                    <a:pt x="2892753" y="2808564"/>
                  </a:cubicBezTo>
                  <a:cubicBezTo>
                    <a:pt x="2884606" y="2797249"/>
                    <a:pt x="2876911" y="2785933"/>
                    <a:pt x="2871480" y="2776880"/>
                  </a:cubicBezTo>
                  <a:cubicBezTo>
                    <a:pt x="2835269" y="2727091"/>
                    <a:pt x="2866953" y="2639734"/>
                    <a:pt x="2860617" y="2602618"/>
                  </a:cubicBezTo>
                  <a:cubicBezTo>
                    <a:pt x="2855185" y="2570934"/>
                    <a:pt x="2828027" y="2584966"/>
                    <a:pt x="2824859" y="2523861"/>
                  </a:cubicBezTo>
                  <a:cubicBezTo>
                    <a:pt x="2824406" y="2511640"/>
                    <a:pt x="2831196" y="2464114"/>
                    <a:pt x="2829385" y="2450082"/>
                  </a:cubicBezTo>
                  <a:cubicBezTo>
                    <a:pt x="2823501" y="2407987"/>
                    <a:pt x="2808564" y="2397577"/>
                    <a:pt x="2802680" y="2355483"/>
                  </a:cubicBezTo>
                  <a:cubicBezTo>
                    <a:pt x="2794533" y="2299356"/>
                    <a:pt x="2791817" y="2243230"/>
                    <a:pt x="2801775" y="2186199"/>
                  </a:cubicBezTo>
                  <a:cubicBezTo>
                    <a:pt x="2809017" y="2145463"/>
                    <a:pt x="2808112" y="2103368"/>
                    <a:pt x="2809017" y="2061726"/>
                  </a:cubicBezTo>
                  <a:cubicBezTo>
                    <a:pt x="2810827" y="1996095"/>
                    <a:pt x="2811733" y="1930011"/>
                    <a:pt x="2813543" y="1864380"/>
                  </a:cubicBezTo>
                  <a:cubicBezTo>
                    <a:pt x="2813996" y="1851706"/>
                    <a:pt x="2817617" y="1839485"/>
                    <a:pt x="2819427" y="1826812"/>
                  </a:cubicBezTo>
                  <a:cubicBezTo>
                    <a:pt x="2820785" y="1815948"/>
                    <a:pt x="2829838" y="1804180"/>
                    <a:pt x="2816259" y="1794222"/>
                  </a:cubicBezTo>
                  <a:cubicBezTo>
                    <a:pt x="2814901" y="1793317"/>
                    <a:pt x="2815354" y="1788338"/>
                    <a:pt x="2815806" y="1786075"/>
                  </a:cubicBezTo>
                  <a:cubicBezTo>
                    <a:pt x="2822596" y="1759822"/>
                    <a:pt x="2829838" y="1733117"/>
                    <a:pt x="2837080" y="1706865"/>
                  </a:cubicBezTo>
                  <a:cubicBezTo>
                    <a:pt x="2837985" y="1703244"/>
                    <a:pt x="2842059" y="1700528"/>
                    <a:pt x="2844775" y="1697812"/>
                  </a:cubicBezTo>
                  <a:cubicBezTo>
                    <a:pt x="2854280" y="1688307"/>
                    <a:pt x="2864690" y="1680160"/>
                    <a:pt x="2873290" y="1669749"/>
                  </a:cubicBezTo>
                  <a:cubicBezTo>
                    <a:pt x="2893206" y="1645760"/>
                    <a:pt x="2917648" y="1629918"/>
                    <a:pt x="2947974" y="1621771"/>
                  </a:cubicBezTo>
                  <a:cubicBezTo>
                    <a:pt x="2954311" y="1619960"/>
                    <a:pt x="2965174" y="1612718"/>
                    <a:pt x="2964721" y="1610455"/>
                  </a:cubicBezTo>
                  <a:cubicBezTo>
                    <a:pt x="2961100" y="1596876"/>
                    <a:pt x="2973321" y="1579676"/>
                    <a:pt x="2955216" y="1569266"/>
                  </a:cubicBezTo>
                  <a:cubicBezTo>
                    <a:pt x="2948427" y="1565192"/>
                    <a:pt x="2942543" y="1560213"/>
                    <a:pt x="2932132" y="1552518"/>
                  </a:cubicBezTo>
                  <a:lnTo>
                    <a:pt x="2964721" y="1552518"/>
                  </a:lnTo>
                  <a:cubicBezTo>
                    <a:pt x="2965627" y="1546634"/>
                    <a:pt x="2966079" y="1541655"/>
                    <a:pt x="2966984" y="1534413"/>
                  </a:cubicBezTo>
                  <a:cubicBezTo>
                    <a:pt x="2977395" y="1554329"/>
                    <a:pt x="2986900" y="1572434"/>
                    <a:pt x="2996405" y="1591444"/>
                  </a:cubicBezTo>
                  <a:cubicBezTo>
                    <a:pt x="3019942" y="1582844"/>
                    <a:pt x="3028089" y="1562476"/>
                    <a:pt x="3033068" y="1541655"/>
                  </a:cubicBezTo>
                  <a:cubicBezTo>
                    <a:pt x="3044837" y="1494129"/>
                    <a:pt x="3068826" y="1452487"/>
                    <a:pt x="3096889" y="1413561"/>
                  </a:cubicBezTo>
                  <a:cubicBezTo>
                    <a:pt x="3130384" y="1366488"/>
                    <a:pt x="3141699" y="1333898"/>
                    <a:pt x="3188773" y="1299498"/>
                  </a:cubicBezTo>
                  <a:cubicBezTo>
                    <a:pt x="3222720" y="1274604"/>
                    <a:pt x="3260288" y="1259667"/>
                    <a:pt x="3302383" y="1256499"/>
                  </a:cubicBezTo>
                  <a:cubicBezTo>
                    <a:pt x="3329541" y="1254688"/>
                    <a:pt x="3355793" y="1248804"/>
                    <a:pt x="3381140" y="1237036"/>
                  </a:cubicBezTo>
                  <a:cubicBezTo>
                    <a:pt x="3413277" y="1222099"/>
                    <a:pt x="3439529" y="1229341"/>
                    <a:pt x="3458087" y="1259667"/>
                  </a:cubicBezTo>
                  <a:cubicBezTo>
                    <a:pt x="3471666" y="1281393"/>
                    <a:pt x="3505613" y="1282751"/>
                    <a:pt x="3529603" y="1293162"/>
                  </a:cubicBezTo>
                  <a:cubicBezTo>
                    <a:pt x="3550876" y="1302214"/>
                    <a:pt x="3595234" y="1333898"/>
                    <a:pt x="3613792" y="1348383"/>
                  </a:cubicBezTo>
                  <a:cubicBezTo>
                    <a:pt x="3618318" y="1352004"/>
                    <a:pt x="3622392" y="1355624"/>
                    <a:pt x="3630086" y="1362414"/>
                  </a:cubicBezTo>
                  <a:cubicBezTo>
                    <a:pt x="3632802" y="1348835"/>
                    <a:pt x="3636876" y="1338425"/>
                    <a:pt x="3636423" y="1328014"/>
                  </a:cubicBezTo>
                  <a:cubicBezTo>
                    <a:pt x="3634612" y="1275057"/>
                    <a:pt x="3632802" y="1221646"/>
                    <a:pt x="3629181" y="1168689"/>
                  </a:cubicBezTo>
                  <a:cubicBezTo>
                    <a:pt x="3621486" y="1059605"/>
                    <a:pt x="3628728" y="950974"/>
                    <a:pt x="3637781" y="842796"/>
                  </a:cubicBezTo>
                  <a:cubicBezTo>
                    <a:pt x="3645023" y="759512"/>
                    <a:pt x="3629634" y="667175"/>
                    <a:pt x="3618318" y="584344"/>
                  </a:cubicBezTo>
                  <a:cubicBezTo>
                    <a:pt x="3615602" y="562618"/>
                    <a:pt x="3607455" y="545418"/>
                    <a:pt x="3589350" y="530029"/>
                  </a:cubicBezTo>
                  <a:cubicBezTo>
                    <a:pt x="3559929" y="505134"/>
                    <a:pt x="3547255" y="498345"/>
                    <a:pt x="3520550" y="470282"/>
                  </a:cubicBezTo>
                  <a:cubicBezTo>
                    <a:pt x="3516476" y="465755"/>
                    <a:pt x="3463066" y="340830"/>
                    <a:pt x="3449487" y="300546"/>
                  </a:cubicBezTo>
                  <a:cubicBezTo>
                    <a:pt x="3445414" y="288777"/>
                    <a:pt x="3422330" y="259357"/>
                    <a:pt x="3434551" y="253925"/>
                  </a:cubicBezTo>
                  <a:cubicBezTo>
                    <a:pt x="3443150" y="249851"/>
                    <a:pt x="3472119" y="257093"/>
                    <a:pt x="3478455" y="262525"/>
                  </a:cubicBezTo>
                  <a:cubicBezTo>
                    <a:pt x="3507876" y="282441"/>
                    <a:pt x="3528245" y="335851"/>
                    <a:pt x="3535487" y="349430"/>
                  </a:cubicBezTo>
                  <a:cubicBezTo>
                    <a:pt x="3538655" y="355767"/>
                    <a:pt x="3547708" y="370703"/>
                    <a:pt x="3554045" y="369345"/>
                  </a:cubicBezTo>
                  <a:cubicBezTo>
                    <a:pt x="3555855" y="368893"/>
                    <a:pt x="3559476" y="347167"/>
                    <a:pt x="3559024" y="338114"/>
                  </a:cubicBezTo>
                  <a:cubicBezTo>
                    <a:pt x="3555402" y="278820"/>
                    <a:pt x="3543182" y="104105"/>
                    <a:pt x="3542729" y="76494"/>
                  </a:cubicBezTo>
                  <a:cubicBezTo>
                    <a:pt x="3542729" y="66536"/>
                    <a:pt x="3544992" y="55221"/>
                    <a:pt x="3549971" y="47073"/>
                  </a:cubicBezTo>
                  <a:cubicBezTo>
                    <a:pt x="3554045" y="40284"/>
                    <a:pt x="3564908" y="33495"/>
                    <a:pt x="3571697" y="34400"/>
                  </a:cubicBezTo>
                  <a:cubicBezTo>
                    <a:pt x="3578487" y="35305"/>
                    <a:pt x="3587539" y="45263"/>
                    <a:pt x="3588897" y="52505"/>
                  </a:cubicBezTo>
                  <a:cubicBezTo>
                    <a:pt x="3592971" y="71063"/>
                    <a:pt x="3597044" y="130810"/>
                    <a:pt x="3600213" y="135789"/>
                  </a:cubicBezTo>
                  <a:cubicBezTo>
                    <a:pt x="3600213" y="126284"/>
                    <a:pt x="3597497" y="60652"/>
                    <a:pt x="3595686" y="43452"/>
                  </a:cubicBezTo>
                  <a:cubicBezTo>
                    <a:pt x="3593876" y="25347"/>
                    <a:pt x="3598855" y="4074"/>
                    <a:pt x="3614244" y="0"/>
                  </a:cubicBezTo>
                  <a:cubicBezTo>
                    <a:pt x="3643213" y="0"/>
                    <a:pt x="3645928" y="25800"/>
                    <a:pt x="3648644" y="39831"/>
                  </a:cubicBezTo>
                  <a:cubicBezTo>
                    <a:pt x="3656339" y="78757"/>
                    <a:pt x="3661770" y="117684"/>
                    <a:pt x="3668107" y="157062"/>
                  </a:cubicBezTo>
                  <a:cubicBezTo>
                    <a:pt x="3669465" y="152989"/>
                    <a:pt x="3670823" y="171094"/>
                    <a:pt x="3675802" y="182862"/>
                  </a:cubicBezTo>
                  <a:cubicBezTo>
                    <a:pt x="3678065" y="155704"/>
                    <a:pt x="3677160" y="144841"/>
                    <a:pt x="3676707" y="138957"/>
                  </a:cubicBezTo>
                  <a:cubicBezTo>
                    <a:pt x="3674897" y="111347"/>
                    <a:pt x="3672181" y="83736"/>
                    <a:pt x="3669918" y="56126"/>
                  </a:cubicBezTo>
                  <a:cubicBezTo>
                    <a:pt x="3669012" y="43000"/>
                    <a:pt x="3673086" y="23084"/>
                    <a:pt x="3691644" y="19463"/>
                  </a:cubicBezTo>
                  <a:cubicBezTo>
                    <a:pt x="3712465" y="15389"/>
                    <a:pt x="3719707" y="38021"/>
                    <a:pt x="3725591" y="57937"/>
                  </a:cubicBezTo>
                  <a:cubicBezTo>
                    <a:pt x="3727401" y="63821"/>
                    <a:pt x="3740075" y="180146"/>
                    <a:pt x="3746412" y="236725"/>
                  </a:cubicBezTo>
                  <a:cubicBezTo>
                    <a:pt x="3747317" y="245778"/>
                    <a:pt x="3748675" y="254378"/>
                    <a:pt x="3750033" y="262978"/>
                  </a:cubicBezTo>
                  <a:cubicBezTo>
                    <a:pt x="3754107" y="260262"/>
                    <a:pt x="3774928" y="119041"/>
                    <a:pt x="3774928" y="114515"/>
                  </a:cubicBezTo>
                  <a:cubicBezTo>
                    <a:pt x="3774928" y="107726"/>
                    <a:pt x="3780812" y="90526"/>
                    <a:pt x="3799822" y="92789"/>
                  </a:cubicBezTo>
                  <a:cubicBezTo>
                    <a:pt x="3806159" y="93694"/>
                    <a:pt x="3814306" y="105010"/>
                    <a:pt x="3815212" y="112252"/>
                  </a:cubicBezTo>
                  <a:cubicBezTo>
                    <a:pt x="3816569" y="133978"/>
                    <a:pt x="3814759" y="156157"/>
                    <a:pt x="3814306" y="178336"/>
                  </a:cubicBezTo>
                  <a:cubicBezTo>
                    <a:pt x="3813854" y="219525"/>
                    <a:pt x="3809780" y="260714"/>
                    <a:pt x="3813854" y="301451"/>
                  </a:cubicBezTo>
                  <a:cubicBezTo>
                    <a:pt x="3820643" y="367082"/>
                    <a:pt x="3815664" y="430903"/>
                    <a:pt x="3802085" y="494724"/>
                  </a:cubicBezTo>
                  <a:cubicBezTo>
                    <a:pt x="3797559" y="515092"/>
                    <a:pt x="3797559" y="534103"/>
                    <a:pt x="3802991" y="554471"/>
                  </a:cubicBezTo>
                  <a:cubicBezTo>
                    <a:pt x="3831506" y="664007"/>
                    <a:pt x="3861380" y="773543"/>
                    <a:pt x="3886274" y="884437"/>
                  </a:cubicBezTo>
                  <a:cubicBezTo>
                    <a:pt x="3908906" y="985374"/>
                    <a:pt x="3925200" y="1087668"/>
                    <a:pt x="3944211" y="1189510"/>
                  </a:cubicBezTo>
                  <a:cubicBezTo>
                    <a:pt x="3950548" y="1222552"/>
                    <a:pt x="3949643" y="1254236"/>
                    <a:pt x="3938327" y="1286825"/>
                  </a:cubicBezTo>
                  <a:cubicBezTo>
                    <a:pt x="3929274" y="1312625"/>
                    <a:pt x="3925653" y="1340235"/>
                    <a:pt x="3920674" y="1367393"/>
                  </a:cubicBezTo>
                  <a:cubicBezTo>
                    <a:pt x="3917506" y="1384593"/>
                    <a:pt x="3917959" y="1402245"/>
                    <a:pt x="3914790" y="1418993"/>
                  </a:cubicBezTo>
                  <a:cubicBezTo>
                    <a:pt x="3901664" y="1487792"/>
                    <a:pt x="3888538" y="1556592"/>
                    <a:pt x="3874506" y="1624939"/>
                  </a:cubicBezTo>
                  <a:cubicBezTo>
                    <a:pt x="3871790" y="1637613"/>
                    <a:pt x="3874506" y="1646665"/>
                    <a:pt x="3883106" y="1656170"/>
                  </a:cubicBezTo>
                  <a:cubicBezTo>
                    <a:pt x="3908001" y="1684233"/>
                    <a:pt x="3905285" y="1722707"/>
                    <a:pt x="3876769" y="1747601"/>
                  </a:cubicBezTo>
                  <a:cubicBezTo>
                    <a:pt x="3867264" y="1755749"/>
                    <a:pt x="3855043" y="1761180"/>
                    <a:pt x="3845085" y="1768875"/>
                  </a:cubicBezTo>
                  <a:cubicBezTo>
                    <a:pt x="3838748" y="1773854"/>
                    <a:pt x="3831506" y="1780191"/>
                    <a:pt x="3828338" y="1787433"/>
                  </a:cubicBezTo>
                  <a:cubicBezTo>
                    <a:pt x="3812948" y="1824096"/>
                    <a:pt x="3800275" y="1862117"/>
                    <a:pt x="3784433" y="1898780"/>
                  </a:cubicBezTo>
                  <a:cubicBezTo>
                    <a:pt x="3765875" y="1941327"/>
                    <a:pt x="3753654" y="1983874"/>
                    <a:pt x="3759538" y="2030947"/>
                  </a:cubicBezTo>
                  <a:cubicBezTo>
                    <a:pt x="3762707" y="2057652"/>
                    <a:pt x="3767233" y="2083000"/>
                    <a:pt x="3779454" y="2107442"/>
                  </a:cubicBezTo>
                  <a:cubicBezTo>
                    <a:pt x="3801180" y="2151347"/>
                    <a:pt x="3821096" y="2196610"/>
                    <a:pt x="3842369" y="2240515"/>
                  </a:cubicBezTo>
                  <a:cubicBezTo>
                    <a:pt x="3851422" y="2259525"/>
                    <a:pt x="3905737" y="2297546"/>
                    <a:pt x="3918411" y="2314293"/>
                  </a:cubicBezTo>
                  <a:cubicBezTo>
                    <a:pt x="3969106" y="2380377"/>
                    <a:pt x="4008032" y="2393051"/>
                    <a:pt x="4044695" y="2452345"/>
                  </a:cubicBezTo>
                  <a:cubicBezTo>
                    <a:pt x="4069136" y="2494440"/>
                    <a:pt x="4087242" y="2517071"/>
                    <a:pt x="4089958" y="2546492"/>
                  </a:cubicBezTo>
                  <a:cubicBezTo>
                    <a:pt x="4095389" y="2612576"/>
                    <a:pt x="4024779" y="2713965"/>
                    <a:pt x="3996716" y="2772354"/>
                  </a:cubicBezTo>
                  <a:cubicBezTo>
                    <a:pt x="3970463" y="2827122"/>
                    <a:pt x="3910264" y="2924438"/>
                    <a:pt x="3904380" y="2985090"/>
                  </a:cubicBezTo>
                  <a:cubicBezTo>
                    <a:pt x="3901211" y="3019490"/>
                    <a:pt x="3898043" y="3054342"/>
                    <a:pt x="3892159" y="3088289"/>
                  </a:cubicBezTo>
                  <a:cubicBezTo>
                    <a:pt x="3883559" y="3138531"/>
                    <a:pt x="3871338" y="3187868"/>
                    <a:pt x="3845990" y="3233130"/>
                  </a:cubicBezTo>
                  <a:cubicBezTo>
                    <a:pt x="3829696" y="3261646"/>
                    <a:pt x="3812948" y="3290162"/>
                    <a:pt x="3799370" y="3320488"/>
                  </a:cubicBezTo>
                  <a:cubicBezTo>
                    <a:pt x="3748223" y="3435456"/>
                    <a:pt x="3682591" y="3549518"/>
                    <a:pt x="3606097" y="3650455"/>
                  </a:cubicBezTo>
                  <a:cubicBezTo>
                    <a:pt x="3603381" y="3654076"/>
                    <a:pt x="3601571" y="3659055"/>
                    <a:pt x="3597497" y="3665844"/>
                  </a:cubicBezTo>
                  <a:cubicBezTo>
                    <a:pt x="3648191" y="3665844"/>
                    <a:pt x="3695717" y="3665844"/>
                    <a:pt x="3743243" y="3665844"/>
                  </a:cubicBezTo>
                  <a:cubicBezTo>
                    <a:pt x="3887180" y="3666297"/>
                    <a:pt x="4057821" y="3670370"/>
                    <a:pt x="4199041" y="3699791"/>
                  </a:cubicBezTo>
                  <a:cubicBezTo>
                    <a:pt x="4259241" y="3712465"/>
                    <a:pt x="4318083" y="3729665"/>
                    <a:pt x="4370588" y="3763612"/>
                  </a:cubicBezTo>
                  <a:cubicBezTo>
                    <a:pt x="4409967" y="3788959"/>
                    <a:pt x="4440293" y="3822001"/>
                    <a:pt x="4446177" y="3870433"/>
                  </a:cubicBezTo>
                  <a:cubicBezTo>
                    <a:pt x="4448893" y="3890801"/>
                    <a:pt x="4447535" y="3912074"/>
                    <a:pt x="4447082" y="3932895"/>
                  </a:cubicBezTo>
                  <a:cubicBezTo>
                    <a:pt x="4446177" y="4011200"/>
                    <a:pt x="4413135" y="4071853"/>
                    <a:pt x="4344788" y="4110326"/>
                  </a:cubicBezTo>
                  <a:cubicBezTo>
                    <a:pt x="4309030" y="4130242"/>
                    <a:pt x="4271915" y="4146989"/>
                    <a:pt x="4235252" y="4164642"/>
                  </a:cubicBezTo>
                  <a:cubicBezTo>
                    <a:pt x="4233441" y="4165547"/>
                    <a:pt x="4230725" y="4165547"/>
                    <a:pt x="4228462" y="4165547"/>
                  </a:cubicBezTo>
                  <a:cubicBezTo>
                    <a:pt x="4186820" y="4166905"/>
                    <a:pt x="4145178" y="4169620"/>
                    <a:pt x="4103536" y="4168715"/>
                  </a:cubicBezTo>
                  <a:cubicBezTo>
                    <a:pt x="3812496" y="4163283"/>
                    <a:pt x="3521003" y="4157399"/>
                    <a:pt x="3229962" y="4150157"/>
                  </a:cubicBezTo>
                  <a:cubicBezTo>
                    <a:pt x="3193752" y="4149252"/>
                    <a:pt x="3157994" y="4148800"/>
                    <a:pt x="3121784" y="4133863"/>
                  </a:cubicBezTo>
                  <a:cubicBezTo>
                    <a:pt x="3058868" y="4108063"/>
                    <a:pt x="3001384" y="4075021"/>
                    <a:pt x="2948427" y="4032926"/>
                  </a:cubicBezTo>
                  <a:cubicBezTo>
                    <a:pt x="2932585" y="4020253"/>
                    <a:pt x="2915837" y="4017084"/>
                    <a:pt x="2896374" y="4020253"/>
                  </a:cubicBezTo>
                  <a:cubicBezTo>
                    <a:pt x="2807206" y="4034737"/>
                    <a:pt x="2718038" y="4049674"/>
                    <a:pt x="2628871" y="4062800"/>
                  </a:cubicBezTo>
                  <a:cubicBezTo>
                    <a:pt x="2519787" y="4079095"/>
                    <a:pt x="2410250" y="4097652"/>
                    <a:pt x="2300714" y="4108063"/>
                  </a:cubicBezTo>
                  <a:cubicBezTo>
                    <a:pt x="2136863" y="4123905"/>
                    <a:pt x="1972105" y="4119379"/>
                    <a:pt x="1807801" y="4115305"/>
                  </a:cubicBezTo>
                  <a:cubicBezTo>
                    <a:pt x="1775664" y="4114400"/>
                    <a:pt x="1743980" y="4107158"/>
                    <a:pt x="1712296" y="4100821"/>
                  </a:cubicBezTo>
                  <a:cubicBezTo>
                    <a:pt x="1666581" y="4091768"/>
                    <a:pt x="1621318" y="4075926"/>
                    <a:pt x="1575150" y="4072305"/>
                  </a:cubicBezTo>
                  <a:cubicBezTo>
                    <a:pt x="1495034" y="4065968"/>
                    <a:pt x="1414466" y="4067326"/>
                    <a:pt x="1333898" y="4064158"/>
                  </a:cubicBezTo>
                  <a:cubicBezTo>
                    <a:pt x="1253330" y="4060989"/>
                    <a:pt x="1173215" y="4058274"/>
                    <a:pt x="1092647" y="4052389"/>
                  </a:cubicBezTo>
                  <a:cubicBezTo>
                    <a:pt x="965005" y="4042884"/>
                    <a:pt x="838722" y="4046053"/>
                    <a:pt x="711986" y="4069137"/>
                  </a:cubicBezTo>
                  <a:cubicBezTo>
                    <a:pt x="642734" y="4081810"/>
                    <a:pt x="572123" y="4086789"/>
                    <a:pt x="502418" y="4094031"/>
                  </a:cubicBezTo>
                  <a:cubicBezTo>
                    <a:pt x="472545" y="4097200"/>
                    <a:pt x="442671" y="4097652"/>
                    <a:pt x="413250" y="4100368"/>
                  </a:cubicBezTo>
                  <a:cubicBezTo>
                    <a:pt x="384735" y="4103084"/>
                    <a:pt x="356219" y="4108515"/>
                    <a:pt x="327251" y="4110326"/>
                  </a:cubicBezTo>
                  <a:cubicBezTo>
                    <a:pt x="299188" y="4112136"/>
                    <a:pt x="270672" y="4110326"/>
                    <a:pt x="242157" y="4110326"/>
                  </a:cubicBezTo>
                  <a:cubicBezTo>
                    <a:pt x="176073" y="4109873"/>
                    <a:pt x="109989" y="4108968"/>
                    <a:pt x="43905" y="4108063"/>
                  </a:cubicBezTo>
                  <a:cubicBezTo>
                    <a:pt x="26705" y="4107610"/>
                    <a:pt x="9958" y="4105800"/>
                    <a:pt x="0" y="4089052"/>
                  </a:cubicBezTo>
                  <a:cubicBezTo>
                    <a:pt x="3168" y="4080905"/>
                    <a:pt x="4074" y="4075474"/>
                    <a:pt x="5432" y="4068231"/>
                  </a:cubicBezTo>
                  <a:close/>
                </a:path>
              </a:pathLst>
            </a:custGeom>
            <a:solidFill>
              <a:schemeClr val="accent1"/>
            </a:solidFill>
            <a:ln w="4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B1F8119-D0FF-481D-B706-968AA2FB8447}"/>
              </a:ext>
            </a:extLst>
          </p:cNvPr>
          <p:cNvGrpSpPr/>
          <p:nvPr/>
        </p:nvGrpSpPr>
        <p:grpSpPr>
          <a:xfrm>
            <a:off x="580943" y="4978484"/>
            <a:ext cx="4336324" cy="1722444"/>
            <a:chOff x="4476750" y="3688628"/>
            <a:chExt cx="7715250" cy="306459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9F93551-02F8-42B5-9CEC-60DBB741E089}"/>
                </a:ext>
              </a:extLst>
            </p:cNvPr>
            <p:cNvSpPr/>
            <p:nvPr/>
          </p:nvSpPr>
          <p:spPr>
            <a:xfrm>
              <a:off x="4476750" y="5629275"/>
              <a:ext cx="7715250" cy="1123950"/>
            </a:xfrm>
            <a:custGeom>
              <a:avLst/>
              <a:gdLst>
                <a:gd name="connsiteX0" fmla="*/ 952500 w 5514975"/>
                <a:gd name="connsiteY0" fmla="*/ 0 h 466725"/>
                <a:gd name="connsiteX1" fmla="*/ 0 w 5514975"/>
                <a:gd name="connsiteY1" fmla="*/ 333375 h 466725"/>
                <a:gd name="connsiteX2" fmla="*/ 819150 w 5514975"/>
                <a:gd name="connsiteY2" fmla="*/ 438150 h 466725"/>
                <a:gd name="connsiteX3" fmla="*/ 5514975 w 5514975"/>
                <a:gd name="connsiteY3" fmla="*/ 466725 h 466725"/>
                <a:gd name="connsiteX4" fmla="*/ 4810125 w 5514975"/>
                <a:gd name="connsiteY4" fmla="*/ 114300 h 466725"/>
                <a:gd name="connsiteX5" fmla="*/ 1628775 w 5514975"/>
                <a:gd name="connsiteY5" fmla="*/ 114300 h 466725"/>
                <a:gd name="connsiteX6" fmla="*/ 1190625 w 5514975"/>
                <a:gd name="connsiteY6" fmla="*/ 114300 h 466725"/>
                <a:gd name="connsiteX7" fmla="*/ 952500 w 5514975"/>
                <a:gd name="connsiteY7" fmla="*/ 0 h 466725"/>
                <a:gd name="connsiteX0" fmla="*/ 952500 w 5514975"/>
                <a:gd name="connsiteY0" fmla="*/ 0 h 466725"/>
                <a:gd name="connsiteX1" fmla="*/ 0 w 5514975"/>
                <a:gd name="connsiteY1" fmla="*/ 333375 h 466725"/>
                <a:gd name="connsiteX2" fmla="*/ 819150 w 5514975"/>
                <a:gd name="connsiteY2" fmla="*/ 438150 h 466725"/>
                <a:gd name="connsiteX3" fmla="*/ 5514975 w 5514975"/>
                <a:gd name="connsiteY3" fmla="*/ 466725 h 466725"/>
                <a:gd name="connsiteX4" fmla="*/ 4810125 w 5514975"/>
                <a:gd name="connsiteY4" fmla="*/ 114300 h 466725"/>
                <a:gd name="connsiteX5" fmla="*/ 1628775 w 5514975"/>
                <a:gd name="connsiteY5" fmla="*/ 114300 h 466725"/>
                <a:gd name="connsiteX6" fmla="*/ 952500 w 5514975"/>
                <a:gd name="connsiteY6" fmla="*/ 0 h 466725"/>
                <a:gd name="connsiteX0" fmla="*/ 952500 w 5514975"/>
                <a:gd name="connsiteY0" fmla="*/ 0 h 466725"/>
                <a:gd name="connsiteX1" fmla="*/ 0 w 5514975"/>
                <a:gd name="connsiteY1" fmla="*/ 333375 h 466725"/>
                <a:gd name="connsiteX2" fmla="*/ 819150 w 5514975"/>
                <a:gd name="connsiteY2" fmla="*/ 438150 h 466725"/>
                <a:gd name="connsiteX3" fmla="*/ 5514975 w 5514975"/>
                <a:gd name="connsiteY3" fmla="*/ 466725 h 466725"/>
                <a:gd name="connsiteX4" fmla="*/ 4810125 w 5514975"/>
                <a:gd name="connsiteY4" fmla="*/ 114300 h 466725"/>
                <a:gd name="connsiteX5" fmla="*/ 1628775 w 5514975"/>
                <a:gd name="connsiteY5" fmla="*/ 114300 h 466725"/>
                <a:gd name="connsiteX6" fmla="*/ 952500 w 5514975"/>
                <a:gd name="connsiteY6" fmla="*/ 0 h 466725"/>
                <a:gd name="connsiteX0" fmla="*/ 952500 w 5514975"/>
                <a:gd name="connsiteY0" fmla="*/ 0 h 466725"/>
                <a:gd name="connsiteX1" fmla="*/ 0 w 5514975"/>
                <a:gd name="connsiteY1" fmla="*/ 333375 h 466725"/>
                <a:gd name="connsiteX2" fmla="*/ 819150 w 5514975"/>
                <a:gd name="connsiteY2" fmla="*/ 438150 h 466725"/>
                <a:gd name="connsiteX3" fmla="*/ 5514975 w 5514975"/>
                <a:gd name="connsiteY3" fmla="*/ 466725 h 466725"/>
                <a:gd name="connsiteX4" fmla="*/ 4810125 w 5514975"/>
                <a:gd name="connsiteY4" fmla="*/ 114300 h 466725"/>
                <a:gd name="connsiteX5" fmla="*/ 1628775 w 5514975"/>
                <a:gd name="connsiteY5" fmla="*/ 114300 h 466725"/>
                <a:gd name="connsiteX6" fmla="*/ 952500 w 5514975"/>
                <a:gd name="connsiteY6" fmla="*/ 0 h 466725"/>
                <a:gd name="connsiteX0" fmla="*/ 876300 w 5514975"/>
                <a:gd name="connsiteY0" fmla="*/ 0 h 438150"/>
                <a:gd name="connsiteX1" fmla="*/ 0 w 5514975"/>
                <a:gd name="connsiteY1" fmla="*/ 304800 h 438150"/>
                <a:gd name="connsiteX2" fmla="*/ 819150 w 5514975"/>
                <a:gd name="connsiteY2" fmla="*/ 409575 h 438150"/>
                <a:gd name="connsiteX3" fmla="*/ 5514975 w 5514975"/>
                <a:gd name="connsiteY3" fmla="*/ 438150 h 438150"/>
                <a:gd name="connsiteX4" fmla="*/ 4810125 w 5514975"/>
                <a:gd name="connsiteY4" fmla="*/ 85725 h 438150"/>
                <a:gd name="connsiteX5" fmla="*/ 1628775 w 5514975"/>
                <a:gd name="connsiteY5" fmla="*/ 85725 h 438150"/>
                <a:gd name="connsiteX6" fmla="*/ 876300 w 5514975"/>
                <a:gd name="connsiteY6" fmla="*/ 0 h 438150"/>
                <a:gd name="connsiteX0" fmla="*/ 876300 w 5514975"/>
                <a:gd name="connsiteY0" fmla="*/ 0 h 438150"/>
                <a:gd name="connsiteX1" fmla="*/ 0 w 5514975"/>
                <a:gd name="connsiteY1" fmla="*/ 304800 h 438150"/>
                <a:gd name="connsiteX2" fmla="*/ 819150 w 5514975"/>
                <a:gd name="connsiteY2" fmla="*/ 409575 h 438150"/>
                <a:gd name="connsiteX3" fmla="*/ 5514975 w 5514975"/>
                <a:gd name="connsiteY3" fmla="*/ 438150 h 438150"/>
                <a:gd name="connsiteX4" fmla="*/ 4810125 w 5514975"/>
                <a:gd name="connsiteY4" fmla="*/ 85725 h 438150"/>
                <a:gd name="connsiteX5" fmla="*/ 1628775 w 5514975"/>
                <a:gd name="connsiteY5" fmla="*/ 85725 h 438150"/>
                <a:gd name="connsiteX6" fmla="*/ 876300 w 5514975"/>
                <a:gd name="connsiteY6" fmla="*/ 0 h 438150"/>
                <a:gd name="connsiteX0" fmla="*/ 876300 w 5514975"/>
                <a:gd name="connsiteY0" fmla="*/ 0 h 438150"/>
                <a:gd name="connsiteX1" fmla="*/ 0 w 5514975"/>
                <a:gd name="connsiteY1" fmla="*/ 304800 h 438150"/>
                <a:gd name="connsiteX2" fmla="*/ 819150 w 5514975"/>
                <a:gd name="connsiteY2" fmla="*/ 409575 h 438150"/>
                <a:gd name="connsiteX3" fmla="*/ 5514975 w 5514975"/>
                <a:gd name="connsiteY3" fmla="*/ 438150 h 438150"/>
                <a:gd name="connsiteX4" fmla="*/ 4810125 w 5514975"/>
                <a:gd name="connsiteY4" fmla="*/ 85725 h 438150"/>
                <a:gd name="connsiteX5" fmla="*/ 1628775 w 5514975"/>
                <a:gd name="connsiteY5" fmla="*/ 85725 h 438150"/>
                <a:gd name="connsiteX6" fmla="*/ 876300 w 5514975"/>
                <a:gd name="connsiteY6" fmla="*/ 0 h 438150"/>
                <a:gd name="connsiteX0" fmla="*/ 876300 w 5514975"/>
                <a:gd name="connsiteY0" fmla="*/ 0 h 438150"/>
                <a:gd name="connsiteX1" fmla="*/ 0 w 5514975"/>
                <a:gd name="connsiteY1" fmla="*/ 304800 h 438150"/>
                <a:gd name="connsiteX2" fmla="*/ 819150 w 5514975"/>
                <a:gd name="connsiteY2" fmla="*/ 409575 h 438150"/>
                <a:gd name="connsiteX3" fmla="*/ 5514975 w 5514975"/>
                <a:gd name="connsiteY3" fmla="*/ 438150 h 438150"/>
                <a:gd name="connsiteX4" fmla="*/ 4810125 w 5514975"/>
                <a:gd name="connsiteY4" fmla="*/ 85725 h 438150"/>
                <a:gd name="connsiteX5" fmla="*/ 1628775 w 5514975"/>
                <a:gd name="connsiteY5" fmla="*/ 85725 h 438150"/>
                <a:gd name="connsiteX6" fmla="*/ 876300 w 5514975"/>
                <a:gd name="connsiteY6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14975" h="438150">
                  <a:moveTo>
                    <a:pt x="876300" y="0"/>
                  </a:moveTo>
                  <a:lnTo>
                    <a:pt x="0" y="304800"/>
                  </a:lnTo>
                  <a:cubicBezTo>
                    <a:pt x="311150" y="377825"/>
                    <a:pt x="527050" y="403225"/>
                    <a:pt x="819150" y="409575"/>
                  </a:cubicBezTo>
                  <a:lnTo>
                    <a:pt x="5514975" y="438150"/>
                  </a:lnTo>
                  <a:lnTo>
                    <a:pt x="4810125" y="85725"/>
                  </a:lnTo>
                  <a:lnTo>
                    <a:pt x="1628775" y="85725"/>
                  </a:lnTo>
                  <a:cubicBezTo>
                    <a:pt x="1336675" y="85725"/>
                    <a:pt x="1139825" y="76200"/>
                    <a:pt x="876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83EAE252-79A9-423E-BC99-9D71106CA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72150" y="3688628"/>
              <a:ext cx="5362066" cy="2829863"/>
            </a:xfrm>
            <a:prstGeom prst="rect">
              <a:avLst/>
            </a:prstGeom>
          </p:spPr>
        </p:pic>
      </p:grpSp>
      <p:pic>
        <p:nvPicPr>
          <p:cNvPr id="68" name="Graphic 67">
            <a:extLst>
              <a:ext uri="{FF2B5EF4-FFF2-40B4-BE49-F238E27FC236}">
                <a16:creationId xmlns:a16="http://schemas.microsoft.com/office/drawing/2014/main" id="{0CBC4D56-8C39-4DB0-BA72-93D7902884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8572" y="3299933"/>
            <a:ext cx="2638348" cy="3357101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F1461AED-74D9-4ECF-81FF-2A96BADF8A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461244" y="3678051"/>
            <a:ext cx="3306439" cy="2972578"/>
          </a:xfrm>
          <a:prstGeom prst="rect">
            <a:avLst/>
          </a:prstGeom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7CD4098-B808-4C01-9F29-D4FA258EBE07}"/>
              </a:ext>
            </a:extLst>
          </p:cNvPr>
          <p:cNvGrpSpPr/>
          <p:nvPr/>
        </p:nvGrpSpPr>
        <p:grpSpPr>
          <a:xfrm>
            <a:off x="510115" y="1311722"/>
            <a:ext cx="4017077" cy="3376249"/>
            <a:chOff x="718988" y="1650508"/>
            <a:chExt cx="5240630" cy="440461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2523107-494D-4978-845F-ABE5832D86CB}"/>
                </a:ext>
              </a:extLst>
            </p:cNvPr>
            <p:cNvGrpSpPr/>
            <p:nvPr/>
          </p:nvGrpSpPr>
          <p:grpSpPr>
            <a:xfrm>
              <a:off x="718988" y="1650508"/>
              <a:ext cx="5240630" cy="4053606"/>
              <a:chOff x="597068" y="1702760"/>
              <a:chExt cx="4112770" cy="3181211"/>
            </a:xfrm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9DCC34CC-3DC4-4328-B276-F688A8CFF95C}"/>
                  </a:ext>
                </a:extLst>
              </p:cNvPr>
              <p:cNvSpPr/>
              <p:nvPr/>
            </p:nvSpPr>
            <p:spPr>
              <a:xfrm>
                <a:off x="597068" y="1702760"/>
                <a:ext cx="4112770" cy="3181211"/>
              </a:xfrm>
              <a:custGeom>
                <a:avLst/>
                <a:gdLst>
                  <a:gd name="connsiteX0" fmla="*/ 944140 w 1178350"/>
                  <a:gd name="connsiteY0" fmla="*/ 641170 h 913221"/>
                  <a:gd name="connsiteX1" fmla="*/ 944140 w 1178350"/>
                  <a:gd name="connsiteY1" fmla="*/ 856219 h 913221"/>
                  <a:gd name="connsiteX2" fmla="*/ 889936 w 1178350"/>
                  <a:gd name="connsiteY2" fmla="*/ 912780 h 913221"/>
                  <a:gd name="connsiteX3" fmla="*/ 724967 w 1178350"/>
                  <a:gd name="connsiteY3" fmla="*/ 913369 h 913221"/>
                  <a:gd name="connsiteX4" fmla="*/ 696097 w 1178350"/>
                  <a:gd name="connsiteY4" fmla="*/ 883910 h 913221"/>
                  <a:gd name="connsiteX5" fmla="*/ 696687 w 1178350"/>
                  <a:gd name="connsiteY5" fmla="*/ 736616 h 913221"/>
                  <a:gd name="connsiteX6" fmla="*/ 661336 w 1178350"/>
                  <a:gd name="connsiteY6" fmla="*/ 699498 h 913221"/>
                  <a:gd name="connsiteX7" fmla="*/ 519934 w 1178350"/>
                  <a:gd name="connsiteY7" fmla="*/ 699498 h 913221"/>
                  <a:gd name="connsiteX8" fmla="*/ 484584 w 1178350"/>
                  <a:gd name="connsiteY8" fmla="*/ 736616 h 913221"/>
                  <a:gd name="connsiteX9" fmla="*/ 485173 w 1178350"/>
                  <a:gd name="connsiteY9" fmla="*/ 883910 h 913221"/>
                  <a:gd name="connsiteX10" fmla="*/ 455714 w 1178350"/>
                  <a:gd name="connsiteY10" fmla="*/ 912780 h 913221"/>
                  <a:gd name="connsiteX11" fmla="*/ 293691 w 1178350"/>
                  <a:gd name="connsiteY11" fmla="*/ 912191 h 913221"/>
                  <a:gd name="connsiteX12" fmla="*/ 237130 w 1178350"/>
                  <a:gd name="connsiteY12" fmla="*/ 855040 h 913221"/>
                  <a:gd name="connsiteX13" fmla="*/ 236541 w 1178350"/>
                  <a:gd name="connsiteY13" fmla="*/ 421997 h 913221"/>
                  <a:gd name="connsiteX14" fmla="*/ 230649 w 1178350"/>
                  <a:gd name="connsiteY14" fmla="*/ 395484 h 913221"/>
                  <a:gd name="connsiteX15" fmla="*/ 208260 w 1178350"/>
                  <a:gd name="connsiteY15" fmla="*/ 407267 h 913221"/>
                  <a:gd name="connsiteX16" fmla="*/ 110457 w 1178350"/>
                  <a:gd name="connsiteY16" fmla="*/ 477968 h 913221"/>
                  <a:gd name="connsiteX17" fmla="*/ 58021 w 1178350"/>
                  <a:gd name="connsiteY17" fmla="*/ 493876 h 913221"/>
                  <a:gd name="connsiteX18" fmla="*/ 2638 w 1178350"/>
                  <a:gd name="connsiteY18" fmla="*/ 452634 h 913221"/>
                  <a:gd name="connsiteX19" fmla="*/ 25616 w 1178350"/>
                  <a:gd name="connsiteY19" fmla="*/ 390770 h 913221"/>
                  <a:gd name="connsiteX20" fmla="*/ 211795 w 1178350"/>
                  <a:gd name="connsiteY20" fmla="*/ 256439 h 913221"/>
                  <a:gd name="connsiteX21" fmla="*/ 532307 w 1178350"/>
                  <a:gd name="connsiteY21" fmla="*/ 26071 h 913221"/>
                  <a:gd name="connsiteX22" fmla="*/ 648963 w 1178350"/>
                  <a:gd name="connsiteY22" fmla="*/ 26071 h 913221"/>
                  <a:gd name="connsiteX23" fmla="*/ 770923 w 1178350"/>
                  <a:gd name="connsiteY23" fmla="*/ 113858 h 913221"/>
                  <a:gd name="connsiteX24" fmla="*/ 798025 w 1178350"/>
                  <a:gd name="connsiteY24" fmla="*/ 102075 h 913221"/>
                  <a:gd name="connsiteX25" fmla="*/ 851051 w 1178350"/>
                  <a:gd name="connsiteY25" fmla="*/ 50816 h 913221"/>
                  <a:gd name="connsiteX26" fmla="*/ 904076 w 1178350"/>
                  <a:gd name="connsiteY26" fmla="*/ 50816 h 913221"/>
                  <a:gd name="connsiteX27" fmla="*/ 944140 w 1178350"/>
                  <a:gd name="connsiteY27" fmla="*/ 90880 h 913221"/>
                  <a:gd name="connsiteX28" fmla="*/ 943551 w 1178350"/>
                  <a:gd name="connsiteY28" fmla="*/ 199878 h 913221"/>
                  <a:gd name="connsiteX29" fmla="*/ 976545 w 1178350"/>
                  <a:gd name="connsiteY29" fmla="*/ 262330 h 913221"/>
                  <a:gd name="connsiteX30" fmla="*/ 1144460 w 1178350"/>
                  <a:gd name="connsiteY30" fmla="*/ 381933 h 913221"/>
                  <a:gd name="connsiteX31" fmla="*/ 1179810 w 1178350"/>
                  <a:gd name="connsiteY31" fmla="*/ 429656 h 913221"/>
                  <a:gd name="connsiteX32" fmla="*/ 1155065 w 1178350"/>
                  <a:gd name="connsiteY32" fmla="*/ 482682 h 913221"/>
                  <a:gd name="connsiteX33" fmla="*/ 1079651 w 1178350"/>
                  <a:gd name="connsiteY33" fmla="*/ 482682 h 913221"/>
                  <a:gd name="connsiteX34" fmla="*/ 978902 w 1178350"/>
                  <a:gd name="connsiteY34" fmla="*/ 411392 h 913221"/>
                  <a:gd name="connsiteX35" fmla="*/ 949443 w 1178350"/>
                  <a:gd name="connsiteY35" fmla="*/ 395484 h 913221"/>
                  <a:gd name="connsiteX36" fmla="*/ 944140 w 1178350"/>
                  <a:gd name="connsiteY36" fmla="*/ 427888 h 913221"/>
                  <a:gd name="connsiteX37" fmla="*/ 944140 w 1178350"/>
                  <a:gd name="connsiteY37" fmla="*/ 641170 h 913221"/>
                  <a:gd name="connsiteX0" fmla="*/ 944140 w 1180071"/>
                  <a:gd name="connsiteY0" fmla="*/ 641170 h 913398"/>
                  <a:gd name="connsiteX1" fmla="*/ 944140 w 1180071"/>
                  <a:gd name="connsiteY1" fmla="*/ 856219 h 913398"/>
                  <a:gd name="connsiteX2" fmla="*/ 889936 w 1180071"/>
                  <a:gd name="connsiteY2" fmla="*/ 912780 h 913398"/>
                  <a:gd name="connsiteX3" fmla="*/ 724967 w 1180071"/>
                  <a:gd name="connsiteY3" fmla="*/ 913369 h 913398"/>
                  <a:gd name="connsiteX4" fmla="*/ 696097 w 1180071"/>
                  <a:gd name="connsiteY4" fmla="*/ 883910 h 913398"/>
                  <a:gd name="connsiteX5" fmla="*/ 696687 w 1180071"/>
                  <a:gd name="connsiteY5" fmla="*/ 736616 h 913398"/>
                  <a:gd name="connsiteX6" fmla="*/ 661336 w 1180071"/>
                  <a:gd name="connsiteY6" fmla="*/ 699498 h 913398"/>
                  <a:gd name="connsiteX7" fmla="*/ 484584 w 1180071"/>
                  <a:gd name="connsiteY7" fmla="*/ 736616 h 913398"/>
                  <a:gd name="connsiteX8" fmla="*/ 485173 w 1180071"/>
                  <a:gd name="connsiteY8" fmla="*/ 883910 h 913398"/>
                  <a:gd name="connsiteX9" fmla="*/ 455714 w 1180071"/>
                  <a:gd name="connsiteY9" fmla="*/ 912780 h 913398"/>
                  <a:gd name="connsiteX10" fmla="*/ 293691 w 1180071"/>
                  <a:gd name="connsiteY10" fmla="*/ 912191 h 913398"/>
                  <a:gd name="connsiteX11" fmla="*/ 237130 w 1180071"/>
                  <a:gd name="connsiteY11" fmla="*/ 855040 h 913398"/>
                  <a:gd name="connsiteX12" fmla="*/ 236541 w 1180071"/>
                  <a:gd name="connsiteY12" fmla="*/ 421997 h 913398"/>
                  <a:gd name="connsiteX13" fmla="*/ 230649 w 1180071"/>
                  <a:gd name="connsiteY13" fmla="*/ 395484 h 913398"/>
                  <a:gd name="connsiteX14" fmla="*/ 208260 w 1180071"/>
                  <a:gd name="connsiteY14" fmla="*/ 407267 h 913398"/>
                  <a:gd name="connsiteX15" fmla="*/ 110457 w 1180071"/>
                  <a:gd name="connsiteY15" fmla="*/ 477968 h 913398"/>
                  <a:gd name="connsiteX16" fmla="*/ 58021 w 1180071"/>
                  <a:gd name="connsiteY16" fmla="*/ 493876 h 913398"/>
                  <a:gd name="connsiteX17" fmla="*/ 2638 w 1180071"/>
                  <a:gd name="connsiteY17" fmla="*/ 452634 h 913398"/>
                  <a:gd name="connsiteX18" fmla="*/ 25616 w 1180071"/>
                  <a:gd name="connsiteY18" fmla="*/ 390770 h 913398"/>
                  <a:gd name="connsiteX19" fmla="*/ 211795 w 1180071"/>
                  <a:gd name="connsiteY19" fmla="*/ 256439 h 913398"/>
                  <a:gd name="connsiteX20" fmla="*/ 532307 w 1180071"/>
                  <a:gd name="connsiteY20" fmla="*/ 26071 h 913398"/>
                  <a:gd name="connsiteX21" fmla="*/ 648963 w 1180071"/>
                  <a:gd name="connsiteY21" fmla="*/ 26071 h 913398"/>
                  <a:gd name="connsiteX22" fmla="*/ 770923 w 1180071"/>
                  <a:gd name="connsiteY22" fmla="*/ 113858 h 913398"/>
                  <a:gd name="connsiteX23" fmla="*/ 798025 w 1180071"/>
                  <a:gd name="connsiteY23" fmla="*/ 102075 h 913398"/>
                  <a:gd name="connsiteX24" fmla="*/ 851051 w 1180071"/>
                  <a:gd name="connsiteY24" fmla="*/ 50816 h 913398"/>
                  <a:gd name="connsiteX25" fmla="*/ 904076 w 1180071"/>
                  <a:gd name="connsiteY25" fmla="*/ 50816 h 913398"/>
                  <a:gd name="connsiteX26" fmla="*/ 944140 w 1180071"/>
                  <a:gd name="connsiteY26" fmla="*/ 90880 h 913398"/>
                  <a:gd name="connsiteX27" fmla="*/ 943551 w 1180071"/>
                  <a:gd name="connsiteY27" fmla="*/ 199878 h 913398"/>
                  <a:gd name="connsiteX28" fmla="*/ 976545 w 1180071"/>
                  <a:gd name="connsiteY28" fmla="*/ 262330 h 913398"/>
                  <a:gd name="connsiteX29" fmla="*/ 1144460 w 1180071"/>
                  <a:gd name="connsiteY29" fmla="*/ 381933 h 913398"/>
                  <a:gd name="connsiteX30" fmla="*/ 1179810 w 1180071"/>
                  <a:gd name="connsiteY30" fmla="*/ 429656 h 913398"/>
                  <a:gd name="connsiteX31" fmla="*/ 1155065 w 1180071"/>
                  <a:gd name="connsiteY31" fmla="*/ 482682 h 913398"/>
                  <a:gd name="connsiteX32" fmla="*/ 1079651 w 1180071"/>
                  <a:gd name="connsiteY32" fmla="*/ 482682 h 913398"/>
                  <a:gd name="connsiteX33" fmla="*/ 978902 w 1180071"/>
                  <a:gd name="connsiteY33" fmla="*/ 411392 h 913398"/>
                  <a:gd name="connsiteX34" fmla="*/ 949443 w 1180071"/>
                  <a:gd name="connsiteY34" fmla="*/ 395484 h 913398"/>
                  <a:gd name="connsiteX35" fmla="*/ 944140 w 1180071"/>
                  <a:gd name="connsiteY35" fmla="*/ 427888 h 913398"/>
                  <a:gd name="connsiteX36" fmla="*/ 944140 w 1180071"/>
                  <a:gd name="connsiteY36" fmla="*/ 641170 h 913398"/>
                  <a:gd name="connsiteX0" fmla="*/ 944140 w 1180071"/>
                  <a:gd name="connsiteY0" fmla="*/ 641170 h 913398"/>
                  <a:gd name="connsiteX1" fmla="*/ 944140 w 1180071"/>
                  <a:gd name="connsiteY1" fmla="*/ 856219 h 913398"/>
                  <a:gd name="connsiteX2" fmla="*/ 889936 w 1180071"/>
                  <a:gd name="connsiteY2" fmla="*/ 912780 h 913398"/>
                  <a:gd name="connsiteX3" fmla="*/ 724967 w 1180071"/>
                  <a:gd name="connsiteY3" fmla="*/ 913369 h 913398"/>
                  <a:gd name="connsiteX4" fmla="*/ 696097 w 1180071"/>
                  <a:gd name="connsiteY4" fmla="*/ 883910 h 913398"/>
                  <a:gd name="connsiteX5" fmla="*/ 696687 w 1180071"/>
                  <a:gd name="connsiteY5" fmla="*/ 736616 h 913398"/>
                  <a:gd name="connsiteX6" fmla="*/ 484584 w 1180071"/>
                  <a:gd name="connsiteY6" fmla="*/ 736616 h 913398"/>
                  <a:gd name="connsiteX7" fmla="*/ 485173 w 1180071"/>
                  <a:gd name="connsiteY7" fmla="*/ 883910 h 913398"/>
                  <a:gd name="connsiteX8" fmla="*/ 455714 w 1180071"/>
                  <a:gd name="connsiteY8" fmla="*/ 912780 h 913398"/>
                  <a:gd name="connsiteX9" fmla="*/ 293691 w 1180071"/>
                  <a:gd name="connsiteY9" fmla="*/ 912191 h 913398"/>
                  <a:gd name="connsiteX10" fmla="*/ 237130 w 1180071"/>
                  <a:gd name="connsiteY10" fmla="*/ 855040 h 913398"/>
                  <a:gd name="connsiteX11" fmla="*/ 236541 w 1180071"/>
                  <a:gd name="connsiteY11" fmla="*/ 421997 h 913398"/>
                  <a:gd name="connsiteX12" fmla="*/ 230649 w 1180071"/>
                  <a:gd name="connsiteY12" fmla="*/ 395484 h 913398"/>
                  <a:gd name="connsiteX13" fmla="*/ 208260 w 1180071"/>
                  <a:gd name="connsiteY13" fmla="*/ 407267 h 913398"/>
                  <a:gd name="connsiteX14" fmla="*/ 110457 w 1180071"/>
                  <a:gd name="connsiteY14" fmla="*/ 477968 h 913398"/>
                  <a:gd name="connsiteX15" fmla="*/ 58021 w 1180071"/>
                  <a:gd name="connsiteY15" fmla="*/ 493876 h 913398"/>
                  <a:gd name="connsiteX16" fmla="*/ 2638 w 1180071"/>
                  <a:gd name="connsiteY16" fmla="*/ 452634 h 913398"/>
                  <a:gd name="connsiteX17" fmla="*/ 25616 w 1180071"/>
                  <a:gd name="connsiteY17" fmla="*/ 390770 h 913398"/>
                  <a:gd name="connsiteX18" fmla="*/ 211795 w 1180071"/>
                  <a:gd name="connsiteY18" fmla="*/ 256439 h 913398"/>
                  <a:gd name="connsiteX19" fmla="*/ 532307 w 1180071"/>
                  <a:gd name="connsiteY19" fmla="*/ 26071 h 913398"/>
                  <a:gd name="connsiteX20" fmla="*/ 648963 w 1180071"/>
                  <a:gd name="connsiteY20" fmla="*/ 26071 h 913398"/>
                  <a:gd name="connsiteX21" fmla="*/ 770923 w 1180071"/>
                  <a:gd name="connsiteY21" fmla="*/ 113858 h 913398"/>
                  <a:gd name="connsiteX22" fmla="*/ 798025 w 1180071"/>
                  <a:gd name="connsiteY22" fmla="*/ 102075 h 913398"/>
                  <a:gd name="connsiteX23" fmla="*/ 851051 w 1180071"/>
                  <a:gd name="connsiteY23" fmla="*/ 50816 h 913398"/>
                  <a:gd name="connsiteX24" fmla="*/ 904076 w 1180071"/>
                  <a:gd name="connsiteY24" fmla="*/ 50816 h 913398"/>
                  <a:gd name="connsiteX25" fmla="*/ 944140 w 1180071"/>
                  <a:gd name="connsiteY25" fmla="*/ 90880 h 913398"/>
                  <a:gd name="connsiteX26" fmla="*/ 943551 w 1180071"/>
                  <a:gd name="connsiteY26" fmla="*/ 199878 h 913398"/>
                  <a:gd name="connsiteX27" fmla="*/ 976545 w 1180071"/>
                  <a:gd name="connsiteY27" fmla="*/ 262330 h 913398"/>
                  <a:gd name="connsiteX28" fmla="*/ 1144460 w 1180071"/>
                  <a:gd name="connsiteY28" fmla="*/ 381933 h 913398"/>
                  <a:gd name="connsiteX29" fmla="*/ 1179810 w 1180071"/>
                  <a:gd name="connsiteY29" fmla="*/ 429656 h 913398"/>
                  <a:gd name="connsiteX30" fmla="*/ 1155065 w 1180071"/>
                  <a:gd name="connsiteY30" fmla="*/ 482682 h 913398"/>
                  <a:gd name="connsiteX31" fmla="*/ 1079651 w 1180071"/>
                  <a:gd name="connsiteY31" fmla="*/ 482682 h 913398"/>
                  <a:gd name="connsiteX32" fmla="*/ 978902 w 1180071"/>
                  <a:gd name="connsiteY32" fmla="*/ 411392 h 913398"/>
                  <a:gd name="connsiteX33" fmla="*/ 949443 w 1180071"/>
                  <a:gd name="connsiteY33" fmla="*/ 395484 h 913398"/>
                  <a:gd name="connsiteX34" fmla="*/ 944140 w 1180071"/>
                  <a:gd name="connsiteY34" fmla="*/ 427888 h 913398"/>
                  <a:gd name="connsiteX35" fmla="*/ 944140 w 1180071"/>
                  <a:gd name="connsiteY35" fmla="*/ 641170 h 913398"/>
                  <a:gd name="connsiteX0" fmla="*/ 944140 w 1180071"/>
                  <a:gd name="connsiteY0" fmla="*/ 641170 h 913398"/>
                  <a:gd name="connsiteX1" fmla="*/ 944140 w 1180071"/>
                  <a:gd name="connsiteY1" fmla="*/ 856219 h 913398"/>
                  <a:gd name="connsiteX2" fmla="*/ 889936 w 1180071"/>
                  <a:gd name="connsiteY2" fmla="*/ 912780 h 913398"/>
                  <a:gd name="connsiteX3" fmla="*/ 724967 w 1180071"/>
                  <a:gd name="connsiteY3" fmla="*/ 913369 h 913398"/>
                  <a:gd name="connsiteX4" fmla="*/ 696097 w 1180071"/>
                  <a:gd name="connsiteY4" fmla="*/ 883910 h 913398"/>
                  <a:gd name="connsiteX5" fmla="*/ 484584 w 1180071"/>
                  <a:gd name="connsiteY5" fmla="*/ 736616 h 913398"/>
                  <a:gd name="connsiteX6" fmla="*/ 485173 w 1180071"/>
                  <a:gd name="connsiteY6" fmla="*/ 883910 h 913398"/>
                  <a:gd name="connsiteX7" fmla="*/ 455714 w 1180071"/>
                  <a:gd name="connsiteY7" fmla="*/ 912780 h 913398"/>
                  <a:gd name="connsiteX8" fmla="*/ 293691 w 1180071"/>
                  <a:gd name="connsiteY8" fmla="*/ 912191 h 913398"/>
                  <a:gd name="connsiteX9" fmla="*/ 237130 w 1180071"/>
                  <a:gd name="connsiteY9" fmla="*/ 855040 h 913398"/>
                  <a:gd name="connsiteX10" fmla="*/ 236541 w 1180071"/>
                  <a:gd name="connsiteY10" fmla="*/ 421997 h 913398"/>
                  <a:gd name="connsiteX11" fmla="*/ 230649 w 1180071"/>
                  <a:gd name="connsiteY11" fmla="*/ 395484 h 913398"/>
                  <a:gd name="connsiteX12" fmla="*/ 208260 w 1180071"/>
                  <a:gd name="connsiteY12" fmla="*/ 407267 h 913398"/>
                  <a:gd name="connsiteX13" fmla="*/ 110457 w 1180071"/>
                  <a:gd name="connsiteY13" fmla="*/ 477968 h 913398"/>
                  <a:gd name="connsiteX14" fmla="*/ 58021 w 1180071"/>
                  <a:gd name="connsiteY14" fmla="*/ 493876 h 913398"/>
                  <a:gd name="connsiteX15" fmla="*/ 2638 w 1180071"/>
                  <a:gd name="connsiteY15" fmla="*/ 452634 h 913398"/>
                  <a:gd name="connsiteX16" fmla="*/ 25616 w 1180071"/>
                  <a:gd name="connsiteY16" fmla="*/ 390770 h 913398"/>
                  <a:gd name="connsiteX17" fmla="*/ 211795 w 1180071"/>
                  <a:gd name="connsiteY17" fmla="*/ 256439 h 913398"/>
                  <a:gd name="connsiteX18" fmla="*/ 532307 w 1180071"/>
                  <a:gd name="connsiteY18" fmla="*/ 26071 h 913398"/>
                  <a:gd name="connsiteX19" fmla="*/ 648963 w 1180071"/>
                  <a:gd name="connsiteY19" fmla="*/ 26071 h 913398"/>
                  <a:gd name="connsiteX20" fmla="*/ 770923 w 1180071"/>
                  <a:gd name="connsiteY20" fmla="*/ 113858 h 913398"/>
                  <a:gd name="connsiteX21" fmla="*/ 798025 w 1180071"/>
                  <a:gd name="connsiteY21" fmla="*/ 102075 h 913398"/>
                  <a:gd name="connsiteX22" fmla="*/ 851051 w 1180071"/>
                  <a:gd name="connsiteY22" fmla="*/ 50816 h 913398"/>
                  <a:gd name="connsiteX23" fmla="*/ 904076 w 1180071"/>
                  <a:gd name="connsiteY23" fmla="*/ 50816 h 913398"/>
                  <a:gd name="connsiteX24" fmla="*/ 944140 w 1180071"/>
                  <a:gd name="connsiteY24" fmla="*/ 90880 h 913398"/>
                  <a:gd name="connsiteX25" fmla="*/ 943551 w 1180071"/>
                  <a:gd name="connsiteY25" fmla="*/ 199878 h 913398"/>
                  <a:gd name="connsiteX26" fmla="*/ 976545 w 1180071"/>
                  <a:gd name="connsiteY26" fmla="*/ 262330 h 913398"/>
                  <a:gd name="connsiteX27" fmla="*/ 1144460 w 1180071"/>
                  <a:gd name="connsiteY27" fmla="*/ 381933 h 913398"/>
                  <a:gd name="connsiteX28" fmla="*/ 1179810 w 1180071"/>
                  <a:gd name="connsiteY28" fmla="*/ 429656 h 913398"/>
                  <a:gd name="connsiteX29" fmla="*/ 1155065 w 1180071"/>
                  <a:gd name="connsiteY29" fmla="*/ 482682 h 913398"/>
                  <a:gd name="connsiteX30" fmla="*/ 1079651 w 1180071"/>
                  <a:gd name="connsiteY30" fmla="*/ 482682 h 913398"/>
                  <a:gd name="connsiteX31" fmla="*/ 978902 w 1180071"/>
                  <a:gd name="connsiteY31" fmla="*/ 411392 h 913398"/>
                  <a:gd name="connsiteX32" fmla="*/ 949443 w 1180071"/>
                  <a:gd name="connsiteY32" fmla="*/ 395484 h 913398"/>
                  <a:gd name="connsiteX33" fmla="*/ 944140 w 1180071"/>
                  <a:gd name="connsiteY33" fmla="*/ 427888 h 913398"/>
                  <a:gd name="connsiteX34" fmla="*/ 944140 w 1180071"/>
                  <a:gd name="connsiteY34" fmla="*/ 641170 h 913398"/>
                  <a:gd name="connsiteX0" fmla="*/ 944140 w 1180071"/>
                  <a:gd name="connsiteY0" fmla="*/ 641170 h 913398"/>
                  <a:gd name="connsiteX1" fmla="*/ 944140 w 1180071"/>
                  <a:gd name="connsiteY1" fmla="*/ 856219 h 913398"/>
                  <a:gd name="connsiteX2" fmla="*/ 889936 w 1180071"/>
                  <a:gd name="connsiteY2" fmla="*/ 912780 h 913398"/>
                  <a:gd name="connsiteX3" fmla="*/ 724967 w 1180071"/>
                  <a:gd name="connsiteY3" fmla="*/ 913369 h 913398"/>
                  <a:gd name="connsiteX4" fmla="*/ 696097 w 1180071"/>
                  <a:gd name="connsiteY4" fmla="*/ 883910 h 913398"/>
                  <a:gd name="connsiteX5" fmla="*/ 477088 w 1180071"/>
                  <a:gd name="connsiteY5" fmla="*/ 731618 h 913398"/>
                  <a:gd name="connsiteX6" fmla="*/ 485173 w 1180071"/>
                  <a:gd name="connsiteY6" fmla="*/ 883910 h 913398"/>
                  <a:gd name="connsiteX7" fmla="*/ 455714 w 1180071"/>
                  <a:gd name="connsiteY7" fmla="*/ 912780 h 913398"/>
                  <a:gd name="connsiteX8" fmla="*/ 293691 w 1180071"/>
                  <a:gd name="connsiteY8" fmla="*/ 912191 h 913398"/>
                  <a:gd name="connsiteX9" fmla="*/ 237130 w 1180071"/>
                  <a:gd name="connsiteY9" fmla="*/ 855040 h 913398"/>
                  <a:gd name="connsiteX10" fmla="*/ 236541 w 1180071"/>
                  <a:gd name="connsiteY10" fmla="*/ 421997 h 913398"/>
                  <a:gd name="connsiteX11" fmla="*/ 230649 w 1180071"/>
                  <a:gd name="connsiteY11" fmla="*/ 395484 h 913398"/>
                  <a:gd name="connsiteX12" fmla="*/ 208260 w 1180071"/>
                  <a:gd name="connsiteY12" fmla="*/ 407267 h 913398"/>
                  <a:gd name="connsiteX13" fmla="*/ 110457 w 1180071"/>
                  <a:gd name="connsiteY13" fmla="*/ 477968 h 913398"/>
                  <a:gd name="connsiteX14" fmla="*/ 58021 w 1180071"/>
                  <a:gd name="connsiteY14" fmla="*/ 493876 h 913398"/>
                  <a:gd name="connsiteX15" fmla="*/ 2638 w 1180071"/>
                  <a:gd name="connsiteY15" fmla="*/ 452634 h 913398"/>
                  <a:gd name="connsiteX16" fmla="*/ 25616 w 1180071"/>
                  <a:gd name="connsiteY16" fmla="*/ 390770 h 913398"/>
                  <a:gd name="connsiteX17" fmla="*/ 211795 w 1180071"/>
                  <a:gd name="connsiteY17" fmla="*/ 256439 h 913398"/>
                  <a:gd name="connsiteX18" fmla="*/ 532307 w 1180071"/>
                  <a:gd name="connsiteY18" fmla="*/ 26071 h 913398"/>
                  <a:gd name="connsiteX19" fmla="*/ 648963 w 1180071"/>
                  <a:gd name="connsiteY19" fmla="*/ 26071 h 913398"/>
                  <a:gd name="connsiteX20" fmla="*/ 770923 w 1180071"/>
                  <a:gd name="connsiteY20" fmla="*/ 113858 h 913398"/>
                  <a:gd name="connsiteX21" fmla="*/ 798025 w 1180071"/>
                  <a:gd name="connsiteY21" fmla="*/ 102075 h 913398"/>
                  <a:gd name="connsiteX22" fmla="*/ 851051 w 1180071"/>
                  <a:gd name="connsiteY22" fmla="*/ 50816 h 913398"/>
                  <a:gd name="connsiteX23" fmla="*/ 904076 w 1180071"/>
                  <a:gd name="connsiteY23" fmla="*/ 50816 h 913398"/>
                  <a:gd name="connsiteX24" fmla="*/ 944140 w 1180071"/>
                  <a:gd name="connsiteY24" fmla="*/ 90880 h 913398"/>
                  <a:gd name="connsiteX25" fmla="*/ 943551 w 1180071"/>
                  <a:gd name="connsiteY25" fmla="*/ 199878 h 913398"/>
                  <a:gd name="connsiteX26" fmla="*/ 976545 w 1180071"/>
                  <a:gd name="connsiteY26" fmla="*/ 262330 h 913398"/>
                  <a:gd name="connsiteX27" fmla="*/ 1144460 w 1180071"/>
                  <a:gd name="connsiteY27" fmla="*/ 381933 h 913398"/>
                  <a:gd name="connsiteX28" fmla="*/ 1179810 w 1180071"/>
                  <a:gd name="connsiteY28" fmla="*/ 429656 h 913398"/>
                  <a:gd name="connsiteX29" fmla="*/ 1155065 w 1180071"/>
                  <a:gd name="connsiteY29" fmla="*/ 482682 h 913398"/>
                  <a:gd name="connsiteX30" fmla="*/ 1079651 w 1180071"/>
                  <a:gd name="connsiteY30" fmla="*/ 482682 h 913398"/>
                  <a:gd name="connsiteX31" fmla="*/ 978902 w 1180071"/>
                  <a:gd name="connsiteY31" fmla="*/ 411392 h 913398"/>
                  <a:gd name="connsiteX32" fmla="*/ 949443 w 1180071"/>
                  <a:gd name="connsiteY32" fmla="*/ 395484 h 913398"/>
                  <a:gd name="connsiteX33" fmla="*/ 944140 w 1180071"/>
                  <a:gd name="connsiteY33" fmla="*/ 427888 h 913398"/>
                  <a:gd name="connsiteX34" fmla="*/ 944140 w 1180071"/>
                  <a:gd name="connsiteY34" fmla="*/ 641170 h 913398"/>
                  <a:gd name="connsiteX0" fmla="*/ 944140 w 1180071"/>
                  <a:gd name="connsiteY0" fmla="*/ 641170 h 913398"/>
                  <a:gd name="connsiteX1" fmla="*/ 944140 w 1180071"/>
                  <a:gd name="connsiteY1" fmla="*/ 856219 h 913398"/>
                  <a:gd name="connsiteX2" fmla="*/ 889936 w 1180071"/>
                  <a:gd name="connsiteY2" fmla="*/ 912780 h 913398"/>
                  <a:gd name="connsiteX3" fmla="*/ 724967 w 1180071"/>
                  <a:gd name="connsiteY3" fmla="*/ 913369 h 913398"/>
                  <a:gd name="connsiteX4" fmla="*/ 696097 w 1180071"/>
                  <a:gd name="connsiteY4" fmla="*/ 883910 h 913398"/>
                  <a:gd name="connsiteX5" fmla="*/ 485173 w 1180071"/>
                  <a:gd name="connsiteY5" fmla="*/ 883910 h 913398"/>
                  <a:gd name="connsiteX6" fmla="*/ 455714 w 1180071"/>
                  <a:gd name="connsiteY6" fmla="*/ 912780 h 913398"/>
                  <a:gd name="connsiteX7" fmla="*/ 293691 w 1180071"/>
                  <a:gd name="connsiteY7" fmla="*/ 912191 h 913398"/>
                  <a:gd name="connsiteX8" fmla="*/ 237130 w 1180071"/>
                  <a:gd name="connsiteY8" fmla="*/ 855040 h 913398"/>
                  <a:gd name="connsiteX9" fmla="*/ 236541 w 1180071"/>
                  <a:gd name="connsiteY9" fmla="*/ 421997 h 913398"/>
                  <a:gd name="connsiteX10" fmla="*/ 230649 w 1180071"/>
                  <a:gd name="connsiteY10" fmla="*/ 395484 h 913398"/>
                  <a:gd name="connsiteX11" fmla="*/ 208260 w 1180071"/>
                  <a:gd name="connsiteY11" fmla="*/ 407267 h 913398"/>
                  <a:gd name="connsiteX12" fmla="*/ 110457 w 1180071"/>
                  <a:gd name="connsiteY12" fmla="*/ 477968 h 913398"/>
                  <a:gd name="connsiteX13" fmla="*/ 58021 w 1180071"/>
                  <a:gd name="connsiteY13" fmla="*/ 493876 h 913398"/>
                  <a:gd name="connsiteX14" fmla="*/ 2638 w 1180071"/>
                  <a:gd name="connsiteY14" fmla="*/ 452634 h 913398"/>
                  <a:gd name="connsiteX15" fmla="*/ 25616 w 1180071"/>
                  <a:gd name="connsiteY15" fmla="*/ 390770 h 913398"/>
                  <a:gd name="connsiteX16" fmla="*/ 211795 w 1180071"/>
                  <a:gd name="connsiteY16" fmla="*/ 256439 h 913398"/>
                  <a:gd name="connsiteX17" fmla="*/ 532307 w 1180071"/>
                  <a:gd name="connsiteY17" fmla="*/ 26071 h 913398"/>
                  <a:gd name="connsiteX18" fmla="*/ 648963 w 1180071"/>
                  <a:gd name="connsiteY18" fmla="*/ 26071 h 913398"/>
                  <a:gd name="connsiteX19" fmla="*/ 770923 w 1180071"/>
                  <a:gd name="connsiteY19" fmla="*/ 113858 h 913398"/>
                  <a:gd name="connsiteX20" fmla="*/ 798025 w 1180071"/>
                  <a:gd name="connsiteY20" fmla="*/ 102075 h 913398"/>
                  <a:gd name="connsiteX21" fmla="*/ 851051 w 1180071"/>
                  <a:gd name="connsiteY21" fmla="*/ 50816 h 913398"/>
                  <a:gd name="connsiteX22" fmla="*/ 904076 w 1180071"/>
                  <a:gd name="connsiteY22" fmla="*/ 50816 h 913398"/>
                  <a:gd name="connsiteX23" fmla="*/ 944140 w 1180071"/>
                  <a:gd name="connsiteY23" fmla="*/ 90880 h 913398"/>
                  <a:gd name="connsiteX24" fmla="*/ 943551 w 1180071"/>
                  <a:gd name="connsiteY24" fmla="*/ 199878 h 913398"/>
                  <a:gd name="connsiteX25" fmla="*/ 976545 w 1180071"/>
                  <a:gd name="connsiteY25" fmla="*/ 262330 h 913398"/>
                  <a:gd name="connsiteX26" fmla="*/ 1144460 w 1180071"/>
                  <a:gd name="connsiteY26" fmla="*/ 381933 h 913398"/>
                  <a:gd name="connsiteX27" fmla="*/ 1179810 w 1180071"/>
                  <a:gd name="connsiteY27" fmla="*/ 429656 h 913398"/>
                  <a:gd name="connsiteX28" fmla="*/ 1155065 w 1180071"/>
                  <a:gd name="connsiteY28" fmla="*/ 482682 h 913398"/>
                  <a:gd name="connsiteX29" fmla="*/ 1079651 w 1180071"/>
                  <a:gd name="connsiteY29" fmla="*/ 482682 h 913398"/>
                  <a:gd name="connsiteX30" fmla="*/ 978902 w 1180071"/>
                  <a:gd name="connsiteY30" fmla="*/ 411392 h 913398"/>
                  <a:gd name="connsiteX31" fmla="*/ 949443 w 1180071"/>
                  <a:gd name="connsiteY31" fmla="*/ 395484 h 913398"/>
                  <a:gd name="connsiteX32" fmla="*/ 944140 w 1180071"/>
                  <a:gd name="connsiteY32" fmla="*/ 427888 h 913398"/>
                  <a:gd name="connsiteX33" fmla="*/ 944140 w 1180071"/>
                  <a:gd name="connsiteY33" fmla="*/ 641170 h 913398"/>
                  <a:gd name="connsiteX0" fmla="*/ 944140 w 1180071"/>
                  <a:gd name="connsiteY0" fmla="*/ 641170 h 914853"/>
                  <a:gd name="connsiteX1" fmla="*/ 944140 w 1180071"/>
                  <a:gd name="connsiteY1" fmla="*/ 856219 h 914853"/>
                  <a:gd name="connsiteX2" fmla="*/ 889936 w 1180071"/>
                  <a:gd name="connsiteY2" fmla="*/ 912780 h 914853"/>
                  <a:gd name="connsiteX3" fmla="*/ 724967 w 1180071"/>
                  <a:gd name="connsiteY3" fmla="*/ 913369 h 914853"/>
                  <a:gd name="connsiteX4" fmla="*/ 696097 w 1180071"/>
                  <a:gd name="connsiteY4" fmla="*/ 883910 h 914853"/>
                  <a:gd name="connsiteX5" fmla="*/ 455714 w 1180071"/>
                  <a:gd name="connsiteY5" fmla="*/ 912780 h 914853"/>
                  <a:gd name="connsiteX6" fmla="*/ 293691 w 1180071"/>
                  <a:gd name="connsiteY6" fmla="*/ 912191 h 914853"/>
                  <a:gd name="connsiteX7" fmla="*/ 237130 w 1180071"/>
                  <a:gd name="connsiteY7" fmla="*/ 855040 h 914853"/>
                  <a:gd name="connsiteX8" fmla="*/ 236541 w 1180071"/>
                  <a:gd name="connsiteY8" fmla="*/ 421997 h 914853"/>
                  <a:gd name="connsiteX9" fmla="*/ 230649 w 1180071"/>
                  <a:gd name="connsiteY9" fmla="*/ 395484 h 914853"/>
                  <a:gd name="connsiteX10" fmla="*/ 208260 w 1180071"/>
                  <a:gd name="connsiteY10" fmla="*/ 407267 h 914853"/>
                  <a:gd name="connsiteX11" fmla="*/ 110457 w 1180071"/>
                  <a:gd name="connsiteY11" fmla="*/ 477968 h 914853"/>
                  <a:gd name="connsiteX12" fmla="*/ 58021 w 1180071"/>
                  <a:gd name="connsiteY12" fmla="*/ 493876 h 914853"/>
                  <a:gd name="connsiteX13" fmla="*/ 2638 w 1180071"/>
                  <a:gd name="connsiteY13" fmla="*/ 452634 h 914853"/>
                  <a:gd name="connsiteX14" fmla="*/ 25616 w 1180071"/>
                  <a:gd name="connsiteY14" fmla="*/ 390770 h 914853"/>
                  <a:gd name="connsiteX15" fmla="*/ 211795 w 1180071"/>
                  <a:gd name="connsiteY15" fmla="*/ 256439 h 914853"/>
                  <a:gd name="connsiteX16" fmla="*/ 532307 w 1180071"/>
                  <a:gd name="connsiteY16" fmla="*/ 26071 h 914853"/>
                  <a:gd name="connsiteX17" fmla="*/ 648963 w 1180071"/>
                  <a:gd name="connsiteY17" fmla="*/ 26071 h 914853"/>
                  <a:gd name="connsiteX18" fmla="*/ 770923 w 1180071"/>
                  <a:gd name="connsiteY18" fmla="*/ 113858 h 914853"/>
                  <a:gd name="connsiteX19" fmla="*/ 798025 w 1180071"/>
                  <a:gd name="connsiteY19" fmla="*/ 102075 h 914853"/>
                  <a:gd name="connsiteX20" fmla="*/ 851051 w 1180071"/>
                  <a:gd name="connsiteY20" fmla="*/ 50816 h 914853"/>
                  <a:gd name="connsiteX21" fmla="*/ 904076 w 1180071"/>
                  <a:gd name="connsiteY21" fmla="*/ 50816 h 914853"/>
                  <a:gd name="connsiteX22" fmla="*/ 944140 w 1180071"/>
                  <a:gd name="connsiteY22" fmla="*/ 90880 h 914853"/>
                  <a:gd name="connsiteX23" fmla="*/ 943551 w 1180071"/>
                  <a:gd name="connsiteY23" fmla="*/ 199878 h 914853"/>
                  <a:gd name="connsiteX24" fmla="*/ 976545 w 1180071"/>
                  <a:gd name="connsiteY24" fmla="*/ 262330 h 914853"/>
                  <a:gd name="connsiteX25" fmla="*/ 1144460 w 1180071"/>
                  <a:gd name="connsiteY25" fmla="*/ 381933 h 914853"/>
                  <a:gd name="connsiteX26" fmla="*/ 1179810 w 1180071"/>
                  <a:gd name="connsiteY26" fmla="*/ 429656 h 914853"/>
                  <a:gd name="connsiteX27" fmla="*/ 1155065 w 1180071"/>
                  <a:gd name="connsiteY27" fmla="*/ 482682 h 914853"/>
                  <a:gd name="connsiteX28" fmla="*/ 1079651 w 1180071"/>
                  <a:gd name="connsiteY28" fmla="*/ 482682 h 914853"/>
                  <a:gd name="connsiteX29" fmla="*/ 978902 w 1180071"/>
                  <a:gd name="connsiteY29" fmla="*/ 411392 h 914853"/>
                  <a:gd name="connsiteX30" fmla="*/ 949443 w 1180071"/>
                  <a:gd name="connsiteY30" fmla="*/ 395484 h 914853"/>
                  <a:gd name="connsiteX31" fmla="*/ 944140 w 1180071"/>
                  <a:gd name="connsiteY31" fmla="*/ 427888 h 914853"/>
                  <a:gd name="connsiteX32" fmla="*/ 944140 w 1180071"/>
                  <a:gd name="connsiteY32" fmla="*/ 641170 h 914853"/>
                  <a:gd name="connsiteX0" fmla="*/ 944140 w 1180071"/>
                  <a:gd name="connsiteY0" fmla="*/ 641170 h 913369"/>
                  <a:gd name="connsiteX1" fmla="*/ 944140 w 1180071"/>
                  <a:gd name="connsiteY1" fmla="*/ 856219 h 913369"/>
                  <a:gd name="connsiteX2" fmla="*/ 889936 w 1180071"/>
                  <a:gd name="connsiteY2" fmla="*/ 912780 h 913369"/>
                  <a:gd name="connsiteX3" fmla="*/ 724967 w 1180071"/>
                  <a:gd name="connsiteY3" fmla="*/ 913369 h 913369"/>
                  <a:gd name="connsiteX4" fmla="*/ 455714 w 1180071"/>
                  <a:gd name="connsiteY4" fmla="*/ 912780 h 913369"/>
                  <a:gd name="connsiteX5" fmla="*/ 293691 w 1180071"/>
                  <a:gd name="connsiteY5" fmla="*/ 912191 h 913369"/>
                  <a:gd name="connsiteX6" fmla="*/ 237130 w 1180071"/>
                  <a:gd name="connsiteY6" fmla="*/ 855040 h 913369"/>
                  <a:gd name="connsiteX7" fmla="*/ 236541 w 1180071"/>
                  <a:gd name="connsiteY7" fmla="*/ 421997 h 913369"/>
                  <a:gd name="connsiteX8" fmla="*/ 230649 w 1180071"/>
                  <a:gd name="connsiteY8" fmla="*/ 395484 h 913369"/>
                  <a:gd name="connsiteX9" fmla="*/ 208260 w 1180071"/>
                  <a:gd name="connsiteY9" fmla="*/ 407267 h 913369"/>
                  <a:gd name="connsiteX10" fmla="*/ 110457 w 1180071"/>
                  <a:gd name="connsiteY10" fmla="*/ 477968 h 913369"/>
                  <a:gd name="connsiteX11" fmla="*/ 58021 w 1180071"/>
                  <a:gd name="connsiteY11" fmla="*/ 493876 h 913369"/>
                  <a:gd name="connsiteX12" fmla="*/ 2638 w 1180071"/>
                  <a:gd name="connsiteY12" fmla="*/ 452634 h 913369"/>
                  <a:gd name="connsiteX13" fmla="*/ 25616 w 1180071"/>
                  <a:gd name="connsiteY13" fmla="*/ 390770 h 913369"/>
                  <a:gd name="connsiteX14" fmla="*/ 211795 w 1180071"/>
                  <a:gd name="connsiteY14" fmla="*/ 256439 h 913369"/>
                  <a:gd name="connsiteX15" fmla="*/ 532307 w 1180071"/>
                  <a:gd name="connsiteY15" fmla="*/ 26071 h 913369"/>
                  <a:gd name="connsiteX16" fmla="*/ 648963 w 1180071"/>
                  <a:gd name="connsiteY16" fmla="*/ 26071 h 913369"/>
                  <a:gd name="connsiteX17" fmla="*/ 770923 w 1180071"/>
                  <a:gd name="connsiteY17" fmla="*/ 113858 h 913369"/>
                  <a:gd name="connsiteX18" fmla="*/ 798025 w 1180071"/>
                  <a:gd name="connsiteY18" fmla="*/ 102075 h 913369"/>
                  <a:gd name="connsiteX19" fmla="*/ 851051 w 1180071"/>
                  <a:gd name="connsiteY19" fmla="*/ 50816 h 913369"/>
                  <a:gd name="connsiteX20" fmla="*/ 904076 w 1180071"/>
                  <a:gd name="connsiteY20" fmla="*/ 50816 h 913369"/>
                  <a:gd name="connsiteX21" fmla="*/ 944140 w 1180071"/>
                  <a:gd name="connsiteY21" fmla="*/ 90880 h 913369"/>
                  <a:gd name="connsiteX22" fmla="*/ 943551 w 1180071"/>
                  <a:gd name="connsiteY22" fmla="*/ 199878 h 913369"/>
                  <a:gd name="connsiteX23" fmla="*/ 976545 w 1180071"/>
                  <a:gd name="connsiteY23" fmla="*/ 262330 h 913369"/>
                  <a:gd name="connsiteX24" fmla="*/ 1144460 w 1180071"/>
                  <a:gd name="connsiteY24" fmla="*/ 381933 h 913369"/>
                  <a:gd name="connsiteX25" fmla="*/ 1179810 w 1180071"/>
                  <a:gd name="connsiteY25" fmla="*/ 429656 h 913369"/>
                  <a:gd name="connsiteX26" fmla="*/ 1155065 w 1180071"/>
                  <a:gd name="connsiteY26" fmla="*/ 482682 h 913369"/>
                  <a:gd name="connsiteX27" fmla="*/ 1079651 w 1180071"/>
                  <a:gd name="connsiteY27" fmla="*/ 482682 h 913369"/>
                  <a:gd name="connsiteX28" fmla="*/ 978902 w 1180071"/>
                  <a:gd name="connsiteY28" fmla="*/ 411392 h 913369"/>
                  <a:gd name="connsiteX29" fmla="*/ 949443 w 1180071"/>
                  <a:gd name="connsiteY29" fmla="*/ 395484 h 913369"/>
                  <a:gd name="connsiteX30" fmla="*/ 944140 w 1180071"/>
                  <a:gd name="connsiteY30" fmla="*/ 427888 h 913369"/>
                  <a:gd name="connsiteX31" fmla="*/ 944140 w 1180071"/>
                  <a:gd name="connsiteY31" fmla="*/ 641170 h 913369"/>
                  <a:gd name="connsiteX0" fmla="*/ 944140 w 1180071"/>
                  <a:gd name="connsiteY0" fmla="*/ 641170 h 912780"/>
                  <a:gd name="connsiteX1" fmla="*/ 944140 w 1180071"/>
                  <a:gd name="connsiteY1" fmla="*/ 856219 h 912780"/>
                  <a:gd name="connsiteX2" fmla="*/ 889936 w 1180071"/>
                  <a:gd name="connsiteY2" fmla="*/ 912780 h 912780"/>
                  <a:gd name="connsiteX3" fmla="*/ 455714 w 1180071"/>
                  <a:gd name="connsiteY3" fmla="*/ 912780 h 912780"/>
                  <a:gd name="connsiteX4" fmla="*/ 293691 w 1180071"/>
                  <a:gd name="connsiteY4" fmla="*/ 912191 h 912780"/>
                  <a:gd name="connsiteX5" fmla="*/ 237130 w 1180071"/>
                  <a:gd name="connsiteY5" fmla="*/ 855040 h 912780"/>
                  <a:gd name="connsiteX6" fmla="*/ 236541 w 1180071"/>
                  <a:gd name="connsiteY6" fmla="*/ 421997 h 912780"/>
                  <a:gd name="connsiteX7" fmla="*/ 230649 w 1180071"/>
                  <a:gd name="connsiteY7" fmla="*/ 395484 h 912780"/>
                  <a:gd name="connsiteX8" fmla="*/ 208260 w 1180071"/>
                  <a:gd name="connsiteY8" fmla="*/ 407267 h 912780"/>
                  <a:gd name="connsiteX9" fmla="*/ 110457 w 1180071"/>
                  <a:gd name="connsiteY9" fmla="*/ 477968 h 912780"/>
                  <a:gd name="connsiteX10" fmla="*/ 58021 w 1180071"/>
                  <a:gd name="connsiteY10" fmla="*/ 493876 h 912780"/>
                  <a:gd name="connsiteX11" fmla="*/ 2638 w 1180071"/>
                  <a:gd name="connsiteY11" fmla="*/ 452634 h 912780"/>
                  <a:gd name="connsiteX12" fmla="*/ 25616 w 1180071"/>
                  <a:gd name="connsiteY12" fmla="*/ 390770 h 912780"/>
                  <a:gd name="connsiteX13" fmla="*/ 211795 w 1180071"/>
                  <a:gd name="connsiteY13" fmla="*/ 256439 h 912780"/>
                  <a:gd name="connsiteX14" fmla="*/ 532307 w 1180071"/>
                  <a:gd name="connsiteY14" fmla="*/ 26071 h 912780"/>
                  <a:gd name="connsiteX15" fmla="*/ 648963 w 1180071"/>
                  <a:gd name="connsiteY15" fmla="*/ 26071 h 912780"/>
                  <a:gd name="connsiteX16" fmla="*/ 770923 w 1180071"/>
                  <a:gd name="connsiteY16" fmla="*/ 113858 h 912780"/>
                  <a:gd name="connsiteX17" fmla="*/ 798025 w 1180071"/>
                  <a:gd name="connsiteY17" fmla="*/ 102075 h 912780"/>
                  <a:gd name="connsiteX18" fmla="*/ 851051 w 1180071"/>
                  <a:gd name="connsiteY18" fmla="*/ 50816 h 912780"/>
                  <a:gd name="connsiteX19" fmla="*/ 904076 w 1180071"/>
                  <a:gd name="connsiteY19" fmla="*/ 50816 h 912780"/>
                  <a:gd name="connsiteX20" fmla="*/ 944140 w 1180071"/>
                  <a:gd name="connsiteY20" fmla="*/ 90880 h 912780"/>
                  <a:gd name="connsiteX21" fmla="*/ 943551 w 1180071"/>
                  <a:gd name="connsiteY21" fmla="*/ 199878 h 912780"/>
                  <a:gd name="connsiteX22" fmla="*/ 976545 w 1180071"/>
                  <a:gd name="connsiteY22" fmla="*/ 262330 h 912780"/>
                  <a:gd name="connsiteX23" fmla="*/ 1144460 w 1180071"/>
                  <a:gd name="connsiteY23" fmla="*/ 381933 h 912780"/>
                  <a:gd name="connsiteX24" fmla="*/ 1179810 w 1180071"/>
                  <a:gd name="connsiteY24" fmla="*/ 429656 h 912780"/>
                  <a:gd name="connsiteX25" fmla="*/ 1155065 w 1180071"/>
                  <a:gd name="connsiteY25" fmla="*/ 482682 h 912780"/>
                  <a:gd name="connsiteX26" fmla="*/ 1079651 w 1180071"/>
                  <a:gd name="connsiteY26" fmla="*/ 482682 h 912780"/>
                  <a:gd name="connsiteX27" fmla="*/ 978902 w 1180071"/>
                  <a:gd name="connsiteY27" fmla="*/ 411392 h 912780"/>
                  <a:gd name="connsiteX28" fmla="*/ 949443 w 1180071"/>
                  <a:gd name="connsiteY28" fmla="*/ 395484 h 912780"/>
                  <a:gd name="connsiteX29" fmla="*/ 944140 w 1180071"/>
                  <a:gd name="connsiteY29" fmla="*/ 427888 h 912780"/>
                  <a:gd name="connsiteX30" fmla="*/ 944140 w 1180071"/>
                  <a:gd name="connsiteY30" fmla="*/ 641170 h 912780"/>
                  <a:gd name="connsiteX0" fmla="*/ 944140 w 1180071"/>
                  <a:gd name="connsiteY0" fmla="*/ 641170 h 912780"/>
                  <a:gd name="connsiteX1" fmla="*/ 944140 w 1180071"/>
                  <a:gd name="connsiteY1" fmla="*/ 856219 h 912780"/>
                  <a:gd name="connsiteX2" fmla="*/ 889936 w 1180071"/>
                  <a:gd name="connsiteY2" fmla="*/ 912780 h 912780"/>
                  <a:gd name="connsiteX3" fmla="*/ 293691 w 1180071"/>
                  <a:gd name="connsiteY3" fmla="*/ 912191 h 912780"/>
                  <a:gd name="connsiteX4" fmla="*/ 237130 w 1180071"/>
                  <a:gd name="connsiteY4" fmla="*/ 855040 h 912780"/>
                  <a:gd name="connsiteX5" fmla="*/ 236541 w 1180071"/>
                  <a:gd name="connsiteY5" fmla="*/ 421997 h 912780"/>
                  <a:gd name="connsiteX6" fmla="*/ 230649 w 1180071"/>
                  <a:gd name="connsiteY6" fmla="*/ 395484 h 912780"/>
                  <a:gd name="connsiteX7" fmla="*/ 208260 w 1180071"/>
                  <a:gd name="connsiteY7" fmla="*/ 407267 h 912780"/>
                  <a:gd name="connsiteX8" fmla="*/ 110457 w 1180071"/>
                  <a:gd name="connsiteY8" fmla="*/ 477968 h 912780"/>
                  <a:gd name="connsiteX9" fmla="*/ 58021 w 1180071"/>
                  <a:gd name="connsiteY9" fmla="*/ 493876 h 912780"/>
                  <a:gd name="connsiteX10" fmla="*/ 2638 w 1180071"/>
                  <a:gd name="connsiteY10" fmla="*/ 452634 h 912780"/>
                  <a:gd name="connsiteX11" fmla="*/ 25616 w 1180071"/>
                  <a:gd name="connsiteY11" fmla="*/ 390770 h 912780"/>
                  <a:gd name="connsiteX12" fmla="*/ 211795 w 1180071"/>
                  <a:gd name="connsiteY12" fmla="*/ 256439 h 912780"/>
                  <a:gd name="connsiteX13" fmla="*/ 532307 w 1180071"/>
                  <a:gd name="connsiteY13" fmla="*/ 26071 h 912780"/>
                  <a:gd name="connsiteX14" fmla="*/ 648963 w 1180071"/>
                  <a:gd name="connsiteY14" fmla="*/ 26071 h 912780"/>
                  <a:gd name="connsiteX15" fmla="*/ 770923 w 1180071"/>
                  <a:gd name="connsiteY15" fmla="*/ 113858 h 912780"/>
                  <a:gd name="connsiteX16" fmla="*/ 798025 w 1180071"/>
                  <a:gd name="connsiteY16" fmla="*/ 102075 h 912780"/>
                  <a:gd name="connsiteX17" fmla="*/ 851051 w 1180071"/>
                  <a:gd name="connsiteY17" fmla="*/ 50816 h 912780"/>
                  <a:gd name="connsiteX18" fmla="*/ 904076 w 1180071"/>
                  <a:gd name="connsiteY18" fmla="*/ 50816 h 912780"/>
                  <a:gd name="connsiteX19" fmla="*/ 944140 w 1180071"/>
                  <a:gd name="connsiteY19" fmla="*/ 90880 h 912780"/>
                  <a:gd name="connsiteX20" fmla="*/ 943551 w 1180071"/>
                  <a:gd name="connsiteY20" fmla="*/ 199878 h 912780"/>
                  <a:gd name="connsiteX21" fmla="*/ 976545 w 1180071"/>
                  <a:gd name="connsiteY21" fmla="*/ 262330 h 912780"/>
                  <a:gd name="connsiteX22" fmla="*/ 1144460 w 1180071"/>
                  <a:gd name="connsiteY22" fmla="*/ 381933 h 912780"/>
                  <a:gd name="connsiteX23" fmla="*/ 1179810 w 1180071"/>
                  <a:gd name="connsiteY23" fmla="*/ 429656 h 912780"/>
                  <a:gd name="connsiteX24" fmla="*/ 1155065 w 1180071"/>
                  <a:gd name="connsiteY24" fmla="*/ 482682 h 912780"/>
                  <a:gd name="connsiteX25" fmla="*/ 1079651 w 1180071"/>
                  <a:gd name="connsiteY25" fmla="*/ 482682 h 912780"/>
                  <a:gd name="connsiteX26" fmla="*/ 978902 w 1180071"/>
                  <a:gd name="connsiteY26" fmla="*/ 411392 h 912780"/>
                  <a:gd name="connsiteX27" fmla="*/ 949443 w 1180071"/>
                  <a:gd name="connsiteY27" fmla="*/ 395484 h 912780"/>
                  <a:gd name="connsiteX28" fmla="*/ 944140 w 1180071"/>
                  <a:gd name="connsiteY28" fmla="*/ 427888 h 912780"/>
                  <a:gd name="connsiteX29" fmla="*/ 944140 w 1180071"/>
                  <a:gd name="connsiteY29" fmla="*/ 641170 h 912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180071" h="912780">
                    <a:moveTo>
                      <a:pt x="944140" y="641170"/>
                    </a:moveTo>
                    <a:lnTo>
                      <a:pt x="944140" y="856219"/>
                    </a:lnTo>
                    <a:cubicBezTo>
                      <a:pt x="944140" y="896872"/>
                      <a:pt x="930000" y="912191"/>
                      <a:pt x="889936" y="912780"/>
                    </a:cubicBezTo>
                    <a:lnTo>
                      <a:pt x="293691" y="912191"/>
                    </a:lnTo>
                    <a:cubicBezTo>
                      <a:pt x="251270" y="911601"/>
                      <a:pt x="237130" y="897461"/>
                      <a:pt x="237130" y="855040"/>
                    </a:cubicBezTo>
                    <a:cubicBezTo>
                      <a:pt x="237130" y="710693"/>
                      <a:pt x="237130" y="566345"/>
                      <a:pt x="236541" y="421997"/>
                    </a:cubicBezTo>
                    <a:cubicBezTo>
                      <a:pt x="236541" y="413159"/>
                      <a:pt x="241843" y="400197"/>
                      <a:pt x="230649" y="395484"/>
                    </a:cubicBezTo>
                    <a:cubicBezTo>
                      <a:pt x="222401" y="391949"/>
                      <a:pt x="215330" y="401965"/>
                      <a:pt x="208260" y="407267"/>
                    </a:cubicBezTo>
                    <a:cubicBezTo>
                      <a:pt x="175267" y="430834"/>
                      <a:pt x="142862" y="453812"/>
                      <a:pt x="110457" y="477968"/>
                    </a:cubicBezTo>
                    <a:cubicBezTo>
                      <a:pt x="94549" y="489752"/>
                      <a:pt x="77463" y="496233"/>
                      <a:pt x="58021" y="493876"/>
                    </a:cubicBezTo>
                    <a:cubicBezTo>
                      <a:pt x="31508" y="490930"/>
                      <a:pt x="10297" y="479736"/>
                      <a:pt x="2638" y="452634"/>
                    </a:cubicBezTo>
                    <a:cubicBezTo>
                      <a:pt x="-5021" y="427299"/>
                      <a:pt x="4406" y="406089"/>
                      <a:pt x="25616" y="390770"/>
                    </a:cubicBezTo>
                    <a:lnTo>
                      <a:pt x="211795" y="256439"/>
                    </a:lnTo>
                    <a:lnTo>
                      <a:pt x="532307" y="26071"/>
                    </a:lnTo>
                    <a:cubicBezTo>
                      <a:pt x="581208" y="-8690"/>
                      <a:pt x="599473" y="-8690"/>
                      <a:pt x="648963" y="26071"/>
                    </a:cubicBezTo>
                    <a:lnTo>
                      <a:pt x="770923" y="113858"/>
                    </a:lnTo>
                    <a:cubicBezTo>
                      <a:pt x="788009" y="126231"/>
                      <a:pt x="796846" y="129766"/>
                      <a:pt x="798025" y="102075"/>
                    </a:cubicBezTo>
                    <a:cubicBezTo>
                      <a:pt x="799792" y="57886"/>
                      <a:pt x="808630" y="50816"/>
                      <a:pt x="851051" y="50816"/>
                    </a:cubicBezTo>
                    <a:lnTo>
                      <a:pt x="904076" y="50816"/>
                    </a:lnTo>
                    <a:cubicBezTo>
                      <a:pt x="930589" y="50816"/>
                      <a:pt x="944140" y="64367"/>
                      <a:pt x="944140" y="90880"/>
                    </a:cubicBezTo>
                    <a:cubicBezTo>
                      <a:pt x="944140" y="127409"/>
                      <a:pt x="946497" y="163938"/>
                      <a:pt x="943551" y="199878"/>
                    </a:cubicBezTo>
                    <a:cubicBezTo>
                      <a:pt x="941194" y="229336"/>
                      <a:pt x="952978" y="246422"/>
                      <a:pt x="976545" y="262330"/>
                    </a:cubicBezTo>
                    <a:cubicBezTo>
                      <a:pt x="1033106" y="301216"/>
                      <a:pt x="1088488" y="341869"/>
                      <a:pt x="1144460" y="381933"/>
                    </a:cubicBezTo>
                    <a:cubicBezTo>
                      <a:pt x="1161546" y="394306"/>
                      <a:pt x="1178043" y="406089"/>
                      <a:pt x="1179810" y="429656"/>
                    </a:cubicBezTo>
                    <a:cubicBezTo>
                      <a:pt x="1181578" y="452045"/>
                      <a:pt x="1174508" y="470898"/>
                      <a:pt x="1155065" y="482682"/>
                    </a:cubicBezTo>
                    <a:cubicBezTo>
                      <a:pt x="1130320" y="498000"/>
                      <a:pt x="1103807" y="498589"/>
                      <a:pt x="1079651" y="482682"/>
                    </a:cubicBezTo>
                    <a:cubicBezTo>
                      <a:pt x="1045479" y="460293"/>
                      <a:pt x="1012485" y="434959"/>
                      <a:pt x="978902" y="411392"/>
                    </a:cubicBezTo>
                    <a:cubicBezTo>
                      <a:pt x="969475" y="404911"/>
                      <a:pt x="960048" y="390770"/>
                      <a:pt x="949443" y="395484"/>
                    </a:cubicBezTo>
                    <a:cubicBezTo>
                      <a:pt x="937659" y="400786"/>
                      <a:pt x="944140" y="416694"/>
                      <a:pt x="944140" y="427888"/>
                    </a:cubicBezTo>
                    <a:cubicBezTo>
                      <a:pt x="943551" y="499768"/>
                      <a:pt x="944140" y="570469"/>
                      <a:pt x="944140" y="64117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58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18" name="Graphic 117">
                <a:extLst>
                  <a:ext uri="{FF2B5EF4-FFF2-40B4-BE49-F238E27FC236}">
                    <a16:creationId xmlns:a16="http://schemas.microsoft.com/office/drawing/2014/main" id="{60D4472E-882F-4753-B918-F31EB2DC6C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478025" y="2447670"/>
                <a:ext cx="2350856" cy="2259874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B75D7469-6272-455D-9AD8-C1A433066F24}"/>
                </a:ext>
              </a:extLst>
            </p:cNvPr>
            <p:cNvGrpSpPr/>
            <p:nvPr/>
          </p:nvGrpSpPr>
          <p:grpSpPr>
            <a:xfrm>
              <a:off x="1334388" y="4903486"/>
              <a:ext cx="1151638" cy="1151636"/>
              <a:chOff x="1437248" y="4973965"/>
              <a:chExt cx="1010677" cy="1010677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A22CB60F-06A1-4BB5-A8E9-9D399A901731}"/>
                  </a:ext>
                </a:extLst>
              </p:cNvPr>
              <p:cNvSpPr/>
              <p:nvPr/>
            </p:nvSpPr>
            <p:spPr>
              <a:xfrm>
                <a:off x="1481965" y="5017907"/>
                <a:ext cx="921242" cy="9212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2AA69148-D016-438B-BC8B-6EF9951605B3}"/>
                  </a:ext>
                </a:extLst>
              </p:cNvPr>
              <p:cNvSpPr/>
              <p:nvPr/>
            </p:nvSpPr>
            <p:spPr>
              <a:xfrm>
                <a:off x="1437248" y="4973965"/>
                <a:ext cx="1010677" cy="1010677"/>
              </a:xfrm>
              <a:custGeom>
                <a:avLst/>
                <a:gdLst>
                  <a:gd name="connsiteX0" fmla="*/ 481319 w 971550"/>
                  <a:gd name="connsiteY0" fmla="*/ 112557 h 971550"/>
                  <a:gd name="connsiteX1" fmla="*/ 513323 w 971550"/>
                  <a:gd name="connsiteY1" fmla="*/ 144561 h 971550"/>
                  <a:gd name="connsiteX2" fmla="*/ 513323 w 971550"/>
                  <a:gd name="connsiteY2" fmla="*/ 413613 h 971550"/>
                  <a:gd name="connsiteX3" fmla="*/ 516029 w 971550"/>
                  <a:gd name="connsiteY3" fmla="*/ 414159 h 971550"/>
                  <a:gd name="connsiteX4" fmla="*/ 563499 w 971550"/>
                  <a:gd name="connsiteY4" fmla="*/ 485775 h 971550"/>
                  <a:gd name="connsiteX5" fmla="*/ 485775 w 971550"/>
                  <a:gd name="connsiteY5" fmla="*/ 563499 h 971550"/>
                  <a:gd name="connsiteX6" fmla="*/ 414159 w 971550"/>
                  <a:gd name="connsiteY6" fmla="*/ 516029 h 971550"/>
                  <a:gd name="connsiteX7" fmla="*/ 412392 w 971550"/>
                  <a:gd name="connsiteY7" fmla="*/ 507275 h 971550"/>
                  <a:gd name="connsiteX8" fmla="*/ 150609 w 971550"/>
                  <a:gd name="connsiteY8" fmla="*/ 507275 h 971550"/>
                  <a:gd name="connsiteX9" fmla="*/ 118605 w 971550"/>
                  <a:gd name="connsiteY9" fmla="*/ 475271 h 971550"/>
                  <a:gd name="connsiteX10" fmla="*/ 150609 w 971550"/>
                  <a:gd name="connsiteY10" fmla="*/ 443267 h 971550"/>
                  <a:gd name="connsiteX11" fmla="*/ 422421 w 971550"/>
                  <a:gd name="connsiteY11" fmla="*/ 443267 h 971550"/>
                  <a:gd name="connsiteX12" fmla="*/ 430816 w 971550"/>
                  <a:gd name="connsiteY12" fmla="*/ 430816 h 971550"/>
                  <a:gd name="connsiteX13" fmla="*/ 449315 w 971550"/>
                  <a:gd name="connsiteY13" fmla="*/ 418344 h 971550"/>
                  <a:gd name="connsiteX14" fmla="*/ 449315 w 971550"/>
                  <a:gd name="connsiteY14" fmla="*/ 144561 h 971550"/>
                  <a:gd name="connsiteX15" fmla="*/ 481319 w 971550"/>
                  <a:gd name="connsiteY15" fmla="*/ 112557 h 971550"/>
                  <a:gd name="connsiteX16" fmla="*/ 485775 w 971550"/>
                  <a:gd name="connsiteY16" fmla="*/ 50715 h 971550"/>
                  <a:gd name="connsiteX17" fmla="*/ 50715 w 971550"/>
                  <a:gd name="connsiteY17" fmla="*/ 485775 h 971550"/>
                  <a:gd name="connsiteX18" fmla="*/ 485775 w 971550"/>
                  <a:gd name="connsiteY18" fmla="*/ 920835 h 971550"/>
                  <a:gd name="connsiteX19" fmla="*/ 920835 w 971550"/>
                  <a:gd name="connsiteY19" fmla="*/ 485775 h 971550"/>
                  <a:gd name="connsiteX20" fmla="*/ 485775 w 971550"/>
                  <a:gd name="connsiteY20" fmla="*/ 50715 h 971550"/>
                  <a:gd name="connsiteX21" fmla="*/ 485775 w 971550"/>
                  <a:gd name="connsiteY21" fmla="*/ 0 h 971550"/>
                  <a:gd name="connsiteX22" fmla="*/ 971550 w 971550"/>
                  <a:gd name="connsiteY22" fmla="*/ 485775 h 971550"/>
                  <a:gd name="connsiteX23" fmla="*/ 485775 w 971550"/>
                  <a:gd name="connsiteY23" fmla="*/ 971550 h 971550"/>
                  <a:gd name="connsiteX24" fmla="*/ 0 w 971550"/>
                  <a:gd name="connsiteY24" fmla="*/ 485775 h 971550"/>
                  <a:gd name="connsiteX25" fmla="*/ 485775 w 971550"/>
                  <a:gd name="connsiteY25" fmla="*/ 0 h 971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71550" h="971550">
                    <a:moveTo>
                      <a:pt x="481319" y="112557"/>
                    </a:moveTo>
                    <a:cubicBezTo>
                      <a:pt x="498994" y="112557"/>
                      <a:pt x="513323" y="126886"/>
                      <a:pt x="513323" y="144561"/>
                    </a:cubicBezTo>
                    <a:lnTo>
                      <a:pt x="513323" y="413613"/>
                    </a:lnTo>
                    <a:lnTo>
                      <a:pt x="516029" y="414159"/>
                    </a:lnTo>
                    <a:cubicBezTo>
                      <a:pt x="543925" y="425958"/>
                      <a:pt x="563499" y="453581"/>
                      <a:pt x="563499" y="485775"/>
                    </a:cubicBezTo>
                    <a:cubicBezTo>
                      <a:pt x="563499" y="528701"/>
                      <a:pt x="528701" y="563499"/>
                      <a:pt x="485775" y="563499"/>
                    </a:cubicBezTo>
                    <a:cubicBezTo>
                      <a:pt x="453581" y="563499"/>
                      <a:pt x="425958" y="543925"/>
                      <a:pt x="414159" y="516029"/>
                    </a:cubicBezTo>
                    <a:lnTo>
                      <a:pt x="412392" y="507275"/>
                    </a:lnTo>
                    <a:lnTo>
                      <a:pt x="150609" y="507275"/>
                    </a:lnTo>
                    <a:cubicBezTo>
                      <a:pt x="132934" y="507275"/>
                      <a:pt x="118605" y="492946"/>
                      <a:pt x="118605" y="475271"/>
                    </a:cubicBezTo>
                    <a:cubicBezTo>
                      <a:pt x="118605" y="457596"/>
                      <a:pt x="132934" y="443267"/>
                      <a:pt x="150609" y="443267"/>
                    </a:cubicBezTo>
                    <a:lnTo>
                      <a:pt x="422421" y="443267"/>
                    </a:lnTo>
                    <a:lnTo>
                      <a:pt x="430816" y="430816"/>
                    </a:lnTo>
                    <a:lnTo>
                      <a:pt x="449315" y="418344"/>
                    </a:lnTo>
                    <a:lnTo>
                      <a:pt x="449315" y="144561"/>
                    </a:lnTo>
                    <a:cubicBezTo>
                      <a:pt x="449315" y="126886"/>
                      <a:pt x="463644" y="112557"/>
                      <a:pt x="481319" y="112557"/>
                    </a:cubicBezTo>
                    <a:close/>
                    <a:moveTo>
                      <a:pt x="485775" y="50715"/>
                    </a:moveTo>
                    <a:cubicBezTo>
                      <a:pt x="245498" y="50715"/>
                      <a:pt x="50715" y="245498"/>
                      <a:pt x="50715" y="485775"/>
                    </a:cubicBezTo>
                    <a:cubicBezTo>
                      <a:pt x="50715" y="726052"/>
                      <a:pt x="245498" y="920835"/>
                      <a:pt x="485775" y="920835"/>
                    </a:cubicBezTo>
                    <a:cubicBezTo>
                      <a:pt x="726052" y="920835"/>
                      <a:pt x="920835" y="726052"/>
                      <a:pt x="920835" y="485775"/>
                    </a:cubicBezTo>
                    <a:cubicBezTo>
                      <a:pt x="920835" y="245498"/>
                      <a:pt x="726052" y="50715"/>
                      <a:pt x="485775" y="50715"/>
                    </a:cubicBezTo>
                    <a:close/>
                    <a:moveTo>
                      <a:pt x="485775" y="0"/>
                    </a:moveTo>
                    <a:cubicBezTo>
                      <a:pt x="754061" y="0"/>
                      <a:pt x="971550" y="217489"/>
                      <a:pt x="971550" y="485775"/>
                    </a:cubicBezTo>
                    <a:cubicBezTo>
                      <a:pt x="971550" y="754061"/>
                      <a:pt x="754061" y="971550"/>
                      <a:pt x="485775" y="971550"/>
                    </a:cubicBezTo>
                    <a:cubicBezTo>
                      <a:pt x="217489" y="971550"/>
                      <a:pt x="0" y="754061"/>
                      <a:pt x="0" y="485775"/>
                    </a:cubicBezTo>
                    <a:cubicBezTo>
                      <a:pt x="0" y="217489"/>
                      <a:pt x="217489" y="0"/>
                      <a:pt x="4857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143D004-9D44-464E-B520-67119D6C9061}"/>
              </a:ext>
            </a:extLst>
          </p:cNvPr>
          <p:cNvGrpSpPr/>
          <p:nvPr/>
        </p:nvGrpSpPr>
        <p:grpSpPr>
          <a:xfrm>
            <a:off x="3229601" y="1475360"/>
            <a:ext cx="4547783" cy="1810407"/>
            <a:chOff x="323529" y="1248317"/>
            <a:chExt cx="4547783" cy="181040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1458CC2-59EA-4039-9B22-14B82A45D6F3}"/>
                </a:ext>
              </a:extLst>
            </p:cNvPr>
            <p:cNvGrpSpPr/>
            <p:nvPr/>
          </p:nvGrpSpPr>
          <p:grpSpPr>
            <a:xfrm>
              <a:off x="2443887" y="1717285"/>
              <a:ext cx="310320" cy="380530"/>
              <a:chOff x="5757164" y="2857523"/>
              <a:chExt cx="677673" cy="830998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B0AD2169-04CD-4DB0-9F3A-EB2910D35266}"/>
                  </a:ext>
                </a:extLst>
              </p:cNvPr>
              <p:cNvGrpSpPr/>
              <p:nvPr/>
            </p:nvGrpSpPr>
            <p:grpSpPr>
              <a:xfrm>
                <a:off x="5757164" y="2857523"/>
                <a:ext cx="677673" cy="830998"/>
                <a:chOff x="5757164" y="2857523"/>
                <a:chExt cx="677673" cy="830998"/>
              </a:xfrm>
            </p:grpSpPr>
            <p:sp>
              <p:nvSpPr>
                <p:cNvPr id="6" name="Freeform 25">
                  <a:extLst>
                    <a:ext uri="{FF2B5EF4-FFF2-40B4-BE49-F238E27FC236}">
                      <a16:creationId xmlns:a16="http://schemas.microsoft.com/office/drawing/2014/main" id="{B3666D4C-DDEB-43CE-86EB-763E5988CE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78612" y="2857523"/>
                  <a:ext cx="629998" cy="280884"/>
                </a:xfrm>
                <a:custGeom>
                  <a:avLst/>
                  <a:gdLst>
                    <a:gd name="connsiteX0" fmla="*/ 387351 w 1957141"/>
                    <a:gd name="connsiteY0" fmla="*/ 0 h 872589"/>
                    <a:gd name="connsiteX1" fmla="*/ 978571 w 1957141"/>
                    <a:gd name="connsiteY1" fmla="*/ 0 h 872589"/>
                    <a:gd name="connsiteX2" fmla="*/ 1036819 w 1957141"/>
                    <a:gd name="connsiteY2" fmla="*/ 0 h 872589"/>
                    <a:gd name="connsiteX3" fmla="*/ 1183895 w 1957141"/>
                    <a:gd name="connsiteY3" fmla="*/ 0 h 872589"/>
                    <a:gd name="connsiteX4" fmla="*/ 1569790 w 1957141"/>
                    <a:gd name="connsiteY4" fmla="*/ 0 h 872589"/>
                    <a:gd name="connsiteX5" fmla="*/ 1731429 w 1957141"/>
                    <a:gd name="connsiteY5" fmla="*/ 33391 h 872589"/>
                    <a:gd name="connsiteX6" fmla="*/ 1855207 w 1957141"/>
                    <a:gd name="connsiteY6" fmla="*/ 123402 h 872589"/>
                    <a:gd name="connsiteX7" fmla="*/ 1957141 w 1957141"/>
                    <a:gd name="connsiteY7" fmla="*/ 387628 h 872589"/>
                    <a:gd name="connsiteX8" fmla="*/ 1917823 w 1957141"/>
                    <a:gd name="connsiteY8" fmla="*/ 553132 h 872589"/>
                    <a:gd name="connsiteX9" fmla="*/ 1820258 w 1957141"/>
                    <a:gd name="connsiteY9" fmla="*/ 707021 h 872589"/>
                    <a:gd name="connsiteX10" fmla="*/ 1702305 w 1957141"/>
                    <a:gd name="connsiteY10" fmla="*/ 856556 h 872589"/>
                    <a:gd name="connsiteX11" fmla="*/ 1688869 w 1957141"/>
                    <a:gd name="connsiteY11" fmla="*/ 872415 h 872589"/>
                    <a:gd name="connsiteX12" fmla="*/ 1659055 w 1957141"/>
                    <a:gd name="connsiteY12" fmla="*/ 836360 h 872589"/>
                    <a:gd name="connsiteX13" fmla="*/ 1550890 w 1957141"/>
                    <a:gd name="connsiteY13" fmla="*/ 747192 h 872589"/>
                    <a:gd name="connsiteX14" fmla="*/ 1587447 w 1957141"/>
                    <a:gd name="connsiteY14" fmla="*/ 704299 h 872589"/>
                    <a:gd name="connsiteX15" fmla="*/ 1668812 w 1957141"/>
                    <a:gd name="connsiteY15" fmla="*/ 598137 h 872589"/>
                    <a:gd name="connsiteX16" fmla="*/ 1751816 w 1957141"/>
                    <a:gd name="connsiteY16" fmla="*/ 470380 h 872589"/>
                    <a:gd name="connsiteX17" fmla="*/ 1770747 w 1957141"/>
                    <a:gd name="connsiteY17" fmla="*/ 387628 h 872589"/>
                    <a:gd name="connsiteX18" fmla="*/ 1738710 w 1957141"/>
                    <a:gd name="connsiteY18" fmla="*/ 278744 h 872589"/>
                    <a:gd name="connsiteX19" fmla="*/ 1655706 w 1957141"/>
                    <a:gd name="connsiteY19" fmla="*/ 203251 h 872589"/>
                    <a:gd name="connsiteX20" fmla="*/ 1569790 w 1957141"/>
                    <a:gd name="connsiteY20" fmla="*/ 185829 h 872589"/>
                    <a:gd name="connsiteX21" fmla="*/ 978571 w 1957141"/>
                    <a:gd name="connsiteY21" fmla="*/ 185829 h 872589"/>
                    <a:gd name="connsiteX22" fmla="*/ 387351 w 1957141"/>
                    <a:gd name="connsiteY22" fmla="*/ 185829 h 872589"/>
                    <a:gd name="connsiteX23" fmla="*/ 301435 w 1957141"/>
                    <a:gd name="connsiteY23" fmla="*/ 203251 h 872589"/>
                    <a:gd name="connsiteX24" fmla="*/ 240274 w 1957141"/>
                    <a:gd name="connsiteY24" fmla="*/ 248256 h 872589"/>
                    <a:gd name="connsiteX25" fmla="*/ 186394 w 1957141"/>
                    <a:gd name="connsiteY25" fmla="*/ 387628 h 872589"/>
                    <a:gd name="connsiteX26" fmla="*/ 205325 w 1957141"/>
                    <a:gd name="connsiteY26" fmla="*/ 470380 h 872589"/>
                    <a:gd name="connsiteX27" fmla="*/ 283960 w 1957141"/>
                    <a:gd name="connsiteY27" fmla="*/ 593782 h 872589"/>
                    <a:gd name="connsiteX28" fmla="*/ 390263 w 1957141"/>
                    <a:gd name="connsiteY28" fmla="*/ 728798 h 872589"/>
                    <a:gd name="connsiteX29" fmla="*/ 406062 w 1957141"/>
                    <a:gd name="connsiteY29" fmla="*/ 747606 h 872589"/>
                    <a:gd name="connsiteX30" fmla="*/ 298269 w 1957141"/>
                    <a:gd name="connsiteY30" fmla="*/ 836360 h 872589"/>
                    <a:gd name="connsiteX31" fmla="*/ 268284 w 1957141"/>
                    <a:gd name="connsiteY31" fmla="*/ 872589 h 872589"/>
                    <a:gd name="connsiteX32" fmla="*/ 224984 w 1957141"/>
                    <a:gd name="connsiteY32" fmla="*/ 821350 h 872589"/>
                    <a:gd name="connsiteX33" fmla="*/ 136883 w 1957141"/>
                    <a:gd name="connsiteY33" fmla="*/ 707021 h 872589"/>
                    <a:gd name="connsiteX34" fmla="*/ 39318 w 1957141"/>
                    <a:gd name="connsiteY34" fmla="*/ 553132 h 872589"/>
                    <a:gd name="connsiteX35" fmla="*/ 0 w 1957141"/>
                    <a:gd name="connsiteY35" fmla="*/ 387628 h 872589"/>
                    <a:gd name="connsiteX36" fmla="*/ 58248 w 1957141"/>
                    <a:gd name="connsiteY36" fmla="*/ 181474 h 872589"/>
                    <a:gd name="connsiteX37" fmla="*/ 225712 w 1957141"/>
                    <a:gd name="connsiteY37" fmla="*/ 33391 h 872589"/>
                    <a:gd name="connsiteX38" fmla="*/ 387351 w 1957141"/>
                    <a:gd name="connsiteY38" fmla="*/ 0 h 8725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1957141" h="872589">
                      <a:moveTo>
                        <a:pt x="387351" y="0"/>
                      </a:moveTo>
                      <a:lnTo>
                        <a:pt x="978571" y="0"/>
                      </a:lnTo>
                      <a:lnTo>
                        <a:pt x="1036819" y="0"/>
                      </a:lnTo>
                      <a:lnTo>
                        <a:pt x="1183895" y="0"/>
                      </a:lnTo>
                      <a:lnTo>
                        <a:pt x="1569790" y="0"/>
                      </a:lnTo>
                      <a:cubicBezTo>
                        <a:pt x="1628038" y="0"/>
                        <a:pt x="1683374" y="11614"/>
                        <a:pt x="1731429" y="33391"/>
                      </a:cubicBezTo>
                      <a:cubicBezTo>
                        <a:pt x="1779484" y="55168"/>
                        <a:pt x="1821714" y="85656"/>
                        <a:pt x="1855207" y="123402"/>
                      </a:cubicBezTo>
                      <a:cubicBezTo>
                        <a:pt x="1922192" y="195992"/>
                        <a:pt x="1955685" y="291810"/>
                        <a:pt x="1957141" y="387628"/>
                      </a:cubicBezTo>
                      <a:cubicBezTo>
                        <a:pt x="1957141" y="442796"/>
                        <a:pt x="1944035" y="500867"/>
                        <a:pt x="1917823" y="553132"/>
                      </a:cubicBezTo>
                      <a:cubicBezTo>
                        <a:pt x="1893068" y="602493"/>
                        <a:pt x="1858119" y="654757"/>
                        <a:pt x="1820258" y="707021"/>
                      </a:cubicBezTo>
                      <a:cubicBezTo>
                        <a:pt x="1782396" y="759286"/>
                        <a:pt x="1741623" y="811550"/>
                        <a:pt x="1702305" y="856556"/>
                      </a:cubicBezTo>
                      <a:lnTo>
                        <a:pt x="1688869" y="872415"/>
                      </a:lnTo>
                      <a:lnTo>
                        <a:pt x="1659055" y="836360"/>
                      </a:lnTo>
                      <a:lnTo>
                        <a:pt x="1550890" y="747192"/>
                      </a:lnTo>
                      <a:lnTo>
                        <a:pt x="1587447" y="704299"/>
                      </a:lnTo>
                      <a:cubicBezTo>
                        <a:pt x="1615296" y="670001"/>
                        <a:pt x="1643328" y="633706"/>
                        <a:pt x="1668812" y="598137"/>
                      </a:cubicBezTo>
                      <a:cubicBezTo>
                        <a:pt x="1703761" y="551680"/>
                        <a:pt x="1734341" y="505223"/>
                        <a:pt x="1751816" y="470380"/>
                      </a:cubicBezTo>
                      <a:cubicBezTo>
                        <a:pt x="1763466" y="444248"/>
                        <a:pt x="1770747" y="416664"/>
                        <a:pt x="1770747" y="387628"/>
                      </a:cubicBezTo>
                      <a:cubicBezTo>
                        <a:pt x="1770747" y="349881"/>
                        <a:pt x="1759097" y="310683"/>
                        <a:pt x="1738710" y="278744"/>
                      </a:cubicBezTo>
                      <a:cubicBezTo>
                        <a:pt x="1719779" y="245353"/>
                        <a:pt x="1690655" y="219220"/>
                        <a:pt x="1655706" y="203251"/>
                      </a:cubicBezTo>
                      <a:cubicBezTo>
                        <a:pt x="1630951" y="193088"/>
                        <a:pt x="1603283" y="185829"/>
                        <a:pt x="1569790" y="185829"/>
                      </a:cubicBezTo>
                      <a:lnTo>
                        <a:pt x="978571" y="185829"/>
                      </a:lnTo>
                      <a:lnTo>
                        <a:pt x="387351" y="185829"/>
                      </a:lnTo>
                      <a:cubicBezTo>
                        <a:pt x="353858" y="185829"/>
                        <a:pt x="326190" y="193088"/>
                        <a:pt x="301435" y="203251"/>
                      </a:cubicBezTo>
                      <a:cubicBezTo>
                        <a:pt x="278135" y="213413"/>
                        <a:pt x="257748" y="229383"/>
                        <a:pt x="240274" y="248256"/>
                      </a:cubicBezTo>
                      <a:cubicBezTo>
                        <a:pt x="206781" y="284551"/>
                        <a:pt x="186394" y="336815"/>
                        <a:pt x="186394" y="387628"/>
                      </a:cubicBezTo>
                      <a:cubicBezTo>
                        <a:pt x="186394" y="416664"/>
                        <a:pt x="193675" y="444248"/>
                        <a:pt x="205325" y="470380"/>
                      </a:cubicBezTo>
                      <a:cubicBezTo>
                        <a:pt x="222800" y="503771"/>
                        <a:pt x="250467" y="548776"/>
                        <a:pt x="283960" y="593782"/>
                      </a:cubicBezTo>
                      <a:cubicBezTo>
                        <a:pt x="317453" y="638787"/>
                        <a:pt x="355314" y="686696"/>
                        <a:pt x="390263" y="728798"/>
                      </a:cubicBezTo>
                      <a:lnTo>
                        <a:pt x="406062" y="747606"/>
                      </a:lnTo>
                      <a:lnTo>
                        <a:pt x="298269" y="836360"/>
                      </a:lnTo>
                      <a:lnTo>
                        <a:pt x="268284" y="872589"/>
                      </a:lnTo>
                      <a:lnTo>
                        <a:pt x="224984" y="821350"/>
                      </a:lnTo>
                      <a:cubicBezTo>
                        <a:pt x="195495" y="785055"/>
                        <a:pt x="165279" y="746220"/>
                        <a:pt x="136883" y="707021"/>
                      </a:cubicBezTo>
                      <a:cubicBezTo>
                        <a:pt x="99022" y="654757"/>
                        <a:pt x="64073" y="602493"/>
                        <a:pt x="39318" y="553132"/>
                      </a:cubicBezTo>
                      <a:cubicBezTo>
                        <a:pt x="13106" y="500867"/>
                        <a:pt x="0" y="442796"/>
                        <a:pt x="0" y="387628"/>
                      </a:cubicBezTo>
                      <a:cubicBezTo>
                        <a:pt x="0" y="315038"/>
                        <a:pt x="20387" y="243901"/>
                        <a:pt x="58248" y="181474"/>
                      </a:cubicBezTo>
                      <a:cubicBezTo>
                        <a:pt x="96110" y="119047"/>
                        <a:pt x="152902" y="65331"/>
                        <a:pt x="225712" y="33391"/>
                      </a:cubicBezTo>
                      <a:cubicBezTo>
                        <a:pt x="273767" y="11614"/>
                        <a:pt x="329103" y="0"/>
                        <a:pt x="387351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" name="Freeform 26">
                  <a:extLst>
                    <a:ext uri="{FF2B5EF4-FFF2-40B4-BE49-F238E27FC236}">
                      <a16:creationId xmlns:a16="http://schemas.microsoft.com/office/drawing/2014/main" id="{3F56D16C-9BBE-4517-8C17-E318DDDB3440}"/>
                    </a:ext>
                  </a:extLst>
                </p:cNvPr>
                <p:cNvSpPr/>
                <p:nvPr/>
              </p:nvSpPr>
              <p:spPr>
                <a:xfrm>
                  <a:off x="5757164" y="3082723"/>
                  <a:ext cx="677673" cy="605798"/>
                </a:xfrm>
                <a:custGeom>
                  <a:avLst/>
                  <a:gdLst>
                    <a:gd name="connsiteX0" fmla="*/ 1052624 w 2105248"/>
                    <a:gd name="connsiteY0" fmla="*/ 0 h 1881964"/>
                    <a:gd name="connsiteX1" fmla="*/ 2105248 w 2105248"/>
                    <a:gd name="connsiteY1" fmla="*/ 1052624 h 1881964"/>
                    <a:gd name="connsiteX2" fmla="*/ 1722191 w 2105248"/>
                    <a:gd name="connsiteY2" fmla="*/ 1864880 h 1881964"/>
                    <a:gd name="connsiteX3" fmla="*/ 1699344 w 2105248"/>
                    <a:gd name="connsiteY3" fmla="*/ 1881964 h 1881964"/>
                    <a:gd name="connsiteX4" fmla="*/ 405904 w 2105248"/>
                    <a:gd name="connsiteY4" fmla="*/ 1881964 h 1881964"/>
                    <a:gd name="connsiteX5" fmla="*/ 383057 w 2105248"/>
                    <a:gd name="connsiteY5" fmla="*/ 1864880 h 1881964"/>
                    <a:gd name="connsiteX6" fmla="*/ 0 w 2105248"/>
                    <a:gd name="connsiteY6" fmla="*/ 1052624 h 1881964"/>
                    <a:gd name="connsiteX7" fmla="*/ 1052624 w 2105248"/>
                    <a:gd name="connsiteY7" fmla="*/ 0 h 1881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05248" h="1881964">
                      <a:moveTo>
                        <a:pt x="1052624" y="0"/>
                      </a:moveTo>
                      <a:cubicBezTo>
                        <a:pt x="1633972" y="0"/>
                        <a:pt x="2105248" y="471276"/>
                        <a:pt x="2105248" y="1052624"/>
                      </a:cubicBezTo>
                      <a:cubicBezTo>
                        <a:pt x="2105248" y="1379632"/>
                        <a:pt x="1956133" y="1671813"/>
                        <a:pt x="1722191" y="1864880"/>
                      </a:cubicBezTo>
                      <a:lnTo>
                        <a:pt x="1699344" y="1881964"/>
                      </a:lnTo>
                      <a:lnTo>
                        <a:pt x="405904" y="1881964"/>
                      </a:lnTo>
                      <a:lnTo>
                        <a:pt x="383057" y="1864880"/>
                      </a:lnTo>
                      <a:cubicBezTo>
                        <a:pt x="149115" y="1671813"/>
                        <a:pt x="0" y="1379632"/>
                        <a:pt x="0" y="1052624"/>
                      </a:cubicBezTo>
                      <a:cubicBezTo>
                        <a:pt x="0" y="471276"/>
                        <a:pt x="471276" y="0"/>
                        <a:pt x="1052624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66A12D41-24F0-4276-9C6B-C126CBF9977E}"/>
                  </a:ext>
                </a:extLst>
              </p:cNvPr>
              <p:cNvSpPr/>
              <p:nvPr/>
            </p:nvSpPr>
            <p:spPr>
              <a:xfrm>
                <a:off x="5972668" y="3342375"/>
                <a:ext cx="252877" cy="187983"/>
              </a:xfrm>
              <a:custGeom>
                <a:avLst/>
                <a:gdLst/>
                <a:ahLst/>
                <a:cxnLst/>
                <a:rect l="l" t="t" r="r" b="b"/>
                <a:pathLst>
                  <a:path w="252877" h="187983">
                    <a:moveTo>
                      <a:pt x="193104" y="29258"/>
                    </a:moveTo>
                    <a:cubicBezTo>
                      <a:pt x="188835" y="29258"/>
                      <a:pt x="185026" y="30619"/>
                      <a:pt x="181677" y="33339"/>
                    </a:cubicBezTo>
                    <a:cubicBezTo>
                      <a:pt x="178328" y="36060"/>
                      <a:pt x="175733" y="40937"/>
                      <a:pt x="173891" y="47969"/>
                    </a:cubicBezTo>
                    <a:cubicBezTo>
                      <a:pt x="171464" y="57094"/>
                      <a:pt x="170250" y="72456"/>
                      <a:pt x="170250" y="94054"/>
                    </a:cubicBezTo>
                    <a:cubicBezTo>
                      <a:pt x="170250" y="115653"/>
                      <a:pt x="171338" y="130492"/>
                      <a:pt x="173515" y="138570"/>
                    </a:cubicBezTo>
                    <a:cubicBezTo>
                      <a:pt x="175691" y="146649"/>
                      <a:pt x="178433" y="152028"/>
                      <a:pt x="181740" y="154706"/>
                    </a:cubicBezTo>
                    <a:cubicBezTo>
                      <a:pt x="185047" y="157385"/>
                      <a:pt x="188835" y="158725"/>
                      <a:pt x="193104" y="158725"/>
                    </a:cubicBezTo>
                    <a:cubicBezTo>
                      <a:pt x="197374" y="158725"/>
                      <a:pt x="201183" y="157364"/>
                      <a:pt x="204531" y="154644"/>
                    </a:cubicBezTo>
                    <a:cubicBezTo>
                      <a:pt x="207880" y="151923"/>
                      <a:pt x="210475" y="147046"/>
                      <a:pt x="212317" y="140014"/>
                    </a:cubicBezTo>
                    <a:cubicBezTo>
                      <a:pt x="214745" y="130973"/>
                      <a:pt x="215959" y="115653"/>
                      <a:pt x="215959" y="94054"/>
                    </a:cubicBezTo>
                    <a:cubicBezTo>
                      <a:pt x="215959" y="72456"/>
                      <a:pt x="214870" y="57617"/>
                      <a:pt x="212694" y="49538"/>
                    </a:cubicBezTo>
                    <a:cubicBezTo>
                      <a:pt x="210517" y="41460"/>
                      <a:pt x="207775" y="36060"/>
                      <a:pt x="204469" y="33339"/>
                    </a:cubicBezTo>
                    <a:cubicBezTo>
                      <a:pt x="201162" y="30619"/>
                      <a:pt x="197374" y="29258"/>
                      <a:pt x="193104" y="29258"/>
                    </a:cubicBezTo>
                    <a:close/>
                    <a:moveTo>
                      <a:pt x="193104" y="0"/>
                    </a:moveTo>
                    <a:cubicBezTo>
                      <a:pt x="210936" y="0"/>
                      <a:pt x="224874" y="6362"/>
                      <a:pt x="234920" y="19087"/>
                    </a:cubicBezTo>
                    <a:cubicBezTo>
                      <a:pt x="246892" y="34156"/>
                      <a:pt x="252877" y="59145"/>
                      <a:pt x="252877" y="94054"/>
                    </a:cubicBezTo>
                    <a:cubicBezTo>
                      <a:pt x="252877" y="128880"/>
                      <a:pt x="246850" y="153911"/>
                      <a:pt x="234795" y="169147"/>
                    </a:cubicBezTo>
                    <a:cubicBezTo>
                      <a:pt x="224832" y="181705"/>
                      <a:pt x="210936" y="187983"/>
                      <a:pt x="193104" y="187983"/>
                    </a:cubicBezTo>
                    <a:cubicBezTo>
                      <a:pt x="175189" y="187983"/>
                      <a:pt x="160748" y="181098"/>
                      <a:pt x="149781" y="167327"/>
                    </a:cubicBezTo>
                    <a:cubicBezTo>
                      <a:pt x="138814" y="153555"/>
                      <a:pt x="133331" y="129006"/>
                      <a:pt x="133331" y="93678"/>
                    </a:cubicBezTo>
                    <a:cubicBezTo>
                      <a:pt x="133331" y="59019"/>
                      <a:pt x="139359" y="34072"/>
                      <a:pt x="151414" y="18836"/>
                    </a:cubicBezTo>
                    <a:cubicBezTo>
                      <a:pt x="161376" y="6278"/>
                      <a:pt x="175273" y="0"/>
                      <a:pt x="193104" y="0"/>
                    </a:cubicBezTo>
                    <a:close/>
                    <a:moveTo>
                      <a:pt x="52238" y="0"/>
                    </a:moveTo>
                    <a:lnTo>
                      <a:pt x="80869" y="0"/>
                    </a:lnTo>
                    <a:lnTo>
                      <a:pt x="80869" y="184844"/>
                    </a:lnTo>
                    <a:lnTo>
                      <a:pt x="45583" y="184844"/>
                    </a:lnTo>
                    <a:lnTo>
                      <a:pt x="45583" y="51862"/>
                    </a:lnTo>
                    <a:cubicBezTo>
                      <a:pt x="32691" y="63917"/>
                      <a:pt x="17496" y="72832"/>
                      <a:pt x="0" y="78609"/>
                    </a:cubicBezTo>
                    <a:lnTo>
                      <a:pt x="0" y="46587"/>
                    </a:lnTo>
                    <a:cubicBezTo>
                      <a:pt x="9208" y="43574"/>
                      <a:pt x="19212" y="37860"/>
                      <a:pt x="30012" y="29447"/>
                    </a:cubicBezTo>
                    <a:cubicBezTo>
                      <a:pt x="40811" y="21033"/>
                      <a:pt x="48220" y="11218"/>
                      <a:pt x="5223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BC541F5-C763-44C4-8F96-2D256C2CEB6D}"/>
                </a:ext>
              </a:extLst>
            </p:cNvPr>
            <p:cNvGrpSpPr/>
            <p:nvPr/>
          </p:nvGrpSpPr>
          <p:grpSpPr>
            <a:xfrm>
              <a:off x="323529" y="1248317"/>
              <a:ext cx="4547783" cy="1810407"/>
              <a:chOff x="604401" y="4026487"/>
              <a:chExt cx="5126382" cy="2040739"/>
            </a:xfrm>
          </p:grpSpPr>
          <p:sp>
            <p:nvSpPr>
              <p:cNvPr id="9" name="Freeform 1">
                <a:extLst>
                  <a:ext uri="{FF2B5EF4-FFF2-40B4-BE49-F238E27FC236}">
                    <a16:creationId xmlns:a16="http://schemas.microsoft.com/office/drawing/2014/main" id="{9166E285-29DD-45F6-B00F-D68374E49909}"/>
                  </a:ext>
                </a:extLst>
              </p:cNvPr>
              <p:cNvSpPr/>
              <p:nvPr/>
            </p:nvSpPr>
            <p:spPr>
              <a:xfrm>
                <a:off x="604401" y="4322154"/>
                <a:ext cx="5126382" cy="1445349"/>
              </a:xfrm>
              <a:custGeom>
                <a:avLst/>
                <a:gdLst>
                  <a:gd name="connsiteX0" fmla="*/ 0 w 7344461"/>
                  <a:gd name="connsiteY0" fmla="*/ 1843430 h 3489350"/>
                  <a:gd name="connsiteX1" fmla="*/ 885139 w 7344461"/>
                  <a:gd name="connsiteY1" fmla="*/ 1858061 h 3489350"/>
                  <a:gd name="connsiteX2" fmla="*/ 994867 w 7344461"/>
                  <a:gd name="connsiteY2" fmla="*/ 1316736 h 3489350"/>
                  <a:gd name="connsiteX3" fmla="*/ 1338682 w 7344461"/>
                  <a:gd name="connsiteY3" fmla="*/ 3489350 h 3489350"/>
                  <a:gd name="connsiteX4" fmla="*/ 1609344 w 7344461"/>
                  <a:gd name="connsiteY4" fmla="*/ 43891 h 3489350"/>
                  <a:gd name="connsiteX5" fmla="*/ 1799539 w 7344461"/>
                  <a:gd name="connsiteY5" fmla="*/ 2216505 h 3489350"/>
                  <a:gd name="connsiteX6" fmla="*/ 2011680 w 7344461"/>
                  <a:gd name="connsiteY6" fmla="*/ 1843430 h 3489350"/>
                  <a:gd name="connsiteX7" fmla="*/ 3518611 w 7344461"/>
                  <a:gd name="connsiteY7" fmla="*/ 1843430 h 3489350"/>
                  <a:gd name="connsiteX8" fmla="*/ 2472538 w 7344461"/>
                  <a:gd name="connsiteY8" fmla="*/ 409651 h 3489350"/>
                  <a:gd name="connsiteX9" fmla="*/ 3160166 w 7344461"/>
                  <a:gd name="connsiteY9" fmla="*/ 14630 h 3489350"/>
                  <a:gd name="connsiteX10" fmla="*/ 3803904 w 7344461"/>
                  <a:gd name="connsiteY10" fmla="*/ 387705 h 3489350"/>
                  <a:gd name="connsiteX11" fmla="*/ 4462272 w 7344461"/>
                  <a:gd name="connsiteY11" fmla="*/ 0 h 3489350"/>
                  <a:gd name="connsiteX12" fmla="*/ 5113325 w 7344461"/>
                  <a:gd name="connsiteY12" fmla="*/ 475488 h 3489350"/>
                  <a:gd name="connsiteX13" fmla="*/ 4096512 w 7344461"/>
                  <a:gd name="connsiteY13" fmla="*/ 1821485 h 3489350"/>
                  <a:gd name="connsiteX14" fmla="*/ 5479085 w 7344461"/>
                  <a:gd name="connsiteY14" fmla="*/ 1836115 h 3489350"/>
                  <a:gd name="connsiteX15" fmla="*/ 5698541 w 7344461"/>
                  <a:gd name="connsiteY15" fmla="*/ 2179929 h 3489350"/>
                  <a:gd name="connsiteX16" fmla="*/ 5888736 w 7344461"/>
                  <a:gd name="connsiteY16" fmla="*/ 29261 h 3489350"/>
                  <a:gd name="connsiteX17" fmla="*/ 6166714 w 7344461"/>
                  <a:gd name="connsiteY17" fmla="*/ 3489350 h 3489350"/>
                  <a:gd name="connsiteX18" fmla="*/ 6510528 w 7344461"/>
                  <a:gd name="connsiteY18" fmla="*/ 1331366 h 3489350"/>
                  <a:gd name="connsiteX19" fmla="*/ 6620256 w 7344461"/>
                  <a:gd name="connsiteY19" fmla="*/ 1916582 h 3489350"/>
                  <a:gd name="connsiteX20" fmla="*/ 7344461 w 7344461"/>
                  <a:gd name="connsiteY20" fmla="*/ 1865376 h 3489350"/>
                  <a:gd name="connsiteX0" fmla="*/ 0 w 7344461"/>
                  <a:gd name="connsiteY0" fmla="*/ 1865375 h 3489350"/>
                  <a:gd name="connsiteX1" fmla="*/ 885139 w 7344461"/>
                  <a:gd name="connsiteY1" fmla="*/ 1858061 h 3489350"/>
                  <a:gd name="connsiteX2" fmla="*/ 994867 w 7344461"/>
                  <a:gd name="connsiteY2" fmla="*/ 1316736 h 3489350"/>
                  <a:gd name="connsiteX3" fmla="*/ 1338682 w 7344461"/>
                  <a:gd name="connsiteY3" fmla="*/ 3489350 h 3489350"/>
                  <a:gd name="connsiteX4" fmla="*/ 1609344 w 7344461"/>
                  <a:gd name="connsiteY4" fmla="*/ 43891 h 3489350"/>
                  <a:gd name="connsiteX5" fmla="*/ 1799539 w 7344461"/>
                  <a:gd name="connsiteY5" fmla="*/ 2216505 h 3489350"/>
                  <a:gd name="connsiteX6" fmla="*/ 2011680 w 7344461"/>
                  <a:gd name="connsiteY6" fmla="*/ 1843430 h 3489350"/>
                  <a:gd name="connsiteX7" fmla="*/ 3518611 w 7344461"/>
                  <a:gd name="connsiteY7" fmla="*/ 1843430 h 3489350"/>
                  <a:gd name="connsiteX8" fmla="*/ 2472538 w 7344461"/>
                  <a:gd name="connsiteY8" fmla="*/ 409651 h 3489350"/>
                  <a:gd name="connsiteX9" fmla="*/ 3160166 w 7344461"/>
                  <a:gd name="connsiteY9" fmla="*/ 14630 h 3489350"/>
                  <a:gd name="connsiteX10" fmla="*/ 3803904 w 7344461"/>
                  <a:gd name="connsiteY10" fmla="*/ 387705 h 3489350"/>
                  <a:gd name="connsiteX11" fmla="*/ 4462272 w 7344461"/>
                  <a:gd name="connsiteY11" fmla="*/ 0 h 3489350"/>
                  <a:gd name="connsiteX12" fmla="*/ 5113325 w 7344461"/>
                  <a:gd name="connsiteY12" fmla="*/ 475488 h 3489350"/>
                  <a:gd name="connsiteX13" fmla="*/ 4096512 w 7344461"/>
                  <a:gd name="connsiteY13" fmla="*/ 1821485 h 3489350"/>
                  <a:gd name="connsiteX14" fmla="*/ 5479085 w 7344461"/>
                  <a:gd name="connsiteY14" fmla="*/ 1836115 h 3489350"/>
                  <a:gd name="connsiteX15" fmla="*/ 5698541 w 7344461"/>
                  <a:gd name="connsiteY15" fmla="*/ 2179929 h 3489350"/>
                  <a:gd name="connsiteX16" fmla="*/ 5888736 w 7344461"/>
                  <a:gd name="connsiteY16" fmla="*/ 29261 h 3489350"/>
                  <a:gd name="connsiteX17" fmla="*/ 6166714 w 7344461"/>
                  <a:gd name="connsiteY17" fmla="*/ 3489350 h 3489350"/>
                  <a:gd name="connsiteX18" fmla="*/ 6510528 w 7344461"/>
                  <a:gd name="connsiteY18" fmla="*/ 1331366 h 3489350"/>
                  <a:gd name="connsiteX19" fmla="*/ 6620256 w 7344461"/>
                  <a:gd name="connsiteY19" fmla="*/ 1916582 h 3489350"/>
                  <a:gd name="connsiteX20" fmla="*/ 7344461 w 7344461"/>
                  <a:gd name="connsiteY20" fmla="*/ 1865376 h 3489350"/>
                  <a:gd name="connsiteX0" fmla="*/ 0 w 7344461"/>
                  <a:gd name="connsiteY0" fmla="*/ 1865375 h 3489350"/>
                  <a:gd name="connsiteX1" fmla="*/ 885139 w 7344461"/>
                  <a:gd name="connsiteY1" fmla="*/ 1858061 h 3489350"/>
                  <a:gd name="connsiteX2" fmla="*/ 994867 w 7344461"/>
                  <a:gd name="connsiteY2" fmla="*/ 1316736 h 3489350"/>
                  <a:gd name="connsiteX3" fmla="*/ 1338682 w 7344461"/>
                  <a:gd name="connsiteY3" fmla="*/ 3489350 h 3489350"/>
                  <a:gd name="connsiteX4" fmla="*/ 1609344 w 7344461"/>
                  <a:gd name="connsiteY4" fmla="*/ 43891 h 3489350"/>
                  <a:gd name="connsiteX5" fmla="*/ 1799539 w 7344461"/>
                  <a:gd name="connsiteY5" fmla="*/ 2216505 h 3489350"/>
                  <a:gd name="connsiteX6" fmla="*/ 2011680 w 7344461"/>
                  <a:gd name="connsiteY6" fmla="*/ 1872691 h 3489350"/>
                  <a:gd name="connsiteX7" fmla="*/ 3518611 w 7344461"/>
                  <a:gd name="connsiteY7" fmla="*/ 1843430 h 3489350"/>
                  <a:gd name="connsiteX8" fmla="*/ 2472538 w 7344461"/>
                  <a:gd name="connsiteY8" fmla="*/ 409651 h 3489350"/>
                  <a:gd name="connsiteX9" fmla="*/ 3160166 w 7344461"/>
                  <a:gd name="connsiteY9" fmla="*/ 14630 h 3489350"/>
                  <a:gd name="connsiteX10" fmla="*/ 3803904 w 7344461"/>
                  <a:gd name="connsiteY10" fmla="*/ 387705 h 3489350"/>
                  <a:gd name="connsiteX11" fmla="*/ 4462272 w 7344461"/>
                  <a:gd name="connsiteY11" fmla="*/ 0 h 3489350"/>
                  <a:gd name="connsiteX12" fmla="*/ 5113325 w 7344461"/>
                  <a:gd name="connsiteY12" fmla="*/ 475488 h 3489350"/>
                  <a:gd name="connsiteX13" fmla="*/ 4096512 w 7344461"/>
                  <a:gd name="connsiteY13" fmla="*/ 1821485 h 3489350"/>
                  <a:gd name="connsiteX14" fmla="*/ 5479085 w 7344461"/>
                  <a:gd name="connsiteY14" fmla="*/ 1836115 h 3489350"/>
                  <a:gd name="connsiteX15" fmla="*/ 5698541 w 7344461"/>
                  <a:gd name="connsiteY15" fmla="*/ 2179929 h 3489350"/>
                  <a:gd name="connsiteX16" fmla="*/ 5888736 w 7344461"/>
                  <a:gd name="connsiteY16" fmla="*/ 29261 h 3489350"/>
                  <a:gd name="connsiteX17" fmla="*/ 6166714 w 7344461"/>
                  <a:gd name="connsiteY17" fmla="*/ 3489350 h 3489350"/>
                  <a:gd name="connsiteX18" fmla="*/ 6510528 w 7344461"/>
                  <a:gd name="connsiteY18" fmla="*/ 1331366 h 3489350"/>
                  <a:gd name="connsiteX19" fmla="*/ 6620256 w 7344461"/>
                  <a:gd name="connsiteY19" fmla="*/ 1916582 h 3489350"/>
                  <a:gd name="connsiteX20" fmla="*/ 7344461 w 7344461"/>
                  <a:gd name="connsiteY20" fmla="*/ 1865376 h 3489350"/>
                  <a:gd name="connsiteX0" fmla="*/ 0 w 7344461"/>
                  <a:gd name="connsiteY0" fmla="*/ 1865375 h 3489350"/>
                  <a:gd name="connsiteX1" fmla="*/ 885139 w 7344461"/>
                  <a:gd name="connsiteY1" fmla="*/ 1858061 h 3489350"/>
                  <a:gd name="connsiteX2" fmla="*/ 994867 w 7344461"/>
                  <a:gd name="connsiteY2" fmla="*/ 1316736 h 3489350"/>
                  <a:gd name="connsiteX3" fmla="*/ 1338682 w 7344461"/>
                  <a:gd name="connsiteY3" fmla="*/ 3489350 h 3489350"/>
                  <a:gd name="connsiteX4" fmla="*/ 1609344 w 7344461"/>
                  <a:gd name="connsiteY4" fmla="*/ 43891 h 3489350"/>
                  <a:gd name="connsiteX5" fmla="*/ 1799539 w 7344461"/>
                  <a:gd name="connsiteY5" fmla="*/ 2216505 h 3489350"/>
                  <a:gd name="connsiteX6" fmla="*/ 2011680 w 7344461"/>
                  <a:gd name="connsiteY6" fmla="*/ 1872691 h 3489350"/>
                  <a:gd name="connsiteX7" fmla="*/ 2038831 w 7344461"/>
                  <a:gd name="connsiteY7" fmla="*/ 1838381 h 3489350"/>
                  <a:gd name="connsiteX8" fmla="*/ 3518611 w 7344461"/>
                  <a:gd name="connsiteY8" fmla="*/ 1843430 h 3489350"/>
                  <a:gd name="connsiteX9" fmla="*/ 2472538 w 7344461"/>
                  <a:gd name="connsiteY9" fmla="*/ 409651 h 3489350"/>
                  <a:gd name="connsiteX10" fmla="*/ 3160166 w 7344461"/>
                  <a:gd name="connsiteY10" fmla="*/ 14630 h 3489350"/>
                  <a:gd name="connsiteX11" fmla="*/ 3803904 w 7344461"/>
                  <a:gd name="connsiteY11" fmla="*/ 387705 h 3489350"/>
                  <a:gd name="connsiteX12" fmla="*/ 4462272 w 7344461"/>
                  <a:gd name="connsiteY12" fmla="*/ 0 h 3489350"/>
                  <a:gd name="connsiteX13" fmla="*/ 5113325 w 7344461"/>
                  <a:gd name="connsiteY13" fmla="*/ 475488 h 3489350"/>
                  <a:gd name="connsiteX14" fmla="*/ 4096512 w 7344461"/>
                  <a:gd name="connsiteY14" fmla="*/ 1821485 h 3489350"/>
                  <a:gd name="connsiteX15" fmla="*/ 5479085 w 7344461"/>
                  <a:gd name="connsiteY15" fmla="*/ 1836115 h 3489350"/>
                  <a:gd name="connsiteX16" fmla="*/ 5698541 w 7344461"/>
                  <a:gd name="connsiteY16" fmla="*/ 2179929 h 3489350"/>
                  <a:gd name="connsiteX17" fmla="*/ 5888736 w 7344461"/>
                  <a:gd name="connsiteY17" fmla="*/ 29261 h 3489350"/>
                  <a:gd name="connsiteX18" fmla="*/ 6166714 w 7344461"/>
                  <a:gd name="connsiteY18" fmla="*/ 3489350 h 3489350"/>
                  <a:gd name="connsiteX19" fmla="*/ 6510528 w 7344461"/>
                  <a:gd name="connsiteY19" fmla="*/ 1331366 h 3489350"/>
                  <a:gd name="connsiteX20" fmla="*/ 6620256 w 7344461"/>
                  <a:gd name="connsiteY20" fmla="*/ 1916582 h 3489350"/>
                  <a:gd name="connsiteX21" fmla="*/ 7344461 w 7344461"/>
                  <a:gd name="connsiteY21" fmla="*/ 1865376 h 3489350"/>
                  <a:gd name="connsiteX0" fmla="*/ 0 w 7344461"/>
                  <a:gd name="connsiteY0" fmla="*/ 1865375 h 3489350"/>
                  <a:gd name="connsiteX1" fmla="*/ 885139 w 7344461"/>
                  <a:gd name="connsiteY1" fmla="*/ 1858061 h 3489350"/>
                  <a:gd name="connsiteX2" fmla="*/ 994867 w 7344461"/>
                  <a:gd name="connsiteY2" fmla="*/ 1316736 h 3489350"/>
                  <a:gd name="connsiteX3" fmla="*/ 1338682 w 7344461"/>
                  <a:gd name="connsiteY3" fmla="*/ 3489350 h 3489350"/>
                  <a:gd name="connsiteX4" fmla="*/ 1609344 w 7344461"/>
                  <a:gd name="connsiteY4" fmla="*/ 43891 h 3489350"/>
                  <a:gd name="connsiteX5" fmla="*/ 1799539 w 7344461"/>
                  <a:gd name="connsiteY5" fmla="*/ 2216505 h 3489350"/>
                  <a:gd name="connsiteX6" fmla="*/ 2011680 w 7344461"/>
                  <a:gd name="connsiteY6" fmla="*/ 1872691 h 3489350"/>
                  <a:gd name="connsiteX7" fmla="*/ 2038831 w 7344461"/>
                  <a:gd name="connsiteY7" fmla="*/ 1838381 h 3489350"/>
                  <a:gd name="connsiteX8" fmla="*/ 3518611 w 7344461"/>
                  <a:gd name="connsiteY8" fmla="*/ 1843430 h 3489350"/>
                  <a:gd name="connsiteX9" fmla="*/ 3501871 w 7344461"/>
                  <a:gd name="connsiteY9" fmla="*/ 1845697 h 3489350"/>
                  <a:gd name="connsiteX10" fmla="*/ 2472538 w 7344461"/>
                  <a:gd name="connsiteY10" fmla="*/ 409651 h 3489350"/>
                  <a:gd name="connsiteX11" fmla="*/ 3160166 w 7344461"/>
                  <a:gd name="connsiteY11" fmla="*/ 14630 h 3489350"/>
                  <a:gd name="connsiteX12" fmla="*/ 3803904 w 7344461"/>
                  <a:gd name="connsiteY12" fmla="*/ 387705 h 3489350"/>
                  <a:gd name="connsiteX13" fmla="*/ 4462272 w 7344461"/>
                  <a:gd name="connsiteY13" fmla="*/ 0 h 3489350"/>
                  <a:gd name="connsiteX14" fmla="*/ 5113325 w 7344461"/>
                  <a:gd name="connsiteY14" fmla="*/ 475488 h 3489350"/>
                  <a:gd name="connsiteX15" fmla="*/ 4096512 w 7344461"/>
                  <a:gd name="connsiteY15" fmla="*/ 1821485 h 3489350"/>
                  <a:gd name="connsiteX16" fmla="*/ 5479085 w 7344461"/>
                  <a:gd name="connsiteY16" fmla="*/ 1836115 h 3489350"/>
                  <a:gd name="connsiteX17" fmla="*/ 5698541 w 7344461"/>
                  <a:gd name="connsiteY17" fmla="*/ 2179929 h 3489350"/>
                  <a:gd name="connsiteX18" fmla="*/ 5888736 w 7344461"/>
                  <a:gd name="connsiteY18" fmla="*/ 29261 h 3489350"/>
                  <a:gd name="connsiteX19" fmla="*/ 6166714 w 7344461"/>
                  <a:gd name="connsiteY19" fmla="*/ 3489350 h 3489350"/>
                  <a:gd name="connsiteX20" fmla="*/ 6510528 w 7344461"/>
                  <a:gd name="connsiteY20" fmla="*/ 1331366 h 3489350"/>
                  <a:gd name="connsiteX21" fmla="*/ 6620256 w 7344461"/>
                  <a:gd name="connsiteY21" fmla="*/ 1916582 h 3489350"/>
                  <a:gd name="connsiteX22" fmla="*/ 7344461 w 7344461"/>
                  <a:gd name="connsiteY22" fmla="*/ 1865376 h 3489350"/>
                  <a:gd name="connsiteX0" fmla="*/ 0 w 7344461"/>
                  <a:gd name="connsiteY0" fmla="*/ 1865375 h 3489350"/>
                  <a:gd name="connsiteX1" fmla="*/ 885139 w 7344461"/>
                  <a:gd name="connsiteY1" fmla="*/ 1858061 h 3489350"/>
                  <a:gd name="connsiteX2" fmla="*/ 994867 w 7344461"/>
                  <a:gd name="connsiteY2" fmla="*/ 1316736 h 3489350"/>
                  <a:gd name="connsiteX3" fmla="*/ 1338682 w 7344461"/>
                  <a:gd name="connsiteY3" fmla="*/ 3489350 h 3489350"/>
                  <a:gd name="connsiteX4" fmla="*/ 1609344 w 7344461"/>
                  <a:gd name="connsiteY4" fmla="*/ 43891 h 3489350"/>
                  <a:gd name="connsiteX5" fmla="*/ 1799539 w 7344461"/>
                  <a:gd name="connsiteY5" fmla="*/ 2216505 h 3489350"/>
                  <a:gd name="connsiteX6" fmla="*/ 2011680 w 7344461"/>
                  <a:gd name="connsiteY6" fmla="*/ 1872691 h 3489350"/>
                  <a:gd name="connsiteX7" fmla="*/ 2038831 w 7344461"/>
                  <a:gd name="connsiteY7" fmla="*/ 1838381 h 3489350"/>
                  <a:gd name="connsiteX8" fmla="*/ 3518611 w 7344461"/>
                  <a:gd name="connsiteY8" fmla="*/ 1843430 h 3489350"/>
                  <a:gd name="connsiteX9" fmla="*/ 3501871 w 7344461"/>
                  <a:gd name="connsiteY9" fmla="*/ 1845697 h 3489350"/>
                  <a:gd name="connsiteX10" fmla="*/ 2472538 w 7344461"/>
                  <a:gd name="connsiteY10" fmla="*/ 409651 h 3489350"/>
                  <a:gd name="connsiteX11" fmla="*/ 3160166 w 7344461"/>
                  <a:gd name="connsiteY11" fmla="*/ 14630 h 3489350"/>
                  <a:gd name="connsiteX12" fmla="*/ 3803904 w 7344461"/>
                  <a:gd name="connsiteY12" fmla="*/ 387705 h 3489350"/>
                  <a:gd name="connsiteX13" fmla="*/ 4462272 w 7344461"/>
                  <a:gd name="connsiteY13" fmla="*/ 0 h 3489350"/>
                  <a:gd name="connsiteX14" fmla="*/ 5113325 w 7344461"/>
                  <a:gd name="connsiteY14" fmla="*/ 475488 h 3489350"/>
                  <a:gd name="connsiteX15" fmla="*/ 4089196 w 7344461"/>
                  <a:gd name="connsiteY15" fmla="*/ 1843431 h 3489350"/>
                  <a:gd name="connsiteX16" fmla="*/ 5479085 w 7344461"/>
                  <a:gd name="connsiteY16" fmla="*/ 1836115 h 3489350"/>
                  <a:gd name="connsiteX17" fmla="*/ 5698541 w 7344461"/>
                  <a:gd name="connsiteY17" fmla="*/ 2179929 h 3489350"/>
                  <a:gd name="connsiteX18" fmla="*/ 5888736 w 7344461"/>
                  <a:gd name="connsiteY18" fmla="*/ 29261 h 3489350"/>
                  <a:gd name="connsiteX19" fmla="*/ 6166714 w 7344461"/>
                  <a:gd name="connsiteY19" fmla="*/ 3489350 h 3489350"/>
                  <a:gd name="connsiteX20" fmla="*/ 6510528 w 7344461"/>
                  <a:gd name="connsiteY20" fmla="*/ 1331366 h 3489350"/>
                  <a:gd name="connsiteX21" fmla="*/ 6620256 w 7344461"/>
                  <a:gd name="connsiteY21" fmla="*/ 1916582 h 3489350"/>
                  <a:gd name="connsiteX22" fmla="*/ 7344461 w 7344461"/>
                  <a:gd name="connsiteY22" fmla="*/ 1865376 h 3489350"/>
                  <a:gd name="connsiteX0" fmla="*/ 0 w 7344461"/>
                  <a:gd name="connsiteY0" fmla="*/ 1865375 h 3489350"/>
                  <a:gd name="connsiteX1" fmla="*/ 885139 w 7344461"/>
                  <a:gd name="connsiteY1" fmla="*/ 1858061 h 3489350"/>
                  <a:gd name="connsiteX2" fmla="*/ 994867 w 7344461"/>
                  <a:gd name="connsiteY2" fmla="*/ 1316736 h 3489350"/>
                  <a:gd name="connsiteX3" fmla="*/ 1338682 w 7344461"/>
                  <a:gd name="connsiteY3" fmla="*/ 3489350 h 3489350"/>
                  <a:gd name="connsiteX4" fmla="*/ 1609344 w 7344461"/>
                  <a:gd name="connsiteY4" fmla="*/ 43891 h 3489350"/>
                  <a:gd name="connsiteX5" fmla="*/ 1799539 w 7344461"/>
                  <a:gd name="connsiteY5" fmla="*/ 2216505 h 3489350"/>
                  <a:gd name="connsiteX6" fmla="*/ 2011680 w 7344461"/>
                  <a:gd name="connsiteY6" fmla="*/ 1872691 h 3489350"/>
                  <a:gd name="connsiteX7" fmla="*/ 2038831 w 7344461"/>
                  <a:gd name="connsiteY7" fmla="*/ 1838381 h 3489350"/>
                  <a:gd name="connsiteX8" fmla="*/ 3518611 w 7344461"/>
                  <a:gd name="connsiteY8" fmla="*/ 1843430 h 3489350"/>
                  <a:gd name="connsiteX9" fmla="*/ 3501871 w 7344461"/>
                  <a:gd name="connsiteY9" fmla="*/ 1845697 h 3489350"/>
                  <a:gd name="connsiteX10" fmla="*/ 2472538 w 7344461"/>
                  <a:gd name="connsiteY10" fmla="*/ 409651 h 3489350"/>
                  <a:gd name="connsiteX11" fmla="*/ 3160166 w 7344461"/>
                  <a:gd name="connsiteY11" fmla="*/ 14630 h 3489350"/>
                  <a:gd name="connsiteX12" fmla="*/ 3803904 w 7344461"/>
                  <a:gd name="connsiteY12" fmla="*/ 387705 h 3489350"/>
                  <a:gd name="connsiteX13" fmla="*/ 4462272 w 7344461"/>
                  <a:gd name="connsiteY13" fmla="*/ 0 h 3489350"/>
                  <a:gd name="connsiteX14" fmla="*/ 5113325 w 7344461"/>
                  <a:gd name="connsiteY14" fmla="*/ 475488 h 3489350"/>
                  <a:gd name="connsiteX15" fmla="*/ 4089196 w 7344461"/>
                  <a:gd name="connsiteY15" fmla="*/ 1843431 h 3489350"/>
                  <a:gd name="connsiteX16" fmla="*/ 5479085 w 7344461"/>
                  <a:gd name="connsiteY16" fmla="*/ 1865376 h 3489350"/>
                  <a:gd name="connsiteX17" fmla="*/ 5698541 w 7344461"/>
                  <a:gd name="connsiteY17" fmla="*/ 2179929 h 3489350"/>
                  <a:gd name="connsiteX18" fmla="*/ 5888736 w 7344461"/>
                  <a:gd name="connsiteY18" fmla="*/ 29261 h 3489350"/>
                  <a:gd name="connsiteX19" fmla="*/ 6166714 w 7344461"/>
                  <a:gd name="connsiteY19" fmla="*/ 3489350 h 3489350"/>
                  <a:gd name="connsiteX20" fmla="*/ 6510528 w 7344461"/>
                  <a:gd name="connsiteY20" fmla="*/ 1331366 h 3489350"/>
                  <a:gd name="connsiteX21" fmla="*/ 6620256 w 7344461"/>
                  <a:gd name="connsiteY21" fmla="*/ 1916582 h 3489350"/>
                  <a:gd name="connsiteX22" fmla="*/ 7344461 w 7344461"/>
                  <a:gd name="connsiteY22" fmla="*/ 1865376 h 3489350"/>
                  <a:gd name="connsiteX0" fmla="*/ 0 w 7344461"/>
                  <a:gd name="connsiteY0" fmla="*/ 1865375 h 3489350"/>
                  <a:gd name="connsiteX1" fmla="*/ 885139 w 7344461"/>
                  <a:gd name="connsiteY1" fmla="*/ 1858061 h 3489350"/>
                  <a:gd name="connsiteX2" fmla="*/ 994867 w 7344461"/>
                  <a:gd name="connsiteY2" fmla="*/ 1316736 h 3489350"/>
                  <a:gd name="connsiteX3" fmla="*/ 1338682 w 7344461"/>
                  <a:gd name="connsiteY3" fmla="*/ 3489350 h 3489350"/>
                  <a:gd name="connsiteX4" fmla="*/ 1609344 w 7344461"/>
                  <a:gd name="connsiteY4" fmla="*/ 43891 h 3489350"/>
                  <a:gd name="connsiteX5" fmla="*/ 1799539 w 7344461"/>
                  <a:gd name="connsiteY5" fmla="*/ 2216505 h 3489350"/>
                  <a:gd name="connsiteX6" fmla="*/ 2011680 w 7344461"/>
                  <a:gd name="connsiteY6" fmla="*/ 1872691 h 3489350"/>
                  <a:gd name="connsiteX7" fmla="*/ 2038831 w 7344461"/>
                  <a:gd name="connsiteY7" fmla="*/ 1838381 h 3489350"/>
                  <a:gd name="connsiteX8" fmla="*/ 3518611 w 7344461"/>
                  <a:gd name="connsiteY8" fmla="*/ 1843430 h 3489350"/>
                  <a:gd name="connsiteX9" fmla="*/ 3501871 w 7344461"/>
                  <a:gd name="connsiteY9" fmla="*/ 1845697 h 3489350"/>
                  <a:gd name="connsiteX10" fmla="*/ 2472538 w 7344461"/>
                  <a:gd name="connsiteY10" fmla="*/ 409651 h 3489350"/>
                  <a:gd name="connsiteX11" fmla="*/ 3160166 w 7344461"/>
                  <a:gd name="connsiteY11" fmla="*/ 14630 h 3489350"/>
                  <a:gd name="connsiteX12" fmla="*/ 3803904 w 7344461"/>
                  <a:gd name="connsiteY12" fmla="*/ 387705 h 3489350"/>
                  <a:gd name="connsiteX13" fmla="*/ 4462272 w 7344461"/>
                  <a:gd name="connsiteY13" fmla="*/ 0 h 3489350"/>
                  <a:gd name="connsiteX14" fmla="*/ 5113325 w 7344461"/>
                  <a:gd name="connsiteY14" fmla="*/ 475488 h 3489350"/>
                  <a:gd name="connsiteX15" fmla="*/ 4089196 w 7344461"/>
                  <a:gd name="connsiteY15" fmla="*/ 1843431 h 3489350"/>
                  <a:gd name="connsiteX16" fmla="*/ 5479085 w 7344461"/>
                  <a:gd name="connsiteY16" fmla="*/ 1865376 h 3489350"/>
                  <a:gd name="connsiteX17" fmla="*/ 5498920 w 7344461"/>
                  <a:gd name="connsiteY17" fmla="*/ 1860327 h 3489350"/>
                  <a:gd name="connsiteX18" fmla="*/ 5698541 w 7344461"/>
                  <a:gd name="connsiteY18" fmla="*/ 2179929 h 3489350"/>
                  <a:gd name="connsiteX19" fmla="*/ 5888736 w 7344461"/>
                  <a:gd name="connsiteY19" fmla="*/ 29261 h 3489350"/>
                  <a:gd name="connsiteX20" fmla="*/ 6166714 w 7344461"/>
                  <a:gd name="connsiteY20" fmla="*/ 3489350 h 3489350"/>
                  <a:gd name="connsiteX21" fmla="*/ 6510528 w 7344461"/>
                  <a:gd name="connsiteY21" fmla="*/ 1331366 h 3489350"/>
                  <a:gd name="connsiteX22" fmla="*/ 6620256 w 7344461"/>
                  <a:gd name="connsiteY22" fmla="*/ 1916582 h 3489350"/>
                  <a:gd name="connsiteX23" fmla="*/ 7344461 w 7344461"/>
                  <a:gd name="connsiteY23" fmla="*/ 1865376 h 3489350"/>
                  <a:gd name="connsiteX0" fmla="*/ 0 w 7344461"/>
                  <a:gd name="connsiteY0" fmla="*/ 1865375 h 3489350"/>
                  <a:gd name="connsiteX1" fmla="*/ 885139 w 7344461"/>
                  <a:gd name="connsiteY1" fmla="*/ 1858061 h 3489350"/>
                  <a:gd name="connsiteX2" fmla="*/ 994867 w 7344461"/>
                  <a:gd name="connsiteY2" fmla="*/ 1316736 h 3489350"/>
                  <a:gd name="connsiteX3" fmla="*/ 1338682 w 7344461"/>
                  <a:gd name="connsiteY3" fmla="*/ 3489350 h 3489350"/>
                  <a:gd name="connsiteX4" fmla="*/ 1609344 w 7344461"/>
                  <a:gd name="connsiteY4" fmla="*/ 43891 h 3489350"/>
                  <a:gd name="connsiteX5" fmla="*/ 1799539 w 7344461"/>
                  <a:gd name="connsiteY5" fmla="*/ 2216505 h 3489350"/>
                  <a:gd name="connsiteX6" fmla="*/ 2011680 w 7344461"/>
                  <a:gd name="connsiteY6" fmla="*/ 1872691 h 3489350"/>
                  <a:gd name="connsiteX7" fmla="*/ 2038831 w 7344461"/>
                  <a:gd name="connsiteY7" fmla="*/ 1838381 h 3489350"/>
                  <a:gd name="connsiteX8" fmla="*/ 3518611 w 7344461"/>
                  <a:gd name="connsiteY8" fmla="*/ 1843430 h 3489350"/>
                  <a:gd name="connsiteX9" fmla="*/ 3501871 w 7344461"/>
                  <a:gd name="connsiteY9" fmla="*/ 1845697 h 3489350"/>
                  <a:gd name="connsiteX10" fmla="*/ 2472538 w 7344461"/>
                  <a:gd name="connsiteY10" fmla="*/ 409651 h 3489350"/>
                  <a:gd name="connsiteX11" fmla="*/ 3160166 w 7344461"/>
                  <a:gd name="connsiteY11" fmla="*/ 14630 h 3489350"/>
                  <a:gd name="connsiteX12" fmla="*/ 3803904 w 7344461"/>
                  <a:gd name="connsiteY12" fmla="*/ 387705 h 3489350"/>
                  <a:gd name="connsiteX13" fmla="*/ 4462272 w 7344461"/>
                  <a:gd name="connsiteY13" fmla="*/ 0 h 3489350"/>
                  <a:gd name="connsiteX14" fmla="*/ 5113325 w 7344461"/>
                  <a:gd name="connsiteY14" fmla="*/ 475488 h 3489350"/>
                  <a:gd name="connsiteX15" fmla="*/ 4089196 w 7344461"/>
                  <a:gd name="connsiteY15" fmla="*/ 1843431 h 3489350"/>
                  <a:gd name="connsiteX16" fmla="*/ 5479085 w 7344461"/>
                  <a:gd name="connsiteY16" fmla="*/ 1865376 h 3489350"/>
                  <a:gd name="connsiteX17" fmla="*/ 5498920 w 7344461"/>
                  <a:gd name="connsiteY17" fmla="*/ 1860327 h 3489350"/>
                  <a:gd name="connsiteX18" fmla="*/ 5698541 w 7344461"/>
                  <a:gd name="connsiteY18" fmla="*/ 2179929 h 3489350"/>
                  <a:gd name="connsiteX19" fmla="*/ 5888736 w 7344461"/>
                  <a:gd name="connsiteY19" fmla="*/ 29261 h 3489350"/>
                  <a:gd name="connsiteX20" fmla="*/ 6166714 w 7344461"/>
                  <a:gd name="connsiteY20" fmla="*/ 3489350 h 3489350"/>
                  <a:gd name="connsiteX21" fmla="*/ 6510528 w 7344461"/>
                  <a:gd name="connsiteY21" fmla="*/ 1331366 h 3489350"/>
                  <a:gd name="connsiteX22" fmla="*/ 6620256 w 7344461"/>
                  <a:gd name="connsiteY22" fmla="*/ 1880006 h 3489350"/>
                  <a:gd name="connsiteX23" fmla="*/ 7344461 w 7344461"/>
                  <a:gd name="connsiteY23" fmla="*/ 1865376 h 3489350"/>
                  <a:gd name="connsiteX0" fmla="*/ 0 w 7366407"/>
                  <a:gd name="connsiteY0" fmla="*/ 1865375 h 3489350"/>
                  <a:gd name="connsiteX1" fmla="*/ 885139 w 7366407"/>
                  <a:gd name="connsiteY1" fmla="*/ 1858061 h 3489350"/>
                  <a:gd name="connsiteX2" fmla="*/ 994867 w 7366407"/>
                  <a:gd name="connsiteY2" fmla="*/ 1316736 h 3489350"/>
                  <a:gd name="connsiteX3" fmla="*/ 1338682 w 7366407"/>
                  <a:gd name="connsiteY3" fmla="*/ 3489350 h 3489350"/>
                  <a:gd name="connsiteX4" fmla="*/ 1609344 w 7366407"/>
                  <a:gd name="connsiteY4" fmla="*/ 43891 h 3489350"/>
                  <a:gd name="connsiteX5" fmla="*/ 1799539 w 7366407"/>
                  <a:gd name="connsiteY5" fmla="*/ 2216505 h 3489350"/>
                  <a:gd name="connsiteX6" fmla="*/ 2011680 w 7366407"/>
                  <a:gd name="connsiteY6" fmla="*/ 1872691 h 3489350"/>
                  <a:gd name="connsiteX7" fmla="*/ 2038831 w 7366407"/>
                  <a:gd name="connsiteY7" fmla="*/ 1838381 h 3489350"/>
                  <a:gd name="connsiteX8" fmla="*/ 3518611 w 7366407"/>
                  <a:gd name="connsiteY8" fmla="*/ 1843430 h 3489350"/>
                  <a:gd name="connsiteX9" fmla="*/ 3501871 w 7366407"/>
                  <a:gd name="connsiteY9" fmla="*/ 1845697 h 3489350"/>
                  <a:gd name="connsiteX10" fmla="*/ 2472538 w 7366407"/>
                  <a:gd name="connsiteY10" fmla="*/ 409651 h 3489350"/>
                  <a:gd name="connsiteX11" fmla="*/ 3160166 w 7366407"/>
                  <a:gd name="connsiteY11" fmla="*/ 14630 h 3489350"/>
                  <a:gd name="connsiteX12" fmla="*/ 3803904 w 7366407"/>
                  <a:gd name="connsiteY12" fmla="*/ 387705 h 3489350"/>
                  <a:gd name="connsiteX13" fmla="*/ 4462272 w 7366407"/>
                  <a:gd name="connsiteY13" fmla="*/ 0 h 3489350"/>
                  <a:gd name="connsiteX14" fmla="*/ 5113325 w 7366407"/>
                  <a:gd name="connsiteY14" fmla="*/ 475488 h 3489350"/>
                  <a:gd name="connsiteX15" fmla="*/ 4089196 w 7366407"/>
                  <a:gd name="connsiteY15" fmla="*/ 1843431 h 3489350"/>
                  <a:gd name="connsiteX16" fmla="*/ 5479085 w 7366407"/>
                  <a:gd name="connsiteY16" fmla="*/ 1865376 h 3489350"/>
                  <a:gd name="connsiteX17" fmla="*/ 5498920 w 7366407"/>
                  <a:gd name="connsiteY17" fmla="*/ 1860327 h 3489350"/>
                  <a:gd name="connsiteX18" fmla="*/ 5698541 w 7366407"/>
                  <a:gd name="connsiteY18" fmla="*/ 2179929 h 3489350"/>
                  <a:gd name="connsiteX19" fmla="*/ 5888736 w 7366407"/>
                  <a:gd name="connsiteY19" fmla="*/ 29261 h 3489350"/>
                  <a:gd name="connsiteX20" fmla="*/ 6166714 w 7366407"/>
                  <a:gd name="connsiteY20" fmla="*/ 3489350 h 3489350"/>
                  <a:gd name="connsiteX21" fmla="*/ 6510528 w 7366407"/>
                  <a:gd name="connsiteY21" fmla="*/ 1331366 h 3489350"/>
                  <a:gd name="connsiteX22" fmla="*/ 6620256 w 7366407"/>
                  <a:gd name="connsiteY22" fmla="*/ 1880006 h 3489350"/>
                  <a:gd name="connsiteX23" fmla="*/ 7366407 w 7366407"/>
                  <a:gd name="connsiteY23" fmla="*/ 1887322 h 3489350"/>
                  <a:gd name="connsiteX0" fmla="*/ 0 w 7366407"/>
                  <a:gd name="connsiteY0" fmla="*/ 1865375 h 3489350"/>
                  <a:gd name="connsiteX1" fmla="*/ 885139 w 7366407"/>
                  <a:gd name="connsiteY1" fmla="*/ 1858061 h 3489350"/>
                  <a:gd name="connsiteX2" fmla="*/ 1009498 w 7366407"/>
                  <a:gd name="connsiteY2" fmla="*/ 1228954 h 3489350"/>
                  <a:gd name="connsiteX3" fmla="*/ 1338682 w 7366407"/>
                  <a:gd name="connsiteY3" fmla="*/ 3489350 h 3489350"/>
                  <a:gd name="connsiteX4" fmla="*/ 1609344 w 7366407"/>
                  <a:gd name="connsiteY4" fmla="*/ 43891 h 3489350"/>
                  <a:gd name="connsiteX5" fmla="*/ 1799539 w 7366407"/>
                  <a:gd name="connsiteY5" fmla="*/ 2216505 h 3489350"/>
                  <a:gd name="connsiteX6" fmla="*/ 2011680 w 7366407"/>
                  <a:gd name="connsiteY6" fmla="*/ 1872691 h 3489350"/>
                  <a:gd name="connsiteX7" fmla="*/ 2038831 w 7366407"/>
                  <a:gd name="connsiteY7" fmla="*/ 1838381 h 3489350"/>
                  <a:gd name="connsiteX8" fmla="*/ 3518611 w 7366407"/>
                  <a:gd name="connsiteY8" fmla="*/ 1843430 h 3489350"/>
                  <a:gd name="connsiteX9" fmla="*/ 3501871 w 7366407"/>
                  <a:gd name="connsiteY9" fmla="*/ 1845697 h 3489350"/>
                  <a:gd name="connsiteX10" fmla="*/ 2472538 w 7366407"/>
                  <a:gd name="connsiteY10" fmla="*/ 409651 h 3489350"/>
                  <a:gd name="connsiteX11" fmla="*/ 3160166 w 7366407"/>
                  <a:gd name="connsiteY11" fmla="*/ 14630 h 3489350"/>
                  <a:gd name="connsiteX12" fmla="*/ 3803904 w 7366407"/>
                  <a:gd name="connsiteY12" fmla="*/ 387705 h 3489350"/>
                  <a:gd name="connsiteX13" fmla="*/ 4462272 w 7366407"/>
                  <a:gd name="connsiteY13" fmla="*/ 0 h 3489350"/>
                  <a:gd name="connsiteX14" fmla="*/ 5113325 w 7366407"/>
                  <a:gd name="connsiteY14" fmla="*/ 475488 h 3489350"/>
                  <a:gd name="connsiteX15" fmla="*/ 4089196 w 7366407"/>
                  <a:gd name="connsiteY15" fmla="*/ 1843431 h 3489350"/>
                  <a:gd name="connsiteX16" fmla="*/ 5479085 w 7366407"/>
                  <a:gd name="connsiteY16" fmla="*/ 1865376 h 3489350"/>
                  <a:gd name="connsiteX17" fmla="*/ 5498920 w 7366407"/>
                  <a:gd name="connsiteY17" fmla="*/ 1860327 h 3489350"/>
                  <a:gd name="connsiteX18" fmla="*/ 5698541 w 7366407"/>
                  <a:gd name="connsiteY18" fmla="*/ 2179929 h 3489350"/>
                  <a:gd name="connsiteX19" fmla="*/ 5888736 w 7366407"/>
                  <a:gd name="connsiteY19" fmla="*/ 29261 h 3489350"/>
                  <a:gd name="connsiteX20" fmla="*/ 6166714 w 7366407"/>
                  <a:gd name="connsiteY20" fmla="*/ 3489350 h 3489350"/>
                  <a:gd name="connsiteX21" fmla="*/ 6510528 w 7366407"/>
                  <a:gd name="connsiteY21" fmla="*/ 1331366 h 3489350"/>
                  <a:gd name="connsiteX22" fmla="*/ 6620256 w 7366407"/>
                  <a:gd name="connsiteY22" fmla="*/ 1880006 h 3489350"/>
                  <a:gd name="connsiteX23" fmla="*/ 7366407 w 7366407"/>
                  <a:gd name="connsiteY23" fmla="*/ 1887322 h 3489350"/>
                  <a:gd name="connsiteX0" fmla="*/ 0 w 7366407"/>
                  <a:gd name="connsiteY0" fmla="*/ 1865375 h 3555187"/>
                  <a:gd name="connsiteX1" fmla="*/ 885139 w 7366407"/>
                  <a:gd name="connsiteY1" fmla="*/ 1858061 h 3555187"/>
                  <a:gd name="connsiteX2" fmla="*/ 1009498 w 7366407"/>
                  <a:gd name="connsiteY2" fmla="*/ 1228954 h 3555187"/>
                  <a:gd name="connsiteX3" fmla="*/ 1294790 w 7366407"/>
                  <a:gd name="connsiteY3" fmla="*/ 3555187 h 3555187"/>
                  <a:gd name="connsiteX4" fmla="*/ 1609344 w 7366407"/>
                  <a:gd name="connsiteY4" fmla="*/ 43891 h 3555187"/>
                  <a:gd name="connsiteX5" fmla="*/ 1799539 w 7366407"/>
                  <a:gd name="connsiteY5" fmla="*/ 2216505 h 3555187"/>
                  <a:gd name="connsiteX6" fmla="*/ 2011680 w 7366407"/>
                  <a:gd name="connsiteY6" fmla="*/ 1872691 h 3555187"/>
                  <a:gd name="connsiteX7" fmla="*/ 2038831 w 7366407"/>
                  <a:gd name="connsiteY7" fmla="*/ 1838381 h 3555187"/>
                  <a:gd name="connsiteX8" fmla="*/ 3518611 w 7366407"/>
                  <a:gd name="connsiteY8" fmla="*/ 1843430 h 3555187"/>
                  <a:gd name="connsiteX9" fmla="*/ 3501871 w 7366407"/>
                  <a:gd name="connsiteY9" fmla="*/ 1845697 h 3555187"/>
                  <a:gd name="connsiteX10" fmla="*/ 2472538 w 7366407"/>
                  <a:gd name="connsiteY10" fmla="*/ 409651 h 3555187"/>
                  <a:gd name="connsiteX11" fmla="*/ 3160166 w 7366407"/>
                  <a:gd name="connsiteY11" fmla="*/ 14630 h 3555187"/>
                  <a:gd name="connsiteX12" fmla="*/ 3803904 w 7366407"/>
                  <a:gd name="connsiteY12" fmla="*/ 387705 h 3555187"/>
                  <a:gd name="connsiteX13" fmla="*/ 4462272 w 7366407"/>
                  <a:gd name="connsiteY13" fmla="*/ 0 h 3555187"/>
                  <a:gd name="connsiteX14" fmla="*/ 5113325 w 7366407"/>
                  <a:gd name="connsiteY14" fmla="*/ 475488 h 3555187"/>
                  <a:gd name="connsiteX15" fmla="*/ 4089196 w 7366407"/>
                  <a:gd name="connsiteY15" fmla="*/ 1843431 h 3555187"/>
                  <a:gd name="connsiteX16" fmla="*/ 5479085 w 7366407"/>
                  <a:gd name="connsiteY16" fmla="*/ 1865376 h 3555187"/>
                  <a:gd name="connsiteX17" fmla="*/ 5498920 w 7366407"/>
                  <a:gd name="connsiteY17" fmla="*/ 1860327 h 3555187"/>
                  <a:gd name="connsiteX18" fmla="*/ 5698541 w 7366407"/>
                  <a:gd name="connsiteY18" fmla="*/ 2179929 h 3555187"/>
                  <a:gd name="connsiteX19" fmla="*/ 5888736 w 7366407"/>
                  <a:gd name="connsiteY19" fmla="*/ 29261 h 3555187"/>
                  <a:gd name="connsiteX20" fmla="*/ 6166714 w 7366407"/>
                  <a:gd name="connsiteY20" fmla="*/ 3489350 h 3555187"/>
                  <a:gd name="connsiteX21" fmla="*/ 6510528 w 7366407"/>
                  <a:gd name="connsiteY21" fmla="*/ 1331366 h 3555187"/>
                  <a:gd name="connsiteX22" fmla="*/ 6620256 w 7366407"/>
                  <a:gd name="connsiteY22" fmla="*/ 1880006 h 3555187"/>
                  <a:gd name="connsiteX23" fmla="*/ 7366407 w 7366407"/>
                  <a:gd name="connsiteY23" fmla="*/ 1887322 h 3555187"/>
                  <a:gd name="connsiteX0" fmla="*/ 0 w 7366407"/>
                  <a:gd name="connsiteY0" fmla="*/ 1865375 h 3555187"/>
                  <a:gd name="connsiteX1" fmla="*/ 885139 w 7366407"/>
                  <a:gd name="connsiteY1" fmla="*/ 1858061 h 3555187"/>
                  <a:gd name="connsiteX2" fmla="*/ 1009498 w 7366407"/>
                  <a:gd name="connsiteY2" fmla="*/ 1228954 h 3555187"/>
                  <a:gd name="connsiteX3" fmla="*/ 1294790 w 7366407"/>
                  <a:gd name="connsiteY3" fmla="*/ 3555187 h 3555187"/>
                  <a:gd name="connsiteX4" fmla="*/ 1587398 w 7366407"/>
                  <a:gd name="connsiteY4" fmla="*/ 7315 h 3555187"/>
                  <a:gd name="connsiteX5" fmla="*/ 1799539 w 7366407"/>
                  <a:gd name="connsiteY5" fmla="*/ 2216505 h 3555187"/>
                  <a:gd name="connsiteX6" fmla="*/ 2011680 w 7366407"/>
                  <a:gd name="connsiteY6" fmla="*/ 1872691 h 3555187"/>
                  <a:gd name="connsiteX7" fmla="*/ 2038831 w 7366407"/>
                  <a:gd name="connsiteY7" fmla="*/ 1838381 h 3555187"/>
                  <a:gd name="connsiteX8" fmla="*/ 3518611 w 7366407"/>
                  <a:gd name="connsiteY8" fmla="*/ 1843430 h 3555187"/>
                  <a:gd name="connsiteX9" fmla="*/ 3501871 w 7366407"/>
                  <a:gd name="connsiteY9" fmla="*/ 1845697 h 3555187"/>
                  <a:gd name="connsiteX10" fmla="*/ 2472538 w 7366407"/>
                  <a:gd name="connsiteY10" fmla="*/ 409651 h 3555187"/>
                  <a:gd name="connsiteX11" fmla="*/ 3160166 w 7366407"/>
                  <a:gd name="connsiteY11" fmla="*/ 14630 h 3555187"/>
                  <a:gd name="connsiteX12" fmla="*/ 3803904 w 7366407"/>
                  <a:gd name="connsiteY12" fmla="*/ 387705 h 3555187"/>
                  <a:gd name="connsiteX13" fmla="*/ 4462272 w 7366407"/>
                  <a:gd name="connsiteY13" fmla="*/ 0 h 3555187"/>
                  <a:gd name="connsiteX14" fmla="*/ 5113325 w 7366407"/>
                  <a:gd name="connsiteY14" fmla="*/ 475488 h 3555187"/>
                  <a:gd name="connsiteX15" fmla="*/ 4089196 w 7366407"/>
                  <a:gd name="connsiteY15" fmla="*/ 1843431 h 3555187"/>
                  <a:gd name="connsiteX16" fmla="*/ 5479085 w 7366407"/>
                  <a:gd name="connsiteY16" fmla="*/ 1865376 h 3555187"/>
                  <a:gd name="connsiteX17" fmla="*/ 5498920 w 7366407"/>
                  <a:gd name="connsiteY17" fmla="*/ 1860327 h 3555187"/>
                  <a:gd name="connsiteX18" fmla="*/ 5698541 w 7366407"/>
                  <a:gd name="connsiteY18" fmla="*/ 2179929 h 3555187"/>
                  <a:gd name="connsiteX19" fmla="*/ 5888736 w 7366407"/>
                  <a:gd name="connsiteY19" fmla="*/ 29261 h 3555187"/>
                  <a:gd name="connsiteX20" fmla="*/ 6166714 w 7366407"/>
                  <a:gd name="connsiteY20" fmla="*/ 3489350 h 3555187"/>
                  <a:gd name="connsiteX21" fmla="*/ 6510528 w 7366407"/>
                  <a:gd name="connsiteY21" fmla="*/ 1331366 h 3555187"/>
                  <a:gd name="connsiteX22" fmla="*/ 6620256 w 7366407"/>
                  <a:gd name="connsiteY22" fmla="*/ 1880006 h 3555187"/>
                  <a:gd name="connsiteX23" fmla="*/ 7366407 w 7366407"/>
                  <a:gd name="connsiteY23" fmla="*/ 1887322 h 3555187"/>
                  <a:gd name="connsiteX0" fmla="*/ 0 w 7366407"/>
                  <a:gd name="connsiteY0" fmla="*/ 1865375 h 3555187"/>
                  <a:gd name="connsiteX1" fmla="*/ 885139 w 7366407"/>
                  <a:gd name="connsiteY1" fmla="*/ 1858061 h 3555187"/>
                  <a:gd name="connsiteX2" fmla="*/ 1009498 w 7366407"/>
                  <a:gd name="connsiteY2" fmla="*/ 1228954 h 3555187"/>
                  <a:gd name="connsiteX3" fmla="*/ 1294790 w 7366407"/>
                  <a:gd name="connsiteY3" fmla="*/ 3555187 h 3555187"/>
                  <a:gd name="connsiteX4" fmla="*/ 1587398 w 7366407"/>
                  <a:gd name="connsiteY4" fmla="*/ 7315 h 3555187"/>
                  <a:gd name="connsiteX5" fmla="*/ 1799539 w 7366407"/>
                  <a:gd name="connsiteY5" fmla="*/ 2216505 h 3555187"/>
                  <a:gd name="connsiteX6" fmla="*/ 2038831 w 7366407"/>
                  <a:gd name="connsiteY6" fmla="*/ 1838381 h 3555187"/>
                  <a:gd name="connsiteX7" fmla="*/ 3518611 w 7366407"/>
                  <a:gd name="connsiteY7" fmla="*/ 1843430 h 3555187"/>
                  <a:gd name="connsiteX8" fmla="*/ 3501871 w 7366407"/>
                  <a:gd name="connsiteY8" fmla="*/ 1845697 h 3555187"/>
                  <a:gd name="connsiteX9" fmla="*/ 2472538 w 7366407"/>
                  <a:gd name="connsiteY9" fmla="*/ 409651 h 3555187"/>
                  <a:gd name="connsiteX10" fmla="*/ 3160166 w 7366407"/>
                  <a:gd name="connsiteY10" fmla="*/ 14630 h 3555187"/>
                  <a:gd name="connsiteX11" fmla="*/ 3803904 w 7366407"/>
                  <a:gd name="connsiteY11" fmla="*/ 387705 h 3555187"/>
                  <a:gd name="connsiteX12" fmla="*/ 4462272 w 7366407"/>
                  <a:gd name="connsiteY12" fmla="*/ 0 h 3555187"/>
                  <a:gd name="connsiteX13" fmla="*/ 5113325 w 7366407"/>
                  <a:gd name="connsiteY13" fmla="*/ 475488 h 3555187"/>
                  <a:gd name="connsiteX14" fmla="*/ 4089196 w 7366407"/>
                  <a:gd name="connsiteY14" fmla="*/ 1843431 h 3555187"/>
                  <a:gd name="connsiteX15" fmla="*/ 5479085 w 7366407"/>
                  <a:gd name="connsiteY15" fmla="*/ 1865376 h 3555187"/>
                  <a:gd name="connsiteX16" fmla="*/ 5498920 w 7366407"/>
                  <a:gd name="connsiteY16" fmla="*/ 1860327 h 3555187"/>
                  <a:gd name="connsiteX17" fmla="*/ 5698541 w 7366407"/>
                  <a:gd name="connsiteY17" fmla="*/ 2179929 h 3555187"/>
                  <a:gd name="connsiteX18" fmla="*/ 5888736 w 7366407"/>
                  <a:gd name="connsiteY18" fmla="*/ 29261 h 3555187"/>
                  <a:gd name="connsiteX19" fmla="*/ 6166714 w 7366407"/>
                  <a:gd name="connsiteY19" fmla="*/ 3489350 h 3555187"/>
                  <a:gd name="connsiteX20" fmla="*/ 6510528 w 7366407"/>
                  <a:gd name="connsiteY20" fmla="*/ 1331366 h 3555187"/>
                  <a:gd name="connsiteX21" fmla="*/ 6620256 w 7366407"/>
                  <a:gd name="connsiteY21" fmla="*/ 1880006 h 3555187"/>
                  <a:gd name="connsiteX22" fmla="*/ 7366407 w 7366407"/>
                  <a:gd name="connsiteY22" fmla="*/ 1887322 h 3555187"/>
                  <a:gd name="connsiteX0" fmla="*/ 0 w 7366407"/>
                  <a:gd name="connsiteY0" fmla="*/ 1865375 h 3555187"/>
                  <a:gd name="connsiteX1" fmla="*/ 885139 w 7366407"/>
                  <a:gd name="connsiteY1" fmla="*/ 1858061 h 3555187"/>
                  <a:gd name="connsiteX2" fmla="*/ 1009498 w 7366407"/>
                  <a:gd name="connsiteY2" fmla="*/ 1228954 h 3555187"/>
                  <a:gd name="connsiteX3" fmla="*/ 1294790 w 7366407"/>
                  <a:gd name="connsiteY3" fmla="*/ 3555187 h 3555187"/>
                  <a:gd name="connsiteX4" fmla="*/ 1587398 w 7366407"/>
                  <a:gd name="connsiteY4" fmla="*/ 7315 h 3555187"/>
                  <a:gd name="connsiteX5" fmla="*/ 1799539 w 7366407"/>
                  <a:gd name="connsiteY5" fmla="*/ 2216505 h 3555187"/>
                  <a:gd name="connsiteX6" fmla="*/ 2038831 w 7366407"/>
                  <a:gd name="connsiteY6" fmla="*/ 1838381 h 3555187"/>
                  <a:gd name="connsiteX7" fmla="*/ 3518611 w 7366407"/>
                  <a:gd name="connsiteY7" fmla="*/ 1843430 h 3555187"/>
                  <a:gd name="connsiteX8" fmla="*/ 3501871 w 7366407"/>
                  <a:gd name="connsiteY8" fmla="*/ 1845697 h 3555187"/>
                  <a:gd name="connsiteX9" fmla="*/ 2472538 w 7366407"/>
                  <a:gd name="connsiteY9" fmla="*/ 409651 h 3555187"/>
                  <a:gd name="connsiteX10" fmla="*/ 3160166 w 7366407"/>
                  <a:gd name="connsiteY10" fmla="*/ 14630 h 3555187"/>
                  <a:gd name="connsiteX11" fmla="*/ 3803904 w 7366407"/>
                  <a:gd name="connsiteY11" fmla="*/ 387705 h 3555187"/>
                  <a:gd name="connsiteX12" fmla="*/ 4462272 w 7366407"/>
                  <a:gd name="connsiteY12" fmla="*/ 0 h 3555187"/>
                  <a:gd name="connsiteX13" fmla="*/ 5113325 w 7366407"/>
                  <a:gd name="connsiteY13" fmla="*/ 475488 h 3555187"/>
                  <a:gd name="connsiteX14" fmla="*/ 4089196 w 7366407"/>
                  <a:gd name="connsiteY14" fmla="*/ 1843431 h 3555187"/>
                  <a:gd name="connsiteX15" fmla="*/ 5479085 w 7366407"/>
                  <a:gd name="connsiteY15" fmla="*/ 1865376 h 3555187"/>
                  <a:gd name="connsiteX16" fmla="*/ 5498920 w 7366407"/>
                  <a:gd name="connsiteY16" fmla="*/ 1860327 h 3555187"/>
                  <a:gd name="connsiteX17" fmla="*/ 5793639 w 7366407"/>
                  <a:gd name="connsiteY17" fmla="*/ 2238451 h 3555187"/>
                  <a:gd name="connsiteX18" fmla="*/ 5888736 w 7366407"/>
                  <a:gd name="connsiteY18" fmla="*/ 29261 h 3555187"/>
                  <a:gd name="connsiteX19" fmla="*/ 6166714 w 7366407"/>
                  <a:gd name="connsiteY19" fmla="*/ 3489350 h 3555187"/>
                  <a:gd name="connsiteX20" fmla="*/ 6510528 w 7366407"/>
                  <a:gd name="connsiteY20" fmla="*/ 1331366 h 3555187"/>
                  <a:gd name="connsiteX21" fmla="*/ 6620256 w 7366407"/>
                  <a:gd name="connsiteY21" fmla="*/ 1880006 h 3555187"/>
                  <a:gd name="connsiteX22" fmla="*/ 7366407 w 7366407"/>
                  <a:gd name="connsiteY22" fmla="*/ 1887322 h 3555187"/>
                  <a:gd name="connsiteX0" fmla="*/ 0 w 7366407"/>
                  <a:gd name="connsiteY0" fmla="*/ 1872690 h 3562502"/>
                  <a:gd name="connsiteX1" fmla="*/ 885139 w 7366407"/>
                  <a:gd name="connsiteY1" fmla="*/ 1865376 h 3562502"/>
                  <a:gd name="connsiteX2" fmla="*/ 1009498 w 7366407"/>
                  <a:gd name="connsiteY2" fmla="*/ 1236269 h 3562502"/>
                  <a:gd name="connsiteX3" fmla="*/ 1294790 w 7366407"/>
                  <a:gd name="connsiteY3" fmla="*/ 3562502 h 3562502"/>
                  <a:gd name="connsiteX4" fmla="*/ 1587398 w 7366407"/>
                  <a:gd name="connsiteY4" fmla="*/ 14630 h 3562502"/>
                  <a:gd name="connsiteX5" fmla="*/ 1799539 w 7366407"/>
                  <a:gd name="connsiteY5" fmla="*/ 2223820 h 3562502"/>
                  <a:gd name="connsiteX6" fmla="*/ 2038831 w 7366407"/>
                  <a:gd name="connsiteY6" fmla="*/ 1845696 h 3562502"/>
                  <a:gd name="connsiteX7" fmla="*/ 3518611 w 7366407"/>
                  <a:gd name="connsiteY7" fmla="*/ 1850745 h 3562502"/>
                  <a:gd name="connsiteX8" fmla="*/ 3501871 w 7366407"/>
                  <a:gd name="connsiteY8" fmla="*/ 1853012 h 3562502"/>
                  <a:gd name="connsiteX9" fmla="*/ 2472538 w 7366407"/>
                  <a:gd name="connsiteY9" fmla="*/ 416966 h 3562502"/>
                  <a:gd name="connsiteX10" fmla="*/ 3160166 w 7366407"/>
                  <a:gd name="connsiteY10" fmla="*/ 21945 h 3562502"/>
                  <a:gd name="connsiteX11" fmla="*/ 3803904 w 7366407"/>
                  <a:gd name="connsiteY11" fmla="*/ 395020 h 3562502"/>
                  <a:gd name="connsiteX12" fmla="*/ 4462272 w 7366407"/>
                  <a:gd name="connsiteY12" fmla="*/ 7315 h 3562502"/>
                  <a:gd name="connsiteX13" fmla="*/ 5113325 w 7366407"/>
                  <a:gd name="connsiteY13" fmla="*/ 482803 h 3562502"/>
                  <a:gd name="connsiteX14" fmla="*/ 4089196 w 7366407"/>
                  <a:gd name="connsiteY14" fmla="*/ 1850746 h 3562502"/>
                  <a:gd name="connsiteX15" fmla="*/ 5479085 w 7366407"/>
                  <a:gd name="connsiteY15" fmla="*/ 1872691 h 3562502"/>
                  <a:gd name="connsiteX16" fmla="*/ 5498920 w 7366407"/>
                  <a:gd name="connsiteY16" fmla="*/ 1867642 h 3562502"/>
                  <a:gd name="connsiteX17" fmla="*/ 5793639 w 7366407"/>
                  <a:gd name="connsiteY17" fmla="*/ 2245766 h 3562502"/>
                  <a:gd name="connsiteX18" fmla="*/ 5976519 w 7366407"/>
                  <a:gd name="connsiteY18" fmla="*/ 0 h 3562502"/>
                  <a:gd name="connsiteX19" fmla="*/ 6166714 w 7366407"/>
                  <a:gd name="connsiteY19" fmla="*/ 3496665 h 3562502"/>
                  <a:gd name="connsiteX20" fmla="*/ 6510528 w 7366407"/>
                  <a:gd name="connsiteY20" fmla="*/ 1338681 h 3562502"/>
                  <a:gd name="connsiteX21" fmla="*/ 6620256 w 7366407"/>
                  <a:gd name="connsiteY21" fmla="*/ 1887321 h 3562502"/>
                  <a:gd name="connsiteX22" fmla="*/ 7366407 w 7366407"/>
                  <a:gd name="connsiteY22" fmla="*/ 1894637 h 3562502"/>
                  <a:gd name="connsiteX0" fmla="*/ 0 w 7366407"/>
                  <a:gd name="connsiteY0" fmla="*/ 1872690 h 3562502"/>
                  <a:gd name="connsiteX1" fmla="*/ 885139 w 7366407"/>
                  <a:gd name="connsiteY1" fmla="*/ 1865376 h 3562502"/>
                  <a:gd name="connsiteX2" fmla="*/ 1009498 w 7366407"/>
                  <a:gd name="connsiteY2" fmla="*/ 1236269 h 3562502"/>
                  <a:gd name="connsiteX3" fmla="*/ 1294790 w 7366407"/>
                  <a:gd name="connsiteY3" fmla="*/ 3562502 h 3562502"/>
                  <a:gd name="connsiteX4" fmla="*/ 1587398 w 7366407"/>
                  <a:gd name="connsiteY4" fmla="*/ 14630 h 3562502"/>
                  <a:gd name="connsiteX5" fmla="*/ 1799539 w 7366407"/>
                  <a:gd name="connsiteY5" fmla="*/ 2223820 h 3562502"/>
                  <a:gd name="connsiteX6" fmla="*/ 2038831 w 7366407"/>
                  <a:gd name="connsiteY6" fmla="*/ 1845696 h 3562502"/>
                  <a:gd name="connsiteX7" fmla="*/ 3518611 w 7366407"/>
                  <a:gd name="connsiteY7" fmla="*/ 1850745 h 3562502"/>
                  <a:gd name="connsiteX8" fmla="*/ 3501871 w 7366407"/>
                  <a:gd name="connsiteY8" fmla="*/ 1853012 h 3562502"/>
                  <a:gd name="connsiteX9" fmla="*/ 2472538 w 7366407"/>
                  <a:gd name="connsiteY9" fmla="*/ 416966 h 3562502"/>
                  <a:gd name="connsiteX10" fmla="*/ 3160166 w 7366407"/>
                  <a:gd name="connsiteY10" fmla="*/ 21945 h 3562502"/>
                  <a:gd name="connsiteX11" fmla="*/ 3803904 w 7366407"/>
                  <a:gd name="connsiteY11" fmla="*/ 395020 h 3562502"/>
                  <a:gd name="connsiteX12" fmla="*/ 4462272 w 7366407"/>
                  <a:gd name="connsiteY12" fmla="*/ 7315 h 3562502"/>
                  <a:gd name="connsiteX13" fmla="*/ 5113325 w 7366407"/>
                  <a:gd name="connsiteY13" fmla="*/ 482803 h 3562502"/>
                  <a:gd name="connsiteX14" fmla="*/ 4089196 w 7366407"/>
                  <a:gd name="connsiteY14" fmla="*/ 1850746 h 3562502"/>
                  <a:gd name="connsiteX15" fmla="*/ 5479085 w 7366407"/>
                  <a:gd name="connsiteY15" fmla="*/ 1872691 h 3562502"/>
                  <a:gd name="connsiteX16" fmla="*/ 5498920 w 7366407"/>
                  <a:gd name="connsiteY16" fmla="*/ 1867642 h 3562502"/>
                  <a:gd name="connsiteX17" fmla="*/ 5793639 w 7366407"/>
                  <a:gd name="connsiteY17" fmla="*/ 2245766 h 3562502"/>
                  <a:gd name="connsiteX18" fmla="*/ 6005780 w 7366407"/>
                  <a:gd name="connsiteY18" fmla="*/ 0 h 3562502"/>
                  <a:gd name="connsiteX19" fmla="*/ 6166714 w 7366407"/>
                  <a:gd name="connsiteY19" fmla="*/ 3496665 h 3562502"/>
                  <a:gd name="connsiteX20" fmla="*/ 6510528 w 7366407"/>
                  <a:gd name="connsiteY20" fmla="*/ 1338681 h 3562502"/>
                  <a:gd name="connsiteX21" fmla="*/ 6620256 w 7366407"/>
                  <a:gd name="connsiteY21" fmla="*/ 1887321 h 3562502"/>
                  <a:gd name="connsiteX22" fmla="*/ 7366407 w 7366407"/>
                  <a:gd name="connsiteY22" fmla="*/ 1894637 h 3562502"/>
                  <a:gd name="connsiteX0" fmla="*/ 0 w 7366407"/>
                  <a:gd name="connsiteY0" fmla="*/ 1872690 h 3562502"/>
                  <a:gd name="connsiteX1" fmla="*/ 885139 w 7366407"/>
                  <a:gd name="connsiteY1" fmla="*/ 1865376 h 3562502"/>
                  <a:gd name="connsiteX2" fmla="*/ 1009498 w 7366407"/>
                  <a:gd name="connsiteY2" fmla="*/ 1236269 h 3562502"/>
                  <a:gd name="connsiteX3" fmla="*/ 1294790 w 7366407"/>
                  <a:gd name="connsiteY3" fmla="*/ 3562502 h 3562502"/>
                  <a:gd name="connsiteX4" fmla="*/ 1587398 w 7366407"/>
                  <a:gd name="connsiteY4" fmla="*/ 14630 h 3562502"/>
                  <a:gd name="connsiteX5" fmla="*/ 1799539 w 7366407"/>
                  <a:gd name="connsiteY5" fmla="*/ 2223820 h 3562502"/>
                  <a:gd name="connsiteX6" fmla="*/ 2038831 w 7366407"/>
                  <a:gd name="connsiteY6" fmla="*/ 1845696 h 3562502"/>
                  <a:gd name="connsiteX7" fmla="*/ 3518611 w 7366407"/>
                  <a:gd name="connsiteY7" fmla="*/ 1850745 h 3562502"/>
                  <a:gd name="connsiteX8" fmla="*/ 3501871 w 7366407"/>
                  <a:gd name="connsiteY8" fmla="*/ 1853012 h 3562502"/>
                  <a:gd name="connsiteX9" fmla="*/ 2472538 w 7366407"/>
                  <a:gd name="connsiteY9" fmla="*/ 416966 h 3562502"/>
                  <a:gd name="connsiteX10" fmla="*/ 3160166 w 7366407"/>
                  <a:gd name="connsiteY10" fmla="*/ 21945 h 3562502"/>
                  <a:gd name="connsiteX11" fmla="*/ 3803904 w 7366407"/>
                  <a:gd name="connsiteY11" fmla="*/ 395020 h 3562502"/>
                  <a:gd name="connsiteX12" fmla="*/ 4462272 w 7366407"/>
                  <a:gd name="connsiteY12" fmla="*/ 7315 h 3562502"/>
                  <a:gd name="connsiteX13" fmla="*/ 5113325 w 7366407"/>
                  <a:gd name="connsiteY13" fmla="*/ 482803 h 3562502"/>
                  <a:gd name="connsiteX14" fmla="*/ 4089196 w 7366407"/>
                  <a:gd name="connsiteY14" fmla="*/ 1850746 h 3562502"/>
                  <a:gd name="connsiteX15" fmla="*/ 5479085 w 7366407"/>
                  <a:gd name="connsiteY15" fmla="*/ 1872691 h 3562502"/>
                  <a:gd name="connsiteX16" fmla="*/ 5498920 w 7366407"/>
                  <a:gd name="connsiteY16" fmla="*/ 1867642 h 3562502"/>
                  <a:gd name="connsiteX17" fmla="*/ 5793639 w 7366407"/>
                  <a:gd name="connsiteY17" fmla="*/ 2245766 h 3562502"/>
                  <a:gd name="connsiteX18" fmla="*/ 6005780 w 7366407"/>
                  <a:gd name="connsiteY18" fmla="*/ 0 h 3562502"/>
                  <a:gd name="connsiteX19" fmla="*/ 6269127 w 7366407"/>
                  <a:gd name="connsiteY19" fmla="*/ 3533241 h 3562502"/>
                  <a:gd name="connsiteX20" fmla="*/ 6510528 w 7366407"/>
                  <a:gd name="connsiteY20" fmla="*/ 1338681 h 3562502"/>
                  <a:gd name="connsiteX21" fmla="*/ 6620256 w 7366407"/>
                  <a:gd name="connsiteY21" fmla="*/ 1887321 h 3562502"/>
                  <a:gd name="connsiteX22" fmla="*/ 7366407 w 7366407"/>
                  <a:gd name="connsiteY22" fmla="*/ 1894637 h 3562502"/>
                  <a:gd name="connsiteX0" fmla="*/ 0 w 7366407"/>
                  <a:gd name="connsiteY0" fmla="*/ 1872690 h 3562502"/>
                  <a:gd name="connsiteX1" fmla="*/ 885139 w 7366407"/>
                  <a:gd name="connsiteY1" fmla="*/ 1865376 h 3562502"/>
                  <a:gd name="connsiteX2" fmla="*/ 1009498 w 7366407"/>
                  <a:gd name="connsiteY2" fmla="*/ 1236269 h 3562502"/>
                  <a:gd name="connsiteX3" fmla="*/ 1294790 w 7366407"/>
                  <a:gd name="connsiteY3" fmla="*/ 3562502 h 3562502"/>
                  <a:gd name="connsiteX4" fmla="*/ 1587398 w 7366407"/>
                  <a:gd name="connsiteY4" fmla="*/ 14630 h 3562502"/>
                  <a:gd name="connsiteX5" fmla="*/ 1799539 w 7366407"/>
                  <a:gd name="connsiteY5" fmla="*/ 2223820 h 3562502"/>
                  <a:gd name="connsiteX6" fmla="*/ 2038831 w 7366407"/>
                  <a:gd name="connsiteY6" fmla="*/ 1845696 h 3562502"/>
                  <a:gd name="connsiteX7" fmla="*/ 3518611 w 7366407"/>
                  <a:gd name="connsiteY7" fmla="*/ 1850745 h 3562502"/>
                  <a:gd name="connsiteX8" fmla="*/ 3501871 w 7366407"/>
                  <a:gd name="connsiteY8" fmla="*/ 1853012 h 3562502"/>
                  <a:gd name="connsiteX9" fmla="*/ 2472538 w 7366407"/>
                  <a:gd name="connsiteY9" fmla="*/ 416966 h 3562502"/>
                  <a:gd name="connsiteX10" fmla="*/ 3160166 w 7366407"/>
                  <a:gd name="connsiteY10" fmla="*/ 21945 h 3562502"/>
                  <a:gd name="connsiteX11" fmla="*/ 3803904 w 7366407"/>
                  <a:gd name="connsiteY11" fmla="*/ 395020 h 3562502"/>
                  <a:gd name="connsiteX12" fmla="*/ 4462272 w 7366407"/>
                  <a:gd name="connsiteY12" fmla="*/ 7315 h 3562502"/>
                  <a:gd name="connsiteX13" fmla="*/ 5113325 w 7366407"/>
                  <a:gd name="connsiteY13" fmla="*/ 482803 h 3562502"/>
                  <a:gd name="connsiteX14" fmla="*/ 4089196 w 7366407"/>
                  <a:gd name="connsiteY14" fmla="*/ 1850746 h 3562502"/>
                  <a:gd name="connsiteX15" fmla="*/ 5479085 w 7366407"/>
                  <a:gd name="connsiteY15" fmla="*/ 1872691 h 3562502"/>
                  <a:gd name="connsiteX16" fmla="*/ 5498920 w 7366407"/>
                  <a:gd name="connsiteY16" fmla="*/ 1867642 h 3562502"/>
                  <a:gd name="connsiteX17" fmla="*/ 5793639 w 7366407"/>
                  <a:gd name="connsiteY17" fmla="*/ 2245766 h 3562502"/>
                  <a:gd name="connsiteX18" fmla="*/ 6005780 w 7366407"/>
                  <a:gd name="connsiteY18" fmla="*/ 0 h 3562502"/>
                  <a:gd name="connsiteX19" fmla="*/ 6269127 w 7366407"/>
                  <a:gd name="connsiteY19" fmla="*/ 3533241 h 3562502"/>
                  <a:gd name="connsiteX20" fmla="*/ 6561734 w 7366407"/>
                  <a:gd name="connsiteY20" fmla="*/ 1265529 h 3562502"/>
                  <a:gd name="connsiteX21" fmla="*/ 6620256 w 7366407"/>
                  <a:gd name="connsiteY21" fmla="*/ 1887321 h 3562502"/>
                  <a:gd name="connsiteX22" fmla="*/ 7366407 w 7366407"/>
                  <a:gd name="connsiteY22" fmla="*/ 1894637 h 3562502"/>
                  <a:gd name="connsiteX0" fmla="*/ 0 w 7366407"/>
                  <a:gd name="connsiteY0" fmla="*/ 1872690 h 3562502"/>
                  <a:gd name="connsiteX1" fmla="*/ 885139 w 7366407"/>
                  <a:gd name="connsiteY1" fmla="*/ 1865376 h 3562502"/>
                  <a:gd name="connsiteX2" fmla="*/ 1009498 w 7366407"/>
                  <a:gd name="connsiteY2" fmla="*/ 1236269 h 3562502"/>
                  <a:gd name="connsiteX3" fmla="*/ 1294790 w 7366407"/>
                  <a:gd name="connsiteY3" fmla="*/ 3562502 h 3562502"/>
                  <a:gd name="connsiteX4" fmla="*/ 1587398 w 7366407"/>
                  <a:gd name="connsiteY4" fmla="*/ 14630 h 3562502"/>
                  <a:gd name="connsiteX5" fmla="*/ 1799539 w 7366407"/>
                  <a:gd name="connsiteY5" fmla="*/ 2223820 h 3562502"/>
                  <a:gd name="connsiteX6" fmla="*/ 2038831 w 7366407"/>
                  <a:gd name="connsiteY6" fmla="*/ 1845696 h 3562502"/>
                  <a:gd name="connsiteX7" fmla="*/ 3518611 w 7366407"/>
                  <a:gd name="connsiteY7" fmla="*/ 1850745 h 3562502"/>
                  <a:gd name="connsiteX8" fmla="*/ 3501871 w 7366407"/>
                  <a:gd name="connsiteY8" fmla="*/ 1853012 h 3562502"/>
                  <a:gd name="connsiteX9" fmla="*/ 2472538 w 7366407"/>
                  <a:gd name="connsiteY9" fmla="*/ 416966 h 3562502"/>
                  <a:gd name="connsiteX10" fmla="*/ 3160166 w 7366407"/>
                  <a:gd name="connsiteY10" fmla="*/ 21945 h 3562502"/>
                  <a:gd name="connsiteX11" fmla="*/ 3803904 w 7366407"/>
                  <a:gd name="connsiteY11" fmla="*/ 395020 h 3562502"/>
                  <a:gd name="connsiteX12" fmla="*/ 4462272 w 7366407"/>
                  <a:gd name="connsiteY12" fmla="*/ 7315 h 3562502"/>
                  <a:gd name="connsiteX13" fmla="*/ 5113325 w 7366407"/>
                  <a:gd name="connsiteY13" fmla="*/ 482803 h 3562502"/>
                  <a:gd name="connsiteX14" fmla="*/ 4089196 w 7366407"/>
                  <a:gd name="connsiteY14" fmla="*/ 1850746 h 3562502"/>
                  <a:gd name="connsiteX15" fmla="*/ 5479085 w 7366407"/>
                  <a:gd name="connsiteY15" fmla="*/ 1872691 h 3562502"/>
                  <a:gd name="connsiteX16" fmla="*/ 5498920 w 7366407"/>
                  <a:gd name="connsiteY16" fmla="*/ 1867642 h 3562502"/>
                  <a:gd name="connsiteX17" fmla="*/ 5793639 w 7366407"/>
                  <a:gd name="connsiteY17" fmla="*/ 2245766 h 3562502"/>
                  <a:gd name="connsiteX18" fmla="*/ 6005780 w 7366407"/>
                  <a:gd name="connsiteY18" fmla="*/ 0 h 3562502"/>
                  <a:gd name="connsiteX19" fmla="*/ 6269127 w 7366407"/>
                  <a:gd name="connsiteY19" fmla="*/ 3533241 h 3562502"/>
                  <a:gd name="connsiteX20" fmla="*/ 6590995 w 7366407"/>
                  <a:gd name="connsiteY20" fmla="*/ 1250899 h 3562502"/>
                  <a:gd name="connsiteX21" fmla="*/ 6620256 w 7366407"/>
                  <a:gd name="connsiteY21" fmla="*/ 1887321 h 3562502"/>
                  <a:gd name="connsiteX22" fmla="*/ 7366407 w 7366407"/>
                  <a:gd name="connsiteY22" fmla="*/ 1894637 h 3562502"/>
                  <a:gd name="connsiteX0" fmla="*/ 0 w 7366407"/>
                  <a:gd name="connsiteY0" fmla="*/ 1872690 h 3562502"/>
                  <a:gd name="connsiteX1" fmla="*/ 885139 w 7366407"/>
                  <a:gd name="connsiteY1" fmla="*/ 1865376 h 3562502"/>
                  <a:gd name="connsiteX2" fmla="*/ 1009498 w 7366407"/>
                  <a:gd name="connsiteY2" fmla="*/ 1236269 h 3562502"/>
                  <a:gd name="connsiteX3" fmla="*/ 1294790 w 7366407"/>
                  <a:gd name="connsiteY3" fmla="*/ 3562502 h 3562502"/>
                  <a:gd name="connsiteX4" fmla="*/ 1587398 w 7366407"/>
                  <a:gd name="connsiteY4" fmla="*/ 14630 h 3562502"/>
                  <a:gd name="connsiteX5" fmla="*/ 1799539 w 7366407"/>
                  <a:gd name="connsiteY5" fmla="*/ 2223820 h 3562502"/>
                  <a:gd name="connsiteX6" fmla="*/ 2038831 w 7366407"/>
                  <a:gd name="connsiteY6" fmla="*/ 1845696 h 3562502"/>
                  <a:gd name="connsiteX7" fmla="*/ 3518611 w 7366407"/>
                  <a:gd name="connsiteY7" fmla="*/ 1850745 h 3562502"/>
                  <a:gd name="connsiteX8" fmla="*/ 3501871 w 7366407"/>
                  <a:gd name="connsiteY8" fmla="*/ 1853012 h 3562502"/>
                  <a:gd name="connsiteX9" fmla="*/ 2472538 w 7366407"/>
                  <a:gd name="connsiteY9" fmla="*/ 416966 h 3562502"/>
                  <a:gd name="connsiteX10" fmla="*/ 3160166 w 7366407"/>
                  <a:gd name="connsiteY10" fmla="*/ 21945 h 3562502"/>
                  <a:gd name="connsiteX11" fmla="*/ 3803904 w 7366407"/>
                  <a:gd name="connsiteY11" fmla="*/ 395020 h 3562502"/>
                  <a:gd name="connsiteX12" fmla="*/ 4462272 w 7366407"/>
                  <a:gd name="connsiteY12" fmla="*/ 7315 h 3562502"/>
                  <a:gd name="connsiteX13" fmla="*/ 5113325 w 7366407"/>
                  <a:gd name="connsiteY13" fmla="*/ 482803 h 3562502"/>
                  <a:gd name="connsiteX14" fmla="*/ 4089196 w 7366407"/>
                  <a:gd name="connsiteY14" fmla="*/ 1850746 h 3562502"/>
                  <a:gd name="connsiteX15" fmla="*/ 5479085 w 7366407"/>
                  <a:gd name="connsiteY15" fmla="*/ 1872691 h 3562502"/>
                  <a:gd name="connsiteX16" fmla="*/ 5498920 w 7366407"/>
                  <a:gd name="connsiteY16" fmla="*/ 1867642 h 3562502"/>
                  <a:gd name="connsiteX17" fmla="*/ 5793639 w 7366407"/>
                  <a:gd name="connsiteY17" fmla="*/ 2245766 h 3562502"/>
                  <a:gd name="connsiteX18" fmla="*/ 6005780 w 7366407"/>
                  <a:gd name="connsiteY18" fmla="*/ 0 h 3562502"/>
                  <a:gd name="connsiteX19" fmla="*/ 6269127 w 7366407"/>
                  <a:gd name="connsiteY19" fmla="*/ 3533241 h 3562502"/>
                  <a:gd name="connsiteX20" fmla="*/ 6590995 w 7366407"/>
                  <a:gd name="connsiteY20" fmla="*/ 1250899 h 3562502"/>
                  <a:gd name="connsiteX21" fmla="*/ 6686093 w 7366407"/>
                  <a:gd name="connsiteY21" fmla="*/ 1894636 h 3562502"/>
                  <a:gd name="connsiteX22" fmla="*/ 7366407 w 7366407"/>
                  <a:gd name="connsiteY22" fmla="*/ 1894637 h 3562502"/>
                  <a:gd name="connsiteX0" fmla="*/ 0 w 7366407"/>
                  <a:gd name="connsiteY0" fmla="*/ 1872690 h 3562502"/>
                  <a:gd name="connsiteX1" fmla="*/ 907085 w 7366407"/>
                  <a:gd name="connsiteY1" fmla="*/ 1865376 h 3562502"/>
                  <a:gd name="connsiteX2" fmla="*/ 1009498 w 7366407"/>
                  <a:gd name="connsiteY2" fmla="*/ 1236269 h 3562502"/>
                  <a:gd name="connsiteX3" fmla="*/ 1294790 w 7366407"/>
                  <a:gd name="connsiteY3" fmla="*/ 3562502 h 3562502"/>
                  <a:gd name="connsiteX4" fmla="*/ 1587398 w 7366407"/>
                  <a:gd name="connsiteY4" fmla="*/ 14630 h 3562502"/>
                  <a:gd name="connsiteX5" fmla="*/ 1799539 w 7366407"/>
                  <a:gd name="connsiteY5" fmla="*/ 2223820 h 3562502"/>
                  <a:gd name="connsiteX6" fmla="*/ 2038831 w 7366407"/>
                  <a:gd name="connsiteY6" fmla="*/ 1845696 h 3562502"/>
                  <a:gd name="connsiteX7" fmla="*/ 3518611 w 7366407"/>
                  <a:gd name="connsiteY7" fmla="*/ 1850745 h 3562502"/>
                  <a:gd name="connsiteX8" fmla="*/ 3501871 w 7366407"/>
                  <a:gd name="connsiteY8" fmla="*/ 1853012 h 3562502"/>
                  <a:gd name="connsiteX9" fmla="*/ 2472538 w 7366407"/>
                  <a:gd name="connsiteY9" fmla="*/ 416966 h 3562502"/>
                  <a:gd name="connsiteX10" fmla="*/ 3160166 w 7366407"/>
                  <a:gd name="connsiteY10" fmla="*/ 21945 h 3562502"/>
                  <a:gd name="connsiteX11" fmla="*/ 3803904 w 7366407"/>
                  <a:gd name="connsiteY11" fmla="*/ 395020 h 3562502"/>
                  <a:gd name="connsiteX12" fmla="*/ 4462272 w 7366407"/>
                  <a:gd name="connsiteY12" fmla="*/ 7315 h 3562502"/>
                  <a:gd name="connsiteX13" fmla="*/ 5113325 w 7366407"/>
                  <a:gd name="connsiteY13" fmla="*/ 482803 h 3562502"/>
                  <a:gd name="connsiteX14" fmla="*/ 4089196 w 7366407"/>
                  <a:gd name="connsiteY14" fmla="*/ 1850746 h 3562502"/>
                  <a:gd name="connsiteX15" fmla="*/ 5479085 w 7366407"/>
                  <a:gd name="connsiteY15" fmla="*/ 1872691 h 3562502"/>
                  <a:gd name="connsiteX16" fmla="*/ 5498920 w 7366407"/>
                  <a:gd name="connsiteY16" fmla="*/ 1867642 h 3562502"/>
                  <a:gd name="connsiteX17" fmla="*/ 5793639 w 7366407"/>
                  <a:gd name="connsiteY17" fmla="*/ 2245766 h 3562502"/>
                  <a:gd name="connsiteX18" fmla="*/ 6005780 w 7366407"/>
                  <a:gd name="connsiteY18" fmla="*/ 0 h 3562502"/>
                  <a:gd name="connsiteX19" fmla="*/ 6269127 w 7366407"/>
                  <a:gd name="connsiteY19" fmla="*/ 3533241 h 3562502"/>
                  <a:gd name="connsiteX20" fmla="*/ 6590995 w 7366407"/>
                  <a:gd name="connsiteY20" fmla="*/ 1250899 h 3562502"/>
                  <a:gd name="connsiteX21" fmla="*/ 6686093 w 7366407"/>
                  <a:gd name="connsiteY21" fmla="*/ 1894636 h 3562502"/>
                  <a:gd name="connsiteX22" fmla="*/ 7366407 w 7366407"/>
                  <a:gd name="connsiteY22" fmla="*/ 1894637 h 3562502"/>
                  <a:gd name="connsiteX0" fmla="*/ 0 w 7366407"/>
                  <a:gd name="connsiteY0" fmla="*/ 1872690 h 3562502"/>
                  <a:gd name="connsiteX1" fmla="*/ 907085 w 7366407"/>
                  <a:gd name="connsiteY1" fmla="*/ 1865376 h 3562502"/>
                  <a:gd name="connsiteX2" fmla="*/ 1009498 w 7366407"/>
                  <a:gd name="connsiteY2" fmla="*/ 1236269 h 3562502"/>
                  <a:gd name="connsiteX3" fmla="*/ 1294790 w 7366407"/>
                  <a:gd name="connsiteY3" fmla="*/ 3562502 h 3562502"/>
                  <a:gd name="connsiteX4" fmla="*/ 1587398 w 7366407"/>
                  <a:gd name="connsiteY4" fmla="*/ 14630 h 3562502"/>
                  <a:gd name="connsiteX5" fmla="*/ 1799539 w 7366407"/>
                  <a:gd name="connsiteY5" fmla="*/ 2223820 h 3562502"/>
                  <a:gd name="connsiteX6" fmla="*/ 2038831 w 7366407"/>
                  <a:gd name="connsiteY6" fmla="*/ 1874957 h 3562502"/>
                  <a:gd name="connsiteX7" fmla="*/ 3518611 w 7366407"/>
                  <a:gd name="connsiteY7" fmla="*/ 1850745 h 3562502"/>
                  <a:gd name="connsiteX8" fmla="*/ 3501871 w 7366407"/>
                  <a:gd name="connsiteY8" fmla="*/ 1853012 h 3562502"/>
                  <a:gd name="connsiteX9" fmla="*/ 2472538 w 7366407"/>
                  <a:gd name="connsiteY9" fmla="*/ 416966 h 3562502"/>
                  <a:gd name="connsiteX10" fmla="*/ 3160166 w 7366407"/>
                  <a:gd name="connsiteY10" fmla="*/ 21945 h 3562502"/>
                  <a:gd name="connsiteX11" fmla="*/ 3803904 w 7366407"/>
                  <a:gd name="connsiteY11" fmla="*/ 395020 h 3562502"/>
                  <a:gd name="connsiteX12" fmla="*/ 4462272 w 7366407"/>
                  <a:gd name="connsiteY12" fmla="*/ 7315 h 3562502"/>
                  <a:gd name="connsiteX13" fmla="*/ 5113325 w 7366407"/>
                  <a:gd name="connsiteY13" fmla="*/ 482803 h 3562502"/>
                  <a:gd name="connsiteX14" fmla="*/ 4089196 w 7366407"/>
                  <a:gd name="connsiteY14" fmla="*/ 1850746 h 3562502"/>
                  <a:gd name="connsiteX15" fmla="*/ 5479085 w 7366407"/>
                  <a:gd name="connsiteY15" fmla="*/ 1872691 h 3562502"/>
                  <a:gd name="connsiteX16" fmla="*/ 5498920 w 7366407"/>
                  <a:gd name="connsiteY16" fmla="*/ 1867642 h 3562502"/>
                  <a:gd name="connsiteX17" fmla="*/ 5793639 w 7366407"/>
                  <a:gd name="connsiteY17" fmla="*/ 2245766 h 3562502"/>
                  <a:gd name="connsiteX18" fmla="*/ 6005780 w 7366407"/>
                  <a:gd name="connsiteY18" fmla="*/ 0 h 3562502"/>
                  <a:gd name="connsiteX19" fmla="*/ 6269127 w 7366407"/>
                  <a:gd name="connsiteY19" fmla="*/ 3533241 h 3562502"/>
                  <a:gd name="connsiteX20" fmla="*/ 6590995 w 7366407"/>
                  <a:gd name="connsiteY20" fmla="*/ 1250899 h 3562502"/>
                  <a:gd name="connsiteX21" fmla="*/ 6686093 w 7366407"/>
                  <a:gd name="connsiteY21" fmla="*/ 1894636 h 3562502"/>
                  <a:gd name="connsiteX22" fmla="*/ 7366407 w 7366407"/>
                  <a:gd name="connsiteY22" fmla="*/ 1894637 h 3562502"/>
                  <a:gd name="connsiteX0" fmla="*/ 0 w 7366407"/>
                  <a:gd name="connsiteY0" fmla="*/ 1872690 h 3562502"/>
                  <a:gd name="connsiteX1" fmla="*/ 907085 w 7366407"/>
                  <a:gd name="connsiteY1" fmla="*/ 1865376 h 3562502"/>
                  <a:gd name="connsiteX2" fmla="*/ 1009498 w 7366407"/>
                  <a:gd name="connsiteY2" fmla="*/ 1236269 h 3562502"/>
                  <a:gd name="connsiteX3" fmla="*/ 1294790 w 7366407"/>
                  <a:gd name="connsiteY3" fmla="*/ 3562502 h 3562502"/>
                  <a:gd name="connsiteX4" fmla="*/ 1587398 w 7366407"/>
                  <a:gd name="connsiteY4" fmla="*/ 14630 h 3562502"/>
                  <a:gd name="connsiteX5" fmla="*/ 1799539 w 7366407"/>
                  <a:gd name="connsiteY5" fmla="*/ 2223820 h 3562502"/>
                  <a:gd name="connsiteX6" fmla="*/ 2038831 w 7366407"/>
                  <a:gd name="connsiteY6" fmla="*/ 1874957 h 3562502"/>
                  <a:gd name="connsiteX7" fmla="*/ 3518611 w 7366407"/>
                  <a:gd name="connsiteY7" fmla="*/ 1850745 h 3562502"/>
                  <a:gd name="connsiteX8" fmla="*/ 3501871 w 7366407"/>
                  <a:gd name="connsiteY8" fmla="*/ 1853012 h 3562502"/>
                  <a:gd name="connsiteX9" fmla="*/ 2472538 w 7366407"/>
                  <a:gd name="connsiteY9" fmla="*/ 416966 h 3562502"/>
                  <a:gd name="connsiteX10" fmla="*/ 3160166 w 7366407"/>
                  <a:gd name="connsiteY10" fmla="*/ 21945 h 3562502"/>
                  <a:gd name="connsiteX11" fmla="*/ 3803904 w 7366407"/>
                  <a:gd name="connsiteY11" fmla="*/ 395020 h 3562502"/>
                  <a:gd name="connsiteX12" fmla="*/ 4462272 w 7366407"/>
                  <a:gd name="connsiteY12" fmla="*/ 7315 h 3562502"/>
                  <a:gd name="connsiteX13" fmla="*/ 5113325 w 7366407"/>
                  <a:gd name="connsiteY13" fmla="*/ 482803 h 3562502"/>
                  <a:gd name="connsiteX14" fmla="*/ 4089196 w 7366407"/>
                  <a:gd name="connsiteY14" fmla="*/ 1850746 h 3562502"/>
                  <a:gd name="connsiteX15" fmla="*/ 5479085 w 7366407"/>
                  <a:gd name="connsiteY15" fmla="*/ 1850745 h 3562502"/>
                  <a:gd name="connsiteX16" fmla="*/ 5498920 w 7366407"/>
                  <a:gd name="connsiteY16" fmla="*/ 1867642 h 3562502"/>
                  <a:gd name="connsiteX17" fmla="*/ 5793639 w 7366407"/>
                  <a:gd name="connsiteY17" fmla="*/ 2245766 h 3562502"/>
                  <a:gd name="connsiteX18" fmla="*/ 6005780 w 7366407"/>
                  <a:gd name="connsiteY18" fmla="*/ 0 h 3562502"/>
                  <a:gd name="connsiteX19" fmla="*/ 6269127 w 7366407"/>
                  <a:gd name="connsiteY19" fmla="*/ 3533241 h 3562502"/>
                  <a:gd name="connsiteX20" fmla="*/ 6590995 w 7366407"/>
                  <a:gd name="connsiteY20" fmla="*/ 1250899 h 3562502"/>
                  <a:gd name="connsiteX21" fmla="*/ 6686093 w 7366407"/>
                  <a:gd name="connsiteY21" fmla="*/ 1894636 h 3562502"/>
                  <a:gd name="connsiteX22" fmla="*/ 7366407 w 7366407"/>
                  <a:gd name="connsiteY22" fmla="*/ 1894637 h 3562502"/>
                  <a:gd name="connsiteX0" fmla="*/ 0 w 7366407"/>
                  <a:gd name="connsiteY0" fmla="*/ 1872690 h 3562502"/>
                  <a:gd name="connsiteX1" fmla="*/ 907085 w 7366407"/>
                  <a:gd name="connsiteY1" fmla="*/ 1865376 h 3562502"/>
                  <a:gd name="connsiteX2" fmla="*/ 1009498 w 7366407"/>
                  <a:gd name="connsiteY2" fmla="*/ 1236269 h 3562502"/>
                  <a:gd name="connsiteX3" fmla="*/ 1294790 w 7366407"/>
                  <a:gd name="connsiteY3" fmla="*/ 3562502 h 3562502"/>
                  <a:gd name="connsiteX4" fmla="*/ 1587398 w 7366407"/>
                  <a:gd name="connsiteY4" fmla="*/ 14630 h 3562502"/>
                  <a:gd name="connsiteX5" fmla="*/ 1799539 w 7366407"/>
                  <a:gd name="connsiteY5" fmla="*/ 2223820 h 3562502"/>
                  <a:gd name="connsiteX6" fmla="*/ 2038831 w 7366407"/>
                  <a:gd name="connsiteY6" fmla="*/ 1874957 h 3562502"/>
                  <a:gd name="connsiteX7" fmla="*/ 3518611 w 7366407"/>
                  <a:gd name="connsiteY7" fmla="*/ 1850745 h 3562502"/>
                  <a:gd name="connsiteX8" fmla="*/ 3501871 w 7366407"/>
                  <a:gd name="connsiteY8" fmla="*/ 1853012 h 3562502"/>
                  <a:gd name="connsiteX9" fmla="*/ 2472538 w 7366407"/>
                  <a:gd name="connsiteY9" fmla="*/ 416966 h 3562502"/>
                  <a:gd name="connsiteX10" fmla="*/ 3160166 w 7366407"/>
                  <a:gd name="connsiteY10" fmla="*/ 21945 h 3562502"/>
                  <a:gd name="connsiteX11" fmla="*/ 3803904 w 7366407"/>
                  <a:gd name="connsiteY11" fmla="*/ 395020 h 3562502"/>
                  <a:gd name="connsiteX12" fmla="*/ 4462272 w 7366407"/>
                  <a:gd name="connsiteY12" fmla="*/ 7315 h 3562502"/>
                  <a:gd name="connsiteX13" fmla="*/ 5113325 w 7366407"/>
                  <a:gd name="connsiteY13" fmla="*/ 482803 h 3562502"/>
                  <a:gd name="connsiteX14" fmla="*/ 4089196 w 7366407"/>
                  <a:gd name="connsiteY14" fmla="*/ 1850746 h 3562502"/>
                  <a:gd name="connsiteX15" fmla="*/ 5471770 w 7366407"/>
                  <a:gd name="connsiteY15" fmla="*/ 1880006 h 3562502"/>
                  <a:gd name="connsiteX16" fmla="*/ 5498920 w 7366407"/>
                  <a:gd name="connsiteY16" fmla="*/ 1867642 h 3562502"/>
                  <a:gd name="connsiteX17" fmla="*/ 5793639 w 7366407"/>
                  <a:gd name="connsiteY17" fmla="*/ 2245766 h 3562502"/>
                  <a:gd name="connsiteX18" fmla="*/ 6005780 w 7366407"/>
                  <a:gd name="connsiteY18" fmla="*/ 0 h 3562502"/>
                  <a:gd name="connsiteX19" fmla="*/ 6269127 w 7366407"/>
                  <a:gd name="connsiteY19" fmla="*/ 3533241 h 3562502"/>
                  <a:gd name="connsiteX20" fmla="*/ 6590995 w 7366407"/>
                  <a:gd name="connsiteY20" fmla="*/ 1250899 h 3562502"/>
                  <a:gd name="connsiteX21" fmla="*/ 6686093 w 7366407"/>
                  <a:gd name="connsiteY21" fmla="*/ 1894636 h 3562502"/>
                  <a:gd name="connsiteX22" fmla="*/ 7366407 w 7366407"/>
                  <a:gd name="connsiteY22" fmla="*/ 1894637 h 3562502"/>
                  <a:gd name="connsiteX0" fmla="*/ 0 w 7366407"/>
                  <a:gd name="connsiteY0" fmla="*/ 1872690 h 3562502"/>
                  <a:gd name="connsiteX1" fmla="*/ 907085 w 7366407"/>
                  <a:gd name="connsiteY1" fmla="*/ 1865376 h 3562502"/>
                  <a:gd name="connsiteX2" fmla="*/ 1009498 w 7366407"/>
                  <a:gd name="connsiteY2" fmla="*/ 1236269 h 3562502"/>
                  <a:gd name="connsiteX3" fmla="*/ 1294790 w 7366407"/>
                  <a:gd name="connsiteY3" fmla="*/ 3562502 h 3562502"/>
                  <a:gd name="connsiteX4" fmla="*/ 1587398 w 7366407"/>
                  <a:gd name="connsiteY4" fmla="*/ 14630 h 3562502"/>
                  <a:gd name="connsiteX5" fmla="*/ 1799539 w 7366407"/>
                  <a:gd name="connsiteY5" fmla="*/ 2223820 h 3562502"/>
                  <a:gd name="connsiteX6" fmla="*/ 2038831 w 7366407"/>
                  <a:gd name="connsiteY6" fmla="*/ 1874957 h 3562502"/>
                  <a:gd name="connsiteX7" fmla="*/ 3518611 w 7366407"/>
                  <a:gd name="connsiteY7" fmla="*/ 1850745 h 3562502"/>
                  <a:gd name="connsiteX8" fmla="*/ 3501871 w 7366407"/>
                  <a:gd name="connsiteY8" fmla="*/ 1853012 h 3562502"/>
                  <a:gd name="connsiteX9" fmla="*/ 2472538 w 7366407"/>
                  <a:gd name="connsiteY9" fmla="*/ 416966 h 3562502"/>
                  <a:gd name="connsiteX10" fmla="*/ 3160166 w 7366407"/>
                  <a:gd name="connsiteY10" fmla="*/ 21945 h 3562502"/>
                  <a:gd name="connsiteX11" fmla="*/ 3803904 w 7366407"/>
                  <a:gd name="connsiteY11" fmla="*/ 395020 h 3562502"/>
                  <a:gd name="connsiteX12" fmla="*/ 4462272 w 7366407"/>
                  <a:gd name="connsiteY12" fmla="*/ 7315 h 3562502"/>
                  <a:gd name="connsiteX13" fmla="*/ 5113325 w 7366407"/>
                  <a:gd name="connsiteY13" fmla="*/ 482803 h 3562502"/>
                  <a:gd name="connsiteX14" fmla="*/ 4089196 w 7366407"/>
                  <a:gd name="connsiteY14" fmla="*/ 1850746 h 3562502"/>
                  <a:gd name="connsiteX15" fmla="*/ 5498920 w 7366407"/>
                  <a:gd name="connsiteY15" fmla="*/ 1867642 h 3562502"/>
                  <a:gd name="connsiteX16" fmla="*/ 5793639 w 7366407"/>
                  <a:gd name="connsiteY16" fmla="*/ 2245766 h 3562502"/>
                  <a:gd name="connsiteX17" fmla="*/ 6005780 w 7366407"/>
                  <a:gd name="connsiteY17" fmla="*/ 0 h 3562502"/>
                  <a:gd name="connsiteX18" fmla="*/ 6269127 w 7366407"/>
                  <a:gd name="connsiteY18" fmla="*/ 3533241 h 3562502"/>
                  <a:gd name="connsiteX19" fmla="*/ 6590995 w 7366407"/>
                  <a:gd name="connsiteY19" fmla="*/ 1250899 h 3562502"/>
                  <a:gd name="connsiteX20" fmla="*/ 6686093 w 7366407"/>
                  <a:gd name="connsiteY20" fmla="*/ 1894636 h 3562502"/>
                  <a:gd name="connsiteX21" fmla="*/ 7366407 w 7366407"/>
                  <a:gd name="connsiteY21" fmla="*/ 1894637 h 3562502"/>
                  <a:gd name="connsiteX0" fmla="*/ 0 w 7366407"/>
                  <a:gd name="connsiteY0" fmla="*/ 1872690 h 3562502"/>
                  <a:gd name="connsiteX1" fmla="*/ 907085 w 7366407"/>
                  <a:gd name="connsiteY1" fmla="*/ 1865376 h 3562502"/>
                  <a:gd name="connsiteX2" fmla="*/ 1009498 w 7366407"/>
                  <a:gd name="connsiteY2" fmla="*/ 1236269 h 3562502"/>
                  <a:gd name="connsiteX3" fmla="*/ 1294790 w 7366407"/>
                  <a:gd name="connsiteY3" fmla="*/ 3562502 h 3562502"/>
                  <a:gd name="connsiteX4" fmla="*/ 1587398 w 7366407"/>
                  <a:gd name="connsiteY4" fmla="*/ 14630 h 3562502"/>
                  <a:gd name="connsiteX5" fmla="*/ 1799539 w 7366407"/>
                  <a:gd name="connsiteY5" fmla="*/ 2223820 h 3562502"/>
                  <a:gd name="connsiteX6" fmla="*/ 2038831 w 7366407"/>
                  <a:gd name="connsiteY6" fmla="*/ 1874957 h 3562502"/>
                  <a:gd name="connsiteX7" fmla="*/ 3518611 w 7366407"/>
                  <a:gd name="connsiteY7" fmla="*/ 1850745 h 3562502"/>
                  <a:gd name="connsiteX8" fmla="*/ 3501871 w 7366407"/>
                  <a:gd name="connsiteY8" fmla="*/ 1853012 h 3562502"/>
                  <a:gd name="connsiteX9" fmla="*/ 2472538 w 7366407"/>
                  <a:gd name="connsiteY9" fmla="*/ 416966 h 3562502"/>
                  <a:gd name="connsiteX10" fmla="*/ 3160166 w 7366407"/>
                  <a:gd name="connsiteY10" fmla="*/ 21945 h 3562502"/>
                  <a:gd name="connsiteX11" fmla="*/ 3803904 w 7366407"/>
                  <a:gd name="connsiteY11" fmla="*/ 395020 h 3562502"/>
                  <a:gd name="connsiteX12" fmla="*/ 4462272 w 7366407"/>
                  <a:gd name="connsiteY12" fmla="*/ 7315 h 3562502"/>
                  <a:gd name="connsiteX13" fmla="*/ 5113325 w 7366407"/>
                  <a:gd name="connsiteY13" fmla="*/ 482803 h 3562502"/>
                  <a:gd name="connsiteX14" fmla="*/ 4140402 w 7366407"/>
                  <a:gd name="connsiteY14" fmla="*/ 1880007 h 3562502"/>
                  <a:gd name="connsiteX15" fmla="*/ 5498920 w 7366407"/>
                  <a:gd name="connsiteY15" fmla="*/ 1867642 h 3562502"/>
                  <a:gd name="connsiteX16" fmla="*/ 5793639 w 7366407"/>
                  <a:gd name="connsiteY16" fmla="*/ 2245766 h 3562502"/>
                  <a:gd name="connsiteX17" fmla="*/ 6005780 w 7366407"/>
                  <a:gd name="connsiteY17" fmla="*/ 0 h 3562502"/>
                  <a:gd name="connsiteX18" fmla="*/ 6269127 w 7366407"/>
                  <a:gd name="connsiteY18" fmla="*/ 3533241 h 3562502"/>
                  <a:gd name="connsiteX19" fmla="*/ 6590995 w 7366407"/>
                  <a:gd name="connsiteY19" fmla="*/ 1250899 h 3562502"/>
                  <a:gd name="connsiteX20" fmla="*/ 6686093 w 7366407"/>
                  <a:gd name="connsiteY20" fmla="*/ 1894636 h 3562502"/>
                  <a:gd name="connsiteX21" fmla="*/ 7366407 w 7366407"/>
                  <a:gd name="connsiteY21" fmla="*/ 1894637 h 3562502"/>
                  <a:gd name="connsiteX0" fmla="*/ 0 w 7366407"/>
                  <a:gd name="connsiteY0" fmla="*/ 1872690 h 3562502"/>
                  <a:gd name="connsiteX1" fmla="*/ 907085 w 7366407"/>
                  <a:gd name="connsiteY1" fmla="*/ 1865376 h 3562502"/>
                  <a:gd name="connsiteX2" fmla="*/ 1009498 w 7366407"/>
                  <a:gd name="connsiteY2" fmla="*/ 1236269 h 3562502"/>
                  <a:gd name="connsiteX3" fmla="*/ 1294790 w 7366407"/>
                  <a:gd name="connsiteY3" fmla="*/ 3562502 h 3562502"/>
                  <a:gd name="connsiteX4" fmla="*/ 1587398 w 7366407"/>
                  <a:gd name="connsiteY4" fmla="*/ 14630 h 3562502"/>
                  <a:gd name="connsiteX5" fmla="*/ 1799539 w 7366407"/>
                  <a:gd name="connsiteY5" fmla="*/ 2223820 h 3562502"/>
                  <a:gd name="connsiteX6" fmla="*/ 2038831 w 7366407"/>
                  <a:gd name="connsiteY6" fmla="*/ 1874957 h 3562502"/>
                  <a:gd name="connsiteX7" fmla="*/ 3501871 w 7366407"/>
                  <a:gd name="connsiteY7" fmla="*/ 1853012 h 3562502"/>
                  <a:gd name="connsiteX8" fmla="*/ 2472538 w 7366407"/>
                  <a:gd name="connsiteY8" fmla="*/ 416966 h 3562502"/>
                  <a:gd name="connsiteX9" fmla="*/ 3160166 w 7366407"/>
                  <a:gd name="connsiteY9" fmla="*/ 21945 h 3562502"/>
                  <a:gd name="connsiteX10" fmla="*/ 3803904 w 7366407"/>
                  <a:gd name="connsiteY10" fmla="*/ 395020 h 3562502"/>
                  <a:gd name="connsiteX11" fmla="*/ 4462272 w 7366407"/>
                  <a:gd name="connsiteY11" fmla="*/ 7315 h 3562502"/>
                  <a:gd name="connsiteX12" fmla="*/ 5113325 w 7366407"/>
                  <a:gd name="connsiteY12" fmla="*/ 482803 h 3562502"/>
                  <a:gd name="connsiteX13" fmla="*/ 4140402 w 7366407"/>
                  <a:gd name="connsiteY13" fmla="*/ 1880007 h 3562502"/>
                  <a:gd name="connsiteX14" fmla="*/ 5498920 w 7366407"/>
                  <a:gd name="connsiteY14" fmla="*/ 1867642 h 3562502"/>
                  <a:gd name="connsiteX15" fmla="*/ 5793639 w 7366407"/>
                  <a:gd name="connsiteY15" fmla="*/ 2245766 h 3562502"/>
                  <a:gd name="connsiteX16" fmla="*/ 6005780 w 7366407"/>
                  <a:gd name="connsiteY16" fmla="*/ 0 h 3562502"/>
                  <a:gd name="connsiteX17" fmla="*/ 6269127 w 7366407"/>
                  <a:gd name="connsiteY17" fmla="*/ 3533241 h 3562502"/>
                  <a:gd name="connsiteX18" fmla="*/ 6590995 w 7366407"/>
                  <a:gd name="connsiteY18" fmla="*/ 1250899 h 3562502"/>
                  <a:gd name="connsiteX19" fmla="*/ 6686093 w 7366407"/>
                  <a:gd name="connsiteY19" fmla="*/ 1894636 h 3562502"/>
                  <a:gd name="connsiteX20" fmla="*/ 7366407 w 7366407"/>
                  <a:gd name="connsiteY20" fmla="*/ 1894637 h 3562502"/>
                  <a:gd name="connsiteX0" fmla="*/ 0 w 7366407"/>
                  <a:gd name="connsiteY0" fmla="*/ 1872690 h 3562502"/>
                  <a:gd name="connsiteX1" fmla="*/ 907085 w 7366407"/>
                  <a:gd name="connsiteY1" fmla="*/ 1865376 h 3562502"/>
                  <a:gd name="connsiteX2" fmla="*/ 1009498 w 7366407"/>
                  <a:gd name="connsiteY2" fmla="*/ 1236269 h 3562502"/>
                  <a:gd name="connsiteX3" fmla="*/ 1294790 w 7366407"/>
                  <a:gd name="connsiteY3" fmla="*/ 3562502 h 3562502"/>
                  <a:gd name="connsiteX4" fmla="*/ 1587398 w 7366407"/>
                  <a:gd name="connsiteY4" fmla="*/ 14630 h 3562502"/>
                  <a:gd name="connsiteX5" fmla="*/ 1799539 w 7366407"/>
                  <a:gd name="connsiteY5" fmla="*/ 2223820 h 3562502"/>
                  <a:gd name="connsiteX6" fmla="*/ 2038831 w 7366407"/>
                  <a:gd name="connsiteY6" fmla="*/ 1874957 h 3562502"/>
                  <a:gd name="connsiteX7" fmla="*/ 3457980 w 7366407"/>
                  <a:gd name="connsiteY7" fmla="*/ 1889588 h 3562502"/>
                  <a:gd name="connsiteX8" fmla="*/ 2472538 w 7366407"/>
                  <a:gd name="connsiteY8" fmla="*/ 416966 h 3562502"/>
                  <a:gd name="connsiteX9" fmla="*/ 3160166 w 7366407"/>
                  <a:gd name="connsiteY9" fmla="*/ 21945 h 3562502"/>
                  <a:gd name="connsiteX10" fmla="*/ 3803904 w 7366407"/>
                  <a:gd name="connsiteY10" fmla="*/ 395020 h 3562502"/>
                  <a:gd name="connsiteX11" fmla="*/ 4462272 w 7366407"/>
                  <a:gd name="connsiteY11" fmla="*/ 7315 h 3562502"/>
                  <a:gd name="connsiteX12" fmla="*/ 5113325 w 7366407"/>
                  <a:gd name="connsiteY12" fmla="*/ 482803 h 3562502"/>
                  <a:gd name="connsiteX13" fmla="*/ 4140402 w 7366407"/>
                  <a:gd name="connsiteY13" fmla="*/ 1880007 h 3562502"/>
                  <a:gd name="connsiteX14" fmla="*/ 5498920 w 7366407"/>
                  <a:gd name="connsiteY14" fmla="*/ 1867642 h 3562502"/>
                  <a:gd name="connsiteX15" fmla="*/ 5793639 w 7366407"/>
                  <a:gd name="connsiteY15" fmla="*/ 2245766 h 3562502"/>
                  <a:gd name="connsiteX16" fmla="*/ 6005780 w 7366407"/>
                  <a:gd name="connsiteY16" fmla="*/ 0 h 3562502"/>
                  <a:gd name="connsiteX17" fmla="*/ 6269127 w 7366407"/>
                  <a:gd name="connsiteY17" fmla="*/ 3533241 h 3562502"/>
                  <a:gd name="connsiteX18" fmla="*/ 6590995 w 7366407"/>
                  <a:gd name="connsiteY18" fmla="*/ 1250899 h 3562502"/>
                  <a:gd name="connsiteX19" fmla="*/ 6686093 w 7366407"/>
                  <a:gd name="connsiteY19" fmla="*/ 1894636 h 3562502"/>
                  <a:gd name="connsiteX20" fmla="*/ 7366407 w 7366407"/>
                  <a:gd name="connsiteY20" fmla="*/ 1894637 h 3562502"/>
                  <a:gd name="connsiteX0" fmla="*/ 0 w 7366407"/>
                  <a:gd name="connsiteY0" fmla="*/ 1872690 h 3562502"/>
                  <a:gd name="connsiteX1" fmla="*/ 907085 w 7366407"/>
                  <a:gd name="connsiteY1" fmla="*/ 1865376 h 3562502"/>
                  <a:gd name="connsiteX2" fmla="*/ 1009498 w 7366407"/>
                  <a:gd name="connsiteY2" fmla="*/ 1236269 h 3562502"/>
                  <a:gd name="connsiteX3" fmla="*/ 1294790 w 7366407"/>
                  <a:gd name="connsiteY3" fmla="*/ 3562502 h 3562502"/>
                  <a:gd name="connsiteX4" fmla="*/ 1587398 w 7366407"/>
                  <a:gd name="connsiteY4" fmla="*/ 14630 h 3562502"/>
                  <a:gd name="connsiteX5" fmla="*/ 1865376 w 7366407"/>
                  <a:gd name="connsiteY5" fmla="*/ 2238450 h 3562502"/>
                  <a:gd name="connsiteX6" fmla="*/ 2038831 w 7366407"/>
                  <a:gd name="connsiteY6" fmla="*/ 1874957 h 3562502"/>
                  <a:gd name="connsiteX7" fmla="*/ 3457980 w 7366407"/>
                  <a:gd name="connsiteY7" fmla="*/ 1889588 h 3562502"/>
                  <a:gd name="connsiteX8" fmla="*/ 2472538 w 7366407"/>
                  <a:gd name="connsiteY8" fmla="*/ 416966 h 3562502"/>
                  <a:gd name="connsiteX9" fmla="*/ 3160166 w 7366407"/>
                  <a:gd name="connsiteY9" fmla="*/ 21945 h 3562502"/>
                  <a:gd name="connsiteX10" fmla="*/ 3803904 w 7366407"/>
                  <a:gd name="connsiteY10" fmla="*/ 395020 h 3562502"/>
                  <a:gd name="connsiteX11" fmla="*/ 4462272 w 7366407"/>
                  <a:gd name="connsiteY11" fmla="*/ 7315 h 3562502"/>
                  <a:gd name="connsiteX12" fmla="*/ 5113325 w 7366407"/>
                  <a:gd name="connsiteY12" fmla="*/ 482803 h 3562502"/>
                  <a:gd name="connsiteX13" fmla="*/ 4140402 w 7366407"/>
                  <a:gd name="connsiteY13" fmla="*/ 1880007 h 3562502"/>
                  <a:gd name="connsiteX14" fmla="*/ 5498920 w 7366407"/>
                  <a:gd name="connsiteY14" fmla="*/ 1867642 h 3562502"/>
                  <a:gd name="connsiteX15" fmla="*/ 5793639 w 7366407"/>
                  <a:gd name="connsiteY15" fmla="*/ 2245766 h 3562502"/>
                  <a:gd name="connsiteX16" fmla="*/ 6005780 w 7366407"/>
                  <a:gd name="connsiteY16" fmla="*/ 0 h 3562502"/>
                  <a:gd name="connsiteX17" fmla="*/ 6269127 w 7366407"/>
                  <a:gd name="connsiteY17" fmla="*/ 3533241 h 3562502"/>
                  <a:gd name="connsiteX18" fmla="*/ 6590995 w 7366407"/>
                  <a:gd name="connsiteY18" fmla="*/ 1250899 h 3562502"/>
                  <a:gd name="connsiteX19" fmla="*/ 6686093 w 7366407"/>
                  <a:gd name="connsiteY19" fmla="*/ 1894636 h 3562502"/>
                  <a:gd name="connsiteX20" fmla="*/ 7366407 w 7366407"/>
                  <a:gd name="connsiteY20" fmla="*/ 1894637 h 3562502"/>
                  <a:gd name="connsiteX0" fmla="*/ 0 w 7366407"/>
                  <a:gd name="connsiteY0" fmla="*/ 1872690 h 3562502"/>
                  <a:gd name="connsiteX1" fmla="*/ 907085 w 7366407"/>
                  <a:gd name="connsiteY1" fmla="*/ 1865376 h 3562502"/>
                  <a:gd name="connsiteX2" fmla="*/ 1009498 w 7366407"/>
                  <a:gd name="connsiteY2" fmla="*/ 1236269 h 3562502"/>
                  <a:gd name="connsiteX3" fmla="*/ 1294790 w 7366407"/>
                  <a:gd name="connsiteY3" fmla="*/ 3562502 h 3562502"/>
                  <a:gd name="connsiteX4" fmla="*/ 1587398 w 7366407"/>
                  <a:gd name="connsiteY4" fmla="*/ 14630 h 3562502"/>
                  <a:gd name="connsiteX5" fmla="*/ 1865376 w 7366407"/>
                  <a:gd name="connsiteY5" fmla="*/ 2238450 h 3562502"/>
                  <a:gd name="connsiteX6" fmla="*/ 2038831 w 7366407"/>
                  <a:gd name="connsiteY6" fmla="*/ 1874957 h 3562502"/>
                  <a:gd name="connsiteX7" fmla="*/ 3457980 w 7366407"/>
                  <a:gd name="connsiteY7" fmla="*/ 1889588 h 3562502"/>
                  <a:gd name="connsiteX8" fmla="*/ 2472538 w 7366407"/>
                  <a:gd name="connsiteY8" fmla="*/ 416966 h 3562502"/>
                  <a:gd name="connsiteX9" fmla="*/ 3160166 w 7366407"/>
                  <a:gd name="connsiteY9" fmla="*/ 21945 h 3562502"/>
                  <a:gd name="connsiteX10" fmla="*/ 3803904 w 7366407"/>
                  <a:gd name="connsiteY10" fmla="*/ 395020 h 3562502"/>
                  <a:gd name="connsiteX11" fmla="*/ 4462272 w 7366407"/>
                  <a:gd name="connsiteY11" fmla="*/ 7315 h 3562502"/>
                  <a:gd name="connsiteX12" fmla="*/ 5113325 w 7366407"/>
                  <a:gd name="connsiteY12" fmla="*/ 482803 h 3562502"/>
                  <a:gd name="connsiteX13" fmla="*/ 4140402 w 7366407"/>
                  <a:gd name="connsiteY13" fmla="*/ 1880007 h 3562502"/>
                  <a:gd name="connsiteX14" fmla="*/ 5498920 w 7366407"/>
                  <a:gd name="connsiteY14" fmla="*/ 1867642 h 3562502"/>
                  <a:gd name="connsiteX15" fmla="*/ 5720487 w 7366407"/>
                  <a:gd name="connsiteY15" fmla="*/ 2238450 h 3562502"/>
                  <a:gd name="connsiteX16" fmla="*/ 6005780 w 7366407"/>
                  <a:gd name="connsiteY16" fmla="*/ 0 h 3562502"/>
                  <a:gd name="connsiteX17" fmla="*/ 6269127 w 7366407"/>
                  <a:gd name="connsiteY17" fmla="*/ 3533241 h 3562502"/>
                  <a:gd name="connsiteX18" fmla="*/ 6590995 w 7366407"/>
                  <a:gd name="connsiteY18" fmla="*/ 1250899 h 3562502"/>
                  <a:gd name="connsiteX19" fmla="*/ 6686093 w 7366407"/>
                  <a:gd name="connsiteY19" fmla="*/ 1894636 h 3562502"/>
                  <a:gd name="connsiteX20" fmla="*/ 7366407 w 7366407"/>
                  <a:gd name="connsiteY20" fmla="*/ 1894637 h 3562502"/>
                  <a:gd name="connsiteX0" fmla="*/ 0 w 7366407"/>
                  <a:gd name="connsiteY0" fmla="*/ 1872690 h 3562502"/>
                  <a:gd name="connsiteX1" fmla="*/ 907085 w 7366407"/>
                  <a:gd name="connsiteY1" fmla="*/ 1865376 h 3562502"/>
                  <a:gd name="connsiteX2" fmla="*/ 1009498 w 7366407"/>
                  <a:gd name="connsiteY2" fmla="*/ 1236269 h 3562502"/>
                  <a:gd name="connsiteX3" fmla="*/ 1294790 w 7366407"/>
                  <a:gd name="connsiteY3" fmla="*/ 3562502 h 3562502"/>
                  <a:gd name="connsiteX4" fmla="*/ 1587398 w 7366407"/>
                  <a:gd name="connsiteY4" fmla="*/ 14630 h 3562502"/>
                  <a:gd name="connsiteX5" fmla="*/ 1865376 w 7366407"/>
                  <a:gd name="connsiteY5" fmla="*/ 2238450 h 3562502"/>
                  <a:gd name="connsiteX6" fmla="*/ 2038831 w 7366407"/>
                  <a:gd name="connsiteY6" fmla="*/ 1874957 h 3562502"/>
                  <a:gd name="connsiteX7" fmla="*/ 3457980 w 7366407"/>
                  <a:gd name="connsiteY7" fmla="*/ 1889588 h 3562502"/>
                  <a:gd name="connsiteX8" fmla="*/ 2472538 w 7366407"/>
                  <a:gd name="connsiteY8" fmla="*/ 416966 h 3562502"/>
                  <a:gd name="connsiteX9" fmla="*/ 3160166 w 7366407"/>
                  <a:gd name="connsiteY9" fmla="*/ 21945 h 3562502"/>
                  <a:gd name="connsiteX10" fmla="*/ 3803904 w 7366407"/>
                  <a:gd name="connsiteY10" fmla="*/ 395020 h 3562502"/>
                  <a:gd name="connsiteX11" fmla="*/ 4462272 w 7366407"/>
                  <a:gd name="connsiteY11" fmla="*/ 7315 h 3562502"/>
                  <a:gd name="connsiteX12" fmla="*/ 5113325 w 7366407"/>
                  <a:gd name="connsiteY12" fmla="*/ 482803 h 3562502"/>
                  <a:gd name="connsiteX13" fmla="*/ 4140402 w 7366407"/>
                  <a:gd name="connsiteY13" fmla="*/ 1880007 h 3562502"/>
                  <a:gd name="connsiteX14" fmla="*/ 5498920 w 7366407"/>
                  <a:gd name="connsiteY14" fmla="*/ 1896902 h 3562502"/>
                  <a:gd name="connsiteX15" fmla="*/ 5720487 w 7366407"/>
                  <a:gd name="connsiteY15" fmla="*/ 2238450 h 3562502"/>
                  <a:gd name="connsiteX16" fmla="*/ 6005780 w 7366407"/>
                  <a:gd name="connsiteY16" fmla="*/ 0 h 3562502"/>
                  <a:gd name="connsiteX17" fmla="*/ 6269127 w 7366407"/>
                  <a:gd name="connsiteY17" fmla="*/ 3533241 h 3562502"/>
                  <a:gd name="connsiteX18" fmla="*/ 6590995 w 7366407"/>
                  <a:gd name="connsiteY18" fmla="*/ 1250899 h 3562502"/>
                  <a:gd name="connsiteX19" fmla="*/ 6686093 w 7366407"/>
                  <a:gd name="connsiteY19" fmla="*/ 1894636 h 3562502"/>
                  <a:gd name="connsiteX20" fmla="*/ 7366407 w 7366407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16966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13325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16966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13325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16966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13325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16966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13325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16966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13325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16966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60857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30905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30905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7479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7479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7479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7479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7479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7479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7479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43277 w 7454190"/>
                  <a:gd name="connsiteY8" fmla="*/ 490118 h 3562502"/>
                  <a:gd name="connsiteX9" fmla="*/ 317479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43277 w 7454190"/>
                  <a:gd name="connsiteY8" fmla="*/ 490118 h 3562502"/>
                  <a:gd name="connsiteX9" fmla="*/ 317479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43277 w 7454190"/>
                  <a:gd name="connsiteY8" fmla="*/ 490118 h 3562502"/>
                  <a:gd name="connsiteX9" fmla="*/ 317479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4097 h 3563909"/>
                  <a:gd name="connsiteX1" fmla="*/ 907085 w 7454190"/>
                  <a:gd name="connsiteY1" fmla="*/ 1866783 h 3563909"/>
                  <a:gd name="connsiteX2" fmla="*/ 1009498 w 7454190"/>
                  <a:gd name="connsiteY2" fmla="*/ 1237676 h 3563909"/>
                  <a:gd name="connsiteX3" fmla="*/ 1294790 w 7454190"/>
                  <a:gd name="connsiteY3" fmla="*/ 3563909 h 3563909"/>
                  <a:gd name="connsiteX4" fmla="*/ 1587398 w 7454190"/>
                  <a:gd name="connsiteY4" fmla="*/ 16037 h 3563909"/>
                  <a:gd name="connsiteX5" fmla="*/ 1865376 w 7454190"/>
                  <a:gd name="connsiteY5" fmla="*/ 2239857 h 3563909"/>
                  <a:gd name="connsiteX6" fmla="*/ 2038831 w 7454190"/>
                  <a:gd name="connsiteY6" fmla="*/ 1876364 h 3563909"/>
                  <a:gd name="connsiteX7" fmla="*/ 3457980 w 7454190"/>
                  <a:gd name="connsiteY7" fmla="*/ 1890995 h 3563909"/>
                  <a:gd name="connsiteX8" fmla="*/ 2443277 w 7454190"/>
                  <a:gd name="connsiteY8" fmla="*/ 491525 h 3563909"/>
                  <a:gd name="connsiteX9" fmla="*/ 3043123 w 7454190"/>
                  <a:gd name="connsiteY9" fmla="*/ 1407 h 3563909"/>
                  <a:gd name="connsiteX10" fmla="*/ 3803904 w 7454190"/>
                  <a:gd name="connsiteY10" fmla="*/ 396427 h 3563909"/>
                  <a:gd name="connsiteX11" fmla="*/ 4462272 w 7454190"/>
                  <a:gd name="connsiteY11" fmla="*/ 8722 h 3563909"/>
                  <a:gd name="connsiteX12" fmla="*/ 5171847 w 7454190"/>
                  <a:gd name="connsiteY12" fmla="*/ 484210 h 3563909"/>
                  <a:gd name="connsiteX13" fmla="*/ 4140402 w 7454190"/>
                  <a:gd name="connsiteY13" fmla="*/ 1881414 h 3563909"/>
                  <a:gd name="connsiteX14" fmla="*/ 5498920 w 7454190"/>
                  <a:gd name="connsiteY14" fmla="*/ 1898309 h 3563909"/>
                  <a:gd name="connsiteX15" fmla="*/ 5720487 w 7454190"/>
                  <a:gd name="connsiteY15" fmla="*/ 2239857 h 3563909"/>
                  <a:gd name="connsiteX16" fmla="*/ 6005780 w 7454190"/>
                  <a:gd name="connsiteY16" fmla="*/ 1407 h 3563909"/>
                  <a:gd name="connsiteX17" fmla="*/ 6269127 w 7454190"/>
                  <a:gd name="connsiteY17" fmla="*/ 3534648 h 3563909"/>
                  <a:gd name="connsiteX18" fmla="*/ 6590995 w 7454190"/>
                  <a:gd name="connsiteY18" fmla="*/ 1252306 h 3563909"/>
                  <a:gd name="connsiteX19" fmla="*/ 6686093 w 7454190"/>
                  <a:gd name="connsiteY19" fmla="*/ 1896043 h 3563909"/>
                  <a:gd name="connsiteX20" fmla="*/ 7454190 w 7454190"/>
                  <a:gd name="connsiteY20" fmla="*/ 1896044 h 3563909"/>
                  <a:gd name="connsiteX0" fmla="*/ 0 w 7454190"/>
                  <a:gd name="connsiteY0" fmla="*/ 1874097 h 3563909"/>
                  <a:gd name="connsiteX1" fmla="*/ 907085 w 7454190"/>
                  <a:gd name="connsiteY1" fmla="*/ 1866783 h 3563909"/>
                  <a:gd name="connsiteX2" fmla="*/ 1009498 w 7454190"/>
                  <a:gd name="connsiteY2" fmla="*/ 1237676 h 3563909"/>
                  <a:gd name="connsiteX3" fmla="*/ 1294790 w 7454190"/>
                  <a:gd name="connsiteY3" fmla="*/ 3563909 h 3563909"/>
                  <a:gd name="connsiteX4" fmla="*/ 1587398 w 7454190"/>
                  <a:gd name="connsiteY4" fmla="*/ 16037 h 3563909"/>
                  <a:gd name="connsiteX5" fmla="*/ 1865376 w 7454190"/>
                  <a:gd name="connsiteY5" fmla="*/ 2239857 h 3563909"/>
                  <a:gd name="connsiteX6" fmla="*/ 2038831 w 7454190"/>
                  <a:gd name="connsiteY6" fmla="*/ 1876364 h 3563909"/>
                  <a:gd name="connsiteX7" fmla="*/ 3457980 w 7454190"/>
                  <a:gd name="connsiteY7" fmla="*/ 1890995 h 3563909"/>
                  <a:gd name="connsiteX8" fmla="*/ 2443277 w 7454190"/>
                  <a:gd name="connsiteY8" fmla="*/ 491525 h 3563909"/>
                  <a:gd name="connsiteX9" fmla="*/ 3043123 w 7454190"/>
                  <a:gd name="connsiteY9" fmla="*/ 1407 h 3563909"/>
                  <a:gd name="connsiteX10" fmla="*/ 3803904 w 7454190"/>
                  <a:gd name="connsiteY10" fmla="*/ 396427 h 3563909"/>
                  <a:gd name="connsiteX11" fmla="*/ 4586631 w 7454190"/>
                  <a:gd name="connsiteY11" fmla="*/ 23352 h 3563909"/>
                  <a:gd name="connsiteX12" fmla="*/ 5171847 w 7454190"/>
                  <a:gd name="connsiteY12" fmla="*/ 484210 h 3563909"/>
                  <a:gd name="connsiteX13" fmla="*/ 4140402 w 7454190"/>
                  <a:gd name="connsiteY13" fmla="*/ 1881414 h 3563909"/>
                  <a:gd name="connsiteX14" fmla="*/ 5498920 w 7454190"/>
                  <a:gd name="connsiteY14" fmla="*/ 1898309 h 3563909"/>
                  <a:gd name="connsiteX15" fmla="*/ 5720487 w 7454190"/>
                  <a:gd name="connsiteY15" fmla="*/ 2239857 h 3563909"/>
                  <a:gd name="connsiteX16" fmla="*/ 6005780 w 7454190"/>
                  <a:gd name="connsiteY16" fmla="*/ 1407 h 3563909"/>
                  <a:gd name="connsiteX17" fmla="*/ 6269127 w 7454190"/>
                  <a:gd name="connsiteY17" fmla="*/ 3534648 h 3563909"/>
                  <a:gd name="connsiteX18" fmla="*/ 6590995 w 7454190"/>
                  <a:gd name="connsiteY18" fmla="*/ 1252306 h 3563909"/>
                  <a:gd name="connsiteX19" fmla="*/ 6686093 w 7454190"/>
                  <a:gd name="connsiteY19" fmla="*/ 1896043 h 3563909"/>
                  <a:gd name="connsiteX20" fmla="*/ 7454190 w 7454190"/>
                  <a:gd name="connsiteY20" fmla="*/ 1896044 h 3563909"/>
                  <a:gd name="connsiteX0" fmla="*/ 0 w 7454190"/>
                  <a:gd name="connsiteY0" fmla="*/ 1874097 h 3563909"/>
                  <a:gd name="connsiteX1" fmla="*/ 907085 w 7454190"/>
                  <a:gd name="connsiteY1" fmla="*/ 1866783 h 3563909"/>
                  <a:gd name="connsiteX2" fmla="*/ 1009498 w 7454190"/>
                  <a:gd name="connsiteY2" fmla="*/ 1237676 h 3563909"/>
                  <a:gd name="connsiteX3" fmla="*/ 1294790 w 7454190"/>
                  <a:gd name="connsiteY3" fmla="*/ 3563909 h 3563909"/>
                  <a:gd name="connsiteX4" fmla="*/ 1587398 w 7454190"/>
                  <a:gd name="connsiteY4" fmla="*/ 16037 h 3563909"/>
                  <a:gd name="connsiteX5" fmla="*/ 1865376 w 7454190"/>
                  <a:gd name="connsiteY5" fmla="*/ 2239857 h 3563909"/>
                  <a:gd name="connsiteX6" fmla="*/ 2038831 w 7454190"/>
                  <a:gd name="connsiteY6" fmla="*/ 1876364 h 3563909"/>
                  <a:gd name="connsiteX7" fmla="*/ 3457980 w 7454190"/>
                  <a:gd name="connsiteY7" fmla="*/ 1890995 h 3563909"/>
                  <a:gd name="connsiteX8" fmla="*/ 2443277 w 7454190"/>
                  <a:gd name="connsiteY8" fmla="*/ 491525 h 3563909"/>
                  <a:gd name="connsiteX9" fmla="*/ 3043123 w 7454190"/>
                  <a:gd name="connsiteY9" fmla="*/ 1407 h 3563909"/>
                  <a:gd name="connsiteX10" fmla="*/ 3803904 w 7454190"/>
                  <a:gd name="connsiteY10" fmla="*/ 396427 h 3563909"/>
                  <a:gd name="connsiteX11" fmla="*/ 4586631 w 7454190"/>
                  <a:gd name="connsiteY11" fmla="*/ 23352 h 3563909"/>
                  <a:gd name="connsiteX12" fmla="*/ 5171847 w 7454190"/>
                  <a:gd name="connsiteY12" fmla="*/ 484210 h 3563909"/>
                  <a:gd name="connsiteX13" fmla="*/ 4140402 w 7454190"/>
                  <a:gd name="connsiteY13" fmla="*/ 1881414 h 3563909"/>
                  <a:gd name="connsiteX14" fmla="*/ 5498920 w 7454190"/>
                  <a:gd name="connsiteY14" fmla="*/ 1898309 h 3563909"/>
                  <a:gd name="connsiteX15" fmla="*/ 5720487 w 7454190"/>
                  <a:gd name="connsiteY15" fmla="*/ 2239857 h 3563909"/>
                  <a:gd name="connsiteX16" fmla="*/ 6005780 w 7454190"/>
                  <a:gd name="connsiteY16" fmla="*/ 1407 h 3563909"/>
                  <a:gd name="connsiteX17" fmla="*/ 6269127 w 7454190"/>
                  <a:gd name="connsiteY17" fmla="*/ 3534648 h 3563909"/>
                  <a:gd name="connsiteX18" fmla="*/ 6590995 w 7454190"/>
                  <a:gd name="connsiteY18" fmla="*/ 1252306 h 3563909"/>
                  <a:gd name="connsiteX19" fmla="*/ 6686093 w 7454190"/>
                  <a:gd name="connsiteY19" fmla="*/ 1896043 h 3563909"/>
                  <a:gd name="connsiteX20" fmla="*/ 7454190 w 7454190"/>
                  <a:gd name="connsiteY20" fmla="*/ 1896044 h 3563909"/>
                  <a:gd name="connsiteX0" fmla="*/ 0 w 7454190"/>
                  <a:gd name="connsiteY0" fmla="*/ 1874097 h 3563909"/>
                  <a:gd name="connsiteX1" fmla="*/ 907085 w 7454190"/>
                  <a:gd name="connsiteY1" fmla="*/ 1866783 h 3563909"/>
                  <a:gd name="connsiteX2" fmla="*/ 1009498 w 7454190"/>
                  <a:gd name="connsiteY2" fmla="*/ 1237676 h 3563909"/>
                  <a:gd name="connsiteX3" fmla="*/ 1294790 w 7454190"/>
                  <a:gd name="connsiteY3" fmla="*/ 3563909 h 3563909"/>
                  <a:gd name="connsiteX4" fmla="*/ 1587398 w 7454190"/>
                  <a:gd name="connsiteY4" fmla="*/ 16037 h 3563909"/>
                  <a:gd name="connsiteX5" fmla="*/ 1865376 w 7454190"/>
                  <a:gd name="connsiteY5" fmla="*/ 2239857 h 3563909"/>
                  <a:gd name="connsiteX6" fmla="*/ 2038831 w 7454190"/>
                  <a:gd name="connsiteY6" fmla="*/ 1876364 h 3563909"/>
                  <a:gd name="connsiteX7" fmla="*/ 3457980 w 7454190"/>
                  <a:gd name="connsiteY7" fmla="*/ 1890995 h 3563909"/>
                  <a:gd name="connsiteX8" fmla="*/ 2443277 w 7454190"/>
                  <a:gd name="connsiteY8" fmla="*/ 491525 h 3563909"/>
                  <a:gd name="connsiteX9" fmla="*/ 3043123 w 7454190"/>
                  <a:gd name="connsiteY9" fmla="*/ 1407 h 3563909"/>
                  <a:gd name="connsiteX10" fmla="*/ 3803904 w 7454190"/>
                  <a:gd name="connsiteY10" fmla="*/ 396427 h 3563909"/>
                  <a:gd name="connsiteX11" fmla="*/ 4586631 w 7454190"/>
                  <a:gd name="connsiteY11" fmla="*/ 23352 h 3563909"/>
                  <a:gd name="connsiteX12" fmla="*/ 5171847 w 7454190"/>
                  <a:gd name="connsiteY12" fmla="*/ 484210 h 3563909"/>
                  <a:gd name="connsiteX13" fmla="*/ 4140402 w 7454190"/>
                  <a:gd name="connsiteY13" fmla="*/ 1881414 h 3563909"/>
                  <a:gd name="connsiteX14" fmla="*/ 5498920 w 7454190"/>
                  <a:gd name="connsiteY14" fmla="*/ 1898309 h 3563909"/>
                  <a:gd name="connsiteX15" fmla="*/ 5720487 w 7454190"/>
                  <a:gd name="connsiteY15" fmla="*/ 2239857 h 3563909"/>
                  <a:gd name="connsiteX16" fmla="*/ 6005780 w 7454190"/>
                  <a:gd name="connsiteY16" fmla="*/ 1407 h 3563909"/>
                  <a:gd name="connsiteX17" fmla="*/ 6269127 w 7454190"/>
                  <a:gd name="connsiteY17" fmla="*/ 3534648 h 3563909"/>
                  <a:gd name="connsiteX18" fmla="*/ 6590995 w 7454190"/>
                  <a:gd name="connsiteY18" fmla="*/ 1252306 h 3563909"/>
                  <a:gd name="connsiteX19" fmla="*/ 6686093 w 7454190"/>
                  <a:gd name="connsiteY19" fmla="*/ 1896043 h 3563909"/>
                  <a:gd name="connsiteX20" fmla="*/ 7454190 w 7454190"/>
                  <a:gd name="connsiteY20" fmla="*/ 1896044 h 3563909"/>
                  <a:gd name="connsiteX0" fmla="*/ 0 w 7454190"/>
                  <a:gd name="connsiteY0" fmla="*/ 1874097 h 3563909"/>
                  <a:gd name="connsiteX1" fmla="*/ 907085 w 7454190"/>
                  <a:gd name="connsiteY1" fmla="*/ 1866783 h 3563909"/>
                  <a:gd name="connsiteX2" fmla="*/ 1009498 w 7454190"/>
                  <a:gd name="connsiteY2" fmla="*/ 1237676 h 3563909"/>
                  <a:gd name="connsiteX3" fmla="*/ 1294790 w 7454190"/>
                  <a:gd name="connsiteY3" fmla="*/ 3563909 h 3563909"/>
                  <a:gd name="connsiteX4" fmla="*/ 1587398 w 7454190"/>
                  <a:gd name="connsiteY4" fmla="*/ 16037 h 3563909"/>
                  <a:gd name="connsiteX5" fmla="*/ 1865376 w 7454190"/>
                  <a:gd name="connsiteY5" fmla="*/ 2239857 h 3563909"/>
                  <a:gd name="connsiteX6" fmla="*/ 2038831 w 7454190"/>
                  <a:gd name="connsiteY6" fmla="*/ 1876364 h 3563909"/>
                  <a:gd name="connsiteX7" fmla="*/ 3457980 w 7454190"/>
                  <a:gd name="connsiteY7" fmla="*/ 1890995 h 3563909"/>
                  <a:gd name="connsiteX8" fmla="*/ 2443277 w 7454190"/>
                  <a:gd name="connsiteY8" fmla="*/ 491525 h 3563909"/>
                  <a:gd name="connsiteX9" fmla="*/ 3043123 w 7454190"/>
                  <a:gd name="connsiteY9" fmla="*/ 1407 h 3563909"/>
                  <a:gd name="connsiteX10" fmla="*/ 3803904 w 7454190"/>
                  <a:gd name="connsiteY10" fmla="*/ 396427 h 3563909"/>
                  <a:gd name="connsiteX11" fmla="*/ 4586631 w 7454190"/>
                  <a:gd name="connsiteY11" fmla="*/ 23352 h 3563909"/>
                  <a:gd name="connsiteX12" fmla="*/ 5171847 w 7454190"/>
                  <a:gd name="connsiteY12" fmla="*/ 484210 h 3563909"/>
                  <a:gd name="connsiteX13" fmla="*/ 4140402 w 7454190"/>
                  <a:gd name="connsiteY13" fmla="*/ 1881414 h 3563909"/>
                  <a:gd name="connsiteX14" fmla="*/ 5498920 w 7454190"/>
                  <a:gd name="connsiteY14" fmla="*/ 1898309 h 3563909"/>
                  <a:gd name="connsiteX15" fmla="*/ 5720487 w 7454190"/>
                  <a:gd name="connsiteY15" fmla="*/ 2239857 h 3563909"/>
                  <a:gd name="connsiteX16" fmla="*/ 6005780 w 7454190"/>
                  <a:gd name="connsiteY16" fmla="*/ 1407 h 3563909"/>
                  <a:gd name="connsiteX17" fmla="*/ 6269127 w 7454190"/>
                  <a:gd name="connsiteY17" fmla="*/ 3534648 h 3563909"/>
                  <a:gd name="connsiteX18" fmla="*/ 6590995 w 7454190"/>
                  <a:gd name="connsiteY18" fmla="*/ 1252306 h 3563909"/>
                  <a:gd name="connsiteX19" fmla="*/ 6686093 w 7454190"/>
                  <a:gd name="connsiteY19" fmla="*/ 1896043 h 3563909"/>
                  <a:gd name="connsiteX20" fmla="*/ 7454190 w 7454190"/>
                  <a:gd name="connsiteY20" fmla="*/ 1896044 h 3563909"/>
                  <a:gd name="connsiteX0" fmla="*/ 0 w 7454190"/>
                  <a:gd name="connsiteY0" fmla="*/ 1874097 h 3563909"/>
                  <a:gd name="connsiteX1" fmla="*/ 907085 w 7454190"/>
                  <a:gd name="connsiteY1" fmla="*/ 1866783 h 3563909"/>
                  <a:gd name="connsiteX2" fmla="*/ 1009498 w 7454190"/>
                  <a:gd name="connsiteY2" fmla="*/ 1237676 h 3563909"/>
                  <a:gd name="connsiteX3" fmla="*/ 1294790 w 7454190"/>
                  <a:gd name="connsiteY3" fmla="*/ 3563909 h 3563909"/>
                  <a:gd name="connsiteX4" fmla="*/ 1587398 w 7454190"/>
                  <a:gd name="connsiteY4" fmla="*/ 16037 h 3563909"/>
                  <a:gd name="connsiteX5" fmla="*/ 1865376 w 7454190"/>
                  <a:gd name="connsiteY5" fmla="*/ 2239857 h 3563909"/>
                  <a:gd name="connsiteX6" fmla="*/ 2038831 w 7454190"/>
                  <a:gd name="connsiteY6" fmla="*/ 1876364 h 3563909"/>
                  <a:gd name="connsiteX7" fmla="*/ 3457980 w 7454190"/>
                  <a:gd name="connsiteY7" fmla="*/ 1890995 h 3563909"/>
                  <a:gd name="connsiteX8" fmla="*/ 2443277 w 7454190"/>
                  <a:gd name="connsiteY8" fmla="*/ 491525 h 3563909"/>
                  <a:gd name="connsiteX9" fmla="*/ 3043123 w 7454190"/>
                  <a:gd name="connsiteY9" fmla="*/ 1407 h 3563909"/>
                  <a:gd name="connsiteX10" fmla="*/ 3803904 w 7454190"/>
                  <a:gd name="connsiteY10" fmla="*/ 396427 h 3563909"/>
                  <a:gd name="connsiteX11" fmla="*/ 4586631 w 7454190"/>
                  <a:gd name="connsiteY11" fmla="*/ 23352 h 3563909"/>
                  <a:gd name="connsiteX12" fmla="*/ 5171847 w 7454190"/>
                  <a:gd name="connsiteY12" fmla="*/ 484210 h 3563909"/>
                  <a:gd name="connsiteX13" fmla="*/ 4140402 w 7454190"/>
                  <a:gd name="connsiteY13" fmla="*/ 1881414 h 3563909"/>
                  <a:gd name="connsiteX14" fmla="*/ 5498920 w 7454190"/>
                  <a:gd name="connsiteY14" fmla="*/ 1898309 h 3563909"/>
                  <a:gd name="connsiteX15" fmla="*/ 5720487 w 7454190"/>
                  <a:gd name="connsiteY15" fmla="*/ 2239857 h 3563909"/>
                  <a:gd name="connsiteX16" fmla="*/ 6005780 w 7454190"/>
                  <a:gd name="connsiteY16" fmla="*/ 1407 h 3563909"/>
                  <a:gd name="connsiteX17" fmla="*/ 6269127 w 7454190"/>
                  <a:gd name="connsiteY17" fmla="*/ 3534648 h 3563909"/>
                  <a:gd name="connsiteX18" fmla="*/ 6590995 w 7454190"/>
                  <a:gd name="connsiteY18" fmla="*/ 1252306 h 3563909"/>
                  <a:gd name="connsiteX19" fmla="*/ 6686093 w 7454190"/>
                  <a:gd name="connsiteY19" fmla="*/ 1896043 h 3563909"/>
                  <a:gd name="connsiteX20" fmla="*/ 7454190 w 7454190"/>
                  <a:gd name="connsiteY20" fmla="*/ 1896044 h 3563909"/>
                  <a:gd name="connsiteX0" fmla="*/ 0 w 7454190"/>
                  <a:gd name="connsiteY0" fmla="*/ 1873451 h 3563263"/>
                  <a:gd name="connsiteX1" fmla="*/ 907085 w 7454190"/>
                  <a:gd name="connsiteY1" fmla="*/ 1866137 h 3563263"/>
                  <a:gd name="connsiteX2" fmla="*/ 1009498 w 7454190"/>
                  <a:gd name="connsiteY2" fmla="*/ 1237030 h 3563263"/>
                  <a:gd name="connsiteX3" fmla="*/ 1294790 w 7454190"/>
                  <a:gd name="connsiteY3" fmla="*/ 3563263 h 3563263"/>
                  <a:gd name="connsiteX4" fmla="*/ 1587398 w 7454190"/>
                  <a:gd name="connsiteY4" fmla="*/ 15391 h 3563263"/>
                  <a:gd name="connsiteX5" fmla="*/ 1865376 w 7454190"/>
                  <a:gd name="connsiteY5" fmla="*/ 2239211 h 3563263"/>
                  <a:gd name="connsiteX6" fmla="*/ 2038831 w 7454190"/>
                  <a:gd name="connsiteY6" fmla="*/ 1875718 h 3563263"/>
                  <a:gd name="connsiteX7" fmla="*/ 3457980 w 7454190"/>
                  <a:gd name="connsiteY7" fmla="*/ 1890349 h 3563263"/>
                  <a:gd name="connsiteX8" fmla="*/ 2443277 w 7454190"/>
                  <a:gd name="connsiteY8" fmla="*/ 490879 h 3563263"/>
                  <a:gd name="connsiteX9" fmla="*/ 3043123 w 7454190"/>
                  <a:gd name="connsiteY9" fmla="*/ 761 h 3563263"/>
                  <a:gd name="connsiteX10" fmla="*/ 3803904 w 7454190"/>
                  <a:gd name="connsiteY10" fmla="*/ 395781 h 3563263"/>
                  <a:gd name="connsiteX11" fmla="*/ 4586631 w 7454190"/>
                  <a:gd name="connsiteY11" fmla="*/ 22706 h 3563263"/>
                  <a:gd name="connsiteX12" fmla="*/ 5171847 w 7454190"/>
                  <a:gd name="connsiteY12" fmla="*/ 483564 h 3563263"/>
                  <a:gd name="connsiteX13" fmla="*/ 4140402 w 7454190"/>
                  <a:gd name="connsiteY13" fmla="*/ 1880768 h 3563263"/>
                  <a:gd name="connsiteX14" fmla="*/ 5498920 w 7454190"/>
                  <a:gd name="connsiteY14" fmla="*/ 1897663 h 3563263"/>
                  <a:gd name="connsiteX15" fmla="*/ 5720487 w 7454190"/>
                  <a:gd name="connsiteY15" fmla="*/ 2239211 h 3563263"/>
                  <a:gd name="connsiteX16" fmla="*/ 6005780 w 7454190"/>
                  <a:gd name="connsiteY16" fmla="*/ 761 h 3563263"/>
                  <a:gd name="connsiteX17" fmla="*/ 6269127 w 7454190"/>
                  <a:gd name="connsiteY17" fmla="*/ 3534002 h 3563263"/>
                  <a:gd name="connsiteX18" fmla="*/ 6590995 w 7454190"/>
                  <a:gd name="connsiteY18" fmla="*/ 1251660 h 3563263"/>
                  <a:gd name="connsiteX19" fmla="*/ 6686093 w 7454190"/>
                  <a:gd name="connsiteY19" fmla="*/ 1895397 h 3563263"/>
                  <a:gd name="connsiteX20" fmla="*/ 7454190 w 7454190"/>
                  <a:gd name="connsiteY20" fmla="*/ 1895398 h 3563263"/>
                  <a:gd name="connsiteX0" fmla="*/ 0 w 7454190"/>
                  <a:gd name="connsiteY0" fmla="*/ 1873451 h 3563263"/>
                  <a:gd name="connsiteX1" fmla="*/ 907085 w 7454190"/>
                  <a:gd name="connsiteY1" fmla="*/ 1866137 h 3563263"/>
                  <a:gd name="connsiteX2" fmla="*/ 1009498 w 7454190"/>
                  <a:gd name="connsiteY2" fmla="*/ 1237030 h 3563263"/>
                  <a:gd name="connsiteX3" fmla="*/ 1294790 w 7454190"/>
                  <a:gd name="connsiteY3" fmla="*/ 3563263 h 3563263"/>
                  <a:gd name="connsiteX4" fmla="*/ 1587398 w 7454190"/>
                  <a:gd name="connsiteY4" fmla="*/ 15391 h 3563263"/>
                  <a:gd name="connsiteX5" fmla="*/ 1865376 w 7454190"/>
                  <a:gd name="connsiteY5" fmla="*/ 2239211 h 3563263"/>
                  <a:gd name="connsiteX6" fmla="*/ 2038831 w 7454190"/>
                  <a:gd name="connsiteY6" fmla="*/ 1875718 h 3563263"/>
                  <a:gd name="connsiteX7" fmla="*/ 3457980 w 7454190"/>
                  <a:gd name="connsiteY7" fmla="*/ 1890349 h 3563263"/>
                  <a:gd name="connsiteX8" fmla="*/ 2443277 w 7454190"/>
                  <a:gd name="connsiteY8" fmla="*/ 490879 h 3563263"/>
                  <a:gd name="connsiteX9" fmla="*/ 3043123 w 7454190"/>
                  <a:gd name="connsiteY9" fmla="*/ 761 h 3563263"/>
                  <a:gd name="connsiteX10" fmla="*/ 3803904 w 7454190"/>
                  <a:gd name="connsiteY10" fmla="*/ 395781 h 3563263"/>
                  <a:gd name="connsiteX11" fmla="*/ 4586631 w 7454190"/>
                  <a:gd name="connsiteY11" fmla="*/ 22706 h 3563263"/>
                  <a:gd name="connsiteX12" fmla="*/ 5171847 w 7454190"/>
                  <a:gd name="connsiteY12" fmla="*/ 483564 h 3563263"/>
                  <a:gd name="connsiteX13" fmla="*/ 4140402 w 7454190"/>
                  <a:gd name="connsiteY13" fmla="*/ 1880768 h 3563263"/>
                  <a:gd name="connsiteX14" fmla="*/ 5498920 w 7454190"/>
                  <a:gd name="connsiteY14" fmla="*/ 1897663 h 3563263"/>
                  <a:gd name="connsiteX15" fmla="*/ 5720487 w 7454190"/>
                  <a:gd name="connsiteY15" fmla="*/ 2239211 h 3563263"/>
                  <a:gd name="connsiteX16" fmla="*/ 6005780 w 7454190"/>
                  <a:gd name="connsiteY16" fmla="*/ 761 h 3563263"/>
                  <a:gd name="connsiteX17" fmla="*/ 6269127 w 7454190"/>
                  <a:gd name="connsiteY17" fmla="*/ 3534002 h 3563263"/>
                  <a:gd name="connsiteX18" fmla="*/ 6590995 w 7454190"/>
                  <a:gd name="connsiteY18" fmla="*/ 1251660 h 3563263"/>
                  <a:gd name="connsiteX19" fmla="*/ 6686093 w 7454190"/>
                  <a:gd name="connsiteY19" fmla="*/ 1895397 h 3563263"/>
                  <a:gd name="connsiteX20" fmla="*/ 7454190 w 7454190"/>
                  <a:gd name="connsiteY20" fmla="*/ 1895398 h 3563263"/>
                  <a:gd name="connsiteX0" fmla="*/ 0 w 7454190"/>
                  <a:gd name="connsiteY0" fmla="*/ 1873451 h 3563263"/>
                  <a:gd name="connsiteX1" fmla="*/ 907085 w 7454190"/>
                  <a:gd name="connsiteY1" fmla="*/ 1866137 h 3563263"/>
                  <a:gd name="connsiteX2" fmla="*/ 1009498 w 7454190"/>
                  <a:gd name="connsiteY2" fmla="*/ 1237030 h 3563263"/>
                  <a:gd name="connsiteX3" fmla="*/ 1294790 w 7454190"/>
                  <a:gd name="connsiteY3" fmla="*/ 3563263 h 3563263"/>
                  <a:gd name="connsiteX4" fmla="*/ 1587398 w 7454190"/>
                  <a:gd name="connsiteY4" fmla="*/ 15391 h 3563263"/>
                  <a:gd name="connsiteX5" fmla="*/ 1865376 w 7454190"/>
                  <a:gd name="connsiteY5" fmla="*/ 2239211 h 3563263"/>
                  <a:gd name="connsiteX6" fmla="*/ 2038831 w 7454190"/>
                  <a:gd name="connsiteY6" fmla="*/ 1875718 h 3563263"/>
                  <a:gd name="connsiteX7" fmla="*/ 3457980 w 7454190"/>
                  <a:gd name="connsiteY7" fmla="*/ 1890349 h 3563263"/>
                  <a:gd name="connsiteX8" fmla="*/ 2443277 w 7454190"/>
                  <a:gd name="connsiteY8" fmla="*/ 490879 h 3563263"/>
                  <a:gd name="connsiteX9" fmla="*/ 3043123 w 7454190"/>
                  <a:gd name="connsiteY9" fmla="*/ 761 h 3563263"/>
                  <a:gd name="connsiteX10" fmla="*/ 3803904 w 7454190"/>
                  <a:gd name="connsiteY10" fmla="*/ 395781 h 3563263"/>
                  <a:gd name="connsiteX11" fmla="*/ 4586631 w 7454190"/>
                  <a:gd name="connsiteY11" fmla="*/ 22706 h 3563263"/>
                  <a:gd name="connsiteX12" fmla="*/ 5171847 w 7454190"/>
                  <a:gd name="connsiteY12" fmla="*/ 483564 h 3563263"/>
                  <a:gd name="connsiteX13" fmla="*/ 4140402 w 7454190"/>
                  <a:gd name="connsiteY13" fmla="*/ 1880768 h 3563263"/>
                  <a:gd name="connsiteX14" fmla="*/ 5498920 w 7454190"/>
                  <a:gd name="connsiteY14" fmla="*/ 1897663 h 3563263"/>
                  <a:gd name="connsiteX15" fmla="*/ 5720487 w 7454190"/>
                  <a:gd name="connsiteY15" fmla="*/ 2239211 h 3563263"/>
                  <a:gd name="connsiteX16" fmla="*/ 6005780 w 7454190"/>
                  <a:gd name="connsiteY16" fmla="*/ 761 h 3563263"/>
                  <a:gd name="connsiteX17" fmla="*/ 6269127 w 7454190"/>
                  <a:gd name="connsiteY17" fmla="*/ 3534002 h 3563263"/>
                  <a:gd name="connsiteX18" fmla="*/ 6590995 w 7454190"/>
                  <a:gd name="connsiteY18" fmla="*/ 1251660 h 3563263"/>
                  <a:gd name="connsiteX19" fmla="*/ 6686093 w 7454190"/>
                  <a:gd name="connsiteY19" fmla="*/ 1895397 h 3563263"/>
                  <a:gd name="connsiteX20" fmla="*/ 7454190 w 7454190"/>
                  <a:gd name="connsiteY20" fmla="*/ 1895398 h 3563263"/>
                  <a:gd name="connsiteX0" fmla="*/ 0 w 9049317"/>
                  <a:gd name="connsiteY0" fmla="*/ 1873451 h 3563263"/>
                  <a:gd name="connsiteX1" fmla="*/ 907085 w 9049317"/>
                  <a:gd name="connsiteY1" fmla="*/ 1866137 h 3563263"/>
                  <a:gd name="connsiteX2" fmla="*/ 1009498 w 9049317"/>
                  <a:gd name="connsiteY2" fmla="*/ 1237030 h 3563263"/>
                  <a:gd name="connsiteX3" fmla="*/ 1294790 w 9049317"/>
                  <a:gd name="connsiteY3" fmla="*/ 3563263 h 3563263"/>
                  <a:gd name="connsiteX4" fmla="*/ 1587398 w 9049317"/>
                  <a:gd name="connsiteY4" fmla="*/ 15391 h 3563263"/>
                  <a:gd name="connsiteX5" fmla="*/ 1865376 w 9049317"/>
                  <a:gd name="connsiteY5" fmla="*/ 2239211 h 3563263"/>
                  <a:gd name="connsiteX6" fmla="*/ 2038831 w 9049317"/>
                  <a:gd name="connsiteY6" fmla="*/ 1875718 h 3563263"/>
                  <a:gd name="connsiteX7" fmla="*/ 3457980 w 9049317"/>
                  <a:gd name="connsiteY7" fmla="*/ 1890349 h 3563263"/>
                  <a:gd name="connsiteX8" fmla="*/ 2443277 w 9049317"/>
                  <a:gd name="connsiteY8" fmla="*/ 490879 h 3563263"/>
                  <a:gd name="connsiteX9" fmla="*/ 3043123 w 9049317"/>
                  <a:gd name="connsiteY9" fmla="*/ 761 h 3563263"/>
                  <a:gd name="connsiteX10" fmla="*/ 3803904 w 9049317"/>
                  <a:gd name="connsiteY10" fmla="*/ 395781 h 3563263"/>
                  <a:gd name="connsiteX11" fmla="*/ 4586631 w 9049317"/>
                  <a:gd name="connsiteY11" fmla="*/ 22706 h 3563263"/>
                  <a:gd name="connsiteX12" fmla="*/ 5171847 w 9049317"/>
                  <a:gd name="connsiteY12" fmla="*/ 483564 h 3563263"/>
                  <a:gd name="connsiteX13" fmla="*/ 4140402 w 9049317"/>
                  <a:gd name="connsiteY13" fmla="*/ 1880768 h 3563263"/>
                  <a:gd name="connsiteX14" fmla="*/ 5498920 w 9049317"/>
                  <a:gd name="connsiteY14" fmla="*/ 1897663 h 3563263"/>
                  <a:gd name="connsiteX15" fmla="*/ 5720487 w 9049317"/>
                  <a:gd name="connsiteY15" fmla="*/ 2239211 h 3563263"/>
                  <a:gd name="connsiteX16" fmla="*/ 6005780 w 9049317"/>
                  <a:gd name="connsiteY16" fmla="*/ 761 h 3563263"/>
                  <a:gd name="connsiteX17" fmla="*/ 6269127 w 9049317"/>
                  <a:gd name="connsiteY17" fmla="*/ 3534002 h 3563263"/>
                  <a:gd name="connsiteX18" fmla="*/ 6590995 w 9049317"/>
                  <a:gd name="connsiteY18" fmla="*/ 1251660 h 3563263"/>
                  <a:gd name="connsiteX19" fmla="*/ 6686093 w 9049317"/>
                  <a:gd name="connsiteY19" fmla="*/ 1895397 h 3563263"/>
                  <a:gd name="connsiteX20" fmla="*/ 9049317 w 9049317"/>
                  <a:gd name="connsiteY20" fmla="*/ 1903256 h 3563263"/>
                  <a:gd name="connsiteX0" fmla="*/ 0 w 9151469"/>
                  <a:gd name="connsiteY0" fmla="*/ 1873451 h 3563263"/>
                  <a:gd name="connsiteX1" fmla="*/ 907085 w 9151469"/>
                  <a:gd name="connsiteY1" fmla="*/ 1866137 h 3563263"/>
                  <a:gd name="connsiteX2" fmla="*/ 1009498 w 9151469"/>
                  <a:gd name="connsiteY2" fmla="*/ 1237030 h 3563263"/>
                  <a:gd name="connsiteX3" fmla="*/ 1294790 w 9151469"/>
                  <a:gd name="connsiteY3" fmla="*/ 3563263 h 3563263"/>
                  <a:gd name="connsiteX4" fmla="*/ 1587398 w 9151469"/>
                  <a:gd name="connsiteY4" fmla="*/ 15391 h 3563263"/>
                  <a:gd name="connsiteX5" fmla="*/ 1865376 w 9151469"/>
                  <a:gd name="connsiteY5" fmla="*/ 2239211 h 3563263"/>
                  <a:gd name="connsiteX6" fmla="*/ 2038831 w 9151469"/>
                  <a:gd name="connsiteY6" fmla="*/ 1875718 h 3563263"/>
                  <a:gd name="connsiteX7" fmla="*/ 3457980 w 9151469"/>
                  <a:gd name="connsiteY7" fmla="*/ 1890349 h 3563263"/>
                  <a:gd name="connsiteX8" fmla="*/ 2443277 w 9151469"/>
                  <a:gd name="connsiteY8" fmla="*/ 490879 h 3563263"/>
                  <a:gd name="connsiteX9" fmla="*/ 3043123 w 9151469"/>
                  <a:gd name="connsiteY9" fmla="*/ 761 h 3563263"/>
                  <a:gd name="connsiteX10" fmla="*/ 3803904 w 9151469"/>
                  <a:gd name="connsiteY10" fmla="*/ 395781 h 3563263"/>
                  <a:gd name="connsiteX11" fmla="*/ 4586631 w 9151469"/>
                  <a:gd name="connsiteY11" fmla="*/ 22706 h 3563263"/>
                  <a:gd name="connsiteX12" fmla="*/ 5171847 w 9151469"/>
                  <a:gd name="connsiteY12" fmla="*/ 483564 h 3563263"/>
                  <a:gd name="connsiteX13" fmla="*/ 4140402 w 9151469"/>
                  <a:gd name="connsiteY13" fmla="*/ 1880768 h 3563263"/>
                  <a:gd name="connsiteX14" fmla="*/ 5498920 w 9151469"/>
                  <a:gd name="connsiteY14" fmla="*/ 1897663 h 3563263"/>
                  <a:gd name="connsiteX15" fmla="*/ 5720487 w 9151469"/>
                  <a:gd name="connsiteY15" fmla="*/ 2239211 h 3563263"/>
                  <a:gd name="connsiteX16" fmla="*/ 6005780 w 9151469"/>
                  <a:gd name="connsiteY16" fmla="*/ 761 h 3563263"/>
                  <a:gd name="connsiteX17" fmla="*/ 6269127 w 9151469"/>
                  <a:gd name="connsiteY17" fmla="*/ 3534002 h 3563263"/>
                  <a:gd name="connsiteX18" fmla="*/ 6590995 w 9151469"/>
                  <a:gd name="connsiteY18" fmla="*/ 1251660 h 3563263"/>
                  <a:gd name="connsiteX19" fmla="*/ 6686093 w 9151469"/>
                  <a:gd name="connsiteY19" fmla="*/ 1895397 h 3563263"/>
                  <a:gd name="connsiteX20" fmla="*/ 9151469 w 9151469"/>
                  <a:gd name="connsiteY20" fmla="*/ 1903256 h 3563263"/>
                  <a:gd name="connsiteX0" fmla="*/ 0 w 9088607"/>
                  <a:gd name="connsiteY0" fmla="*/ 1873451 h 3563263"/>
                  <a:gd name="connsiteX1" fmla="*/ 907085 w 9088607"/>
                  <a:gd name="connsiteY1" fmla="*/ 1866137 h 3563263"/>
                  <a:gd name="connsiteX2" fmla="*/ 1009498 w 9088607"/>
                  <a:gd name="connsiteY2" fmla="*/ 1237030 h 3563263"/>
                  <a:gd name="connsiteX3" fmla="*/ 1294790 w 9088607"/>
                  <a:gd name="connsiteY3" fmla="*/ 3563263 h 3563263"/>
                  <a:gd name="connsiteX4" fmla="*/ 1587398 w 9088607"/>
                  <a:gd name="connsiteY4" fmla="*/ 15391 h 3563263"/>
                  <a:gd name="connsiteX5" fmla="*/ 1865376 w 9088607"/>
                  <a:gd name="connsiteY5" fmla="*/ 2239211 h 3563263"/>
                  <a:gd name="connsiteX6" fmla="*/ 2038831 w 9088607"/>
                  <a:gd name="connsiteY6" fmla="*/ 1875718 h 3563263"/>
                  <a:gd name="connsiteX7" fmla="*/ 3457980 w 9088607"/>
                  <a:gd name="connsiteY7" fmla="*/ 1890349 h 3563263"/>
                  <a:gd name="connsiteX8" fmla="*/ 2443277 w 9088607"/>
                  <a:gd name="connsiteY8" fmla="*/ 490879 h 3563263"/>
                  <a:gd name="connsiteX9" fmla="*/ 3043123 w 9088607"/>
                  <a:gd name="connsiteY9" fmla="*/ 761 h 3563263"/>
                  <a:gd name="connsiteX10" fmla="*/ 3803904 w 9088607"/>
                  <a:gd name="connsiteY10" fmla="*/ 395781 h 3563263"/>
                  <a:gd name="connsiteX11" fmla="*/ 4586631 w 9088607"/>
                  <a:gd name="connsiteY11" fmla="*/ 22706 h 3563263"/>
                  <a:gd name="connsiteX12" fmla="*/ 5171847 w 9088607"/>
                  <a:gd name="connsiteY12" fmla="*/ 483564 h 3563263"/>
                  <a:gd name="connsiteX13" fmla="*/ 4140402 w 9088607"/>
                  <a:gd name="connsiteY13" fmla="*/ 1880768 h 3563263"/>
                  <a:gd name="connsiteX14" fmla="*/ 5498920 w 9088607"/>
                  <a:gd name="connsiteY14" fmla="*/ 1897663 h 3563263"/>
                  <a:gd name="connsiteX15" fmla="*/ 5720487 w 9088607"/>
                  <a:gd name="connsiteY15" fmla="*/ 2239211 h 3563263"/>
                  <a:gd name="connsiteX16" fmla="*/ 6005780 w 9088607"/>
                  <a:gd name="connsiteY16" fmla="*/ 761 h 3563263"/>
                  <a:gd name="connsiteX17" fmla="*/ 6269127 w 9088607"/>
                  <a:gd name="connsiteY17" fmla="*/ 3534002 h 3563263"/>
                  <a:gd name="connsiteX18" fmla="*/ 6590995 w 9088607"/>
                  <a:gd name="connsiteY18" fmla="*/ 1251660 h 3563263"/>
                  <a:gd name="connsiteX19" fmla="*/ 6686093 w 9088607"/>
                  <a:gd name="connsiteY19" fmla="*/ 1895397 h 3563263"/>
                  <a:gd name="connsiteX20" fmla="*/ 9088607 w 9088607"/>
                  <a:gd name="connsiteY20" fmla="*/ 1903256 h 3563263"/>
                  <a:gd name="connsiteX0" fmla="*/ 0 w 10526578"/>
                  <a:gd name="connsiteY0" fmla="*/ 1881309 h 3563263"/>
                  <a:gd name="connsiteX1" fmla="*/ 2345056 w 10526578"/>
                  <a:gd name="connsiteY1" fmla="*/ 1866137 h 3563263"/>
                  <a:gd name="connsiteX2" fmla="*/ 2447469 w 10526578"/>
                  <a:gd name="connsiteY2" fmla="*/ 1237030 h 3563263"/>
                  <a:gd name="connsiteX3" fmla="*/ 2732761 w 10526578"/>
                  <a:gd name="connsiteY3" fmla="*/ 3563263 h 3563263"/>
                  <a:gd name="connsiteX4" fmla="*/ 3025369 w 10526578"/>
                  <a:gd name="connsiteY4" fmla="*/ 15391 h 3563263"/>
                  <a:gd name="connsiteX5" fmla="*/ 3303347 w 10526578"/>
                  <a:gd name="connsiteY5" fmla="*/ 2239211 h 3563263"/>
                  <a:gd name="connsiteX6" fmla="*/ 3476802 w 10526578"/>
                  <a:gd name="connsiteY6" fmla="*/ 1875718 h 3563263"/>
                  <a:gd name="connsiteX7" fmla="*/ 4895951 w 10526578"/>
                  <a:gd name="connsiteY7" fmla="*/ 1890349 h 3563263"/>
                  <a:gd name="connsiteX8" fmla="*/ 3881248 w 10526578"/>
                  <a:gd name="connsiteY8" fmla="*/ 490879 h 3563263"/>
                  <a:gd name="connsiteX9" fmla="*/ 4481094 w 10526578"/>
                  <a:gd name="connsiteY9" fmla="*/ 761 h 3563263"/>
                  <a:gd name="connsiteX10" fmla="*/ 5241875 w 10526578"/>
                  <a:gd name="connsiteY10" fmla="*/ 395781 h 3563263"/>
                  <a:gd name="connsiteX11" fmla="*/ 6024602 w 10526578"/>
                  <a:gd name="connsiteY11" fmla="*/ 22706 h 3563263"/>
                  <a:gd name="connsiteX12" fmla="*/ 6609818 w 10526578"/>
                  <a:gd name="connsiteY12" fmla="*/ 483564 h 3563263"/>
                  <a:gd name="connsiteX13" fmla="*/ 5578373 w 10526578"/>
                  <a:gd name="connsiteY13" fmla="*/ 1880768 h 3563263"/>
                  <a:gd name="connsiteX14" fmla="*/ 6936891 w 10526578"/>
                  <a:gd name="connsiteY14" fmla="*/ 1897663 h 3563263"/>
                  <a:gd name="connsiteX15" fmla="*/ 7158458 w 10526578"/>
                  <a:gd name="connsiteY15" fmla="*/ 2239211 h 3563263"/>
                  <a:gd name="connsiteX16" fmla="*/ 7443751 w 10526578"/>
                  <a:gd name="connsiteY16" fmla="*/ 761 h 3563263"/>
                  <a:gd name="connsiteX17" fmla="*/ 7707098 w 10526578"/>
                  <a:gd name="connsiteY17" fmla="*/ 3534002 h 3563263"/>
                  <a:gd name="connsiteX18" fmla="*/ 8028966 w 10526578"/>
                  <a:gd name="connsiteY18" fmla="*/ 1251660 h 3563263"/>
                  <a:gd name="connsiteX19" fmla="*/ 8124064 w 10526578"/>
                  <a:gd name="connsiteY19" fmla="*/ 1895397 h 3563263"/>
                  <a:gd name="connsiteX20" fmla="*/ 10526578 w 10526578"/>
                  <a:gd name="connsiteY20" fmla="*/ 1903256 h 3563263"/>
                  <a:gd name="connsiteX0" fmla="*/ 0 w 12297880"/>
                  <a:gd name="connsiteY0" fmla="*/ 1881309 h 3563263"/>
                  <a:gd name="connsiteX1" fmla="*/ 2345056 w 12297880"/>
                  <a:gd name="connsiteY1" fmla="*/ 1866137 h 3563263"/>
                  <a:gd name="connsiteX2" fmla="*/ 2447469 w 12297880"/>
                  <a:gd name="connsiteY2" fmla="*/ 1237030 h 3563263"/>
                  <a:gd name="connsiteX3" fmla="*/ 2732761 w 12297880"/>
                  <a:gd name="connsiteY3" fmla="*/ 3563263 h 3563263"/>
                  <a:gd name="connsiteX4" fmla="*/ 3025369 w 12297880"/>
                  <a:gd name="connsiteY4" fmla="*/ 15391 h 3563263"/>
                  <a:gd name="connsiteX5" fmla="*/ 3303347 w 12297880"/>
                  <a:gd name="connsiteY5" fmla="*/ 2239211 h 3563263"/>
                  <a:gd name="connsiteX6" fmla="*/ 3476802 w 12297880"/>
                  <a:gd name="connsiteY6" fmla="*/ 1875718 h 3563263"/>
                  <a:gd name="connsiteX7" fmla="*/ 4895951 w 12297880"/>
                  <a:gd name="connsiteY7" fmla="*/ 1890349 h 3563263"/>
                  <a:gd name="connsiteX8" fmla="*/ 3881248 w 12297880"/>
                  <a:gd name="connsiteY8" fmla="*/ 490879 h 3563263"/>
                  <a:gd name="connsiteX9" fmla="*/ 4481094 w 12297880"/>
                  <a:gd name="connsiteY9" fmla="*/ 761 h 3563263"/>
                  <a:gd name="connsiteX10" fmla="*/ 5241875 w 12297880"/>
                  <a:gd name="connsiteY10" fmla="*/ 395781 h 3563263"/>
                  <a:gd name="connsiteX11" fmla="*/ 6024602 w 12297880"/>
                  <a:gd name="connsiteY11" fmla="*/ 22706 h 3563263"/>
                  <a:gd name="connsiteX12" fmla="*/ 6609818 w 12297880"/>
                  <a:gd name="connsiteY12" fmla="*/ 483564 h 3563263"/>
                  <a:gd name="connsiteX13" fmla="*/ 5578373 w 12297880"/>
                  <a:gd name="connsiteY13" fmla="*/ 1880768 h 3563263"/>
                  <a:gd name="connsiteX14" fmla="*/ 6936891 w 12297880"/>
                  <a:gd name="connsiteY14" fmla="*/ 1897663 h 3563263"/>
                  <a:gd name="connsiteX15" fmla="*/ 7158458 w 12297880"/>
                  <a:gd name="connsiteY15" fmla="*/ 2239211 h 3563263"/>
                  <a:gd name="connsiteX16" fmla="*/ 7443751 w 12297880"/>
                  <a:gd name="connsiteY16" fmla="*/ 761 h 3563263"/>
                  <a:gd name="connsiteX17" fmla="*/ 7707098 w 12297880"/>
                  <a:gd name="connsiteY17" fmla="*/ 3534002 h 3563263"/>
                  <a:gd name="connsiteX18" fmla="*/ 8028966 w 12297880"/>
                  <a:gd name="connsiteY18" fmla="*/ 1251660 h 3563263"/>
                  <a:gd name="connsiteX19" fmla="*/ 8124064 w 12297880"/>
                  <a:gd name="connsiteY19" fmla="*/ 1895397 h 3563263"/>
                  <a:gd name="connsiteX20" fmla="*/ 12297880 w 12297880"/>
                  <a:gd name="connsiteY20" fmla="*/ 1863893 h 3563263"/>
                  <a:gd name="connsiteX0" fmla="*/ 0 w 12276608"/>
                  <a:gd name="connsiteY0" fmla="*/ 1881309 h 3563263"/>
                  <a:gd name="connsiteX1" fmla="*/ 2345056 w 12276608"/>
                  <a:gd name="connsiteY1" fmla="*/ 1866137 h 3563263"/>
                  <a:gd name="connsiteX2" fmla="*/ 2447469 w 12276608"/>
                  <a:gd name="connsiteY2" fmla="*/ 1237030 h 3563263"/>
                  <a:gd name="connsiteX3" fmla="*/ 2732761 w 12276608"/>
                  <a:gd name="connsiteY3" fmla="*/ 3563263 h 3563263"/>
                  <a:gd name="connsiteX4" fmla="*/ 3025369 w 12276608"/>
                  <a:gd name="connsiteY4" fmla="*/ 15391 h 3563263"/>
                  <a:gd name="connsiteX5" fmla="*/ 3303347 w 12276608"/>
                  <a:gd name="connsiteY5" fmla="*/ 2239211 h 3563263"/>
                  <a:gd name="connsiteX6" fmla="*/ 3476802 w 12276608"/>
                  <a:gd name="connsiteY6" fmla="*/ 1875718 h 3563263"/>
                  <a:gd name="connsiteX7" fmla="*/ 4895951 w 12276608"/>
                  <a:gd name="connsiteY7" fmla="*/ 1890349 h 3563263"/>
                  <a:gd name="connsiteX8" fmla="*/ 3881248 w 12276608"/>
                  <a:gd name="connsiteY8" fmla="*/ 490879 h 3563263"/>
                  <a:gd name="connsiteX9" fmla="*/ 4481094 w 12276608"/>
                  <a:gd name="connsiteY9" fmla="*/ 761 h 3563263"/>
                  <a:gd name="connsiteX10" fmla="*/ 5241875 w 12276608"/>
                  <a:gd name="connsiteY10" fmla="*/ 395781 h 3563263"/>
                  <a:gd name="connsiteX11" fmla="*/ 6024602 w 12276608"/>
                  <a:gd name="connsiteY11" fmla="*/ 22706 h 3563263"/>
                  <a:gd name="connsiteX12" fmla="*/ 6609818 w 12276608"/>
                  <a:gd name="connsiteY12" fmla="*/ 483564 h 3563263"/>
                  <a:gd name="connsiteX13" fmla="*/ 5578373 w 12276608"/>
                  <a:gd name="connsiteY13" fmla="*/ 1880768 h 3563263"/>
                  <a:gd name="connsiteX14" fmla="*/ 6936891 w 12276608"/>
                  <a:gd name="connsiteY14" fmla="*/ 1897663 h 3563263"/>
                  <a:gd name="connsiteX15" fmla="*/ 7158458 w 12276608"/>
                  <a:gd name="connsiteY15" fmla="*/ 2239211 h 3563263"/>
                  <a:gd name="connsiteX16" fmla="*/ 7443751 w 12276608"/>
                  <a:gd name="connsiteY16" fmla="*/ 761 h 3563263"/>
                  <a:gd name="connsiteX17" fmla="*/ 7707098 w 12276608"/>
                  <a:gd name="connsiteY17" fmla="*/ 3534002 h 3563263"/>
                  <a:gd name="connsiteX18" fmla="*/ 8028966 w 12276608"/>
                  <a:gd name="connsiteY18" fmla="*/ 1251660 h 3563263"/>
                  <a:gd name="connsiteX19" fmla="*/ 8124064 w 12276608"/>
                  <a:gd name="connsiteY19" fmla="*/ 1895397 h 3563263"/>
                  <a:gd name="connsiteX20" fmla="*/ 12276608 w 12276608"/>
                  <a:gd name="connsiteY20" fmla="*/ 1839077 h 3563263"/>
                  <a:gd name="connsiteX0" fmla="*/ 0 w 12276608"/>
                  <a:gd name="connsiteY0" fmla="*/ 1881309 h 3563263"/>
                  <a:gd name="connsiteX1" fmla="*/ 2345056 w 12276608"/>
                  <a:gd name="connsiteY1" fmla="*/ 1866137 h 3563263"/>
                  <a:gd name="connsiteX2" fmla="*/ 2447469 w 12276608"/>
                  <a:gd name="connsiteY2" fmla="*/ 1237030 h 3563263"/>
                  <a:gd name="connsiteX3" fmla="*/ 2732761 w 12276608"/>
                  <a:gd name="connsiteY3" fmla="*/ 3563263 h 3563263"/>
                  <a:gd name="connsiteX4" fmla="*/ 3025369 w 12276608"/>
                  <a:gd name="connsiteY4" fmla="*/ 15391 h 3563263"/>
                  <a:gd name="connsiteX5" fmla="*/ 3303347 w 12276608"/>
                  <a:gd name="connsiteY5" fmla="*/ 2239211 h 3563263"/>
                  <a:gd name="connsiteX6" fmla="*/ 3476802 w 12276608"/>
                  <a:gd name="connsiteY6" fmla="*/ 1875718 h 3563263"/>
                  <a:gd name="connsiteX7" fmla="*/ 4895951 w 12276608"/>
                  <a:gd name="connsiteY7" fmla="*/ 1890349 h 3563263"/>
                  <a:gd name="connsiteX8" fmla="*/ 3881248 w 12276608"/>
                  <a:gd name="connsiteY8" fmla="*/ 490879 h 3563263"/>
                  <a:gd name="connsiteX9" fmla="*/ 4481094 w 12276608"/>
                  <a:gd name="connsiteY9" fmla="*/ 761 h 3563263"/>
                  <a:gd name="connsiteX10" fmla="*/ 5241875 w 12276608"/>
                  <a:gd name="connsiteY10" fmla="*/ 395781 h 3563263"/>
                  <a:gd name="connsiteX11" fmla="*/ 6024602 w 12276608"/>
                  <a:gd name="connsiteY11" fmla="*/ 22706 h 3563263"/>
                  <a:gd name="connsiteX12" fmla="*/ 6609818 w 12276608"/>
                  <a:gd name="connsiteY12" fmla="*/ 483564 h 3563263"/>
                  <a:gd name="connsiteX13" fmla="*/ 5578373 w 12276608"/>
                  <a:gd name="connsiteY13" fmla="*/ 1880768 h 3563263"/>
                  <a:gd name="connsiteX14" fmla="*/ 6936891 w 12276608"/>
                  <a:gd name="connsiteY14" fmla="*/ 1897663 h 3563263"/>
                  <a:gd name="connsiteX15" fmla="*/ 7158458 w 12276608"/>
                  <a:gd name="connsiteY15" fmla="*/ 2239211 h 3563263"/>
                  <a:gd name="connsiteX16" fmla="*/ 7443751 w 12276608"/>
                  <a:gd name="connsiteY16" fmla="*/ 761 h 3563263"/>
                  <a:gd name="connsiteX17" fmla="*/ 7707098 w 12276608"/>
                  <a:gd name="connsiteY17" fmla="*/ 3534002 h 3563263"/>
                  <a:gd name="connsiteX18" fmla="*/ 8028966 w 12276608"/>
                  <a:gd name="connsiteY18" fmla="*/ 1251660 h 3563263"/>
                  <a:gd name="connsiteX19" fmla="*/ 8124064 w 12276608"/>
                  <a:gd name="connsiteY19" fmla="*/ 1895397 h 3563263"/>
                  <a:gd name="connsiteX20" fmla="*/ 12276608 w 12276608"/>
                  <a:gd name="connsiteY20" fmla="*/ 1849713 h 3563263"/>
                  <a:gd name="connsiteX0" fmla="*/ 0 w 12276608"/>
                  <a:gd name="connsiteY0" fmla="*/ 1881309 h 3563263"/>
                  <a:gd name="connsiteX1" fmla="*/ 2345056 w 12276608"/>
                  <a:gd name="connsiteY1" fmla="*/ 1866137 h 3563263"/>
                  <a:gd name="connsiteX2" fmla="*/ 2447469 w 12276608"/>
                  <a:gd name="connsiteY2" fmla="*/ 1237030 h 3563263"/>
                  <a:gd name="connsiteX3" fmla="*/ 2732761 w 12276608"/>
                  <a:gd name="connsiteY3" fmla="*/ 3563263 h 3563263"/>
                  <a:gd name="connsiteX4" fmla="*/ 3025369 w 12276608"/>
                  <a:gd name="connsiteY4" fmla="*/ 15391 h 3563263"/>
                  <a:gd name="connsiteX5" fmla="*/ 3303347 w 12276608"/>
                  <a:gd name="connsiteY5" fmla="*/ 2239211 h 3563263"/>
                  <a:gd name="connsiteX6" fmla="*/ 3476802 w 12276608"/>
                  <a:gd name="connsiteY6" fmla="*/ 1875718 h 3563263"/>
                  <a:gd name="connsiteX7" fmla="*/ 4895951 w 12276608"/>
                  <a:gd name="connsiteY7" fmla="*/ 1890349 h 3563263"/>
                  <a:gd name="connsiteX8" fmla="*/ 3881248 w 12276608"/>
                  <a:gd name="connsiteY8" fmla="*/ 490879 h 3563263"/>
                  <a:gd name="connsiteX9" fmla="*/ 4481094 w 12276608"/>
                  <a:gd name="connsiteY9" fmla="*/ 761 h 3563263"/>
                  <a:gd name="connsiteX10" fmla="*/ 5241875 w 12276608"/>
                  <a:gd name="connsiteY10" fmla="*/ 395781 h 3563263"/>
                  <a:gd name="connsiteX11" fmla="*/ 6024602 w 12276608"/>
                  <a:gd name="connsiteY11" fmla="*/ 22706 h 3563263"/>
                  <a:gd name="connsiteX12" fmla="*/ 6609818 w 12276608"/>
                  <a:gd name="connsiteY12" fmla="*/ 483564 h 3563263"/>
                  <a:gd name="connsiteX13" fmla="*/ 5578373 w 12276608"/>
                  <a:gd name="connsiteY13" fmla="*/ 1880768 h 3563263"/>
                  <a:gd name="connsiteX14" fmla="*/ 6936891 w 12276608"/>
                  <a:gd name="connsiteY14" fmla="*/ 1897663 h 3563263"/>
                  <a:gd name="connsiteX15" fmla="*/ 7158458 w 12276608"/>
                  <a:gd name="connsiteY15" fmla="*/ 2239211 h 3563263"/>
                  <a:gd name="connsiteX16" fmla="*/ 7443751 w 12276608"/>
                  <a:gd name="connsiteY16" fmla="*/ 761 h 3563263"/>
                  <a:gd name="connsiteX17" fmla="*/ 7707098 w 12276608"/>
                  <a:gd name="connsiteY17" fmla="*/ 3534002 h 3563263"/>
                  <a:gd name="connsiteX18" fmla="*/ 8028966 w 12276608"/>
                  <a:gd name="connsiteY18" fmla="*/ 1251660 h 3563263"/>
                  <a:gd name="connsiteX19" fmla="*/ 8145337 w 12276608"/>
                  <a:gd name="connsiteY19" fmla="*/ 1849308 h 3563263"/>
                  <a:gd name="connsiteX20" fmla="*/ 12276608 w 12276608"/>
                  <a:gd name="connsiteY20" fmla="*/ 1849713 h 3563263"/>
                  <a:gd name="connsiteX0" fmla="*/ 0 w 12276608"/>
                  <a:gd name="connsiteY0" fmla="*/ 1881309 h 3563263"/>
                  <a:gd name="connsiteX1" fmla="*/ 2345056 w 12276608"/>
                  <a:gd name="connsiteY1" fmla="*/ 1866137 h 3563263"/>
                  <a:gd name="connsiteX2" fmla="*/ 2447469 w 12276608"/>
                  <a:gd name="connsiteY2" fmla="*/ 1237030 h 3563263"/>
                  <a:gd name="connsiteX3" fmla="*/ 2732761 w 12276608"/>
                  <a:gd name="connsiteY3" fmla="*/ 3563263 h 3563263"/>
                  <a:gd name="connsiteX4" fmla="*/ 3025369 w 12276608"/>
                  <a:gd name="connsiteY4" fmla="*/ 15391 h 3563263"/>
                  <a:gd name="connsiteX5" fmla="*/ 3303347 w 12276608"/>
                  <a:gd name="connsiteY5" fmla="*/ 2239211 h 3563263"/>
                  <a:gd name="connsiteX6" fmla="*/ 3476802 w 12276608"/>
                  <a:gd name="connsiteY6" fmla="*/ 1875718 h 3563263"/>
                  <a:gd name="connsiteX7" fmla="*/ 4895951 w 12276608"/>
                  <a:gd name="connsiteY7" fmla="*/ 1890349 h 3563263"/>
                  <a:gd name="connsiteX8" fmla="*/ 3881248 w 12276608"/>
                  <a:gd name="connsiteY8" fmla="*/ 490879 h 3563263"/>
                  <a:gd name="connsiteX9" fmla="*/ 4481094 w 12276608"/>
                  <a:gd name="connsiteY9" fmla="*/ 761 h 3563263"/>
                  <a:gd name="connsiteX10" fmla="*/ 5241875 w 12276608"/>
                  <a:gd name="connsiteY10" fmla="*/ 395781 h 3563263"/>
                  <a:gd name="connsiteX11" fmla="*/ 6024602 w 12276608"/>
                  <a:gd name="connsiteY11" fmla="*/ 22706 h 3563263"/>
                  <a:gd name="connsiteX12" fmla="*/ 6609818 w 12276608"/>
                  <a:gd name="connsiteY12" fmla="*/ 483564 h 3563263"/>
                  <a:gd name="connsiteX13" fmla="*/ 5578373 w 12276608"/>
                  <a:gd name="connsiteY13" fmla="*/ 1880768 h 3563263"/>
                  <a:gd name="connsiteX14" fmla="*/ 6954618 w 12276608"/>
                  <a:gd name="connsiteY14" fmla="*/ 1851575 h 3563263"/>
                  <a:gd name="connsiteX15" fmla="*/ 7158458 w 12276608"/>
                  <a:gd name="connsiteY15" fmla="*/ 2239211 h 3563263"/>
                  <a:gd name="connsiteX16" fmla="*/ 7443751 w 12276608"/>
                  <a:gd name="connsiteY16" fmla="*/ 761 h 3563263"/>
                  <a:gd name="connsiteX17" fmla="*/ 7707098 w 12276608"/>
                  <a:gd name="connsiteY17" fmla="*/ 3534002 h 3563263"/>
                  <a:gd name="connsiteX18" fmla="*/ 8028966 w 12276608"/>
                  <a:gd name="connsiteY18" fmla="*/ 1251660 h 3563263"/>
                  <a:gd name="connsiteX19" fmla="*/ 8145337 w 12276608"/>
                  <a:gd name="connsiteY19" fmla="*/ 1849308 h 3563263"/>
                  <a:gd name="connsiteX20" fmla="*/ 12276608 w 12276608"/>
                  <a:gd name="connsiteY20" fmla="*/ 1849713 h 3563263"/>
                  <a:gd name="connsiteX0" fmla="*/ 0 w 12276608"/>
                  <a:gd name="connsiteY0" fmla="*/ 1881309 h 3563263"/>
                  <a:gd name="connsiteX1" fmla="*/ 2345056 w 12276608"/>
                  <a:gd name="connsiteY1" fmla="*/ 1866137 h 3563263"/>
                  <a:gd name="connsiteX2" fmla="*/ 2447469 w 12276608"/>
                  <a:gd name="connsiteY2" fmla="*/ 1237030 h 3563263"/>
                  <a:gd name="connsiteX3" fmla="*/ 2732761 w 12276608"/>
                  <a:gd name="connsiteY3" fmla="*/ 3563263 h 3563263"/>
                  <a:gd name="connsiteX4" fmla="*/ 3025369 w 12276608"/>
                  <a:gd name="connsiteY4" fmla="*/ 15391 h 3563263"/>
                  <a:gd name="connsiteX5" fmla="*/ 3303347 w 12276608"/>
                  <a:gd name="connsiteY5" fmla="*/ 2239211 h 3563263"/>
                  <a:gd name="connsiteX6" fmla="*/ 3476802 w 12276608"/>
                  <a:gd name="connsiteY6" fmla="*/ 1875718 h 3563263"/>
                  <a:gd name="connsiteX7" fmla="*/ 4895951 w 12276608"/>
                  <a:gd name="connsiteY7" fmla="*/ 1890349 h 3563263"/>
                  <a:gd name="connsiteX8" fmla="*/ 3881248 w 12276608"/>
                  <a:gd name="connsiteY8" fmla="*/ 490879 h 3563263"/>
                  <a:gd name="connsiteX9" fmla="*/ 4481094 w 12276608"/>
                  <a:gd name="connsiteY9" fmla="*/ 761 h 3563263"/>
                  <a:gd name="connsiteX10" fmla="*/ 5241875 w 12276608"/>
                  <a:gd name="connsiteY10" fmla="*/ 395781 h 3563263"/>
                  <a:gd name="connsiteX11" fmla="*/ 6024602 w 12276608"/>
                  <a:gd name="connsiteY11" fmla="*/ 22706 h 3563263"/>
                  <a:gd name="connsiteX12" fmla="*/ 6609818 w 12276608"/>
                  <a:gd name="connsiteY12" fmla="*/ 483564 h 3563263"/>
                  <a:gd name="connsiteX13" fmla="*/ 5581919 w 12276608"/>
                  <a:gd name="connsiteY13" fmla="*/ 1848861 h 3563263"/>
                  <a:gd name="connsiteX14" fmla="*/ 6954618 w 12276608"/>
                  <a:gd name="connsiteY14" fmla="*/ 1851575 h 3563263"/>
                  <a:gd name="connsiteX15" fmla="*/ 7158458 w 12276608"/>
                  <a:gd name="connsiteY15" fmla="*/ 2239211 h 3563263"/>
                  <a:gd name="connsiteX16" fmla="*/ 7443751 w 12276608"/>
                  <a:gd name="connsiteY16" fmla="*/ 761 h 3563263"/>
                  <a:gd name="connsiteX17" fmla="*/ 7707098 w 12276608"/>
                  <a:gd name="connsiteY17" fmla="*/ 3534002 h 3563263"/>
                  <a:gd name="connsiteX18" fmla="*/ 8028966 w 12276608"/>
                  <a:gd name="connsiteY18" fmla="*/ 1251660 h 3563263"/>
                  <a:gd name="connsiteX19" fmla="*/ 8145337 w 12276608"/>
                  <a:gd name="connsiteY19" fmla="*/ 1849308 h 3563263"/>
                  <a:gd name="connsiteX20" fmla="*/ 12276608 w 12276608"/>
                  <a:gd name="connsiteY20" fmla="*/ 1849713 h 3563263"/>
                  <a:gd name="connsiteX0" fmla="*/ 0 w 12276608"/>
                  <a:gd name="connsiteY0" fmla="*/ 1881309 h 3563263"/>
                  <a:gd name="connsiteX1" fmla="*/ 2345056 w 12276608"/>
                  <a:gd name="connsiteY1" fmla="*/ 1866137 h 3563263"/>
                  <a:gd name="connsiteX2" fmla="*/ 2447469 w 12276608"/>
                  <a:gd name="connsiteY2" fmla="*/ 1237030 h 3563263"/>
                  <a:gd name="connsiteX3" fmla="*/ 2732761 w 12276608"/>
                  <a:gd name="connsiteY3" fmla="*/ 3563263 h 3563263"/>
                  <a:gd name="connsiteX4" fmla="*/ 3025369 w 12276608"/>
                  <a:gd name="connsiteY4" fmla="*/ 15391 h 3563263"/>
                  <a:gd name="connsiteX5" fmla="*/ 3303347 w 12276608"/>
                  <a:gd name="connsiteY5" fmla="*/ 2239211 h 3563263"/>
                  <a:gd name="connsiteX6" fmla="*/ 3476802 w 12276608"/>
                  <a:gd name="connsiteY6" fmla="*/ 1875718 h 3563263"/>
                  <a:gd name="connsiteX7" fmla="*/ 4895951 w 12276608"/>
                  <a:gd name="connsiteY7" fmla="*/ 1890349 h 3563263"/>
                  <a:gd name="connsiteX8" fmla="*/ 3881248 w 12276608"/>
                  <a:gd name="connsiteY8" fmla="*/ 490879 h 3563263"/>
                  <a:gd name="connsiteX9" fmla="*/ 4481094 w 12276608"/>
                  <a:gd name="connsiteY9" fmla="*/ 761 h 3563263"/>
                  <a:gd name="connsiteX10" fmla="*/ 5241875 w 12276608"/>
                  <a:gd name="connsiteY10" fmla="*/ 395781 h 3563263"/>
                  <a:gd name="connsiteX11" fmla="*/ 6024602 w 12276608"/>
                  <a:gd name="connsiteY11" fmla="*/ 22706 h 3563263"/>
                  <a:gd name="connsiteX12" fmla="*/ 6609818 w 12276608"/>
                  <a:gd name="connsiteY12" fmla="*/ 483564 h 3563263"/>
                  <a:gd name="connsiteX13" fmla="*/ 5581919 w 12276608"/>
                  <a:gd name="connsiteY13" fmla="*/ 1848861 h 3563263"/>
                  <a:gd name="connsiteX14" fmla="*/ 6954618 w 12276608"/>
                  <a:gd name="connsiteY14" fmla="*/ 1851575 h 3563263"/>
                  <a:gd name="connsiteX15" fmla="*/ 7158458 w 12276608"/>
                  <a:gd name="connsiteY15" fmla="*/ 2239211 h 3563263"/>
                  <a:gd name="connsiteX16" fmla="*/ 7443751 w 12276608"/>
                  <a:gd name="connsiteY16" fmla="*/ 761 h 3563263"/>
                  <a:gd name="connsiteX17" fmla="*/ 7707098 w 12276608"/>
                  <a:gd name="connsiteY17" fmla="*/ 3534002 h 3563263"/>
                  <a:gd name="connsiteX18" fmla="*/ 8028966 w 12276608"/>
                  <a:gd name="connsiteY18" fmla="*/ 1251660 h 3563263"/>
                  <a:gd name="connsiteX19" fmla="*/ 8145337 w 12276608"/>
                  <a:gd name="connsiteY19" fmla="*/ 1849308 h 3563263"/>
                  <a:gd name="connsiteX20" fmla="*/ 12276608 w 12276608"/>
                  <a:gd name="connsiteY20" fmla="*/ 1849713 h 3563263"/>
                  <a:gd name="connsiteX0" fmla="*/ 0 w 12276608"/>
                  <a:gd name="connsiteY0" fmla="*/ 1881309 h 3563263"/>
                  <a:gd name="connsiteX1" fmla="*/ 2345056 w 12276608"/>
                  <a:gd name="connsiteY1" fmla="*/ 1866137 h 3563263"/>
                  <a:gd name="connsiteX2" fmla="*/ 2447469 w 12276608"/>
                  <a:gd name="connsiteY2" fmla="*/ 1237030 h 3563263"/>
                  <a:gd name="connsiteX3" fmla="*/ 2732761 w 12276608"/>
                  <a:gd name="connsiteY3" fmla="*/ 3563263 h 3563263"/>
                  <a:gd name="connsiteX4" fmla="*/ 3025369 w 12276608"/>
                  <a:gd name="connsiteY4" fmla="*/ 15391 h 3563263"/>
                  <a:gd name="connsiteX5" fmla="*/ 3303347 w 12276608"/>
                  <a:gd name="connsiteY5" fmla="*/ 2239211 h 3563263"/>
                  <a:gd name="connsiteX6" fmla="*/ 3476802 w 12276608"/>
                  <a:gd name="connsiteY6" fmla="*/ 1875718 h 3563263"/>
                  <a:gd name="connsiteX7" fmla="*/ 4895951 w 12276608"/>
                  <a:gd name="connsiteY7" fmla="*/ 1890349 h 3563263"/>
                  <a:gd name="connsiteX8" fmla="*/ 3881248 w 12276608"/>
                  <a:gd name="connsiteY8" fmla="*/ 490879 h 3563263"/>
                  <a:gd name="connsiteX9" fmla="*/ 4481094 w 12276608"/>
                  <a:gd name="connsiteY9" fmla="*/ 761 h 3563263"/>
                  <a:gd name="connsiteX10" fmla="*/ 5241875 w 12276608"/>
                  <a:gd name="connsiteY10" fmla="*/ 395781 h 3563263"/>
                  <a:gd name="connsiteX11" fmla="*/ 6024602 w 12276608"/>
                  <a:gd name="connsiteY11" fmla="*/ 22706 h 3563263"/>
                  <a:gd name="connsiteX12" fmla="*/ 6609818 w 12276608"/>
                  <a:gd name="connsiteY12" fmla="*/ 483564 h 3563263"/>
                  <a:gd name="connsiteX13" fmla="*/ 5581920 w 12276608"/>
                  <a:gd name="connsiteY13" fmla="*/ 1848861 h 3563263"/>
                  <a:gd name="connsiteX14" fmla="*/ 6954618 w 12276608"/>
                  <a:gd name="connsiteY14" fmla="*/ 1851575 h 3563263"/>
                  <a:gd name="connsiteX15" fmla="*/ 7158458 w 12276608"/>
                  <a:gd name="connsiteY15" fmla="*/ 2239211 h 3563263"/>
                  <a:gd name="connsiteX16" fmla="*/ 7443751 w 12276608"/>
                  <a:gd name="connsiteY16" fmla="*/ 761 h 3563263"/>
                  <a:gd name="connsiteX17" fmla="*/ 7707098 w 12276608"/>
                  <a:gd name="connsiteY17" fmla="*/ 3534002 h 3563263"/>
                  <a:gd name="connsiteX18" fmla="*/ 8028966 w 12276608"/>
                  <a:gd name="connsiteY18" fmla="*/ 1251660 h 3563263"/>
                  <a:gd name="connsiteX19" fmla="*/ 8145337 w 12276608"/>
                  <a:gd name="connsiteY19" fmla="*/ 1849308 h 3563263"/>
                  <a:gd name="connsiteX20" fmla="*/ 12276608 w 12276608"/>
                  <a:gd name="connsiteY20" fmla="*/ 1849713 h 3563263"/>
                  <a:gd name="connsiteX0" fmla="*/ 0 w 12276608"/>
                  <a:gd name="connsiteY0" fmla="*/ 1881309 h 3563263"/>
                  <a:gd name="connsiteX1" fmla="*/ 2345056 w 12276608"/>
                  <a:gd name="connsiteY1" fmla="*/ 1866137 h 3563263"/>
                  <a:gd name="connsiteX2" fmla="*/ 2447469 w 12276608"/>
                  <a:gd name="connsiteY2" fmla="*/ 1237030 h 3563263"/>
                  <a:gd name="connsiteX3" fmla="*/ 2732761 w 12276608"/>
                  <a:gd name="connsiteY3" fmla="*/ 3563263 h 3563263"/>
                  <a:gd name="connsiteX4" fmla="*/ 3025369 w 12276608"/>
                  <a:gd name="connsiteY4" fmla="*/ 15391 h 3563263"/>
                  <a:gd name="connsiteX5" fmla="*/ 3303347 w 12276608"/>
                  <a:gd name="connsiteY5" fmla="*/ 2239211 h 3563263"/>
                  <a:gd name="connsiteX6" fmla="*/ 3476802 w 12276608"/>
                  <a:gd name="connsiteY6" fmla="*/ 1875718 h 3563263"/>
                  <a:gd name="connsiteX7" fmla="*/ 4895951 w 12276608"/>
                  <a:gd name="connsiteY7" fmla="*/ 1854896 h 3563263"/>
                  <a:gd name="connsiteX8" fmla="*/ 3881248 w 12276608"/>
                  <a:gd name="connsiteY8" fmla="*/ 490879 h 3563263"/>
                  <a:gd name="connsiteX9" fmla="*/ 4481094 w 12276608"/>
                  <a:gd name="connsiteY9" fmla="*/ 761 h 3563263"/>
                  <a:gd name="connsiteX10" fmla="*/ 5241875 w 12276608"/>
                  <a:gd name="connsiteY10" fmla="*/ 395781 h 3563263"/>
                  <a:gd name="connsiteX11" fmla="*/ 6024602 w 12276608"/>
                  <a:gd name="connsiteY11" fmla="*/ 22706 h 3563263"/>
                  <a:gd name="connsiteX12" fmla="*/ 6609818 w 12276608"/>
                  <a:gd name="connsiteY12" fmla="*/ 483564 h 3563263"/>
                  <a:gd name="connsiteX13" fmla="*/ 5581920 w 12276608"/>
                  <a:gd name="connsiteY13" fmla="*/ 1848861 h 3563263"/>
                  <a:gd name="connsiteX14" fmla="*/ 6954618 w 12276608"/>
                  <a:gd name="connsiteY14" fmla="*/ 1851575 h 3563263"/>
                  <a:gd name="connsiteX15" fmla="*/ 7158458 w 12276608"/>
                  <a:gd name="connsiteY15" fmla="*/ 2239211 h 3563263"/>
                  <a:gd name="connsiteX16" fmla="*/ 7443751 w 12276608"/>
                  <a:gd name="connsiteY16" fmla="*/ 761 h 3563263"/>
                  <a:gd name="connsiteX17" fmla="*/ 7707098 w 12276608"/>
                  <a:gd name="connsiteY17" fmla="*/ 3534002 h 3563263"/>
                  <a:gd name="connsiteX18" fmla="*/ 8028966 w 12276608"/>
                  <a:gd name="connsiteY18" fmla="*/ 1251660 h 3563263"/>
                  <a:gd name="connsiteX19" fmla="*/ 8145337 w 12276608"/>
                  <a:gd name="connsiteY19" fmla="*/ 1849308 h 3563263"/>
                  <a:gd name="connsiteX20" fmla="*/ 12276608 w 12276608"/>
                  <a:gd name="connsiteY20" fmla="*/ 1849713 h 3563263"/>
                  <a:gd name="connsiteX0" fmla="*/ 0 w 12276608"/>
                  <a:gd name="connsiteY0" fmla="*/ 1881309 h 3563263"/>
                  <a:gd name="connsiteX1" fmla="*/ 2345056 w 12276608"/>
                  <a:gd name="connsiteY1" fmla="*/ 1866137 h 3563263"/>
                  <a:gd name="connsiteX2" fmla="*/ 2447469 w 12276608"/>
                  <a:gd name="connsiteY2" fmla="*/ 1237030 h 3563263"/>
                  <a:gd name="connsiteX3" fmla="*/ 2732761 w 12276608"/>
                  <a:gd name="connsiteY3" fmla="*/ 3563263 h 3563263"/>
                  <a:gd name="connsiteX4" fmla="*/ 3025369 w 12276608"/>
                  <a:gd name="connsiteY4" fmla="*/ 15391 h 3563263"/>
                  <a:gd name="connsiteX5" fmla="*/ 3303347 w 12276608"/>
                  <a:gd name="connsiteY5" fmla="*/ 2239211 h 3563263"/>
                  <a:gd name="connsiteX6" fmla="*/ 3476802 w 12276608"/>
                  <a:gd name="connsiteY6" fmla="*/ 1875718 h 3563263"/>
                  <a:gd name="connsiteX7" fmla="*/ 4895951 w 12276608"/>
                  <a:gd name="connsiteY7" fmla="*/ 1854896 h 3563263"/>
                  <a:gd name="connsiteX8" fmla="*/ 3881248 w 12276608"/>
                  <a:gd name="connsiteY8" fmla="*/ 490879 h 3563263"/>
                  <a:gd name="connsiteX9" fmla="*/ 4481094 w 12276608"/>
                  <a:gd name="connsiteY9" fmla="*/ 761 h 3563263"/>
                  <a:gd name="connsiteX10" fmla="*/ 5241875 w 12276608"/>
                  <a:gd name="connsiteY10" fmla="*/ 395781 h 3563263"/>
                  <a:gd name="connsiteX11" fmla="*/ 6024602 w 12276608"/>
                  <a:gd name="connsiteY11" fmla="*/ 22706 h 3563263"/>
                  <a:gd name="connsiteX12" fmla="*/ 6609818 w 12276608"/>
                  <a:gd name="connsiteY12" fmla="*/ 483564 h 3563263"/>
                  <a:gd name="connsiteX13" fmla="*/ 5581920 w 12276608"/>
                  <a:gd name="connsiteY13" fmla="*/ 1848861 h 3563263"/>
                  <a:gd name="connsiteX14" fmla="*/ 6954618 w 12276608"/>
                  <a:gd name="connsiteY14" fmla="*/ 1851575 h 3563263"/>
                  <a:gd name="connsiteX15" fmla="*/ 7158458 w 12276608"/>
                  <a:gd name="connsiteY15" fmla="*/ 2239211 h 3563263"/>
                  <a:gd name="connsiteX16" fmla="*/ 7443751 w 12276608"/>
                  <a:gd name="connsiteY16" fmla="*/ 761 h 3563263"/>
                  <a:gd name="connsiteX17" fmla="*/ 7707098 w 12276608"/>
                  <a:gd name="connsiteY17" fmla="*/ 3534002 h 3563263"/>
                  <a:gd name="connsiteX18" fmla="*/ 8028966 w 12276608"/>
                  <a:gd name="connsiteY18" fmla="*/ 1251660 h 3563263"/>
                  <a:gd name="connsiteX19" fmla="*/ 8145337 w 12276608"/>
                  <a:gd name="connsiteY19" fmla="*/ 1849308 h 3563263"/>
                  <a:gd name="connsiteX20" fmla="*/ 12276608 w 12276608"/>
                  <a:gd name="connsiteY20" fmla="*/ 1849713 h 3563263"/>
                  <a:gd name="connsiteX0" fmla="*/ 0 w 12276608"/>
                  <a:gd name="connsiteY0" fmla="*/ 1881309 h 3563263"/>
                  <a:gd name="connsiteX1" fmla="*/ 2345056 w 12276608"/>
                  <a:gd name="connsiteY1" fmla="*/ 1866137 h 3563263"/>
                  <a:gd name="connsiteX2" fmla="*/ 2447469 w 12276608"/>
                  <a:gd name="connsiteY2" fmla="*/ 1237030 h 3563263"/>
                  <a:gd name="connsiteX3" fmla="*/ 2732761 w 12276608"/>
                  <a:gd name="connsiteY3" fmla="*/ 3563263 h 3563263"/>
                  <a:gd name="connsiteX4" fmla="*/ 3025369 w 12276608"/>
                  <a:gd name="connsiteY4" fmla="*/ 15391 h 3563263"/>
                  <a:gd name="connsiteX5" fmla="*/ 3303347 w 12276608"/>
                  <a:gd name="connsiteY5" fmla="*/ 2239211 h 3563263"/>
                  <a:gd name="connsiteX6" fmla="*/ 3483893 w 12276608"/>
                  <a:gd name="connsiteY6" fmla="*/ 1840265 h 3563263"/>
                  <a:gd name="connsiteX7" fmla="*/ 4895951 w 12276608"/>
                  <a:gd name="connsiteY7" fmla="*/ 1854896 h 3563263"/>
                  <a:gd name="connsiteX8" fmla="*/ 3881248 w 12276608"/>
                  <a:gd name="connsiteY8" fmla="*/ 490879 h 3563263"/>
                  <a:gd name="connsiteX9" fmla="*/ 4481094 w 12276608"/>
                  <a:gd name="connsiteY9" fmla="*/ 761 h 3563263"/>
                  <a:gd name="connsiteX10" fmla="*/ 5241875 w 12276608"/>
                  <a:gd name="connsiteY10" fmla="*/ 395781 h 3563263"/>
                  <a:gd name="connsiteX11" fmla="*/ 6024602 w 12276608"/>
                  <a:gd name="connsiteY11" fmla="*/ 22706 h 3563263"/>
                  <a:gd name="connsiteX12" fmla="*/ 6609818 w 12276608"/>
                  <a:gd name="connsiteY12" fmla="*/ 483564 h 3563263"/>
                  <a:gd name="connsiteX13" fmla="*/ 5581920 w 12276608"/>
                  <a:gd name="connsiteY13" fmla="*/ 1848861 h 3563263"/>
                  <a:gd name="connsiteX14" fmla="*/ 6954618 w 12276608"/>
                  <a:gd name="connsiteY14" fmla="*/ 1851575 h 3563263"/>
                  <a:gd name="connsiteX15" fmla="*/ 7158458 w 12276608"/>
                  <a:gd name="connsiteY15" fmla="*/ 2239211 h 3563263"/>
                  <a:gd name="connsiteX16" fmla="*/ 7443751 w 12276608"/>
                  <a:gd name="connsiteY16" fmla="*/ 761 h 3563263"/>
                  <a:gd name="connsiteX17" fmla="*/ 7707098 w 12276608"/>
                  <a:gd name="connsiteY17" fmla="*/ 3534002 h 3563263"/>
                  <a:gd name="connsiteX18" fmla="*/ 8028966 w 12276608"/>
                  <a:gd name="connsiteY18" fmla="*/ 1251660 h 3563263"/>
                  <a:gd name="connsiteX19" fmla="*/ 8145337 w 12276608"/>
                  <a:gd name="connsiteY19" fmla="*/ 1849308 h 3563263"/>
                  <a:gd name="connsiteX20" fmla="*/ 12276608 w 12276608"/>
                  <a:gd name="connsiteY20" fmla="*/ 1849713 h 3563263"/>
                  <a:gd name="connsiteX0" fmla="*/ 0 w 12276608"/>
                  <a:gd name="connsiteY0" fmla="*/ 1881309 h 3563263"/>
                  <a:gd name="connsiteX1" fmla="*/ 2345056 w 12276608"/>
                  <a:gd name="connsiteY1" fmla="*/ 1866137 h 3563263"/>
                  <a:gd name="connsiteX2" fmla="*/ 2447469 w 12276608"/>
                  <a:gd name="connsiteY2" fmla="*/ 1237030 h 3563263"/>
                  <a:gd name="connsiteX3" fmla="*/ 2732761 w 12276608"/>
                  <a:gd name="connsiteY3" fmla="*/ 3563263 h 3563263"/>
                  <a:gd name="connsiteX4" fmla="*/ 3025369 w 12276608"/>
                  <a:gd name="connsiteY4" fmla="*/ 15391 h 3563263"/>
                  <a:gd name="connsiteX5" fmla="*/ 3303347 w 12276608"/>
                  <a:gd name="connsiteY5" fmla="*/ 2239211 h 3563263"/>
                  <a:gd name="connsiteX6" fmla="*/ 3483894 w 12276608"/>
                  <a:gd name="connsiteY6" fmla="*/ 1847355 h 3563263"/>
                  <a:gd name="connsiteX7" fmla="*/ 4895951 w 12276608"/>
                  <a:gd name="connsiteY7" fmla="*/ 1854896 h 3563263"/>
                  <a:gd name="connsiteX8" fmla="*/ 3881248 w 12276608"/>
                  <a:gd name="connsiteY8" fmla="*/ 490879 h 3563263"/>
                  <a:gd name="connsiteX9" fmla="*/ 4481094 w 12276608"/>
                  <a:gd name="connsiteY9" fmla="*/ 761 h 3563263"/>
                  <a:gd name="connsiteX10" fmla="*/ 5241875 w 12276608"/>
                  <a:gd name="connsiteY10" fmla="*/ 395781 h 3563263"/>
                  <a:gd name="connsiteX11" fmla="*/ 6024602 w 12276608"/>
                  <a:gd name="connsiteY11" fmla="*/ 22706 h 3563263"/>
                  <a:gd name="connsiteX12" fmla="*/ 6609818 w 12276608"/>
                  <a:gd name="connsiteY12" fmla="*/ 483564 h 3563263"/>
                  <a:gd name="connsiteX13" fmla="*/ 5581920 w 12276608"/>
                  <a:gd name="connsiteY13" fmla="*/ 1848861 h 3563263"/>
                  <a:gd name="connsiteX14" fmla="*/ 6954618 w 12276608"/>
                  <a:gd name="connsiteY14" fmla="*/ 1851575 h 3563263"/>
                  <a:gd name="connsiteX15" fmla="*/ 7158458 w 12276608"/>
                  <a:gd name="connsiteY15" fmla="*/ 2239211 h 3563263"/>
                  <a:gd name="connsiteX16" fmla="*/ 7443751 w 12276608"/>
                  <a:gd name="connsiteY16" fmla="*/ 761 h 3563263"/>
                  <a:gd name="connsiteX17" fmla="*/ 7707098 w 12276608"/>
                  <a:gd name="connsiteY17" fmla="*/ 3534002 h 3563263"/>
                  <a:gd name="connsiteX18" fmla="*/ 8028966 w 12276608"/>
                  <a:gd name="connsiteY18" fmla="*/ 1251660 h 3563263"/>
                  <a:gd name="connsiteX19" fmla="*/ 8145337 w 12276608"/>
                  <a:gd name="connsiteY19" fmla="*/ 1849308 h 3563263"/>
                  <a:gd name="connsiteX20" fmla="*/ 12276608 w 12276608"/>
                  <a:gd name="connsiteY20" fmla="*/ 1849713 h 3563263"/>
                  <a:gd name="connsiteX0" fmla="*/ 0 w 12276608"/>
                  <a:gd name="connsiteY0" fmla="*/ 1881309 h 3563263"/>
                  <a:gd name="connsiteX1" fmla="*/ 2345056 w 12276608"/>
                  <a:gd name="connsiteY1" fmla="*/ 1866137 h 3563263"/>
                  <a:gd name="connsiteX2" fmla="*/ 2447469 w 12276608"/>
                  <a:gd name="connsiteY2" fmla="*/ 1237030 h 3563263"/>
                  <a:gd name="connsiteX3" fmla="*/ 2732761 w 12276608"/>
                  <a:gd name="connsiteY3" fmla="*/ 3563263 h 3563263"/>
                  <a:gd name="connsiteX4" fmla="*/ 3025369 w 12276608"/>
                  <a:gd name="connsiteY4" fmla="*/ 15391 h 3563263"/>
                  <a:gd name="connsiteX5" fmla="*/ 3303347 w 12276608"/>
                  <a:gd name="connsiteY5" fmla="*/ 2239211 h 3563263"/>
                  <a:gd name="connsiteX6" fmla="*/ 3483894 w 12276608"/>
                  <a:gd name="connsiteY6" fmla="*/ 1847355 h 3563263"/>
                  <a:gd name="connsiteX7" fmla="*/ 4895951 w 12276608"/>
                  <a:gd name="connsiteY7" fmla="*/ 1851352 h 3563263"/>
                  <a:gd name="connsiteX8" fmla="*/ 3881248 w 12276608"/>
                  <a:gd name="connsiteY8" fmla="*/ 490879 h 3563263"/>
                  <a:gd name="connsiteX9" fmla="*/ 4481094 w 12276608"/>
                  <a:gd name="connsiteY9" fmla="*/ 761 h 3563263"/>
                  <a:gd name="connsiteX10" fmla="*/ 5241875 w 12276608"/>
                  <a:gd name="connsiteY10" fmla="*/ 395781 h 3563263"/>
                  <a:gd name="connsiteX11" fmla="*/ 6024602 w 12276608"/>
                  <a:gd name="connsiteY11" fmla="*/ 22706 h 3563263"/>
                  <a:gd name="connsiteX12" fmla="*/ 6609818 w 12276608"/>
                  <a:gd name="connsiteY12" fmla="*/ 483564 h 3563263"/>
                  <a:gd name="connsiteX13" fmla="*/ 5581920 w 12276608"/>
                  <a:gd name="connsiteY13" fmla="*/ 1848861 h 3563263"/>
                  <a:gd name="connsiteX14" fmla="*/ 6954618 w 12276608"/>
                  <a:gd name="connsiteY14" fmla="*/ 1851575 h 3563263"/>
                  <a:gd name="connsiteX15" fmla="*/ 7158458 w 12276608"/>
                  <a:gd name="connsiteY15" fmla="*/ 2239211 h 3563263"/>
                  <a:gd name="connsiteX16" fmla="*/ 7443751 w 12276608"/>
                  <a:gd name="connsiteY16" fmla="*/ 761 h 3563263"/>
                  <a:gd name="connsiteX17" fmla="*/ 7707098 w 12276608"/>
                  <a:gd name="connsiteY17" fmla="*/ 3534002 h 3563263"/>
                  <a:gd name="connsiteX18" fmla="*/ 8028966 w 12276608"/>
                  <a:gd name="connsiteY18" fmla="*/ 1251660 h 3563263"/>
                  <a:gd name="connsiteX19" fmla="*/ 8145337 w 12276608"/>
                  <a:gd name="connsiteY19" fmla="*/ 1849308 h 3563263"/>
                  <a:gd name="connsiteX20" fmla="*/ 12276608 w 12276608"/>
                  <a:gd name="connsiteY20" fmla="*/ 1849713 h 3563263"/>
                  <a:gd name="connsiteX0" fmla="*/ 0 w 12276608"/>
                  <a:gd name="connsiteY0" fmla="*/ 1881309 h 3563263"/>
                  <a:gd name="connsiteX1" fmla="*/ 2345056 w 12276608"/>
                  <a:gd name="connsiteY1" fmla="*/ 1866137 h 3563263"/>
                  <a:gd name="connsiteX2" fmla="*/ 2447469 w 12276608"/>
                  <a:gd name="connsiteY2" fmla="*/ 1237030 h 3563263"/>
                  <a:gd name="connsiteX3" fmla="*/ 2732761 w 12276608"/>
                  <a:gd name="connsiteY3" fmla="*/ 3563263 h 3563263"/>
                  <a:gd name="connsiteX4" fmla="*/ 3025369 w 12276608"/>
                  <a:gd name="connsiteY4" fmla="*/ 15391 h 3563263"/>
                  <a:gd name="connsiteX5" fmla="*/ 3345890 w 12276608"/>
                  <a:gd name="connsiteY5" fmla="*/ 2239211 h 3563263"/>
                  <a:gd name="connsiteX6" fmla="*/ 3483894 w 12276608"/>
                  <a:gd name="connsiteY6" fmla="*/ 1847355 h 3563263"/>
                  <a:gd name="connsiteX7" fmla="*/ 4895951 w 12276608"/>
                  <a:gd name="connsiteY7" fmla="*/ 1851352 h 3563263"/>
                  <a:gd name="connsiteX8" fmla="*/ 3881248 w 12276608"/>
                  <a:gd name="connsiteY8" fmla="*/ 490879 h 3563263"/>
                  <a:gd name="connsiteX9" fmla="*/ 4481094 w 12276608"/>
                  <a:gd name="connsiteY9" fmla="*/ 761 h 3563263"/>
                  <a:gd name="connsiteX10" fmla="*/ 5241875 w 12276608"/>
                  <a:gd name="connsiteY10" fmla="*/ 395781 h 3563263"/>
                  <a:gd name="connsiteX11" fmla="*/ 6024602 w 12276608"/>
                  <a:gd name="connsiteY11" fmla="*/ 22706 h 3563263"/>
                  <a:gd name="connsiteX12" fmla="*/ 6609818 w 12276608"/>
                  <a:gd name="connsiteY12" fmla="*/ 483564 h 3563263"/>
                  <a:gd name="connsiteX13" fmla="*/ 5581920 w 12276608"/>
                  <a:gd name="connsiteY13" fmla="*/ 1848861 h 3563263"/>
                  <a:gd name="connsiteX14" fmla="*/ 6954618 w 12276608"/>
                  <a:gd name="connsiteY14" fmla="*/ 1851575 h 3563263"/>
                  <a:gd name="connsiteX15" fmla="*/ 7158458 w 12276608"/>
                  <a:gd name="connsiteY15" fmla="*/ 2239211 h 3563263"/>
                  <a:gd name="connsiteX16" fmla="*/ 7443751 w 12276608"/>
                  <a:gd name="connsiteY16" fmla="*/ 761 h 3563263"/>
                  <a:gd name="connsiteX17" fmla="*/ 7707098 w 12276608"/>
                  <a:gd name="connsiteY17" fmla="*/ 3534002 h 3563263"/>
                  <a:gd name="connsiteX18" fmla="*/ 8028966 w 12276608"/>
                  <a:gd name="connsiteY18" fmla="*/ 1251660 h 3563263"/>
                  <a:gd name="connsiteX19" fmla="*/ 8145337 w 12276608"/>
                  <a:gd name="connsiteY19" fmla="*/ 1849308 h 3563263"/>
                  <a:gd name="connsiteX20" fmla="*/ 12276608 w 12276608"/>
                  <a:gd name="connsiteY20" fmla="*/ 1849713 h 3563263"/>
                  <a:gd name="connsiteX0" fmla="*/ 0 w 12276608"/>
                  <a:gd name="connsiteY0" fmla="*/ 1881309 h 3563263"/>
                  <a:gd name="connsiteX1" fmla="*/ 2330875 w 12276608"/>
                  <a:gd name="connsiteY1" fmla="*/ 1834230 h 3563263"/>
                  <a:gd name="connsiteX2" fmla="*/ 2447469 w 12276608"/>
                  <a:gd name="connsiteY2" fmla="*/ 1237030 h 3563263"/>
                  <a:gd name="connsiteX3" fmla="*/ 2732761 w 12276608"/>
                  <a:gd name="connsiteY3" fmla="*/ 3563263 h 3563263"/>
                  <a:gd name="connsiteX4" fmla="*/ 3025369 w 12276608"/>
                  <a:gd name="connsiteY4" fmla="*/ 15391 h 3563263"/>
                  <a:gd name="connsiteX5" fmla="*/ 3345890 w 12276608"/>
                  <a:gd name="connsiteY5" fmla="*/ 2239211 h 3563263"/>
                  <a:gd name="connsiteX6" fmla="*/ 3483894 w 12276608"/>
                  <a:gd name="connsiteY6" fmla="*/ 1847355 h 3563263"/>
                  <a:gd name="connsiteX7" fmla="*/ 4895951 w 12276608"/>
                  <a:gd name="connsiteY7" fmla="*/ 1851352 h 3563263"/>
                  <a:gd name="connsiteX8" fmla="*/ 3881248 w 12276608"/>
                  <a:gd name="connsiteY8" fmla="*/ 490879 h 3563263"/>
                  <a:gd name="connsiteX9" fmla="*/ 4481094 w 12276608"/>
                  <a:gd name="connsiteY9" fmla="*/ 761 h 3563263"/>
                  <a:gd name="connsiteX10" fmla="*/ 5241875 w 12276608"/>
                  <a:gd name="connsiteY10" fmla="*/ 395781 h 3563263"/>
                  <a:gd name="connsiteX11" fmla="*/ 6024602 w 12276608"/>
                  <a:gd name="connsiteY11" fmla="*/ 22706 h 3563263"/>
                  <a:gd name="connsiteX12" fmla="*/ 6609818 w 12276608"/>
                  <a:gd name="connsiteY12" fmla="*/ 483564 h 3563263"/>
                  <a:gd name="connsiteX13" fmla="*/ 5581920 w 12276608"/>
                  <a:gd name="connsiteY13" fmla="*/ 1848861 h 3563263"/>
                  <a:gd name="connsiteX14" fmla="*/ 6954618 w 12276608"/>
                  <a:gd name="connsiteY14" fmla="*/ 1851575 h 3563263"/>
                  <a:gd name="connsiteX15" fmla="*/ 7158458 w 12276608"/>
                  <a:gd name="connsiteY15" fmla="*/ 2239211 h 3563263"/>
                  <a:gd name="connsiteX16" fmla="*/ 7443751 w 12276608"/>
                  <a:gd name="connsiteY16" fmla="*/ 761 h 3563263"/>
                  <a:gd name="connsiteX17" fmla="*/ 7707098 w 12276608"/>
                  <a:gd name="connsiteY17" fmla="*/ 3534002 h 3563263"/>
                  <a:gd name="connsiteX18" fmla="*/ 8028966 w 12276608"/>
                  <a:gd name="connsiteY18" fmla="*/ 1251660 h 3563263"/>
                  <a:gd name="connsiteX19" fmla="*/ 8145337 w 12276608"/>
                  <a:gd name="connsiteY19" fmla="*/ 1849308 h 3563263"/>
                  <a:gd name="connsiteX20" fmla="*/ 12276608 w 12276608"/>
                  <a:gd name="connsiteY20" fmla="*/ 1849713 h 3563263"/>
                  <a:gd name="connsiteX0" fmla="*/ 0 w 12276608"/>
                  <a:gd name="connsiteY0" fmla="*/ 1881309 h 3563263"/>
                  <a:gd name="connsiteX1" fmla="*/ 2330875 w 12276608"/>
                  <a:gd name="connsiteY1" fmla="*/ 1844866 h 3563263"/>
                  <a:gd name="connsiteX2" fmla="*/ 2447469 w 12276608"/>
                  <a:gd name="connsiteY2" fmla="*/ 1237030 h 3563263"/>
                  <a:gd name="connsiteX3" fmla="*/ 2732761 w 12276608"/>
                  <a:gd name="connsiteY3" fmla="*/ 3563263 h 3563263"/>
                  <a:gd name="connsiteX4" fmla="*/ 3025369 w 12276608"/>
                  <a:gd name="connsiteY4" fmla="*/ 15391 h 3563263"/>
                  <a:gd name="connsiteX5" fmla="*/ 3345890 w 12276608"/>
                  <a:gd name="connsiteY5" fmla="*/ 2239211 h 3563263"/>
                  <a:gd name="connsiteX6" fmla="*/ 3483894 w 12276608"/>
                  <a:gd name="connsiteY6" fmla="*/ 1847355 h 3563263"/>
                  <a:gd name="connsiteX7" fmla="*/ 4895951 w 12276608"/>
                  <a:gd name="connsiteY7" fmla="*/ 1851352 h 3563263"/>
                  <a:gd name="connsiteX8" fmla="*/ 3881248 w 12276608"/>
                  <a:gd name="connsiteY8" fmla="*/ 490879 h 3563263"/>
                  <a:gd name="connsiteX9" fmla="*/ 4481094 w 12276608"/>
                  <a:gd name="connsiteY9" fmla="*/ 761 h 3563263"/>
                  <a:gd name="connsiteX10" fmla="*/ 5241875 w 12276608"/>
                  <a:gd name="connsiteY10" fmla="*/ 395781 h 3563263"/>
                  <a:gd name="connsiteX11" fmla="*/ 6024602 w 12276608"/>
                  <a:gd name="connsiteY11" fmla="*/ 22706 h 3563263"/>
                  <a:gd name="connsiteX12" fmla="*/ 6609818 w 12276608"/>
                  <a:gd name="connsiteY12" fmla="*/ 483564 h 3563263"/>
                  <a:gd name="connsiteX13" fmla="*/ 5581920 w 12276608"/>
                  <a:gd name="connsiteY13" fmla="*/ 1848861 h 3563263"/>
                  <a:gd name="connsiteX14" fmla="*/ 6954618 w 12276608"/>
                  <a:gd name="connsiteY14" fmla="*/ 1851575 h 3563263"/>
                  <a:gd name="connsiteX15" fmla="*/ 7158458 w 12276608"/>
                  <a:gd name="connsiteY15" fmla="*/ 2239211 h 3563263"/>
                  <a:gd name="connsiteX16" fmla="*/ 7443751 w 12276608"/>
                  <a:gd name="connsiteY16" fmla="*/ 761 h 3563263"/>
                  <a:gd name="connsiteX17" fmla="*/ 7707098 w 12276608"/>
                  <a:gd name="connsiteY17" fmla="*/ 3534002 h 3563263"/>
                  <a:gd name="connsiteX18" fmla="*/ 8028966 w 12276608"/>
                  <a:gd name="connsiteY18" fmla="*/ 1251660 h 3563263"/>
                  <a:gd name="connsiteX19" fmla="*/ 8145337 w 12276608"/>
                  <a:gd name="connsiteY19" fmla="*/ 1849308 h 3563263"/>
                  <a:gd name="connsiteX20" fmla="*/ 12276608 w 12276608"/>
                  <a:gd name="connsiteY20" fmla="*/ 1849713 h 3563263"/>
                  <a:gd name="connsiteX0" fmla="*/ 0 w 14042146"/>
                  <a:gd name="connsiteY0" fmla="*/ 1838766 h 3563263"/>
                  <a:gd name="connsiteX1" fmla="*/ 4096413 w 14042146"/>
                  <a:gd name="connsiteY1" fmla="*/ 1844866 h 3563263"/>
                  <a:gd name="connsiteX2" fmla="*/ 4213007 w 14042146"/>
                  <a:gd name="connsiteY2" fmla="*/ 1237030 h 3563263"/>
                  <a:gd name="connsiteX3" fmla="*/ 4498299 w 14042146"/>
                  <a:gd name="connsiteY3" fmla="*/ 3563263 h 3563263"/>
                  <a:gd name="connsiteX4" fmla="*/ 4790907 w 14042146"/>
                  <a:gd name="connsiteY4" fmla="*/ 15391 h 3563263"/>
                  <a:gd name="connsiteX5" fmla="*/ 5111428 w 14042146"/>
                  <a:gd name="connsiteY5" fmla="*/ 2239211 h 3563263"/>
                  <a:gd name="connsiteX6" fmla="*/ 5249432 w 14042146"/>
                  <a:gd name="connsiteY6" fmla="*/ 1847355 h 3563263"/>
                  <a:gd name="connsiteX7" fmla="*/ 6661489 w 14042146"/>
                  <a:gd name="connsiteY7" fmla="*/ 1851352 h 3563263"/>
                  <a:gd name="connsiteX8" fmla="*/ 5646786 w 14042146"/>
                  <a:gd name="connsiteY8" fmla="*/ 490879 h 3563263"/>
                  <a:gd name="connsiteX9" fmla="*/ 6246632 w 14042146"/>
                  <a:gd name="connsiteY9" fmla="*/ 761 h 3563263"/>
                  <a:gd name="connsiteX10" fmla="*/ 7007413 w 14042146"/>
                  <a:gd name="connsiteY10" fmla="*/ 395781 h 3563263"/>
                  <a:gd name="connsiteX11" fmla="*/ 7790140 w 14042146"/>
                  <a:gd name="connsiteY11" fmla="*/ 22706 h 3563263"/>
                  <a:gd name="connsiteX12" fmla="*/ 8375356 w 14042146"/>
                  <a:gd name="connsiteY12" fmla="*/ 483564 h 3563263"/>
                  <a:gd name="connsiteX13" fmla="*/ 7347458 w 14042146"/>
                  <a:gd name="connsiteY13" fmla="*/ 1848861 h 3563263"/>
                  <a:gd name="connsiteX14" fmla="*/ 8720156 w 14042146"/>
                  <a:gd name="connsiteY14" fmla="*/ 1851575 h 3563263"/>
                  <a:gd name="connsiteX15" fmla="*/ 8923996 w 14042146"/>
                  <a:gd name="connsiteY15" fmla="*/ 2239211 h 3563263"/>
                  <a:gd name="connsiteX16" fmla="*/ 9209289 w 14042146"/>
                  <a:gd name="connsiteY16" fmla="*/ 761 h 3563263"/>
                  <a:gd name="connsiteX17" fmla="*/ 9472636 w 14042146"/>
                  <a:gd name="connsiteY17" fmla="*/ 3534002 h 3563263"/>
                  <a:gd name="connsiteX18" fmla="*/ 9794504 w 14042146"/>
                  <a:gd name="connsiteY18" fmla="*/ 1251660 h 3563263"/>
                  <a:gd name="connsiteX19" fmla="*/ 9910875 w 14042146"/>
                  <a:gd name="connsiteY19" fmla="*/ 1849308 h 3563263"/>
                  <a:gd name="connsiteX20" fmla="*/ 14042146 w 14042146"/>
                  <a:gd name="connsiteY20" fmla="*/ 1849713 h 3563263"/>
                  <a:gd name="connsiteX0" fmla="*/ 0 w 14042146"/>
                  <a:gd name="connsiteY0" fmla="*/ 1849401 h 3563263"/>
                  <a:gd name="connsiteX1" fmla="*/ 4096413 w 14042146"/>
                  <a:gd name="connsiteY1" fmla="*/ 1844866 h 3563263"/>
                  <a:gd name="connsiteX2" fmla="*/ 4213007 w 14042146"/>
                  <a:gd name="connsiteY2" fmla="*/ 1237030 h 3563263"/>
                  <a:gd name="connsiteX3" fmla="*/ 4498299 w 14042146"/>
                  <a:gd name="connsiteY3" fmla="*/ 3563263 h 3563263"/>
                  <a:gd name="connsiteX4" fmla="*/ 4790907 w 14042146"/>
                  <a:gd name="connsiteY4" fmla="*/ 15391 h 3563263"/>
                  <a:gd name="connsiteX5" fmla="*/ 5111428 w 14042146"/>
                  <a:gd name="connsiteY5" fmla="*/ 2239211 h 3563263"/>
                  <a:gd name="connsiteX6" fmla="*/ 5249432 w 14042146"/>
                  <a:gd name="connsiteY6" fmla="*/ 1847355 h 3563263"/>
                  <a:gd name="connsiteX7" fmla="*/ 6661489 w 14042146"/>
                  <a:gd name="connsiteY7" fmla="*/ 1851352 h 3563263"/>
                  <a:gd name="connsiteX8" fmla="*/ 5646786 w 14042146"/>
                  <a:gd name="connsiteY8" fmla="*/ 490879 h 3563263"/>
                  <a:gd name="connsiteX9" fmla="*/ 6246632 w 14042146"/>
                  <a:gd name="connsiteY9" fmla="*/ 761 h 3563263"/>
                  <a:gd name="connsiteX10" fmla="*/ 7007413 w 14042146"/>
                  <a:gd name="connsiteY10" fmla="*/ 395781 h 3563263"/>
                  <a:gd name="connsiteX11" fmla="*/ 7790140 w 14042146"/>
                  <a:gd name="connsiteY11" fmla="*/ 22706 h 3563263"/>
                  <a:gd name="connsiteX12" fmla="*/ 8375356 w 14042146"/>
                  <a:gd name="connsiteY12" fmla="*/ 483564 h 3563263"/>
                  <a:gd name="connsiteX13" fmla="*/ 7347458 w 14042146"/>
                  <a:gd name="connsiteY13" fmla="*/ 1848861 h 3563263"/>
                  <a:gd name="connsiteX14" fmla="*/ 8720156 w 14042146"/>
                  <a:gd name="connsiteY14" fmla="*/ 1851575 h 3563263"/>
                  <a:gd name="connsiteX15" fmla="*/ 8923996 w 14042146"/>
                  <a:gd name="connsiteY15" fmla="*/ 2239211 h 3563263"/>
                  <a:gd name="connsiteX16" fmla="*/ 9209289 w 14042146"/>
                  <a:gd name="connsiteY16" fmla="*/ 761 h 3563263"/>
                  <a:gd name="connsiteX17" fmla="*/ 9472636 w 14042146"/>
                  <a:gd name="connsiteY17" fmla="*/ 3534002 h 3563263"/>
                  <a:gd name="connsiteX18" fmla="*/ 9794504 w 14042146"/>
                  <a:gd name="connsiteY18" fmla="*/ 1251660 h 3563263"/>
                  <a:gd name="connsiteX19" fmla="*/ 9910875 w 14042146"/>
                  <a:gd name="connsiteY19" fmla="*/ 1849308 h 3563263"/>
                  <a:gd name="connsiteX20" fmla="*/ 14042146 w 14042146"/>
                  <a:gd name="connsiteY20" fmla="*/ 1849713 h 3563263"/>
                  <a:gd name="connsiteX0" fmla="*/ 0 w 13373090"/>
                  <a:gd name="connsiteY0" fmla="*/ 1849401 h 3563263"/>
                  <a:gd name="connsiteX1" fmla="*/ 3427357 w 13373090"/>
                  <a:gd name="connsiteY1" fmla="*/ 1844866 h 3563263"/>
                  <a:gd name="connsiteX2" fmla="*/ 3543951 w 13373090"/>
                  <a:gd name="connsiteY2" fmla="*/ 1237030 h 3563263"/>
                  <a:gd name="connsiteX3" fmla="*/ 3829243 w 13373090"/>
                  <a:gd name="connsiteY3" fmla="*/ 3563263 h 3563263"/>
                  <a:gd name="connsiteX4" fmla="*/ 4121851 w 13373090"/>
                  <a:gd name="connsiteY4" fmla="*/ 15391 h 3563263"/>
                  <a:gd name="connsiteX5" fmla="*/ 4442372 w 13373090"/>
                  <a:gd name="connsiteY5" fmla="*/ 2239211 h 3563263"/>
                  <a:gd name="connsiteX6" fmla="*/ 4580376 w 13373090"/>
                  <a:gd name="connsiteY6" fmla="*/ 1847355 h 3563263"/>
                  <a:gd name="connsiteX7" fmla="*/ 5992433 w 13373090"/>
                  <a:gd name="connsiteY7" fmla="*/ 1851352 h 3563263"/>
                  <a:gd name="connsiteX8" fmla="*/ 4977730 w 13373090"/>
                  <a:gd name="connsiteY8" fmla="*/ 490879 h 3563263"/>
                  <a:gd name="connsiteX9" fmla="*/ 5577576 w 13373090"/>
                  <a:gd name="connsiteY9" fmla="*/ 761 h 3563263"/>
                  <a:gd name="connsiteX10" fmla="*/ 6338357 w 13373090"/>
                  <a:gd name="connsiteY10" fmla="*/ 395781 h 3563263"/>
                  <a:gd name="connsiteX11" fmla="*/ 7121084 w 13373090"/>
                  <a:gd name="connsiteY11" fmla="*/ 22706 h 3563263"/>
                  <a:gd name="connsiteX12" fmla="*/ 7706300 w 13373090"/>
                  <a:gd name="connsiteY12" fmla="*/ 483564 h 3563263"/>
                  <a:gd name="connsiteX13" fmla="*/ 6678402 w 13373090"/>
                  <a:gd name="connsiteY13" fmla="*/ 1848861 h 3563263"/>
                  <a:gd name="connsiteX14" fmla="*/ 8051100 w 13373090"/>
                  <a:gd name="connsiteY14" fmla="*/ 1851575 h 3563263"/>
                  <a:gd name="connsiteX15" fmla="*/ 8254940 w 13373090"/>
                  <a:gd name="connsiteY15" fmla="*/ 2239211 h 3563263"/>
                  <a:gd name="connsiteX16" fmla="*/ 8540233 w 13373090"/>
                  <a:gd name="connsiteY16" fmla="*/ 761 h 3563263"/>
                  <a:gd name="connsiteX17" fmla="*/ 8803580 w 13373090"/>
                  <a:gd name="connsiteY17" fmla="*/ 3534002 h 3563263"/>
                  <a:gd name="connsiteX18" fmla="*/ 9125448 w 13373090"/>
                  <a:gd name="connsiteY18" fmla="*/ 1251660 h 3563263"/>
                  <a:gd name="connsiteX19" fmla="*/ 9241819 w 13373090"/>
                  <a:gd name="connsiteY19" fmla="*/ 1849308 h 3563263"/>
                  <a:gd name="connsiteX20" fmla="*/ 13373090 w 13373090"/>
                  <a:gd name="connsiteY20" fmla="*/ 1849713 h 3563263"/>
                  <a:gd name="connsiteX0" fmla="*/ 0 w 12638225"/>
                  <a:gd name="connsiteY0" fmla="*/ 1849401 h 3563263"/>
                  <a:gd name="connsiteX1" fmla="*/ 3427357 w 12638225"/>
                  <a:gd name="connsiteY1" fmla="*/ 1844866 h 3563263"/>
                  <a:gd name="connsiteX2" fmla="*/ 3543951 w 12638225"/>
                  <a:gd name="connsiteY2" fmla="*/ 1237030 h 3563263"/>
                  <a:gd name="connsiteX3" fmla="*/ 3829243 w 12638225"/>
                  <a:gd name="connsiteY3" fmla="*/ 3563263 h 3563263"/>
                  <a:gd name="connsiteX4" fmla="*/ 4121851 w 12638225"/>
                  <a:gd name="connsiteY4" fmla="*/ 15391 h 3563263"/>
                  <a:gd name="connsiteX5" fmla="*/ 4442372 w 12638225"/>
                  <a:gd name="connsiteY5" fmla="*/ 2239211 h 3563263"/>
                  <a:gd name="connsiteX6" fmla="*/ 4580376 w 12638225"/>
                  <a:gd name="connsiteY6" fmla="*/ 1847355 h 3563263"/>
                  <a:gd name="connsiteX7" fmla="*/ 5992433 w 12638225"/>
                  <a:gd name="connsiteY7" fmla="*/ 1851352 h 3563263"/>
                  <a:gd name="connsiteX8" fmla="*/ 4977730 w 12638225"/>
                  <a:gd name="connsiteY8" fmla="*/ 490879 h 3563263"/>
                  <a:gd name="connsiteX9" fmla="*/ 5577576 w 12638225"/>
                  <a:gd name="connsiteY9" fmla="*/ 761 h 3563263"/>
                  <a:gd name="connsiteX10" fmla="*/ 6338357 w 12638225"/>
                  <a:gd name="connsiteY10" fmla="*/ 395781 h 3563263"/>
                  <a:gd name="connsiteX11" fmla="*/ 7121084 w 12638225"/>
                  <a:gd name="connsiteY11" fmla="*/ 22706 h 3563263"/>
                  <a:gd name="connsiteX12" fmla="*/ 7706300 w 12638225"/>
                  <a:gd name="connsiteY12" fmla="*/ 483564 h 3563263"/>
                  <a:gd name="connsiteX13" fmla="*/ 6678402 w 12638225"/>
                  <a:gd name="connsiteY13" fmla="*/ 1848861 h 3563263"/>
                  <a:gd name="connsiteX14" fmla="*/ 8051100 w 12638225"/>
                  <a:gd name="connsiteY14" fmla="*/ 1851575 h 3563263"/>
                  <a:gd name="connsiteX15" fmla="*/ 8254940 w 12638225"/>
                  <a:gd name="connsiteY15" fmla="*/ 2239211 h 3563263"/>
                  <a:gd name="connsiteX16" fmla="*/ 8540233 w 12638225"/>
                  <a:gd name="connsiteY16" fmla="*/ 761 h 3563263"/>
                  <a:gd name="connsiteX17" fmla="*/ 8803580 w 12638225"/>
                  <a:gd name="connsiteY17" fmla="*/ 3534002 h 3563263"/>
                  <a:gd name="connsiteX18" fmla="*/ 9125448 w 12638225"/>
                  <a:gd name="connsiteY18" fmla="*/ 1251660 h 3563263"/>
                  <a:gd name="connsiteX19" fmla="*/ 9241819 w 12638225"/>
                  <a:gd name="connsiteY19" fmla="*/ 1849308 h 3563263"/>
                  <a:gd name="connsiteX20" fmla="*/ 12638225 w 12638225"/>
                  <a:gd name="connsiteY20" fmla="*/ 1860682 h 3563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638225" h="3563263">
                    <a:moveTo>
                      <a:pt x="0" y="1849401"/>
                    </a:moveTo>
                    <a:lnTo>
                      <a:pt x="3427357" y="1844866"/>
                    </a:lnTo>
                    <a:lnTo>
                      <a:pt x="3543951" y="1237030"/>
                    </a:lnTo>
                    <a:lnTo>
                      <a:pt x="3829243" y="3563263"/>
                    </a:lnTo>
                    <a:lnTo>
                      <a:pt x="4121851" y="15391"/>
                    </a:lnTo>
                    <a:lnTo>
                      <a:pt x="4442372" y="2239211"/>
                    </a:lnTo>
                    <a:lnTo>
                      <a:pt x="4580376" y="1847355"/>
                    </a:lnTo>
                    <a:lnTo>
                      <a:pt x="5992433" y="1851352"/>
                    </a:lnTo>
                    <a:cubicBezTo>
                      <a:pt x="5685224" y="1427838"/>
                      <a:pt x="4991657" y="1208523"/>
                      <a:pt x="4977730" y="490879"/>
                    </a:cubicBezTo>
                    <a:cubicBezTo>
                      <a:pt x="4987482" y="183641"/>
                      <a:pt x="5297161" y="-13869"/>
                      <a:pt x="5577576" y="761"/>
                    </a:cubicBezTo>
                    <a:cubicBezTo>
                      <a:pt x="5879937" y="-6555"/>
                      <a:pt x="6138409" y="234847"/>
                      <a:pt x="6338357" y="395781"/>
                    </a:cubicBezTo>
                    <a:cubicBezTo>
                      <a:pt x="6550498" y="229970"/>
                      <a:pt x="6704119" y="20267"/>
                      <a:pt x="7121084" y="22706"/>
                    </a:cubicBezTo>
                    <a:cubicBezTo>
                      <a:pt x="7408816" y="12953"/>
                      <a:pt x="7696545" y="186080"/>
                      <a:pt x="7706300" y="483564"/>
                    </a:cubicBezTo>
                    <a:cubicBezTo>
                      <a:pt x="7706300" y="1212645"/>
                      <a:pt x="7036398" y="1404398"/>
                      <a:pt x="6678402" y="1848861"/>
                    </a:cubicBezTo>
                    <a:lnTo>
                      <a:pt x="8051100" y="1851575"/>
                    </a:lnTo>
                    <a:lnTo>
                      <a:pt x="8254940" y="2239211"/>
                    </a:lnTo>
                    <a:lnTo>
                      <a:pt x="8540233" y="761"/>
                    </a:lnTo>
                    <a:lnTo>
                      <a:pt x="8803580" y="3534002"/>
                    </a:lnTo>
                    <a:lnTo>
                      <a:pt x="9125448" y="1251660"/>
                    </a:lnTo>
                    <a:lnTo>
                      <a:pt x="9241819" y="1849308"/>
                    </a:lnTo>
                    <a:lnTo>
                      <a:pt x="12638225" y="1860682"/>
                    </a:lnTo>
                  </a:path>
                </a:pathLst>
              </a:custGeom>
              <a:ln w="444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Group 5">
                <a:extLst>
                  <a:ext uri="{FF2B5EF4-FFF2-40B4-BE49-F238E27FC236}">
                    <a16:creationId xmlns:a16="http://schemas.microsoft.com/office/drawing/2014/main" id="{39C3D744-D999-4B64-8C71-1BAC879B8EB2}"/>
                  </a:ext>
                </a:extLst>
              </p:cNvPr>
              <p:cNvGrpSpPr/>
              <p:nvPr/>
            </p:nvGrpSpPr>
            <p:grpSpPr>
              <a:xfrm>
                <a:off x="2142499" y="4026487"/>
                <a:ext cx="269069" cy="269069"/>
                <a:chOff x="2363547" y="1405974"/>
                <a:chExt cx="576064" cy="576064"/>
              </a:xfrm>
            </p:grpSpPr>
            <p:sp>
              <p:nvSpPr>
                <p:cNvPr id="33" name="Oval 6">
                  <a:extLst>
                    <a:ext uri="{FF2B5EF4-FFF2-40B4-BE49-F238E27FC236}">
                      <a16:creationId xmlns:a16="http://schemas.microsoft.com/office/drawing/2014/main" id="{6F3F49DD-C3A7-4A59-8D72-12CE6B09FC44}"/>
                    </a:ext>
                  </a:extLst>
                </p:cNvPr>
                <p:cNvSpPr/>
                <p:nvPr/>
              </p:nvSpPr>
              <p:spPr>
                <a:xfrm>
                  <a:off x="2363547" y="1405974"/>
                  <a:ext cx="576064" cy="576064"/>
                </a:xfrm>
                <a:prstGeom prst="ellipse">
                  <a:avLst/>
                </a:prstGeom>
                <a:solidFill>
                  <a:schemeClr val="accent5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Oval 7">
                  <a:extLst>
                    <a:ext uri="{FF2B5EF4-FFF2-40B4-BE49-F238E27FC236}">
                      <a16:creationId xmlns:a16="http://schemas.microsoft.com/office/drawing/2014/main" id="{02B886B9-ADC1-41E4-8671-F43C09810CF4}"/>
                    </a:ext>
                  </a:extLst>
                </p:cNvPr>
                <p:cNvSpPr/>
                <p:nvPr/>
              </p:nvSpPr>
              <p:spPr>
                <a:xfrm>
                  <a:off x="2439747" y="1482174"/>
                  <a:ext cx="423664" cy="423664"/>
                </a:xfrm>
                <a:prstGeom prst="ellipse">
                  <a:avLst/>
                </a:prstGeom>
                <a:solidFill>
                  <a:schemeClr val="accent5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Oval 8">
                  <a:extLst>
                    <a:ext uri="{FF2B5EF4-FFF2-40B4-BE49-F238E27FC236}">
                      <a16:creationId xmlns:a16="http://schemas.microsoft.com/office/drawing/2014/main" id="{3191B937-B273-4971-84E3-AC4F8C656B54}"/>
                    </a:ext>
                  </a:extLst>
                </p:cNvPr>
                <p:cNvSpPr/>
                <p:nvPr/>
              </p:nvSpPr>
              <p:spPr>
                <a:xfrm>
                  <a:off x="2515947" y="1558374"/>
                  <a:ext cx="271264" cy="271264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Group 5">
                <a:extLst>
                  <a:ext uri="{FF2B5EF4-FFF2-40B4-BE49-F238E27FC236}">
                    <a16:creationId xmlns:a16="http://schemas.microsoft.com/office/drawing/2014/main" id="{8611869F-CF1B-42F6-A4B0-0241746DCCDF}"/>
                  </a:ext>
                </a:extLst>
              </p:cNvPr>
              <p:cNvGrpSpPr/>
              <p:nvPr/>
            </p:nvGrpSpPr>
            <p:grpSpPr>
              <a:xfrm>
                <a:off x="3926488" y="4026487"/>
                <a:ext cx="269069" cy="269069"/>
                <a:chOff x="2363547" y="1405974"/>
                <a:chExt cx="576064" cy="576064"/>
              </a:xfrm>
            </p:grpSpPr>
            <p:sp>
              <p:nvSpPr>
                <p:cNvPr id="30" name="Oval 6">
                  <a:extLst>
                    <a:ext uri="{FF2B5EF4-FFF2-40B4-BE49-F238E27FC236}">
                      <a16:creationId xmlns:a16="http://schemas.microsoft.com/office/drawing/2014/main" id="{94008263-0BC5-4732-8172-AD53F9DA5776}"/>
                    </a:ext>
                  </a:extLst>
                </p:cNvPr>
                <p:cNvSpPr/>
                <p:nvPr/>
              </p:nvSpPr>
              <p:spPr>
                <a:xfrm>
                  <a:off x="2363547" y="1405974"/>
                  <a:ext cx="576064" cy="576064"/>
                </a:xfrm>
                <a:prstGeom prst="ellipse">
                  <a:avLst/>
                </a:prstGeom>
                <a:solidFill>
                  <a:schemeClr val="accent5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Oval 7">
                  <a:extLst>
                    <a:ext uri="{FF2B5EF4-FFF2-40B4-BE49-F238E27FC236}">
                      <a16:creationId xmlns:a16="http://schemas.microsoft.com/office/drawing/2014/main" id="{DEE72AA0-AFB3-4AF3-9B7D-7CE9EBBF27B3}"/>
                    </a:ext>
                  </a:extLst>
                </p:cNvPr>
                <p:cNvSpPr/>
                <p:nvPr/>
              </p:nvSpPr>
              <p:spPr>
                <a:xfrm>
                  <a:off x="2439747" y="1482174"/>
                  <a:ext cx="423664" cy="423664"/>
                </a:xfrm>
                <a:prstGeom prst="ellipse">
                  <a:avLst/>
                </a:prstGeom>
                <a:solidFill>
                  <a:schemeClr val="accent5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Oval 8">
                  <a:extLst>
                    <a:ext uri="{FF2B5EF4-FFF2-40B4-BE49-F238E27FC236}">
                      <a16:creationId xmlns:a16="http://schemas.microsoft.com/office/drawing/2014/main" id="{A3A3726D-F5C8-405D-B7FE-9A03791C1AA5}"/>
                    </a:ext>
                  </a:extLst>
                </p:cNvPr>
                <p:cNvSpPr/>
                <p:nvPr/>
              </p:nvSpPr>
              <p:spPr>
                <a:xfrm>
                  <a:off x="2515947" y="1558374"/>
                  <a:ext cx="271264" cy="271264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Group 5">
                <a:extLst>
                  <a:ext uri="{FF2B5EF4-FFF2-40B4-BE49-F238E27FC236}">
                    <a16:creationId xmlns:a16="http://schemas.microsoft.com/office/drawing/2014/main" id="{F5A991E5-8537-48F8-884C-2AFEA5AD871C}"/>
                  </a:ext>
                </a:extLst>
              </p:cNvPr>
              <p:cNvGrpSpPr/>
              <p:nvPr/>
            </p:nvGrpSpPr>
            <p:grpSpPr>
              <a:xfrm>
                <a:off x="2016711" y="5798157"/>
                <a:ext cx="269069" cy="269069"/>
                <a:chOff x="2363547" y="1405974"/>
                <a:chExt cx="576064" cy="576064"/>
              </a:xfrm>
            </p:grpSpPr>
            <p:sp>
              <p:nvSpPr>
                <p:cNvPr id="27" name="Oval 6">
                  <a:extLst>
                    <a:ext uri="{FF2B5EF4-FFF2-40B4-BE49-F238E27FC236}">
                      <a16:creationId xmlns:a16="http://schemas.microsoft.com/office/drawing/2014/main" id="{A853BF41-6063-43D9-B818-D34CDD98AF5E}"/>
                    </a:ext>
                  </a:extLst>
                </p:cNvPr>
                <p:cNvSpPr/>
                <p:nvPr/>
              </p:nvSpPr>
              <p:spPr>
                <a:xfrm>
                  <a:off x="2363547" y="1405974"/>
                  <a:ext cx="576064" cy="576064"/>
                </a:xfrm>
                <a:prstGeom prst="ellipse">
                  <a:avLst/>
                </a:prstGeom>
                <a:solidFill>
                  <a:schemeClr val="accent5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Oval 7">
                  <a:extLst>
                    <a:ext uri="{FF2B5EF4-FFF2-40B4-BE49-F238E27FC236}">
                      <a16:creationId xmlns:a16="http://schemas.microsoft.com/office/drawing/2014/main" id="{752DB2A5-059E-4B63-8F14-58CB38741832}"/>
                    </a:ext>
                  </a:extLst>
                </p:cNvPr>
                <p:cNvSpPr/>
                <p:nvPr/>
              </p:nvSpPr>
              <p:spPr>
                <a:xfrm>
                  <a:off x="2439747" y="1482174"/>
                  <a:ext cx="423664" cy="423664"/>
                </a:xfrm>
                <a:prstGeom prst="ellipse">
                  <a:avLst/>
                </a:prstGeom>
                <a:solidFill>
                  <a:schemeClr val="accent5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Oval 8">
                  <a:extLst>
                    <a:ext uri="{FF2B5EF4-FFF2-40B4-BE49-F238E27FC236}">
                      <a16:creationId xmlns:a16="http://schemas.microsoft.com/office/drawing/2014/main" id="{0B99FCFF-F577-4ABA-94DC-767FA7F1168B}"/>
                    </a:ext>
                  </a:extLst>
                </p:cNvPr>
                <p:cNvSpPr/>
                <p:nvPr/>
              </p:nvSpPr>
              <p:spPr>
                <a:xfrm>
                  <a:off x="2515947" y="1558374"/>
                  <a:ext cx="271264" cy="271264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" name="Group 5">
                <a:extLst>
                  <a:ext uri="{FF2B5EF4-FFF2-40B4-BE49-F238E27FC236}">
                    <a16:creationId xmlns:a16="http://schemas.microsoft.com/office/drawing/2014/main" id="{CA64BF48-6AE9-4CA0-AE20-4D026EA3685A}"/>
                  </a:ext>
                </a:extLst>
              </p:cNvPr>
              <p:cNvGrpSpPr/>
              <p:nvPr/>
            </p:nvGrpSpPr>
            <p:grpSpPr>
              <a:xfrm>
                <a:off x="4048104" y="5798157"/>
                <a:ext cx="269069" cy="269069"/>
                <a:chOff x="2363547" y="1405974"/>
                <a:chExt cx="576064" cy="576064"/>
              </a:xfrm>
            </p:grpSpPr>
            <p:sp>
              <p:nvSpPr>
                <p:cNvPr id="24" name="Oval 6">
                  <a:extLst>
                    <a:ext uri="{FF2B5EF4-FFF2-40B4-BE49-F238E27FC236}">
                      <a16:creationId xmlns:a16="http://schemas.microsoft.com/office/drawing/2014/main" id="{E8F6F414-7DBC-474B-8F0E-0010FDEAECE5}"/>
                    </a:ext>
                  </a:extLst>
                </p:cNvPr>
                <p:cNvSpPr/>
                <p:nvPr/>
              </p:nvSpPr>
              <p:spPr>
                <a:xfrm>
                  <a:off x="2363547" y="1405974"/>
                  <a:ext cx="576064" cy="576064"/>
                </a:xfrm>
                <a:prstGeom prst="ellipse">
                  <a:avLst/>
                </a:prstGeom>
                <a:solidFill>
                  <a:schemeClr val="accent5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Oval 7">
                  <a:extLst>
                    <a:ext uri="{FF2B5EF4-FFF2-40B4-BE49-F238E27FC236}">
                      <a16:creationId xmlns:a16="http://schemas.microsoft.com/office/drawing/2014/main" id="{B3AAD749-6562-4B4A-81CF-15A4F11BA382}"/>
                    </a:ext>
                  </a:extLst>
                </p:cNvPr>
                <p:cNvSpPr/>
                <p:nvPr/>
              </p:nvSpPr>
              <p:spPr>
                <a:xfrm>
                  <a:off x="2439747" y="1482174"/>
                  <a:ext cx="423664" cy="423664"/>
                </a:xfrm>
                <a:prstGeom prst="ellipse">
                  <a:avLst/>
                </a:prstGeom>
                <a:solidFill>
                  <a:schemeClr val="accent5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Oval 8">
                  <a:extLst>
                    <a:ext uri="{FF2B5EF4-FFF2-40B4-BE49-F238E27FC236}">
                      <a16:creationId xmlns:a16="http://schemas.microsoft.com/office/drawing/2014/main" id="{5063B49F-3498-49EB-93DA-30966319B90B}"/>
                    </a:ext>
                  </a:extLst>
                </p:cNvPr>
                <p:cNvSpPr/>
                <p:nvPr/>
              </p:nvSpPr>
              <p:spPr>
                <a:xfrm>
                  <a:off x="2515947" y="1558374"/>
                  <a:ext cx="271264" cy="271264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" name="Group 5">
                <a:extLst>
                  <a:ext uri="{FF2B5EF4-FFF2-40B4-BE49-F238E27FC236}">
                    <a16:creationId xmlns:a16="http://schemas.microsoft.com/office/drawing/2014/main" id="{A045247F-BAA3-47CB-88B0-4B19254B0DF1}"/>
                  </a:ext>
                </a:extLst>
              </p:cNvPr>
              <p:cNvGrpSpPr/>
              <p:nvPr/>
            </p:nvGrpSpPr>
            <p:grpSpPr>
              <a:xfrm>
                <a:off x="821441" y="4511753"/>
                <a:ext cx="493731" cy="1135747"/>
                <a:chOff x="1850723" y="2709068"/>
                <a:chExt cx="432166" cy="994128"/>
              </a:xfrm>
            </p:grpSpPr>
            <p:sp>
              <p:nvSpPr>
                <p:cNvPr id="20" name="Freeform 173">
                  <a:extLst>
                    <a:ext uri="{FF2B5EF4-FFF2-40B4-BE49-F238E27FC236}">
                      <a16:creationId xmlns:a16="http://schemas.microsoft.com/office/drawing/2014/main" id="{898BEA4B-BA2D-4722-8EF3-C866F1E6F0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8057" y="3049460"/>
                  <a:ext cx="87313" cy="292100"/>
                </a:xfrm>
                <a:custGeom>
                  <a:avLst/>
                  <a:gdLst>
                    <a:gd name="T0" fmla="*/ 169 w 169"/>
                    <a:gd name="T1" fmla="*/ 485 h 569"/>
                    <a:gd name="T2" fmla="*/ 84 w 169"/>
                    <a:gd name="T3" fmla="*/ 569 h 569"/>
                    <a:gd name="T4" fmla="*/ 0 w 169"/>
                    <a:gd name="T5" fmla="*/ 485 h 569"/>
                    <a:gd name="T6" fmla="*/ 0 w 169"/>
                    <a:gd name="T7" fmla="*/ 85 h 569"/>
                    <a:gd name="T8" fmla="*/ 84 w 169"/>
                    <a:gd name="T9" fmla="*/ 0 h 569"/>
                    <a:gd name="T10" fmla="*/ 169 w 169"/>
                    <a:gd name="T11" fmla="*/ 85 h 569"/>
                    <a:gd name="T12" fmla="*/ 169 w 169"/>
                    <a:gd name="T13" fmla="*/ 485 h 5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9" h="569">
                      <a:moveTo>
                        <a:pt x="169" y="485"/>
                      </a:moveTo>
                      <a:cubicBezTo>
                        <a:pt x="169" y="532"/>
                        <a:pt x="131" y="569"/>
                        <a:pt x="84" y="569"/>
                      </a:cubicBezTo>
                      <a:cubicBezTo>
                        <a:pt x="38" y="569"/>
                        <a:pt x="0" y="532"/>
                        <a:pt x="0" y="485"/>
                      </a:cubicBezTo>
                      <a:lnTo>
                        <a:pt x="0" y="85"/>
                      </a:lnTo>
                      <a:cubicBezTo>
                        <a:pt x="0" y="38"/>
                        <a:pt x="38" y="0"/>
                        <a:pt x="84" y="0"/>
                      </a:cubicBezTo>
                      <a:cubicBezTo>
                        <a:pt x="131" y="0"/>
                        <a:pt x="169" y="38"/>
                        <a:pt x="169" y="85"/>
                      </a:cubicBezTo>
                      <a:lnTo>
                        <a:pt x="169" y="48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ounded Rectangle 7">
                  <a:extLst>
                    <a:ext uri="{FF2B5EF4-FFF2-40B4-BE49-F238E27FC236}">
                      <a16:creationId xmlns:a16="http://schemas.microsoft.com/office/drawing/2014/main" id="{6A2610A6-5BC2-411F-AB89-BEAB5B29A05D}"/>
                    </a:ext>
                  </a:extLst>
                </p:cNvPr>
                <p:cNvSpPr/>
                <p:nvPr/>
              </p:nvSpPr>
              <p:spPr>
                <a:xfrm>
                  <a:off x="1935569" y="2709068"/>
                  <a:ext cx="175899" cy="9882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Rounded Rectangle 8">
                  <a:extLst>
                    <a:ext uri="{FF2B5EF4-FFF2-40B4-BE49-F238E27FC236}">
                      <a16:creationId xmlns:a16="http://schemas.microsoft.com/office/drawing/2014/main" id="{AF0645F1-0486-4137-B928-099CCE0DC839}"/>
                    </a:ext>
                  </a:extLst>
                </p:cNvPr>
                <p:cNvSpPr/>
                <p:nvPr/>
              </p:nvSpPr>
              <p:spPr>
                <a:xfrm>
                  <a:off x="2106991" y="2714977"/>
                  <a:ext cx="175898" cy="9882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Freeform 172">
                  <a:extLst>
                    <a:ext uri="{FF2B5EF4-FFF2-40B4-BE49-F238E27FC236}">
                      <a16:creationId xmlns:a16="http://schemas.microsoft.com/office/drawing/2014/main" id="{088579A9-09DD-4A78-9B74-395419B8E2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50723" y="3122485"/>
                  <a:ext cx="55563" cy="146050"/>
                </a:xfrm>
                <a:custGeom>
                  <a:avLst/>
                  <a:gdLst>
                    <a:gd name="T0" fmla="*/ 110 w 110"/>
                    <a:gd name="T1" fmla="*/ 231 h 286"/>
                    <a:gd name="T2" fmla="*/ 55 w 110"/>
                    <a:gd name="T3" fmla="*/ 286 h 286"/>
                    <a:gd name="T4" fmla="*/ 0 w 110"/>
                    <a:gd name="T5" fmla="*/ 231 h 286"/>
                    <a:gd name="T6" fmla="*/ 0 w 110"/>
                    <a:gd name="T7" fmla="*/ 55 h 286"/>
                    <a:gd name="T8" fmla="*/ 55 w 110"/>
                    <a:gd name="T9" fmla="*/ 0 h 286"/>
                    <a:gd name="T10" fmla="*/ 110 w 110"/>
                    <a:gd name="T11" fmla="*/ 55 h 286"/>
                    <a:gd name="T12" fmla="*/ 110 w 110"/>
                    <a:gd name="T13" fmla="*/ 231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0" h="286">
                      <a:moveTo>
                        <a:pt x="110" y="231"/>
                      </a:moveTo>
                      <a:cubicBezTo>
                        <a:pt x="110" y="261"/>
                        <a:pt x="85" y="286"/>
                        <a:pt x="55" y="286"/>
                      </a:cubicBezTo>
                      <a:cubicBezTo>
                        <a:pt x="25" y="286"/>
                        <a:pt x="0" y="261"/>
                        <a:pt x="0" y="231"/>
                      </a:cubicBezTo>
                      <a:lnTo>
                        <a:pt x="0" y="55"/>
                      </a:lnTo>
                      <a:cubicBezTo>
                        <a:pt x="0" y="24"/>
                        <a:pt x="25" y="0"/>
                        <a:pt x="55" y="0"/>
                      </a:cubicBezTo>
                      <a:cubicBezTo>
                        <a:pt x="85" y="0"/>
                        <a:pt x="110" y="24"/>
                        <a:pt x="110" y="55"/>
                      </a:cubicBezTo>
                      <a:lnTo>
                        <a:pt x="110" y="231"/>
                      </a:lnTo>
                      <a:close/>
                    </a:path>
                  </a:pathLst>
                </a:custGeom>
                <a:solidFill>
                  <a:srgbClr val="1C1C1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10">
                <a:extLst>
                  <a:ext uri="{FF2B5EF4-FFF2-40B4-BE49-F238E27FC236}">
                    <a16:creationId xmlns:a16="http://schemas.microsoft.com/office/drawing/2014/main" id="{4B6469E8-C8DD-4DC4-BE66-63BF2A72FFA9}"/>
                  </a:ext>
                </a:extLst>
              </p:cNvPr>
              <p:cNvGrpSpPr/>
              <p:nvPr/>
            </p:nvGrpSpPr>
            <p:grpSpPr>
              <a:xfrm flipH="1">
                <a:off x="5023680" y="4511753"/>
                <a:ext cx="493731" cy="1135747"/>
                <a:chOff x="2003123" y="2861468"/>
                <a:chExt cx="432166" cy="994128"/>
              </a:xfrm>
            </p:grpSpPr>
            <p:sp>
              <p:nvSpPr>
                <p:cNvPr id="16" name="Freeform 173">
                  <a:extLst>
                    <a:ext uri="{FF2B5EF4-FFF2-40B4-BE49-F238E27FC236}">
                      <a16:creationId xmlns:a16="http://schemas.microsoft.com/office/drawing/2014/main" id="{5AB9B7A9-15EB-453F-B86D-21E8E43D82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0457" y="3201860"/>
                  <a:ext cx="87313" cy="292100"/>
                </a:xfrm>
                <a:custGeom>
                  <a:avLst/>
                  <a:gdLst>
                    <a:gd name="T0" fmla="*/ 169 w 169"/>
                    <a:gd name="T1" fmla="*/ 485 h 569"/>
                    <a:gd name="T2" fmla="*/ 84 w 169"/>
                    <a:gd name="T3" fmla="*/ 569 h 569"/>
                    <a:gd name="T4" fmla="*/ 0 w 169"/>
                    <a:gd name="T5" fmla="*/ 485 h 569"/>
                    <a:gd name="T6" fmla="*/ 0 w 169"/>
                    <a:gd name="T7" fmla="*/ 85 h 569"/>
                    <a:gd name="T8" fmla="*/ 84 w 169"/>
                    <a:gd name="T9" fmla="*/ 0 h 569"/>
                    <a:gd name="T10" fmla="*/ 169 w 169"/>
                    <a:gd name="T11" fmla="*/ 85 h 569"/>
                    <a:gd name="T12" fmla="*/ 169 w 169"/>
                    <a:gd name="T13" fmla="*/ 485 h 5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9" h="569">
                      <a:moveTo>
                        <a:pt x="169" y="485"/>
                      </a:moveTo>
                      <a:cubicBezTo>
                        <a:pt x="169" y="532"/>
                        <a:pt x="131" y="569"/>
                        <a:pt x="84" y="569"/>
                      </a:cubicBezTo>
                      <a:cubicBezTo>
                        <a:pt x="38" y="569"/>
                        <a:pt x="0" y="532"/>
                        <a:pt x="0" y="485"/>
                      </a:cubicBezTo>
                      <a:lnTo>
                        <a:pt x="0" y="85"/>
                      </a:lnTo>
                      <a:cubicBezTo>
                        <a:pt x="0" y="38"/>
                        <a:pt x="38" y="0"/>
                        <a:pt x="84" y="0"/>
                      </a:cubicBezTo>
                      <a:cubicBezTo>
                        <a:pt x="131" y="0"/>
                        <a:pt x="169" y="38"/>
                        <a:pt x="169" y="85"/>
                      </a:cubicBezTo>
                      <a:lnTo>
                        <a:pt x="169" y="48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Rounded Rectangle 12">
                  <a:extLst>
                    <a:ext uri="{FF2B5EF4-FFF2-40B4-BE49-F238E27FC236}">
                      <a16:creationId xmlns:a16="http://schemas.microsoft.com/office/drawing/2014/main" id="{023797B8-E594-490F-9421-B424D482E0FD}"/>
                    </a:ext>
                  </a:extLst>
                </p:cNvPr>
                <p:cNvSpPr/>
                <p:nvPr/>
              </p:nvSpPr>
              <p:spPr>
                <a:xfrm>
                  <a:off x="2087969" y="2861468"/>
                  <a:ext cx="175899" cy="9882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Rounded Rectangle 13">
                  <a:extLst>
                    <a:ext uri="{FF2B5EF4-FFF2-40B4-BE49-F238E27FC236}">
                      <a16:creationId xmlns:a16="http://schemas.microsoft.com/office/drawing/2014/main" id="{59478908-FF24-4793-8395-75AD1EB72495}"/>
                    </a:ext>
                  </a:extLst>
                </p:cNvPr>
                <p:cNvSpPr/>
                <p:nvPr/>
              </p:nvSpPr>
              <p:spPr>
                <a:xfrm>
                  <a:off x="2259391" y="2867377"/>
                  <a:ext cx="175898" cy="9882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Freeform 172">
                  <a:extLst>
                    <a:ext uri="{FF2B5EF4-FFF2-40B4-BE49-F238E27FC236}">
                      <a16:creationId xmlns:a16="http://schemas.microsoft.com/office/drawing/2014/main" id="{9778E7A2-417A-427B-AD0E-D9128D9B75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03123" y="3274885"/>
                  <a:ext cx="55563" cy="146050"/>
                </a:xfrm>
                <a:custGeom>
                  <a:avLst/>
                  <a:gdLst>
                    <a:gd name="T0" fmla="*/ 110 w 110"/>
                    <a:gd name="T1" fmla="*/ 231 h 286"/>
                    <a:gd name="T2" fmla="*/ 55 w 110"/>
                    <a:gd name="T3" fmla="*/ 286 h 286"/>
                    <a:gd name="T4" fmla="*/ 0 w 110"/>
                    <a:gd name="T5" fmla="*/ 231 h 286"/>
                    <a:gd name="T6" fmla="*/ 0 w 110"/>
                    <a:gd name="T7" fmla="*/ 55 h 286"/>
                    <a:gd name="T8" fmla="*/ 55 w 110"/>
                    <a:gd name="T9" fmla="*/ 0 h 286"/>
                    <a:gd name="T10" fmla="*/ 110 w 110"/>
                    <a:gd name="T11" fmla="*/ 55 h 286"/>
                    <a:gd name="T12" fmla="*/ 110 w 110"/>
                    <a:gd name="T13" fmla="*/ 231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0" h="286">
                      <a:moveTo>
                        <a:pt x="110" y="231"/>
                      </a:moveTo>
                      <a:cubicBezTo>
                        <a:pt x="110" y="261"/>
                        <a:pt x="85" y="286"/>
                        <a:pt x="55" y="286"/>
                      </a:cubicBezTo>
                      <a:cubicBezTo>
                        <a:pt x="25" y="286"/>
                        <a:pt x="0" y="261"/>
                        <a:pt x="0" y="231"/>
                      </a:cubicBezTo>
                      <a:lnTo>
                        <a:pt x="0" y="55"/>
                      </a:lnTo>
                      <a:cubicBezTo>
                        <a:pt x="0" y="24"/>
                        <a:pt x="25" y="0"/>
                        <a:pt x="55" y="0"/>
                      </a:cubicBezTo>
                      <a:cubicBezTo>
                        <a:pt x="85" y="0"/>
                        <a:pt x="110" y="24"/>
                        <a:pt x="110" y="55"/>
                      </a:cubicBezTo>
                      <a:lnTo>
                        <a:pt x="110" y="231"/>
                      </a:lnTo>
                      <a:close/>
                    </a:path>
                  </a:pathLst>
                </a:custGeom>
                <a:solidFill>
                  <a:srgbClr val="1C1C1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CD915B9-5DE3-428D-9CBB-3263189B2F99}"/>
              </a:ext>
            </a:extLst>
          </p:cNvPr>
          <p:cNvGrpSpPr/>
          <p:nvPr/>
        </p:nvGrpSpPr>
        <p:grpSpPr>
          <a:xfrm>
            <a:off x="7593875" y="4139703"/>
            <a:ext cx="4431601" cy="2434865"/>
            <a:chOff x="-548507" y="477868"/>
            <a:chExt cx="11570449" cy="6357177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C1E47CD-752B-4491-A08C-D36F8A34A2B7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85A3662-4904-401B-8DEF-00EFA2D1EEF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56A4B94-08A3-49B4-8A0F-7B1D81B067EE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087BD19-BA3C-4547-9027-7FC7EC975364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64FC2B5-6FE5-4139-ABC9-22C8C1B53D83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4867782-6E49-4860-944F-97BDAE3AACB1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D8316D9E-0FB3-43AC-945D-60CE2AD43CE5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9FAF0E2F-F3DE-4B58-8111-BC7ED9BA36BA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BC73A89-0458-464C-A2EE-5DA92DE7D5F2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27EFCBE2-C0E8-4701-AE12-72123C3F3C93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336D46EF-AE57-48C1-9B14-F7B79A2F883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3E172B8-BC88-4FA1-8D77-A8C6198C5BC0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751A8-BC6F-4E88-AF71-CBA7513E1FCD}"/>
              </a:ext>
            </a:extLst>
          </p:cNvPr>
          <p:cNvGrpSpPr/>
          <p:nvPr/>
        </p:nvGrpSpPr>
        <p:grpSpPr>
          <a:xfrm>
            <a:off x="9628708" y="770296"/>
            <a:ext cx="1795164" cy="3155804"/>
            <a:chOff x="5852497" y="2173842"/>
            <a:chExt cx="2304012" cy="4050333"/>
          </a:xfrm>
        </p:grpSpPr>
        <p:grpSp>
          <p:nvGrpSpPr>
            <p:cNvPr id="50" name="Group 20">
              <a:extLst>
                <a:ext uri="{FF2B5EF4-FFF2-40B4-BE49-F238E27FC236}">
                  <a16:creationId xmlns:a16="http://schemas.microsoft.com/office/drawing/2014/main" id="{A18C354D-AA79-4699-B1C3-2C393C1A8FB8}"/>
                </a:ext>
              </a:extLst>
            </p:cNvPr>
            <p:cNvGrpSpPr/>
            <p:nvPr/>
          </p:nvGrpSpPr>
          <p:grpSpPr>
            <a:xfrm>
              <a:off x="5852497" y="2173842"/>
              <a:ext cx="2304012" cy="4050333"/>
              <a:chOff x="445712" y="1449040"/>
              <a:chExt cx="2113018" cy="3924176"/>
            </a:xfrm>
          </p:grpSpPr>
          <p:sp>
            <p:nvSpPr>
              <p:cNvPr id="51" name="Rounded Rectangle 21">
                <a:extLst>
                  <a:ext uri="{FF2B5EF4-FFF2-40B4-BE49-F238E27FC236}">
                    <a16:creationId xmlns:a16="http://schemas.microsoft.com/office/drawing/2014/main" id="{65C3EC6D-CC6A-4474-A4D4-1F3407D292AE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52" name="Rectangle 22">
                <a:extLst>
                  <a:ext uri="{FF2B5EF4-FFF2-40B4-BE49-F238E27FC236}">
                    <a16:creationId xmlns:a16="http://schemas.microsoft.com/office/drawing/2014/main" id="{EDFCCDDC-648D-47BF-80FD-3FCC4D7B26F3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53" name="Group 23">
                <a:extLst>
                  <a:ext uri="{FF2B5EF4-FFF2-40B4-BE49-F238E27FC236}">
                    <a16:creationId xmlns:a16="http://schemas.microsoft.com/office/drawing/2014/main" id="{C30FF673-F2A9-4EC8-86AC-84CA42E9840F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54" name="Oval 24">
                  <a:extLst>
                    <a:ext uri="{FF2B5EF4-FFF2-40B4-BE49-F238E27FC236}">
                      <a16:creationId xmlns:a16="http://schemas.microsoft.com/office/drawing/2014/main" id="{CCD30223-5A9C-4AA4-94E3-5E573C96DDA3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55" name="Rounded Rectangle 25">
                  <a:extLst>
                    <a:ext uri="{FF2B5EF4-FFF2-40B4-BE49-F238E27FC236}">
                      <a16:creationId xmlns:a16="http://schemas.microsoft.com/office/drawing/2014/main" id="{553C6A99-655A-4511-A032-5AB5D13C0880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3EF3398-8A00-49F6-8699-044DCBA3AD18}"/>
                </a:ext>
              </a:extLst>
            </p:cNvPr>
            <p:cNvGrpSpPr/>
            <p:nvPr/>
          </p:nvGrpSpPr>
          <p:grpSpPr>
            <a:xfrm>
              <a:off x="5927025" y="2556649"/>
              <a:ext cx="2119696" cy="3270627"/>
              <a:chOff x="6023560" y="2556650"/>
              <a:chExt cx="3528017" cy="2167362"/>
            </a:xfrm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8EA7952B-2F0F-4A83-B868-CEDCC07768E4}"/>
                  </a:ext>
                </a:extLst>
              </p:cNvPr>
              <p:cNvSpPr/>
              <p:nvPr/>
            </p:nvSpPr>
            <p:spPr>
              <a:xfrm>
                <a:off x="6023560" y="2556650"/>
                <a:ext cx="3528017" cy="2156011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5DC80CE1-D4DE-433E-A391-0793807B637A}"/>
                  </a:ext>
                </a:extLst>
              </p:cNvPr>
              <p:cNvSpPr/>
              <p:nvPr/>
            </p:nvSpPr>
            <p:spPr>
              <a:xfrm>
                <a:off x="7217976" y="2568001"/>
                <a:ext cx="2333601" cy="2156011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66B042D-4835-4FA2-9FAB-CB722DDBD75F}"/>
              </a:ext>
            </a:extLst>
          </p:cNvPr>
          <p:cNvGrpSpPr/>
          <p:nvPr/>
        </p:nvGrpSpPr>
        <p:grpSpPr>
          <a:xfrm>
            <a:off x="877028" y="502451"/>
            <a:ext cx="1640220" cy="6108867"/>
            <a:chOff x="1031191" y="419900"/>
            <a:chExt cx="1640220" cy="6108867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8452ACE-CF85-4A66-8E16-B4B7745193EC}"/>
                </a:ext>
              </a:extLst>
            </p:cNvPr>
            <p:cNvSpPr/>
            <p:nvPr/>
          </p:nvSpPr>
          <p:spPr>
            <a:xfrm>
              <a:off x="1031191" y="1267596"/>
              <a:ext cx="1010473" cy="2229050"/>
            </a:xfrm>
            <a:custGeom>
              <a:avLst/>
              <a:gdLst>
                <a:gd name="connsiteX0" fmla="*/ 548455 w 549605"/>
                <a:gd name="connsiteY0" fmla="*/ 811741 h 1212399"/>
                <a:gd name="connsiteX1" fmla="*/ 518630 w 549605"/>
                <a:gd name="connsiteY1" fmla="*/ 522165 h 1212399"/>
                <a:gd name="connsiteX2" fmla="*/ 513989 w 549605"/>
                <a:gd name="connsiteY2" fmla="*/ 397902 h 1212399"/>
                <a:gd name="connsiteX3" fmla="*/ 492043 w 549605"/>
                <a:gd name="connsiteY3" fmla="*/ 245828 h 1212399"/>
                <a:gd name="connsiteX4" fmla="*/ 373572 w 549605"/>
                <a:gd name="connsiteY4" fmla="*/ 73824 h 1212399"/>
                <a:gd name="connsiteX5" fmla="*/ 173398 w 549605"/>
                <a:gd name="connsiteY5" fmla="*/ 0 h 1212399"/>
                <a:gd name="connsiteX6" fmla="*/ 115728 w 549605"/>
                <a:gd name="connsiteY6" fmla="*/ 54037 h 1212399"/>
                <a:gd name="connsiteX7" fmla="*/ 3372 w 549605"/>
                <a:gd name="connsiteY7" fmla="*/ 329978 h 1212399"/>
                <a:gd name="connsiteX8" fmla="*/ 12906 w 549605"/>
                <a:gd name="connsiteY8" fmla="*/ 486081 h 1212399"/>
                <a:gd name="connsiteX9" fmla="*/ 21325 w 549605"/>
                <a:gd name="connsiteY9" fmla="*/ 515833 h 1212399"/>
                <a:gd name="connsiteX10" fmla="*/ 21936 w 549605"/>
                <a:gd name="connsiteY10" fmla="*/ 517740 h 1212399"/>
                <a:gd name="connsiteX11" fmla="*/ 80614 w 549605"/>
                <a:gd name="connsiteY11" fmla="*/ 657725 h 1212399"/>
                <a:gd name="connsiteX12" fmla="*/ 149833 w 549605"/>
                <a:gd name="connsiteY12" fmla="*/ 817497 h 1212399"/>
                <a:gd name="connsiteX13" fmla="*/ 154474 w 549605"/>
                <a:gd name="connsiteY13" fmla="*/ 981263 h 1212399"/>
                <a:gd name="connsiteX14" fmla="*/ 119037 w 549605"/>
                <a:gd name="connsiteY14" fmla="*/ 1172551 h 1212399"/>
                <a:gd name="connsiteX15" fmla="*/ 136522 w 549605"/>
                <a:gd name="connsiteY15" fmla="*/ 1196260 h 1212399"/>
                <a:gd name="connsiteX16" fmla="*/ 145156 w 549605"/>
                <a:gd name="connsiteY16" fmla="*/ 1197519 h 1212399"/>
                <a:gd name="connsiteX17" fmla="*/ 160626 w 549605"/>
                <a:gd name="connsiteY17" fmla="*/ 1203095 h 1212399"/>
                <a:gd name="connsiteX18" fmla="*/ 243589 w 549605"/>
                <a:gd name="connsiteY18" fmla="*/ 1211946 h 1212399"/>
                <a:gd name="connsiteX19" fmla="*/ 388287 w 549605"/>
                <a:gd name="connsiteY19" fmla="*/ 1208312 h 1212399"/>
                <a:gd name="connsiteX20" fmla="*/ 521400 w 549605"/>
                <a:gd name="connsiteY20" fmla="*/ 1205686 h 1212399"/>
                <a:gd name="connsiteX21" fmla="*/ 537914 w 549605"/>
                <a:gd name="connsiteY21" fmla="*/ 1185071 h 1212399"/>
                <a:gd name="connsiteX22" fmla="*/ 537698 w 549605"/>
                <a:gd name="connsiteY22" fmla="*/ 1124738 h 1212399"/>
                <a:gd name="connsiteX23" fmla="*/ 548455 w 549605"/>
                <a:gd name="connsiteY23" fmla="*/ 811741 h 1212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9605" h="1212399">
                  <a:moveTo>
                    <a:pt x="548455" y="811741"/>
                  </a:moveTo>
                  <a:cubicBezTo>
                    <a:pt x="554319" y="733996"/>
                    <a:pt x="536762" y="626066"/>
                    <a:pt x="518630" y="522165"/>
                  </a:cubicBezTo>
                  <a:cubicBezTo>
                    <a:pt x="511435" y="480900"/>
                    <a:pt x="505858" y="439851"/>
                    <a:pt x="513989" y="397902"/>
                  </a:cubicBezTo>
                  <a:cubicBezTo>
                    <a:pt x="524243" y="344908"/>
                    <a:pt x="512874" y="294505"/>
                    <a:pt x="492043" y="245828"/>
                  </a:cubicBezTo>
                  <a:cubicBezTo>
                    <a:pt x="464090" y="180603"/>
                    <a:pt x="422249" y="124839"/>
                    <a:pt x="373572" y="73824"/>
                  </a:cubicBezTo>
                  <a:cubicBezTo>
                    <a:pt x="366125" y="76019"/>
                    <a:pt x="178219" y="1475"/>
                    <a:pt x="173398" y="0"/>
                  </a:cubicBezTo>
                  <a:cubicBezTo>
                    <a:pt x="150625" y="14211"/>
                    <a:pt x="131413" y="32451"/>
                    <a:pt x="115728" y="54037"/>
                  </a:cubicBezTo>
                  <a:cubicBezTo>
                    <a:pt x="55539" y="136711"/>
                    <a:pt x="16468" y="227948"/>
                    <a:pt x="3372" y="329978"/>
                  </a:cubicBezTo>
                  <a:cubicBezTo>
                    <a:pt x="-3427" y="383115"/>
                    <a:pt x="207" y="435030"/>
                    <a:pt x="12906" y="486081"/>
                  </a:cubicBezTo>
                  <a:cubicBezTo>
                    <a:pt x="14669" y="495075"/>
                    <a:pt x="17547" y="505076"/>
                    <a:pt x="21325" y="515833"/>
                  </a:cubicBezTo>
                  <a:cubicBezTo>
                    <a:pt x="21541" y="516481"/>
                    <a:pt x="21721" y="517128"/>
                    <a:pt x="21936" y="517740"/>
                  </a:cubicBezTo>
                  <a:cubicBezTo>
                    <a:pt x="37550" y="566057"/>
                    <a:pt x="59136" y="611819"/>
                    <a:pt x="80614" y="657725"/>
                  </a:cubicBezTo>
                  <a:cubicBezTo>
                    <a:pt x="105222" y="710287"/>
                    <a:pt x="132493" y="761734"/>
                    <a:pt x="149833" y="817497"/>
                  </a:cubicBezTo>
                  <a:cubicBezTo>
                    <a:pt x="166671" y="871678"/>
                    <a:pt x="168721" y="926615"/>
                    <a:pt x="154474" y="981263"/>
                  </a:cubicBezTo>
                  <a:cubicBezTo>
                    <a:pt x="138033" y="1044258"/>
                    <a:pt x="123714" y="1107469"/>
                    <a:pt x="119037" y="1172551"/>
                  </a:cubicBezTo>
                  <a:cubicBezTo>
                    <a:pt x="117598" y="1192698"/>
                    <a:pt x="117059" y="1192662"/>
                    <a:pt x="136522" y="1196260"/>
                  </a:cubicBezTo>
                  <a:cubicBezTo>
                    <a:pt x="139400" y="1196799"/>
                    <a:pt x="142278" y="1197123"/>
                    <a:pt x="145156" y="1197519"/>
                  </a:cubicBezTo>
                  <a:cubicBezTo>
                    <a:pt x="149905" y="1200505"/>
                    <a:pt x="155230" y="1202304"/>
                    <a:pt x="160626" y="1203095"/>
                  </a:cubicBezTo>
                  <a:cubicBezTo>
                    <a:pt x="188185" y="1206981"/>
                    <a:pt x="215779" y="1210902"/>
                    <a:pt x="243589" y="1211946"/>
                  </a:cubicBezTo>
                  <a:cubicBezTo>
                    <a:pt x="291869" y="1213744"/>
                    <a:pt x="340042" y="1209715"/>
                    <a:pt x="388287" y="1208312"/>
                  </a:cubicBezTo>
                  <a:cubicBezTo>
                    <a:pt x="432646" y="1207017"/>
                    <a:pt x="477041" y="1209247"/>
                    <a:pt x="521400" y="1205686"/>
                  </a:cubicBezTo>
                  <a:cubicBezTo>
                    <a:pt x="541223" y="1204103"/>
                    <a:pt x="540000" y="1204894"/>
                    <a:pt x="537914" y="1185071"/>
                  </a:cubicBezTo>
                  <a:cubicBezTo>
                    <a:pt x="537806" y="1164960"/>
                    <a:pt x="537122" y="1144849"/>
                    <a:pt x="537698" y="1124738"/>
                  </a:cubicBezTo>
                  <a:cubicBezTo>
                    <a:pt x="540576" y="1020406"/>
                    <a:pt x="540576" y="915858"/>
                    <a:pt x="548455" y="811741"/>
                  </a:cubicBezTo>
                  <a:close/>
                </a:path>
              </a:pathLst>
            </a:custGeom>
            <a:solidFill>
              <a:schemeClr val="accent3"/>
            </a:solidFill>
            <a:ln w="3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4244BC5-59F9-4366-B783-E9FE5C67821C}"/>
                </a:ext>
              </a:extLst>
            </p:cNvPr>
            <p:cNvSpPr/>
            <p:nvPr/>
          </p:nvSpPr>
          <p:spPr>
            <a:xfrm>
              <a:off x="1046164" y="1494338"/>
              <a:ext cx="1539388" cy="1484483"/>
            </a:xfrm>
            <a:custGeom>
              <a:avLst/>
              <a:gdLst>
                <a:gd name="connsiteX0" fmla="*/ 712027 w 837286"/>
                <a:gd name="connsiteY0" fmla="*/ 439096 h 807423"/>
                <a:gd name="connsiteX1" fmla="*/ 685692 w 837286"/>
                <a:gd name="connsiteY1" fmla="*/ 469100 h 807423"/>
                <a:gd name="connsiteX2" fmla="*/ 625791 w 837286"/>
                <a:gd name="connsiteY2" fmla="*/ 543824 h 807423"/>
                <a:gd name="connsiteX3" fmla="*/ 558550 w 837286"/>
                <a:gd name="connsiteY3" fmla="*/ 624915 h 807423"/>
                <a:gd name="connsiteX4" fmla="*/ 540706 w 837286"/>
                <a:gd name="connsiteY4" fmla="*/ 679671 h 807423"/>
                <a:gd name="connsiteX5" fmla="*/ 540310 w 837286"/>
                <a:gd name="connsiteY5" fmla="*/ 688378 h 807423"/>
                <a:gd name="connsiteX6" fmla="*/ 536137 w 837286"/>
                <a:gd name="connsiteY6" fmla="*/ 678808 h 807423"/>
                <a:gd name="connsiteX7" fmla="*/ 535885 w 837286"/>
                <a:gd name="connsiteY7" fmla="*/ 656682 h 807423"/>
                <a:gd name="connsiteX8" fmla="*/ 525956 w 837286"/>
                <a:gd name="connsiteY8" fmla="*/ 665317 h 807423"/>
                <a:gd name="connsiteX9" fmla="*/ 394964 w 837286"/>
                <a:gd name="connsiteY9" fmla="*/ 801093 h 807423"/>
                <a:gd name="connsiteX10" fmla="*/ 374170 w 837286"/>
                <a:gd name="connsiteY10" fmla="*/ 805374 h 807423"/>
                <a:gd name="connsiteX11" fmla="*/ 346972 w 837286"/>
                <a:gd name="connsiteY11" fmla="*/ 794833 h 807423"/>
                <a:gd name="connsiteX12" fmla="*/ 218319 w 837286"/>
                <a:gd name="connsiteY12" fmla="*/ 681362 h 807423"/>
                <a:gd name="connsiteX13" fmla="*/ 160756 w 837286"/>
                <a:gd name="connsiteY13" fmla="*/ 536125 h 807423"/>
                <a:gd name="connsiteX14" fmla="*/ 125068 w 837286"/>
                <a:gd name="connsiteY14" fmla="*/ 406753 h 807423"/>
                <a:gd name="connsiteX15" fmla="*/ 109094 w 837286"/>
                <a:gd name="connsiteY15" fmla="*/ 388189 h 807423"/>
                <a:gd name="connsiteX16" fmla="*/ 39623 w 837286"/>
                <a:gd name="connsiteY16" fmla="*/ 348003 h 807423"/>
                <a:gd name="connsiteX17" fmla="*/ 840 w 837286"/>
                <a:gd name="connsiteY17" fmla="*/ 260795 h 807423"/>
                <a:gd name="connsiteX18" fmla="*/ 42753 w 837286"/>
                <a:gd name="connsiteY18" fmla="*/ 88539 h 807423"/>
                <a:gd name="connsiteX19" fmla="*/ 117117 w 837286"/>
                <a:gd name="connsiteY19" fmla="*/ 12556 h 807423"/>
                <a:gd name="connsiteX20" fmla="*/ 224435 w 837286"/>
                <a:gd name="connsiteY20" fmla="*/ 11513 h 807423"/>
                <a:gd name="connsiteX21" fmla="*/ 289085 w 837286"/>
                <a:gd name="connsiteY21" fmla="*/ 60405 h 807423"/>
                <a:gd name="connsiteX22" fmla="*/ 366327 w 837286"/>
                <a:gd name="connsiteY22" fmla="*/ 159161 h 807423"/>
                <a:gd name="connsiteX23" fmla="*/ 387877 w 837286"/>
                <a:gd name="connsiteY23" fmla="*/ 200463 h 807423"/>
                <a:gd name="connsiteX24" fmla="*/ 384711 w 837286"/>
                <a:gd name="connsiteY24" fmla="*/ 264501 h 807423"/>
                <a:gd name="connsiteX25" fmla="*/ 367694 w 837286"/>
                <a:gd name="connsiteY25" fmla="*/ 298427 h 807423"/>
                <a:gd name="connsiteX26" fmla="*/ 368450 w 837286"/>
                <a:gd name="connsiteY26" fmla="*/ 341023 h 807423"/>
                <a:gd name="connsiteX27" fmla="*/ 391439 w 837286"/>
                <a:gd name="connsiteY27" fmla="*/ 381677 h 807423"/>
                <a:gd name="connsiteX28" fmla="*/ 406333 w 837286"/>
                <a:gd name="connsiteY28" fmla="*/ 473381 h 807423"/>
                <a:gd name="connsiteX29" fmla="*/ 401944 w 837286"/>
                <a:gd name="connsiteY29" fmla="*/ 519791 h 807423"/>
                <a:gd name="connsiteX30" fmla="*/ 408923 w 837286"/>
                <a:gd name="connsiteY30" fmla="*/ 524396 h 807423"/>
                <a:gd name="connsiteX31" fmla="*/ 472062 w 837286"/>
                <a:gd name="connsiteY31" fmla="*/ 498961 h 807423"/>
                <a:gd name="connsiteX32" fmla="*/ 523509 w 837286"/>
                <a:gd name="connsiteY32" fmla="*/ 476224 h 807423"/>
                <a:gd name="connsiteX33" fmla="*/ 548909 w 837286"/>
                <a:gd name="connsiteY33" fmla="*/ 464459 h 807423"/>
                <a:gd name="connsiteX34" fmla="*/ 635648 w 837286"/>
                <a:gd name="connsiteY34" fmla="*/ 397686 h 807423"/>
                <a:gd name="connsiteX35" fmla="*/ 642124 w 837286"/>
                <a:gd name="connsiteY35" fmla="*/ 388404 h 807423"/>
                <a:gd name="connsiteX36" fmla="*/ 660436 w 837286"/>
                <a:gd name="connsiteY36" fmla="*/ 363365 h 807423"/>
                <a:gd name="connsiteX37" fmla="*/ 665041 w 837286"/>
                <a:gd name="connsiteY37" fmla="*/ 325301 h 807423"/>
                <a:gd name="connsiteX38" fmla="*/ 660472 w 837286"/>
                <a:gd name="connsiteY38" fmla="*/ 306450 h 807423"/>
                <a:gd name="connsiteX39" fmla="*/ 662307 w 837286"/>
                <a:gd name="connsiteY39" fmla="*/ 298571 h 807423"/>
                <a:gd name="connsiteX40" fmla="*/ 669430 w 837286"/>
                <a:gd name="connsiteY40" fmla="*/ 300442 h 807423"/>
                <a:gd name="connsiteX41" fmla="*/ 696953 w 837286"/>
                <a:gd name="connsiteY41" fmla="*/ 314724 h 807423"/>
                <a:gd name="connsiteX42" fmla="*/ 821432 w 837286"/>
                <a:gd name="connsiteY42" fmla="*/ 300621 h 807423"/>
                <a:gd name="connsiteX43" fmla="*/ 834203 w 837286"/>
                <a:gd name="connsiteY43" fmla="*/ 297096 h 807423"/>
                <a:gd name="connsiteX44" fmla="*/ 834383 w 837286"/>
                <a:gd name="connsiteY44" fmla="*/ 313249 h 807423"/>
                <a:gd name="connsiteX45" fmla="*/ 821791 w 837286"/>
                <a:gd name="connsiteY45" fmla="*/ 327928 h 807423"/>
                <a:gd name="connsiteX46" fmla="*/ 716344 w 837286"/>
                <a:gd name="connsiteY46" fmla="*/ 435066 h 807423"/>
                <a:gd name="connsiteX47" fmla="*/ 712027 w 837286"/>
                <a:gd name="connsiteY47" fmla="*/ 439096 h 807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837286" h="807423">
                  <a:moveTo>
                    <a:pt x="712027" y="439096"/>
                  </a:moveTo>
                  <a:cubicBezTo>
                    <a:pt x="700658" y="446831"/>
                    <a:pt x="694182" y="458919"/>
                    <a:pt x="685692" y="469100"/>
                  </a:cubicBezTo>
                  <a:cubicBezTo>
                    <a:pt x="665221" y="493600"/>
                    <a:pt x="645830" y="519000"/>
                    <a:pt x="625791" y="543824"/>
                  </a:cubicBezTo>
                  <a:cubicBezTo>
                    <a:pt x="603737" y="571202"/>
                    <a:pt x="583410" y="600379"/>
                    <a:pt x="558550" y="624915"/>
                  </a:cubicBezTo>
                  <a:cubicBezTo>
                    <a:pt x="541605" y="641644"/>
                    <a:pt x="539303" y="659021"/>
                    <a:pt x="540706" y="679671"/>
                  </a:cubicBezTo>
                  <a:cubicBezTo>
                    <a:pt x="540886" y="682550"/>
                    <a:pt x="540454" y="685500"/>
                    <a:pt x="540310" y="688378"/>
                  </a:cubicBezTo>
                  <a:cubicBezTo>
                    <a:pt x="535130" y="686867"/>
                    <a:pt x="536317" y="682370"/>
                    <a:pt x="536137" y="678808"/>
                  </a:cubicBezTo>
                  <a:cubicBezTo>
                    <a:pt x="535777" y="671757"/>
                    <a:pt x="536173" y="664669"/>
                    <a:pt x="535885" y="656682"/>
                  </a:cubicBezTo>
                  <a:cubicBezTo>
                    <a:pt x="531100" y="658949"/>
                    <a:pt x="528654" y="662331"/>
                    <a:pt x="525956" y="665317"/>
                  </a:cubicBezTo>
                  <a:cubicBezTo>
                    <a:pt x="483863" y="712086"/>
                    <a:pt x="439000" y="756158"/>
                    <a:pt x="394964" y="801093"/>
                  </a:cubicBezTo>
                  <a:cubicBezTo>
                    <a:pt x="388597" y="807569"/>
                    <a:pt x="382445" y="809223"/>
                    <a:pt x="374170" y="805374"/>
                  </a:cubicBezTo>
                  <a:cubicBezTo>
                    <a:pt x="365356" y="801308"/>
                    <a:pt x="356074" y="798250"/>
                    <a:pt x="346972" y="794833"/>
                  </a:cubicBezTo>
                  <a:cubicBezTo>
                    <a:pt x="289589" y="773427"/>
                    <a:pt x="248827" y="732773"/>
                    <a:pt x="218319" y="681362"/>
                  </a:cubicBezTo>
                  <a:cubicBezTo>
                    <a:pt x="191481" y="636140"/>
                    <a:pt x="175723" y="586204"/>
                    <a:pt x="160756" y="536125"/>
                  </a:cubicBezTo>
                  <a:cubicBezTo>
                    <a:pt x="147949" y="493240"/>
                    <a:pt x="135789" y="450176"/>
                    <a:pt x="125068" y="406753"/>
                  </a:cubicBezTo>
                  <a:cubicBezTo>
                    <a:pt x="122801" y="397578"/>
                    <a:pt x="118628" y="391750"/>
                    <a:pt x="109094" y="388189"/>
                  </a:cubicBezTo>
                  <a:cubicBezTo>
                    <a:pt x="83802" y="378727"/>
                    <a:pt x="60274" y="365955"/>
                    <a:pt x="39623" y="348003"/>
                  </a:cubicBezTo>
                  <a:cubicBezTo>
                    <a:pt x="12928" y="324798"/>
                    <a:pt x="3503" y="294577"/>
                    <a:pt x="840" y="260795"/>
                  </a:cubicBezTo>
                  <a:cubicBezTo>
                    <a:pt x="-4053" y="198700"/>
                    <a:pt x="12749" y="141964"/>
                    <a:pt x="42753" y="88539"/>
                  </a:cubicBezTo>
                  <a:cubicBezTo>
                    <a:pt x="60669" y="56664"/>
                    <a:pt x="83263" y="29034"/>
                    <a:pt x="117117" y="12556"/>
                  </a:cubicBezTo>
                  <a:cubicBezTo>
                    <a:pt x="152698" y="-4748"/>
                    <a:pt x="188566" y="-3273"/>
                    <a:pt x="224435" y="11513"/>
                  </a:cubicBezTo>
                  <a:cubicBezTo>
                    <a:pt x="250194" y="22126"/>
                    <a:pt x="270881" y="39863"/>
                    <a:pt x="289085" y="60405"/>
                  </a:cubicBezTo>
                  <a:cubicBezTo>
                    <a:pt x="316859" y="91705"/>
                    <a:pt x="343338" y="124084"/>
                    <a:pt x="366327" y="159161"/>
                  </a:cubicBezTo>
                  <a:cubicBezTo>
                    <a:pt x="374854" y="172185"/>
                    <a:pt x="382301" y="185784"/>
                    <a:pt x="387877" y="200463"/>
                  </a:cubicBezTo>
                  <a:cubicBezTo>
                    <a:pt x="396224" y="222408"/>
                    <a:pt x="395180" y="243598"/>
                    <a:pt x="384711" y="264501"/>
                  </a:cubicBezTo>
                  <a:cubicBezTo>
                    <a:pt x="379063" y="275798"/>
                    <a:pt x="373774" y="287346"/>
                    <a:pt x="367694" y="298427"/>
                  </a:cubicBezTo>
                  <a:cubicBezTo>
                    <a:pt x="359743" y="312854"/>
                    <a:pt x="360643" y="327028"/>
                    <a:pt x="368450" y="341023"/>
                  </a:cubicBezTo>
                  <a:cubicBezTo>
                    <a:pt x="376005" y="354622"/>
                    <a:pt x="383884" y="368042"/>
                    <a:pt x="391439" y="381677"/>
                  </a:cubicBezTo>
                  <a:cubicBezTo>
                    <a:pt x="407412" y="410494"/>
                    <a:pt x="408816" y="441686"/>
                    <a:pt x="406333" y="473381"/>
                  </a:cubicBezTo>
                  <a:cubicBezTo>
                    <a:pt x="405146" y="488851"/>
                    <a:pt x="404138" y="504393"/>
                    <a:pt x="401944" y="519791"/>
                  </a:cubicBezTo>
                  <a:cubicBezTo>
                    <a:pt x="401081" y="526051"/>
                    <a:pt x="404354" y="526303"/>
                    <a:pt x="408923" y="524396"/>
                  </a:cubicBezTo>
                  <a:cubicBezTo>
                    <a:pt x="429898" y="515762"/>
                    <a:pt x="451160" y="507775"/>
                    <a:pt x="472062" y="498961"/>
                  </a:cubicBezTo>
                  <a:cubicBezTo>
                    <a:pt x="489331" y="491657"/>
                    <a:pt x="505916" y="482843"/>
                    <a:pt x="523509" y="476224"/>
                  </a:cubicBezTo>
                  <a:cubicBezTo>
                    <a:pt x="533654" y="476080"/>
                    <a:pt x="541030" y="469172"/>
                    <a:pt x="548909" y="464459"/>
                  </a:cubicBezTo>
                  <a:cubicBezTo>
                    <a:pt x="580388" y="445679"/>
                    <a:pt x="609673" y="423769"/>
                    <a:pt x="635648" y="397686"/>
                  </a:cubicBezTo>
                  <a:cubicBezTo>
                    <a:pt x="638311" y="394988"/>
                    <a:pt x="641836" y="392794"/>
                    <a:pt x="642124" y="388404"/>
                  </a:cubicBezTo>
                  <a:cubicBezTo>
                    <a:pt x="647700" y="379662"/>
                    <a:pt x="655220" y="372395"/>
                    <a:pt x="660436" y="363365"/>
                  </a:cubicBezTo>
                  <a:cubicBezTo>
                    <a:pt x="667452" y="351205"/>
                    <a:pt x="670186" y="338865"/>
                    <a:pt x="665041" y="325301"/>
                  </a:cubicBezTo>
                  <a:cubicBezTo>
                    <a:pt x="662739" y="319257"/>
                    <a:pt x="661300" y="312890"/>
                    <a:pt x="660472" y="306450"/>
                  </a:cubicBezTo>
                  <a:cubicBezTo>
                    <a:pt x="660112" y="303644"/>
                    <a:pt x="659033" y="300298"/>
                    <a:pt x="662307" y="298571"/>
                  </a:cubicBezTo>
                  <a:cubicBezTo>
                    <a:pt x="664933" y="297204"/>
                    <a:pt x="667308" y="299039"/>
                    <a:pt x="669430" y="300442"/>
                  </a:cubicBezTo>
                  <a:cubicBezTo>
                    <a:pt x="678101" y="306162"/>
                    <a:pt x="687131" y="311199"/>
                    <a:pt x="696953" y="314724"/>
                  </a:cubicBezTo>
                  <a:cubicBezTo>
                    <a:pt x="740772" y="330482"/>
                    <a:pt x="782217" y="325517"/>
                    <a:pt x="821432" y="300621"/>
                  </a:cubicBezTo>
                  <a:cubicBezTo>
                    <a:pt x="825353" y="298139"/>
                    <a:pt x="829527" y="292886"/>
                    <a:pt x="834203" y="297096"/>
                  </a:cubicBezTo>
                  <a:cubicBezTo>
                    <a:pt x="839240" y="301593"/>
                    <a:pt x="837225" y="307853"/>
                    <a:pt x="834383" y="313249"/>
                  </a:cubicBezTo>
                  <a:cubicBezTo>
                    <a:pt x="831325" y="319077"/>
                    <a:pt x="826648" y="323647"/>
                    <a:pt x="821791" y="327928"/>
                  </a:cubicBezTo>
                  <a:cubicBezTo>
                    <a:pt x="784268" y="361278"/>
                    <a:pt x="748075" y="395960"/>
                    <a:pt x="716344" y="435066"/>
                  </a:cubicBezTo>
                  <a:cubicBezTo>
                    <a:pt x="715121" y="436685"/>
                    <a:pt x="713394" y="437692"/>
                    <a:pt x="712027" y="439096"/>
                  </a:cubicBezTo>
                  <a:close/>
                </a:path>
              </a:pathLst>
            </a:custGeom>
            <a:solidFill>
              <a:srgbClr val="FDD4A1"/>
            </a:solidFill>
            <a:ln w="3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F96D686-94A7-4C85-A4BC-834FC8084221}"/>
                </a:ext>
              </a:extLst>
            </p:cNvPr>
            <p:cNvSpPr/>
            <p:nvPr/>
          </p:nvSpPr>
          <p:spPr>
            <a:xfrm>
              <a:off x="1239351" y="4128977"/>
              <a:ext cx="887076" cy="1756428"/>
            </a:xfrm>
            <a:custGeom>
              <a:avLst/>
              <a:gdLst>
                <a:gd name="connsiteX0" fmla="*/ 462793 w 482488"/>
                <a:gd name="connsiteY0" fmla="*/ 3114 h 955336"/>
                <a:gd name="connsiteX1" fmla="*/ 470240 w 482488"/>
                <a:gd name="connsiteY1" fmla="*/ 35565 h 955336"/>
                <a:gd name="connsiteX2" fmla="*/ 475492 w 482488"/>
                <a:gd name="connsiteY2" fmla="*/ 68844 h 955336"/>
                <a:gd name="connsiteX3" fmla="*/ 481896 w 482488"/>
                <a:gd name="connsiteY3" fmla="*/ 127342 h 955336"/>
                <a:gd name="connsiteX4" fmla="*/ 455130 w 482488"/>
                <a:gd name="connsiteY4" fmla="*/ 230883 h 955336"/>
                <a:gd name="connsiteX5" fmla="*/ 409727 w 482488"/>
                <a:gd name="connsiteY5" fmla="*/ 311255 h 955336"/>
                <a:gd name="connsiteX6" fmla="*/ 376485 w 482488"/>
                <a:gd name="connsiteY6" fmla="*/ 384683 h 955336"/>
                <a:gd name="connsiteX7" fmla="*/ 338457 w 482488"/>
                <a:gd name="connsiteY7" fmla="*/ 467933 h 955336"/>
                <a:gd name="connsiteX8" fmla="*/ 294638 w 482488"/>
                <a:gd name="connsiteY8" fmla="*/ 569135 h 955336"/>
                <a:gd name="connsiteX9" fmla="*/ 269598 w 482488"/>
                <a:gd name="connsiteY9" fmla="*/ 641448 h 955336"/>
                <a:gd name="connsiteX10" fmla="*/ 259812 w 482488"/>
                <a:gd name="connsiteY10" fmla="*/ 685520 h 955336"/>
                <a:gd name="connsiteX11" fmla="*/ 252653 w 482488"/>
                <a:gd name="connsiteY11" fmla="*/ 730850 h 955336"/>
                <a:gd name="connsiteX12" fmla="*/ 212467 w 482488"/>
                <a:gd name="connsiteY12" fmla="*/ 747975 h 955336"/>
                <a:gd name="connsiteX13" fmla="*/ 205272 w 482488"/>
                <a:gd name="connsiteY13" fmla="*/ 746572 h 955336"/>
                <a:gd name="connsiteX14" fmla="*/ 209229 w 482488"/>
                <a:gd name="connsiteY14" fmla="*/ 715165 h 955336"/>
                <a:gd name="connsiteX15" fmla="*/ 241428 w 482488"/>
                <a:gd name="connsiteY15" fmla="*/ 556975 h 955336"/>
                <a:gd name="connsiteX16" fmla="*/ 302193 w 482488"/>
                <a:gd name="connsiteY16" fmla="*/ 338921 h 955336"/>
                <a:gd name="connsiteX17" fmla="*/ 304387 w 482488"/>
                <a:gd name="connsiteY17" fmla="*/ 330898 h 955336"/>
                <a:gd name="connsiteX18" fmla="*/ 303596 w 482488"/>
                <a:gd name="connsiteY18" fmla="*/ 330574 h 955336"/>
                <a:gd name="connsiteX19" fmla="*/ 304316 w 482488"/>
                <a:gd name="connsiteY19" fmla="*/ 331222 h 955336"/>
                <a:gd name="connsiteX20" fmla="*/ 286147 w 482488"/>
                <a:gd name="connsiteY20" fmla="*/ 381337 h 955336"/>
                <a:gd name="connsiteX21" fmla="*/ 228585 w 482488"/>
                <a:gd name="connsiteY21" fmla="*/ 598276 h 955336"/>
                <a:gd name="connsiteX22" fmla="*/ 203185 w 482488"/>
                <a:gd name="connsiteY22" fmla="*/ 749738 h 955336"/>
                <a:gd name="connsiteX23" fmla="*/ 189118 w 482488"/>
                <a:gd name="connsiteY23" fmla="*/ 917065 h 955336"/>
                <a:gd name="connsiteX24" fmla="*/ 179009 w 482488"/>
                <a:gd name="connsiteY24" fmla="*/ 929226 h 955336"/>
                <a:gd name="connsiteX25" fmla="*/ 113243 w 482488"/>
                <a:gd name="connsiteY25" fmla="*/ 954445 h 955336"/>
                <a:gd name="connsiteX26" fmla="*/ 98781 w 482488"/>
                <a:gd name="connsiteY26" fmla="*/ 954769 h 955336"/>
                <a:gd name="connsiteX27" fmla="*/ 40391 w 482488"/>
                <a:gd name="connsiteY27" fmla="*/ 934226 h 955336"/>
                <a:gd name="connsiteX28" fmla="*/ 30857 w 482488"/>
                <a:gd name="connsiteY28" fmla="*/ 925340 h 955336"/>
                <a:gd name="connsiteX29" fmla="*/ 23086 w 482488"/>
                <a:gd name="connsiteY29" fmla="*/ 871915 h 955336"/>
                <a:gd name="connsiteX30" fmla="*/ 16754 w 482488"/>
                <a:gd name="connsiteY30" fmla="*/ 824030 h 955336"/>
                <a:gd name="connsiteX31" fmla="*/ 11538 w 482488"/>
                <a:gd name="connsiteY31" fmla="*/ 780930 h 955336"/>
                <a:gd name="connsiteX32" fmla="*/ 6789 w 482488"/>
                <a:gd name="connsiteY32" fmla="*/ 721137 h 955336"/>
                <a:gd name="connsiteX33" fmla="*/ 529 w 482488"/>
                <a:gd name="connsiteY33" fmla="*/ 603853 h 955336"/>
                <a:gd name="connsiteX34" fmla="*/ 6573 w 482488"/>
                <a:gd name="connsiteY34" fmla="*/ 541757 h 955336"/>
                <a:gd name="connsiteX35" fmla="*/ 19021 w 482488"/>
                <a:gd name="connsiteY35" fmla="*/ 484338 h 955336"/>
                <a:gd name="connsiteX36" fmla="*/ 47838 w 482488"/>
                <a:gd name="connsiteY36" fmla="*/ 412925 h 955336"/>
                <a:gd name="connsiteX37" fmla="*/ 67517 w 482488"/>
                <a:gd name="connsiteY37" fmla="*/ 370400 h 955336"/>
                <a:gd name="connsiteX38" fmla="*/ 73597 w 482488"/>
                <a:gd name="connsiteY38" fmla="*/ 340288 h 955336"/>
                <a:gd name="connsiteX39" fmla="*/ 76044 w 482488"/>
                <a:gd name="connsiteY39" fmla="*/ 255886 h 955336"/>
                <a:gd name="connsiteX40" fmla="*/ 77303 w 482488"/>
                <a:gd name="connsiteY40" fmla="*/ 129608 h 955336"/>
                <a:gd name="connsiteX41" fmla="*/ 85326 w 482488"/>
                <a:gd name="connsiteY41" fmla="*/ 117952 h 955336"/>
                <a:gd name="connsiteX42" fmla="*/ 97306 w 482488"/>
                <a:gd name="connsiteY42" fmla="*/ 119571 h 955336"/>
                <a:gd name="connsiteX43" fmla="*/ 214446 w 482488"/>
                <a:gd name="connsiteY43" fmla="*/ 149324 h 955336"/>
                <a:gd name="connsiteX44" fmla="*/ 268591 w 482488"/>
                <a:gd name="connsiteY44" fmla="*/ 145258 h 955336"/>
                <a:gd name="connsiteX45" fmla="*/ 355186 w 482488"/>
                <a:gd name="connsiteY45" fmla="*/ 127522 h 955336"/>
                <a:gd name="connsiteX46" fmla="*/ 368354 w 482488"/>
                <a:gd name="connsiteY46" fmla="*/ 115002 h 955336"/>
                <a:gd name="connsiteX47" fmla="*/ 398898 w 482488"/>
                <a:gd name="connsiteY47" fmla="*/ 17613 h 955336"/>
                <a:gd name="connsiteX48" fmla="*/ 416275 w 482488"/>
                <a:gd name="connsiteY48" fmla="*/ 2791 h 955336"/>
                <a:gd name="connsiteX49" fmla="*/ 454050 w 482488"/>
                <a:gd name="connsiteY49" fmla="*/ 165 h 955336"/>
                <a:gd name="connsiteX50" fmla="*/ 462793 w 482488"/>
                <a:gd name="connsiteY50" fmla="*/ 3114 h 95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82488" h="955336">
                  <a:moveTo>
                    <a:pt x="462793" y="3114"/>
                  </a:moveTo>
                  <a:cubicBezTo>
                    <a:pt x="469125" y="13008"/>
                    <a:pt x="467254" y="24808"/>
                    <a:pt x="470240" y="35565"/>
                  </a:cubicBezTo>
                  <a:cubicBezTo>
                    <a:pt x="473262" y="46286"/>
                    <a:pt x="473190" y="57871"/>
                    <a:pt x="475492" y="68844"/>
                  </a:cubicBezTo>
                  <a:cubicBezTo>
                    <a:pt x="479522" y="88163"/>
                    <a:pt x="480385" y="107843"/>
                    <a:pt x="481896" y="127342"/>
                  </a:cubicBezTo>
                  <a:cubicBezTo>
                    <a:pt x="484810" y="164614"/>
                    <a:pt x="477147" y="199403"/>
                    <a:pt x="455130" y="230883"/>
                  </a:cubicBezTo>
                  <a:cubicBezTo>
                    <a:pt x="437501" y="256102"/>
                    <a:pt x="423686" y="283840"/>
                    <a:pt x="409727" y="311255"/>
                  </a:cubicBezTo>
                  <a:cubicBezTo>
                    <a:pt x="397567" y="335179"/>
                    <a:pt x="388357" y="360579"/>
                    <a:pt x="376485" y="384683"/>
                  </a:cubicBezTo>
                  <a:cubicBezTo>
                    <a:pt x="362957" y="412061"/>
                    <a:pt x="351085" y="440159"/>
                    <a:pt x="338457" y="467933"/>
                  </a:cubicBezTo>
                  <a:cubicBezTo>
                    <a:pt x="323239" y="501391"/>
                    <a:pt x="308885" y="535245"/>
                    <a:pt x="294638" y="569135"/>
                  </a:cubicBezTo>
                  <a:cubicBezTo>
                    <a:pt x="284672" y="592808"/>
                    <a:pt x="277441" y="617236"/>
                    <a:pt x="269598" y="641448"/>
                  </a:cubicBezTo>
                  <a:cubicBezTo>
                    <a:pt x="264993" y="655623"/>
                    <a:pt x="263302" y="670949"/>
                    <a:pt x="259812" y="685520"/>
                  </a:cubicBezTo>
                  <a:cubicBezTo>
                    <a:pt x="256179" y="700594"/>
                    <a:pt x="259740" y="716567"/>
                    <a:pt x="252653" y="730850"/>
                  </a:cubicBezTo>
                  <a:cubicBezTo>
                    <a:pt x="240853" y="740312"/>
                    <a:pt x="225958" y="742507"/>
                    <a:pt x="212467" y="747975"/>
                  </a:cubicBezTo>
                  <a:cubicBezTo>
                    <a:pt x="210057" y="748946"/>
                    <a:pt x="207394" y="748479"/>
                    <a:pt x="205272" y="746572"/>
                  </a:cubicBezTo>
                  <a:cubicBezTo>
                    <a:pt x="203401" y="735707"/>
                    <a:pt x="207143" y="725418"/>
                    <a:pt x="209229" y="715165"/>
                  </a:cubicBezTo>
                  <a:cubicBezTo>
                    <a:pt x="219950" y="662423"/>
                    <a:pt x="230887" y="609717"/>
                    <a:pt x="241428" y="556975"/>
                  </a:cubicBezTo>
                  <a:cubicBezTo>
                    <a:pt x="256251" y="482755"/>
                    <a:pt x="275786" y="409902"/>
                    <a:pt x="302193" y="338921"/>
                  </a:cubicBezTo>
                  <a:cubicBezTo>
                    <a:pt x="303164" y="336330"/>
                    <a:pt x="304172" y="333704"/>
                    <a:pt x="304387" y="330898"/>
                  </a:cubicBezTo>
                  <a:cubicBezTo>
                    <a:pt x="304244" y="329531"/>
                    <a:pt x="302301" y="330790"/>
                    <a:pt x="303596" y="330574"/>
                  </a:cubicBezTo>
                  <a:cubicBezTo>
                    <a:pt x="304208" y="330466"/>
                    <a:pt x="304459" y="330718"/>
                    <a:pt x="304316" y="331222"/>
                  </a:cubicBezTo>
                  <a:cubicBezTo>
                    <a:pt x="299387" y="348346"/>
                    <a:pt x="292623" y="364788"/>
                    <a:pt x="286147" y="381337"/>
                  </a:cubicBezTo>
                  <a:cubicBezTo>
                    <a:pt x="258805" y="451491"/>
                    <a:pt x="242688" y="524596"/>
                    <a:pt x="228585" y="598276"/>
                  </a:cubicBezTo>
                  <a:cubicBezTo>
                    <a:pt x="218979" y="648572"/>
                    <a:pt x="211784" y="699263"/>
                    <a:pt x="203185" y="749738"/>
                  </a:cubicBezTo>
                  <a:cubicBezTo>
                    <a:pt x="198112" y="755422"/>
                    <a:pt x="192320" y="905121"/>
                    <a:pt x="189118" y="917065"/>
                  </a:cubicBezTo>
                  <a:cubicBezTo>
                    <a:pt x="188219" y="923146"/>
                    <a:pt x="184082" y="926671"/>
                    <a:pt x="179009" y="929226"/>
                  </a:cubicBezTo>
                  <a:cubicBezTo>
                    <a:pt x="157962" y="939875"/>
                    <a:pt x="137096" y="951027"/>
                    <a:pt x="113243" y="954445"/>
                  </a:cubicBezTo>
                  <a:cubicBezTo>
                    <a:pt x="108387" y="955129"/>
                    <a:pt x="103602" y="955884"/>
                    <a:pt x="98781" y="954769"/>
                  </a:cubicBezTo>
                  <a:cubicBezTo>
                    <a:pt x="78562" y="950128"/>
                    <a:pt x="58775" y="944084"/>
                    <a:pt x="40391" y="934226"/>
                  </a:cubicBezTo>
                  <a:cubicBezTo>
                    <a:pt x="36469" y="932140"/>
                    <a:pt x="31900" y="930593"/>
                    <a:pt x="30857" y="925340"/>
                  </a:cubicBezTo>
                  <a:cubicBezTo>
                    <a:pt x="25820" y="907891"/>
                    <a:pt x="25964" y="889687"/>
                    <a:pt x="23086" y="871915"/>
                  </a:cubicBezTo>
                  <a:cubicBezTo>
                    <a:pt x="20532" y="856013"/>
                    <a:pt x="18805" y="840003"/>
                    <a:pt x="16754" y="824030"/>
                  </a:cubicBezTo>
                  <a:cubicBezTo>
                    <a:pt x="14919" y="809675"/>
                    <a:pt x="12293" y="795356"/>
                    <a:pt x="11538" y="780930"/>
                  </a:cubicBezTo>
                  <a:cubicBezTo>
                    <a:pt x="10494" y="760963"/>
                    <a:pt x="8659" y="740960"/>
                    <a:pt x="6789" y="721137"/>
                  </a:cubicBezTo>
                  <a:cubicBezTo>
                    <a:pt x="3119" y="682066"/>
                    <a:pt x="-1594" y="642887"/>
                    <a:pt x="529" y="603853"/>
                  </a:cubicBezTo>
                  <a:cubicBezTo>
                    <a:pt x="1644" y="583346"/>
                    <a:pt x="2112" y="562408"/>
                    <a:pt x="6573" y="541757"/>
                  </a:cubicBezTo>
                  <a:cubicBezTo>
                    <a:pt x="10710" y="522653"/>
                    <a:pt x="13480" y="503190"/>
                    <a:pt x="19021" y="484338"/>
                  </a:cubicBezTo>
                  <a:cubicBezTo>
                    <a:pt x="26288" y="459586"/>
                    <a:pt x="35930" y="435842"/>
                    <a:pt x="47838" y="412925"/>
                  </a:cubicBezTo>
                  <a:cubicBezTo>
                    <a:pt x="55033" y="399073"/>
                    <a:pt x="62121" y="385007"/>
                    <a:pt x="67517" y="370400"/>
                  </a:cubicBezTo>
                  <a:cubicBezTo>
                    <a:pt x="71043" y="360938"/>
                    <a:pt x="74029" y="350793"/>
                    <a:pt x="73597" y="340288"/>
                  </a:cubicBezTo>
                  <a:cubicBezTo>
                    <a:pt x="72338" y="312082"/>
                    <a:pt x="74533" y="283948"/>
                    <a:pt x="76044" y="255886"/>
                  </a:cubicBezTo>
                  <a:cubicBezTo>
                    <a:pt x="78346" y="213758"/>
                    <a:pt x="76691" y="171701"/>
                    <a:pt x="77303" y="129608"/>
                  </a:cubicBezTo>
                  <a:cubicBezTo>
                    <a:pt x="77411" y="122953"/>
                    <a:pt x="79318" y="119571"/>
                    <a:pt x="85326" y="117952"/>
                  </a:cubicBezTo>
                  <a:cubicBezTo>
                    <a:pt x="89715" y="115614"/>
                    <a:pt x="93492" y="117988"/>
                    <a:pt x="97306" y="119571"/>
                  </a:cubicBezTo>
                  <a:cubicBezTo>
                    <a:pt x="134902" y="135257"/>
                    <a:pt x="173468" y="147093"/>
                    <a:pt x="214446" y="149324"/>
                  </a:cubicBezTo>
                  <a:cubicBezTo>
                    <a:pt x="232614" y="150331"/>
                    <a:pt x="250638" y="147669"/>
                    <a:pt x="268591" y="145258"/>
                  </a:cubicBezTo>
                  <a:cubicBezTo>
                    <a:pt x="297840" y="141373"/>
                    <a:pt x="326549" y="134681"/>
                    <a:pt x="355186" y="127522"/>
                  </a:cubicBezTo>
                  <a:cubicBezTo>
                    <a:pt x="362274" y="125759"/>
                    <a:pt x="366159" y="121981"/>
                    <a:pt x="368354" y="115002"/>
                  </a:cubicBezTo>
                  <a:cubicBezTo>
                    <a:pt x="378643" y="82587"/>
                    <a:pt x="388969" y="50172"/>
                    <a:pt x="398898" y="17613"/>
                  </a:cubicBezTo>
                  <a:cubicBezTo>
                    <a:pt x="401812" y="8079"/>
                    <a:pt x="406525" y="3798"/>
                    <a:pt x="416275" y="2791"/>
                  </a:cubicBezTo>
                  <a:cubicBezTo>
                    <a:pt x="428831" y="1496"/>
                    <a:pt x="441530" y="2251"/>
                    <a:pt x="454050" y="165"/>
                  </a:cubicBezTo>
                  <a:cubicBezTo>
                    <a:pt x="457108" y="-303"/>
                    <a:pt x="460562" y="93"/>
                    <a:pt x="462793" y="3114"/>
                  </a:cubicBezTo>
                  <a:close/>
                </a:path>
              </a:pathLst>
            </a:custGeom>
            <a:solidFill>
              <a:srgbClr val="FDD4A1"/>
            </a:solidFill>
            <a:ln w="3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4FEC1DE-D6A1-45DF-978D-38EF62B3AB1A}"/>
                </a:ext>
              </a:extLst>
            </p:cNvPr>
            <p:cNvSpPr/>
            <p:nvPr/>
          </p:nvSpPr>
          <p:spPr>
            <a:xfrm>
              <a:off x="1297935" y="3446336"/>
              <a:ext cx="812008" cy="961995"/>
            </a:xfrm>
            <a:custGeom>
              <a:avLst/>
              <a:gdLst>
                <a:gd name="connsiteX0" fmla="*/ 430928 w 441658"/>
                <a:gd name="connsiteY0" fmla="*/ 374409 h 523237"/>
                <a:gd name="connsiteX1" fmla="*/ 376748 w 441658"/>
                <a:gd name="connsiteY1" fmla="*/ 377755 h 523237"/>
                <a:gd name="connsiteX2" fmla="*/ 371603 w 441658"/>
                <a:gd name="connsiteY2" fmla="*/ 384590 h 523237"/>
                <a:gd name="connsiteX3" fmla="*/ 337929 w 441658"/>
                <a:gd name="connsiteY3" fmla="*/ 491405 h 523237"/>
                <a:gd name="connsiteX4" fmla="*/ 331237 w 441658"/>
                <a:gd name="connsiteY4" fmla="*/ 499788 h 523237"/>
                <a:gd name="connsiteX5" fmla="*/ 213629 w 441658"/>
                <a:gd name="connsiteY5" fmla="*/ 522165 h 523237"/>
                <a:gd name="connsiteX6" fmla="*/ 70406 w 441658"/>
                <a:gd name="connsiteY6" fmla="*/ 496046 h 523237"/>
                <a:gd name="connsiteX7" fmla="*/ 53461 w 441658"/>
                <a:gd name="connsiteY7" fmla="*/ 489210 h 523237"/>
                <a:gd name="connsiteX8" fmla="*/ 42237 w 441658"/>
                <a:gd name="connsiteY8" fmla="*/ 483670 h 523237"/>
                <a:gd name="connsiteX9" fmla="*/ 30400 w 441658"/>
                <a:gd name="connsiteY9" fmla="*/ 462876 h 523237"/>
                <a:gd name="connsiteX10" fmla="*/ 43856 w 441658"/>
                <a:gd name="connsiteY10" fmla="*/ 337389 h 523237"/>
                <a:gd name="connsiteX11" fmla="*/ 53389 w 441658"/>
                <a:gd name="connsiteY11" fmla="*/ 264284 h 523237"/>
                <a:gd name="connsiteX12" fmla="*/ 40654 w 441658"/>
                <a:gd name="connsiteY12" fmla="*/ 145418 h 523237"/>
                <a:gd name="connsiteX13" fmla="*/ 0 w 441658"/>
                <a:gd name="connsiteY13" fmla="*/ 12484 h 523237"/>
                <a:gd name="connsiteX14" fmla="*/ 28601 w 441658"/>
                <a:gd name="connsiteY14" fmla="*/ 16513 h 523237"/>
                <a:gd name="connsiteX15" fmla="*/ 230215 w 441658"/>
                <a:gd name="connsiteY15" fmla="*/ 20543 h 523237"/>
                <a:gd name="connsiteX16" fmla="*/ 367322 w 441658"/>
                <a:gd name="connsiteY16" fmla="*/ 17880 h 523237"/>
                <a:gd name="connsiteX17" fmla="*/ 375992 w 441658"/>
                <a:gd name="connsiteY17" fmla="*/ 17125 h 523237"/>
                <a:gd name="connsiteX18" fmla="*/ 391498 w 441658"/>
                <a:gd name="connsiteY18" fmla="*/ 15218 h 523237"/>
                <a:gd name="connsiteX19" fmla="*/ 392793 w 441658"/>
                <a:gd name="connsiteY19" fmla="*/ 0 h 523237"/>
                <a:gd name="connsiteX20" fmla="*/ 399665 w 441658"/>
                <a:gd name="connsiteY20" fmla="*/ 42740 h 523237"/>
                <a:gd name="connsiteX21" fmla="*/ 416790 w 441658"/>
                <a:gd name="connsiteY21" fmla="*/ 173263 h 523237"/>
                <a:gd name="connsiteX22" fmla="*/ 432943 w 441658"/>
                <a:gd name="connsiteY22" fmla="*/ 300945 h 523237"/>
                <a:gd name="connsiteX23" fmla="*/ 441146 w 441658"/>
                <a:gd name="connsiteY23" fmla="*/ 362321 h 523237"/>
                <a:gd name="connsiteX24" fmla="*/ 430928 w 441658"/>
                <a:gd name="connsiteY24" fmla="*/ 374409 h 52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1658" h="523237">
                  <a:moveTo>
                    <a:pt x="430928" y="374409"/>
                  </a:moveTo>
                  <a:cubicBezTo>
                    <a:pt x="412868" y="375560"/>
                    <a:pt x="394844" y="376855"/>
                    <a:pt x="376748" y="377755"/>
                  </a:cubicBezTo>
                  <a:cubicBezTo>
                    <a:pt x="371747" y="378006"/>
                    <a:pt x="372466" y="381928"/>
                    <a:pt x="371603" y="384590"/>
                  </a:cubicBezTo>
                  <a:cubicBezTo>
                    <a:pt x="360270" y="420171"/>
                    <a:pt x="349010" y="455752"/>
                    <a:pt x="337929" y="491405"/>
                  </a:cubicBezTo>
                  <a:cubicBezTo>
                    <a:pt x="336705" y="495291"/>
                    <a:pt x="335806" y="498672"/>
                    <a:pt x="331237" y="499788"/>
                  </a:cubicBezTo>
                  <a:cubicBezTo>
                    <a:pt x="292418" y="509321"/>
                    <a:pt x="253563" y="518244"/>
                    <a:pt x="213629" y="522165"/>
                  </a:cubicBezTo>
                  <a:cubicBezTo>
                    <a:pt x="163262" y="527094"/>
                    <a:pt x="116384" y="514466"/>
                    <a:pt x="70406" y="496046"/>
                  </a:cubicBezTo>
                  <a:cubicBezTo>
                    <a:pt x="64758" y="493780"/>
                    <a:pt x="59110" y="491513"/>
                    <a:pt x="53461" y="489210"/>
                  </a:cubicBezTo>
                  <a:cubicBezTo>
                    <a:pt x="49720" y="487304"/>
                    <a:pt x="46194" y="484713"/>
                    <a:pt x="42237" y="483670"/>
                  </a:cubicBezTo>
                  <a:cubicBezTo>
                    <a:pt x="30940" y="480648"/>
                    <a:pt x="29069" y="473848"/>
                    <a:pt x="30400" y="462876"/>
                  </a:cubicBezTo>
                  <a:cubicBezTo>
                    <a:pt x="35401" y="421107"/>
                    <a:pt x="39179" y="379194"/>
                    <a:pt x="43856" y="337389"/>
                  </a:cubicBezTo>
                  <a:cubicBezTo>
                    <a:pt x="46590" y="312961"/>
                    <a:pt x="50547" y="288677"/>
                    <a:pt x="53389" y="264284"/>
                  </a:cubicBezTo>
                  <a:cubicBezTo>
                    <a:pt x="58066" y="223739"/>
                    <a:pt x="50763" y="184452"/>
                    <a:pt x="40654" y="145418"/>
                  </a:cubicBezTo>
                  <a:cubicBezTo>
                    <a:pt x="29033" y="100519"/>
                    <a:pt x="14499" y="56519"/>
                    <a:pt x="0" y="12484"/>
                  </a:cubicBezTo>
                  <a:cubicBezTo>
                    <a:pt x="9822" y="11441"/>
                    <a:pt x="19248" y="14894"/>
                    <a:pt x="28601" y="16513"/>
                  </a:cubicBezTo>
                  <a:cubicBezTo>
                    <a:pt x="95698" y="28062"/>
                    <a:pt x="162938" y="23097"/>
                    <a:pt x="230215" y="20543"/>
                  </a:cubicBezTo>
                  <a:cubicBezTo>
                    <a:pt x="275905" y="18816"/>
                    <a:pt x="321667" y="21082"/>
                    <a:pt x="367322" y="17880"/>
                  </a:cubicBezTo>
                  <a:cubicBezTo>
                    <a:pt x="370236" y="17664"/>
                    <a:pt x="373330" y="18060"/>
                    <a:pt x="375992" y="17125"/>
                  </a:cubicBezTo>
                  <a:cubicBezTo>
                    <a:pt x="381245" y="15326"/>
                    <a:pt x="388260" y="20327"/>
                    <a:pt x="391498" y="15218"/>
                  </a:cubicBezTo>
                  <a:cubicBezTo>
                    <a:pt x="393908" y="11405"/>
                    <a:pt x="392505" y="5180"/>
                    <a:pt x="392793" y="0"/>
                  </a:cubicBezTo>
                  <a:cubicBezTo>
                    <a:pt x="397902" y="13779"/>
                    <a:pt x="397686" y="28457"/>
                    <a:pt x="399665" y="42740"/>
                  </a:cubicBezTo>
                  <a:cubicBezTo>
                    <a:pt x="405745" y="86200"/>
                    <a:pt x="411213" y="129732"/>
                    <a:pt x="416790" y="173263"/>
                  </a:cubicBezTo>
                  <a:cubicBezTo>
                    <a:pt x="422258" y="215824"/>
                    <a:pt x="427547" y="258384"/>
                    <a:pt x="432943" y="300945"/>
                  </a:cubicBezTo>
                  <a:cubicBezTo>
                    <a:pt x="435533" y="321415"/>
                    <a:pt x="437260" y="342102"/>
                    <a:pt x="441146" y="362321"/>
                  </a:cubicBezTo>
                  <a:cubicBezTo>
                    <a:pt x="443124" y="372862"/>
                    <a:pt x="439311" y="374625"/>
                    <a:pt x="430928" y="374409"/>
                  </a:cubicBezTo>
                  <a:close/>
                </a:path>
              </a:pathLst>
            </a:custGeom>
            <a:solidFill>
              <a:schemeClr val="tx1"/>
            </a:solidFill>
            <a:ln w="3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D7A2FA1-6D4E-427F-9F28-D5368C9CFD68}"/>
                </a:ext>
              </a:extLst>
            </p:cNvPr>
            <p:cNvSpPr/>
            <p:nvPr/>
          </p:nvSpPr>
          <p:spPr>
            <a:xfrm>
              <a:off x="1184838" y="5625631"/>
              <a:ext cx="980327" cy="903136"/>
            </a:xfrm>
            <a:custGeom>
              <a:avLst/>
              <a:gdLst>
                <a:gd name="connsiteX0" fmla="*/ 216358 w 533208"/>
                <a:gd name="connsiteY0" fmla="*/ 103491 h 491223"/>
                <a:gd name="connsiteX1" fmla="*/ 219704 w 533208"/>
                <a:gd name="connsiteY1" fmla="*/ 66435 h 491223"/>
                <a:gd name="connsiteX2" fmla="*/ 236721 w 533208"/>
                <a:gd name="connsiteY2" fmla="*/ 49454 h 491223"/>
                <a:gd name="connsiteX3" fmla="*/ 275252 w 533208"/>
                <a:gd name="connsiteY3" fmla="*/ 10959 h 491223"/>
                <a:gd name="connsiteX4" fmla="*/ 284354 w 533208"/>
                <a:gd name="connsiteY4" fmla="*/ 3979 h 491223"/>
                <a:gd name="connsiteX5" fmla="*/ 286548 w 533208"/>
                <a:gd name="connsiteY5" fmla="*/ 130 h 491223"/>
                <a:gd name="connsiteX6" fmla="*/ 288203 w 533208"/>
                <a:gd name="connsiteY6" fmla="*/ 2648 h 491223"/>
                <a:gd name="connsiteX7" fmla="*/ 382174 w 533208"/>
                <a:gd name="connsiteY7" fmla="*/ 113420 h 491223"/>
                <a:gd name="connsiteX8" fmla="*/ 494637 w 533208"/>
                <a:gd name="connsiteY8" fmla="*/ 170443 h 491223"/>
                <a:gd name="connsiteX9" fmla="*/ 520756 w 533208"/>
                <a:gd name="connsiteY9" fmla="*/ 177279 h 491223"/>
                <a:gd name="connsiteX10" fmla="*/ 532449 w 533208"/>
                <a:gd name="connsiteY10" fmla="*/ 195123 h 491223"/>
                <a:gd name="connsiteX11" fmla="*/ 469741 w 533208"/>
                <a:gd name="connsiteY11" fmla="*/ 258658 h 491223"/>
                <a:gd name="connsiteX12" fmla="*/ 378181 w 533208"/>
                <a:gd name="connsiteY12" fmla="*/ 267040 h 491223"/>
                <a:gd name="connsiteX13" fmla="*/ 275431 w 533208"/>
                <a:gd name="connsiteY13" fmla="*/ 244879 h 491223"/>
                <a:gd name="connsiteX14" fmla="*/ 287915 w 533208"/>
                <a:gd name="connsiteY14" fmla="*/ 259377 h 491223"/>
                <a:gd name="connsiteX15" fmla="*/ 301730 w 533208"/>
                <a:gd name="connsiteY15" fmla="*/ 273049 h 491223"/>
                <a:gd name="connsiteX16" fmla="*/ 487046 w 533208"/>
                <a:gd name="connsiteY16" fmla="*/ 380943 h 491223"/>
                <a:gd name="connsiteX17" fmla="*/ 512230 w 533208"/>
                <a:gd name="connsiteY17" fmla="*/ 387454 h 491223"/>
                <a:gd name="connsiteX18" fmla="*/ 523994 w 533208"/>
                <a:gd name="connsiteY18" fmla="*/ 403212 h 491223"/>
                <a:gd name="connsiteX19" fmla="*/ 458625 w 533208"/>
                <a:gd name="connsiteY19" fmla="*/ 480454 h 491223"/>
                <a:gd name="connsiteX20" fmla="*/ 350731 w 533208"/>
                <a:gd name="connsiteY20" fmla="*/ 490995 h 491223"/>
                <a:gd name="connsiteX21" fmla="*/ 199737 w 533208"/>
                <a:gd name="connsiteY21" fmla="*/ 449766 h 491223"/>
                <a:gd name="connsiteX22" fmla="*/ 142749 w 533208"/>
                <a:gd name="connsiteY22" fmla="*/ 434224 h 491223"/>
                <a:gd name="connsiteX23" fmla="*/ 60327 w 533208"/>
                <a:gd name="connsiteY23" fmla="*/ 430698 h 491223"/>
                <a:gd name="connsiteX24" fmla="*/ 35071 w 533208"/>
                <a:gd name="connsiteY24" fmla="*/ 424438 h 491223"/>
                <a:gd name="connsiteX25" fmla="*/ 858 w 533208"/>
                <a:gd name="connsiteY25" fmla="*/ 363458 h 491223"/>
                <a:gd name="connsiteX26" fmla="*/ 32301 w 533208"/>
                <a:gd name="connsiteY26" fmla="*/ 264414 h 491223"/>
                <a:gd name="connsiteX27" fmla="*/ 48743 w 533208"/>
                <a:gd name="connsiteY27" fmla="*/ 227862 h 491223"/>
                <a:gd name="connsiteX28" fmla="*/ 56693 w 533208"/>
                <a:gd name="connsiteY28" fmla="*/ 235453 h 491223"/>
                <a:gd name="connsiteX29" fmla="*/ 86914 w 533208"/>
                <a:gd name="connsiteY29" fmla="*/ 272041 h 491223"/>
                <a:gd name="connsiteX30" fmla="*/ 146599 w 533208"/>
                <a:gd name="connsiteY30" fmla="*/ 279812 h 491223"/>
                <a:gd name="connsiteX31" fmla="*/ 149153 w 533208"/>
                <a:gd name="connsiteY31" fmla="*/ 274811 h 491223"/>
                <a:gd name="connsiteX32" fmla="*/ 158471 w 533208"/>
                <a:gd name="connsiteY32" fmla="*/ 246138 h 491223"/>
                <a:gd name="connsiteX33" fmla="*/ 215746 w 533208"/>
                <a:gd name="connsiteY33" fmla="*/ 196526 h 491223"/>
                <a:gd name="connsiteX34" fmla="*/ 227942 w 533208"/>
                <a:gd name="connsiteY34" fmla="*/ 186885 h 491223"/>
                <a:gd name="connsiteX35" fmla="*/ 232008 w 533208"/>
                <a:gd name="connsiteY35" fmla="*/ 176667 h 491223"/>
                <a:gd name="connsiteX36" fmla="*/ 216358 w 533208"/>
                <a:gd name="connsiteY36" fmla="*/ 103491 h 49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33208" h="491223">
                  <a:moveTo>
                    <a:pt x="216358" y="103491"/>
                  </a:moveTo>
                  <a:cubicBezTo>
                    <a:pt x="218624" y="91259"/>
                    <a:pt x="216538" y="78595"/>
                    <a:pt x="219704" y="66435"/>
                  </a:cubicBezTo>
                  <a:cubicBezTo>
                    <a:pt x="223157" y="58520"/>
                    <a:pt x="231072" y="55138"/>
                    <a:pt x="236721" y="49454"/>
                  </a:cubicBezTo>
                  <a:cubicBezTo>
                    <a:pt x="249492" y="36574"/>
                    <a:pt x="262336" y="23730"/>
                    <a:pt x="275252" y="10959"/>
                  </a:cubicBezTo>
                  <a:cubicBezTo>
                    <a:pt x="277950" y="8260"/>
                    <a:pt x="280216" y="4879"/>
                    <a:pt x="284354" y="3979"/>
                  </a:cubicBezTo>
                  <a:cubicBezTo>
                    <a:pt x="286260" y="3296"/>
                    <a:pt x="285433" y="526"/>
                    <a:pt x="286548" y="130"/>
                  </a:cubicBezTo>
                  <a:cubicBezTo>
                    <a:pt x="288455" y="-554"/>
                    <a:pt x="287843" y="1641"/>
                    <a:pt x="288203" y="2648"/>
                  </a:cubicBezTo>
                  <a:cubicBezTo>
                    <a:pt x="304824" y="52044"/>
                    <a:pt x="339506" y="86078"/>
                    <a:pt x="382174" y="113420"/>
                  </a:cubicBezTo>
                  <a:cubicBezTo>
                    <a:pt x="417755" y="136229"/>
                    <a:pt x="453984" y="157743"/>
                    <a:pt x="494637" y="170443"/>
                  </a:cubicBezTo>
                  <a:cubicBezTo>
                    <a:pt x="503236" y="173105"/>
                    <a:pt x="512014" y="175120"/>
                    <a:pt x="520756" y="177279"/>
                  </a:cubicBezTo>
                  <a:cubicBezTo>
                    <a:pt x="531261" y="179905"/>
                    <a:pt x="534967" y="184762"/>
                    <a:pt x="532449" y="195123"/>
                  </a:cubicBezTo>
                  <a:cubicBezTo>
                    <a:pt x="522663" y="235057"/>
                    <a:pt x="506330" y="253909"/>
                    <a:pt x="469741" y="258658"/>
                  </a:cubicBezTo>
                  <a:cubicBezTo>
                    <a:pt x="439305" y="262579"/>
                    <a:pt x="409157" y="269055"/>
                    <a:pt x="378181" y="267040"/>
                  </a:cubicBezTo>
                  <a:cubicBezTo>
                    <a:pt x="343068" y="264774"/>
                    <a:pt x="308098" y="261788"/>
                    <a:pt x="275431" y="244879"/>
                  </a:cubicBezTo>
                  <a:cubicBezTo>
                    <a:pt x="279569" y="249736"/>
                    <a:pt x="283562" y="254736"/>
                    <a:pt x="287915" y="259377"/>
                  </a:cubicBezTo>
                  <a:cubicBezTo>
                    <a:pt x="292304" y="264126"/>
                    <a:pt x="296766" y="268911"/>
                    <a:pt x="301730" y="273049"/>
                  </a:cubicBezTo>
                  <a:cubicBezTo>
                    <a:pt x="357458" y="319351"/>
                    <a:pt x="417611" y="358205"/>
                    <a:pt x="487046" y="380943"/>
                  </a:cubicBezTo>
                  <a:cubicBezTo>
                    <a:pt x="495285" y="383641"/>
                    <a:pt x="503703" y="385907"/>
                    <a:pt x="512230" y="387454"/>
                  </a:cubicBezTo>
                  <a:cubicBezTo>
                    <a:pt x="521548" y="389145"/>
                    <a:pt x="524138" y="394506"/>
                    <a:pt x="523994" y="403212"/>
                  </a:cubicBezTo>
                  <a:cubicBezTo>
                    <a:pt x="523419" y="439189"/>
                    <a:pt x="494853" y="474554"/>
                    <a:pt x="458625" y="480454"/>
                  </a:cubicBezTo>
                  <a:cubicBezTo>
                    <a:pt x="422972" y="486246"/>
                    <a:pt x="387247" y="492506"/>
                    <a:pt x="350731" y="490995"/>
                  </a:cubicBezTo>
                  <a:cubicBezTo>
                    <a:pt x="297197" y="488765"/>
                    <a:pt x="245535" y="480202"/>
                    <a:pt x="199737" y="449766"/>
                  </a:cubicBezTo>
                  <a:cubicBezTo>
                    <a:pt x="182504" y="438325"/>
                    <a:pt x="163256" y="434152"/>
                    <a:pt x="142749" y="434224"/>
                  </a:cubicBezTo>
                  <a:cubicBezTo>
                    <a:pt x="115227" y="434332"/>
                    <a:pt x="87705" y="434404"/>
                    <a:pt x="60327" y="430698"/>
                  </a:cubicBezTo>
                  <a:cubicBezTo>
                    <a:pt x="51657" y="429511"/>
                    <a:pt x="43202" y="427532"/>
                    <a:pt x="35071" y="424438"/>
                  </a:cubicBezTo>
                  <a:cubicBezTo>
                    <a:pt x="8377" y="414329"/>
                    <a:pt x="-3424" y="391843"/>
                    <a:pt x="858" y="363458"/>
                  </a:cubicBezTo>
                  <a:cubicBezTo>
                    <a:pt x="6110" y="328668"/>
                    <a:pt x="19314" y="296613"/>
                    <a:pt x="32301" y="264414"/>
                  </a:cubicBezTo>
                  <a:cubicBezTo>
                    <a:pt x="37302" y="252038"/>
                    <a:pt x="41691" y="239339"/>
                    <a:pt x="48743" y="227862"/>
                  </a:cubicBezTo>
                  <a:cubicBezTo>
                    <a:pt x="53671" y="227970"/>
                    <a:pt x="54571" y="232467"/>
                    <a:pt x="56693" y="235453"/>
                  </a:cubicBezTo>
                  <a:cubicBezTo>
                    <a:pt x="65939" y="248333"/>
                    <a:pt x="74286" y="261932"/>
                    <a:pt x="86914" y="272041"/>
                  </a:cubicBezTo>
                  <a:cubicBezTo>
                    <a:pt x="105262" y="286756"/>
                    <a:pt x="126056" y="282294"/>
                    <a:pt x="146599" y="279812"/>
                  </a:cubicBezTo>
                  <a:cubicBezTo>
                    <a:pt x="149621" y="279452"/>
                    <a:pt x="150089" y="277402"/>
                    <a:pt x="149153" y="274811"/>
                  </a:cubicBezTo>
                  <a:cubicBezTo>
                    <a:pt x="144800" y="262831"/>
                    <a:pt x="150844" y="254269"/>
                    <a:pt x="158471" y="246138"/>
                  </a:cubicBezTo>
                  <a:cubicBezTo>
                    <a:pt x="175812" y="227574"/>
                    <a:pt x="195851" y="212104"/>
                    <a:pt x="215746" y="196526"/>
                  </a:cubicBezTo>
                  <a:cubicBezTo>
                    <a:pt x="219848" y="193324"/>
                    <a:pt x="223985" y="190194"/>
                    <a:pt x="227942" y="186885"/>
                  </a:cubicBezTo>
                  <a:cubicBezTo>
                    <a:pt x="231216" y="184150"/>
                    <a:pt x="232871" y="180948"/>
                    <a:pt x="232008" y="176667"/>
                  </a:cubicBezTo>
                  <a:cubicBezTo>
                    <a:pt x="227115" y="152131"/>
                    <a:pt x="222474" y="127667"/>
                    <a:pt x="216358" y="103491"/>
                  </a:cubicBezTo>
                  <a:close/>
                </a:path>
              </a:pathLst>
            </a:custGeom>
            <a:solidFill>
              <a:schemeClr val="tx1"/>
            </a:solidFill>
            <a:ln w="3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34343EE-2D9C-46F3-A369-25F19DDA0058}"/>
                </a:ext>
              </a:extLst>
            </p:cNvPr>
            <p:cNvSpPr/>
            <p:nvPr/>
          </p:nvSpPr>
          <p:spPr>
            <a:xfrm>
              <a:off x="1274455" y="673990"/>
              <a:ext cx="757065" cy="1090671"/>
            </a:xfrm>
            <a:custGeom>
              <a:avLst/>
              <a:gdLst>
                <a:gd name="connsiteX0" fmla="*/ 241187 w 411774"/>
                <a:gd name="connsiteY0" fmla="*/ 396692 h 593225"/>
                <a:gd name="connsiteX1" fmla="*/ 243346 w 411774"/>
                <a:gd name="connsiteY1" fmla="*/ 421767 h 593225"/>
                <a:gd name="connsiteX2" fmla="*/ 278927 w 411774"/>
                <a:gd name="connsiteY2" fmla="*/ 466342 h 593225"/>
                <a:gd name="connsiteX3" fmla="*/ 317098 w 411774"/>
                <a:gd name="connsiteY3" fmla="*/ 518688 h 593225"/>
                <a:gd name="connsiteX4" fmla="*/ 323178 w 411774"/>
                <a:gd name="connsiteY4" fmla="*/ 574920 h 593225"/>
                <a:gd name="connsiteX5" fmla="*/ 287885 w 411774"/>
                <a:gd name="connsiteY5" fmla="*/ 590174 h 593225"/>
                <a:gd name="connsiteX6" fmla="*/ 244138 w 411774"/>
                <a:gd name="connsiteY6" fmla="*/ 551355 h 593225"/>
                <a:gd name="connsiteX7" fmla="*/ 159952 w 411774"/>
                <a:gd name="connsiteY7" fmla="*/ 447563 h 593225"/>
                <a:gd name="connsiteX8" fmla="*/ 110772 w 411774"/>
                <a:gd name="connsiteY8" fmla="*/ 406801 h 593225"/>
                <a:gd name="connsiteX9" fmla="*/ 20111 w 411774"/>
                <a:gd name="connsiteY9" fmla="*/ 389928 h 593225"/>
                <a:gd name="connsiteX10" fmla="*/ 0 w 411774"/>
                <a:gd name="connsiteY10" fmla="*/ 391007 h 593225"/>
                <a:gd name="connsiteX11" fmla="*/ 32955 w 411774"/>
                <a:gd name="connsiteY11" fmla="*/ 335927 h 593225"/>
                <a:gd name="connsiteX12" fmla="*/ 41013 w 411774"/>
                <a:gd name="connsiteY12" fmla="*/ 322867 h 593225"/>
                <a:gd name="connsiteX13" fmla="*/ 53713 w 411774"/>
                <a:gd name="connsiteY13" fmla="*/ 305743 h 593225"/>
                <a:gd name="connsiteX14" fmla="*/ 76558 w 411774"/>
                <a:gd name="connsiteY14" fmla="*/ 249871 h 593225"/>
                <a:gd name="connsiteX15" fmla="*/ 89654 w 411774"/>
                <a:gd name="connsiteY15" fmla="*/ 201590 h 593225"/>
                <a:gd name="connsiteX16" fmla="*/ 93719 w 411774"/>
                <a:gd name="connsiteY16" fmla="*/ 186084 h 593225"/>
                <a:gd name="connsiteX17" fmla="*/ 82351 w 411774"/>
                <a:gd name="connsiteY17" fmla="*/ 154749 h 593225"/>
                <a:gd name="connsiteX18" fmla="*/ 74256 w 411774"/>
                <a:gd name="connsiteY18" fmla="*/ 133666 h 593225"/>
                <a:gd name="connsiteX19" fmla="*/ 78105 w 411774"/>
                <a:gd name="connsiteY19" fmla="*/ 73189 h 593225"/>
                <a:gd name="connsiteX20" fmla="*/ 99691 w 411774"/>
                <a:gd name="connsiteY20" fmla="*/ 45991 h 593225"/>
                <a:gd name="connsiteX21" fmla="*/ 126278 w 411774"/>
                <a:gd name="connsiteY21" fmla="*/ 58367 h 593225"/>
                <a:gd name="connsiteX22" fmla="*/ 135092 w 411774"/>
                <a:gd name="connsiteY22" fmla="*/ 89811 h 593225"/>
                <a:gd name="connsiteX23" fmla="*/ 135164 w 411774"/>
                <a:gd name="connsiteY23" fmla="*/ 132587 h 593225"/>
                <a:gd name="connsiteX24" fmla="*/ 136783 w 411774"/>
                <a:gd name="connsiteY24" fmla="*/ 145503 h 593225"/>
                <a:gd name="connsiteX25" fmla="*/ 139410 w 411774"/>
                <a:gd name="connsiteY25" fmla="*/ 138883 h 593225"/>
                <a:gd name="connsiteX26" fmla="*/ 150994 w 411774"/>
                <a:gd name="connsiteY26" fmla="*/ 80781 h 593225"/>
                <a:gd name="connsiteX27" fmla="*/ 210355 w 411774"/>
                <a:gd name="connsiteY27" fmla="*/ 8432 h 593225"/>
                <a:gd name="connsiteX28" fmla="*/ 266695 w 411774"/>
                <a:gd name="connsiteY28" fmla="*/ 4222 h 593225"/>
                <a:gd name="connsiteX29" fmla="*/ 358759 w 411774"/>
                <a:gd name="connsiteY29" fmla="*/ 28039 h 593225"/>
                <a:gd name="connsiteX30" fmla="*/ 365451 w 411774"/>
                <a:gd name="connsiteY30" fmla="*/ 29370 h 593225"/>
                <a:gd name="connsiteX31" fmla="*/ 410314 w 411774"/>
                <a:gd name="connsiteY31" fmla="*/ 95855 h 593225"/>
                <a:gd name="connsiteX32" fmla="*/ 410278 w 411774"/>
                <a:gd name="connsiteY32" fmla="*/ 100532 h 593225"/>
                <a:gd name="connsiteX33" fmla="*/ 385993 w 411774"/>
                <a:gd name="connsiteY33" fmla="*/ 181875 h 593225"/>
                <a:gd name="connsiteX34" fmla="*/ 385346 w 411774"/>
                <a:gd name="connsiteY34" fmla="*/ 187595 h 593225"/>
                <a:gd name="connsiteX35" fmla="*/ 367429 w 411774"/>
                <a:gd name="connsiteY35" fmla="*/ 248180 h 593225"/>
                <a:gd name="connsiteX36" fmla="*/ 302096 w 411774"/>
                <a:gd name="connsiteY36" fmla="*/ 350246 h 593225"/>
                <a:gd name="connsiteX37" fmla="*/ 271336 w 411774"/>
                <a:gd name="connsiteY37" fmla="*/ 377660 h 593225"/>
                <a:gd name="connsiteX38" fmla="*/ 264896 w 411774"/>
                <a:gd name="connsiteY38" fmla="*/ 379351 h 593225"/>
                <a:gd name="connsiteX39" fmla="*/ 241187 w 411774"/>
                <a:gd name="connsiteY39" fmla="*/ 396692 h 59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11774" h="593225">
                  <a:moveTo>
                    <a:pt x="241187" y="396692"/>
                  </a:moveTo>
                  <a:cubicBezTo>
                    <a:pt x="234352" y="405686"/>
                    <a:pt x="238885" y="414212"/>
                    <a:pt x="243346" y="421767"/>
                  </a:cubicBezTo>
                  <a:cubicBezTo>
                    <a:pt x="253096" y="438209"/>
                    <a:pt x="267091" y="451448"/>
                    <a:pt x="278927" y="466342"/>
                  </a:cubicBezTo>
                  <a:cubicBezTo>
                    <a:pt x="292382" y="483251"/>
                    <a:pt x="308176" y="498541"/>
                    <a:pt x="317098" y="518688"/>
                  </a:cubicBezTo>
                  <a:cubicBezTo>
                    <a:pt x="325049" y="536677"/>
                    <a:pt x="330841" y="555061"/>
                    <a:pt x="323178" y="574920"/>
                  </a:cubicBezTo>
                  <a:cubicBezTo>
                    <a:pt x="316666" y="591757"/>
                    <a:pt x="304398" y="597333"/>
                    <a:pt x="287885" y="590174"/>
                  </a:cubicBezTo>
                  <a:cubicBezTo>
                    <a:pt x="269105" y="582043"/>
                    <a:pt x="256298" y="566969"/>
                    <a:pt x="244138" y="551355"/>
                  </a:cubicBezTo>
                  <a:cubicBezTo>
                    <a:pt x="216759" y="516206"/>
                    <a:pt x="191899" y="479006"/>
                    <a:pt x="159952" y="447563"/>
                  </a:cubicBezTo>
                  <a:cubicBezTo>
                    <a:pt x="144734" y="432560"/>
                    <a:pt x="128724" y="418529"/>
                    <a:pt x="110772" y="406801"/>
                  </a:cubicBezTo>
                  <a:cubicBezTo>
                    <a:pt x="82890" y="388561"/>
                    <a:pt x="51842" y="387446"/>
                    <a:pt x="20111" y="389928"/>
                  </a:cubicBezTo>
                  <a:cubicBezTo>
                    <a:pt x="13707" y="390432"/>
                    <a:pt x="7303" y="390612"/>
                    <a:pt x="0" y="391007"/>
                  </a:cubicBezTo>
                  <a:cubicBezTo>
                    <a:pt x="7519" y="369781"/>
                    <a:pt x="19319" y="352368"/>
                    <a:pt x="32955" y="335927"/>
                  </a:cubicBezTo>
                  <a:cubicBezTo>
                    <a:pt x="36156" y="332042"/>
                    <a:pt x="41157" y="328948"/>
                    <a:pt x="41013" y="322867"/>
                  </a:cubicBezTo>
                  <a:cubicBezTo>
                    <a:pt x="47525" y="318838"/>
                    <a:pt x="50835" y="311931"/>
                    <a:pt x="53713" y="305743"/>
                  </a:cubicBezTo>
                  <a:cubicBezTo>
                    <a:pt x="62240" y="287502"/>
                    <a:pt x="71054" y="269118"/>
                    <a:pt x="76558" y="249871"/>
                  </a:cubicBezTo>
                  <a:cubicBezTo>
                    <a:pt x="81127" y="233897"/>
                    <a:pt x="87999" y="218427"/>
                    <a:pt x="89654" y="201590"/>
                  </a:cubicBezTo>
                  <a:cubicBezTo>
                    <a:pt x="90193" y="196302"/>
                    <a:pt x="93503" y="191912"/>
                    <a:pt x="93719" y="186084"/>
                  </a:cubicBezTo>
                  <a:cubicBezTo>
                    <a:pt x="94151" y="173780"/>
                    <a:pt x="91920" y="163491"/>
                    <a:pt x="82351" y="154749"/>
                  </a:cubicBezTo>
                  <a:cubicBezTo>
                    <a:pt x="76630" y="149496"/>
                    <a:pt x="74544" y="141077"/>
                    <a:pt x="74256" y="133666"/>
                  </a:cubicBezTo>
                  <a:cubicBezTo>
                    <a:pt x="73428" y="113447"/>
                    <a:pt x="72349" y="92977"/>
                    <a:pt x="78105" y="73189"/>
                  </a:cubicBezTo>
                  <a:cubicBezTo>
                    <a:pt x="81523" y="61425"/>
                    <a:pt x="88790" y="52143"/>
                    <a:pt x="99691" y="45991"/>
                  </a:cubicBezTo>
                  <a:cubicBezTo>
                    <a:pt x="109513" y="43221"/>
                    <a:pt x="119694" y="47718"/>
                    <a:pt x="126278" y="58367"/>
                  </a:cubicBezTo>
                  <a:cubicBezTo>
                    <a:pt x="132178" y="67937"/>
                    <a:pt x="134984" y="78550"/>
                    <a:pt x="135092" y="89811"/>
                  </a:cubicBezTo>
                  <a:cubicBezTo>
                    <a:pt x="135272" y="104057"/>
                    <a:pt x="135092" y="118340"/>
                    <a:pt x="135164" y="132587"/>
                  </a:cubicBezTo>
                  <a:cubicBezTo>
                    <a:pt x="135200" y="136760"/>
                    <a:pt x="134625" y="141041"/>
                    <a:pt x="136783" y="145503"/>
                  </a:cubicBezTo>
                  <a:cubicBezTo>
                    <a:pt x="139517" y="143848"/>
                    <a:pt x="138978" y="141113"/>
                    <a:pt x="139410" y="138883"/>
                  </a:cubicBezTo>
                  <a:cubicBezTo>
                    <a:pt x="142899" y="119455"/>
                    <a:pt x="144842" y="99704"/>
                    <a:pt x="150994" y="80781"/>
                  </a:cubicBezTo>
                  <a:cubicBezTo>
                    <a:pt x="161391" y="48905"/>
                    <a:pt x="179847" y="23686"/>
                    <a:pt x="210355" y="8432"/>
                  </a:cubicBezTo>
                  <a:cubicBezTo>
                    <a:pt x="228452" y="-635"/>
                    <a:pt x="246980" y="-2937"/>
                    <a:pt x="266695" y="4222"/>
                  </a:cubicBezTo>
                  <a:cubicBezTo>
                    <a:pt x="296592" y="15015"/>
                    <a:pt x="327208" y="23434"/>
                    <a:pt x="358759" y="28039"/>
                  </a:cubicBezTo>
                  <a:cubicBezTo>
                    <a:pt x="360990" y="28363"/>
                    <a:pt x="363220" y="28902"/>
                    <a:pt x="365451" y="29370"/>
                  </a:cubicBezTo>
                  <a:cubicBezTo>
                    <a:pt x="401715" y="36817"/>
                    <a:pt x="416789" y="59087"/>
                    <a:pt x="410314" y="95855"/>
                  </a:cubicBezTo>
                  <a:cubicBezTo>
                    <a:pt x="410026" y="97438"/>
                    <a:pt x="409414" y="98985"/>
                    <a:pt x="410278" y="100532"/>
                  </a:cubicBezTo>
                  <a:cubicBezTo>
                    <a:pt x="405169" y="128522"/>
                    <a:pt x="395851" y="155252"/>
                    <a:pt x="385993" y="181875"/>
                  </a:cubicBezTo>
                  <a:cubicBezTo>
                    <a:pt x="385346" y="183638"/>
                    <a:pt x="385094" y="185724"/>
                    <a:pt x="385346" y="187595"/>
                  </a:cubicBezTo>
                  <a:cubicBezTo>
                    <a:pt x="388188" y="210404"/>
                    <a:pt x="378942" y="229796"/>
                    <a:pt x="367429" y="248180"/>
                  </a:cubicBezTo>
                  <a:cubicBezTo>
                    <a:pt x="345987" y="282430"/>
                    <a:pt x="324114" y="316392"/>
                    <a:pt x="302096" y="350246"/>
                  </a:cubicBezTo>
                  <a:cubicBezTo>
                    <a:pt x="294433" y="362046"/>
                    <a:pt x="286050" y="373415"/>
                    <a:pt x="271336" y="377660"/>
                  </a:cubicBezTo>
                  <a:cubicBezTo>
                    <a:pt x="269213" y="378271"/>
                    <a:pt x="267235" y="379495"/>
                    <a:pt x="264896" y="379351"/>
                  </a:cubicBezTo>
                  <a:cubicBezTo>
                    <a:pt x="252268" y="378595"/>
                    <a:pt x="245505" y="385970"/>
                    <a:pt x="241187" y="396692"/>
                  </a:cubicBezTo>
                  <a:close/>
                </a:path>
              </a:pathLst>
            </a:custGeom>
            <a:solidFill>
              <a:srgbClr val="FDD4A1"/>
            </a:solidFill>
            <a:ln w="3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F06EF4C-FA4C-4D70-80A9-519AB5E22D2F}"/>
                </a:ext>
              </a:extLst>
            </p:cNvPr>
            <p:cNvSpPr/>
            <p:nvPr/>
          </p:nvSpPr>
          <p:spPr>
            <a:xfrm>
              <a:off x="2162051" y="1584598"/>
              <a:ext cx="509360" cy="725052"/>
            </a:xfrm>
            <a:custGeom>
              <a:avLst/>
              <a:gdLst>
                <a:gd name="connsiteX0" fmla="*/ 105087 w 277045"/>
                <a:gd name="connsiteY0" fmla="*/ 390003 h 394362"/>
                <a:gd name="connsiteX1" fmla="*/ 124623 w 277045"/>
                <a:gd name="connsiteY1" fmla="*/ 364208 h 394362"/>
                <a:gd name="connsiteX2" fmla="*/ 210139 w 277045"/>
                <a:gd name="connsiteY2" fmla="*/ 279483 h 394362"/>
                <a:gd name="connsiteX3" fmla="*/ 224926 w 277045"/>
                <a:gd name="connsiteY3" fmla="*/ 264157 h 394362"/>
                <a:gd name="connsiteX4" fmla="*/ 228271 w 277045"/>
                <a:gd name="connsiteY4" fmla="*/ 254263 h 394362"/>
                <a:gd name="connsiteX5" fmla="*/ 226580 w 277045"/>
                <a:gd name="connsiteY5" fmla="*/ 248039 h 394362"/>
                <a:gd name="connsiteX6" fmla="*/ 220788 w 277045"/>
                <a:gd name="connsiteY6" fmla="*/ 250306 h 394362"/>
                <a:gd name="connsiteX7" fmla="*/ 158944 w 277045"/>
                <a:gd name="connsiteY7" fmla="*/ 275705 h 394362"/>
                <a:gd name="connsiteX8" fmla="*/ 60404 w 277045"/>
                <a:gd name="connsiteY8" fmla="*/ 253256 h 394362"/>
                <a:gd name="connsiteX9" fmla="*/ 55260 w 277045"/>
                <a:gd name="connsiteY9" fmla="*/ 250558 h 394362"/>
                <a:gd name="connsiteX10" fmla="*/ 60944 w 277045"/>
                <a:gd name="connsiteY10" fmla="*/ 276677 h 394362"/>
                <a:gd name="connsiteX11" fmla="*/ 55404 w 277045"/>
                <a:gd name="connsiteY11" fmla="*/ 316107 h 394362"/>
                <a:gd name="connsiteX12" fmla="*/ 35149 w 277045"/>
                <a:gd name="connsiteY12" fmla="*/ 339456 h 394362"/>
                <a:gd name="connsiteX13" fmla="*/ 13527 w 277045"/>
                <a:gd name="connsiteY13" fmla="*/ 252896 h 394362"/>
                <a:gd name="connsiteX14" fmla="*/ 21046 w 277045"/>
                <a:gd name="connsiteY14" fmla="*/ 221057 h 394362"/>
                <a:gd name="connsiteX15" fmla="*/ 20218 w 277045"/>
                <a:gd name="connsiteY15" fmla="*/ 210480 h 394362"/>
                <a:gd name="connsiteX16" fmla="*/ 105303 w 277045"/>
                <a:gd name="connsiteY16" fmla="*/ 4369 h 394362"/>
                <a:gd name="connsiteX17" fmla="*/ 274501 w 277045"/>
                <a:gd name="connsiteY17" fmla="*/ 111976 h 394362"/>
                <a:gd name="connsiteX18" fmla="*/ 259967 w 277045"/>
                <a:gd name="connsiteY18" fmla="*/ 205587 h 394362"/>
                <a:gd name="connsiteX19" fmla="*/ 259931 w 277045"/>
                <a:gd name="connsiteY19" fmla="*/ 217028 h 394362"/>
                <a:gd name="connsiteX20" fmla="*/ 177976 w 277045"/>
                <a:gd name="connsiteY20" fmla="*/ 389248 h 394362"/>
                <a:gd name="connsiteX21" fmla="*/ 105087 w 277045"/>
                <a:gd name="connsiteY21" fmla="*/ 390003 h 394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7045" h="394362">
                  <a:moveTo>
                    <a:pt x="105087" y="390003"/>
                  </a:moveTo>
                  <a:cubicBezTo>
                    <a:pt x="108757" y="379282"/>
                    <a:pt x="117463" y="372231"/>
                    <a:pt x="124623" y="364208"/>
                  </a:cubicBezTo>
                  <a:cubicBezTo>
                    <a:pt x="151317" y="334167"/>
                    <a:pt x="180386" y="306501"/>
                    <a:pt x="210139" y="279483"/>
                  </a:cubicBezTo>
                  <a:cubicBezTo>
                    <a:pt x="215392" y="274698"/>
                    <a:pt x="220968" y="270237"/>
                    <a:pt x="224926" y="264157"/>
                  </a:cubicBezTo>
                  <a:cubicBezTo>
                    <a:pt x="226904" y="261099"/>
                    <a:pt x="228307" y="257933"/>
                    <a:pt x="228271" y="254263"/>
                  </a:cubicBezTo>
                  <a:cubicBezTo>
                    <a:pt x="228235" y="252069"/>
                    <a:pt x="228667" y="249370"/>
                    <a:pt x="226580" y="248039"/>
                  </a:cubicBezTo>
                  <a:cubicBezTo>
                    <a:pt x="224098" y="246456"/>
                    <a:pt x="222479" y="249047"/>
                    <a:pt x="220788" y="250306"/>
                  </a:cubicBezTo>
                  <a:cubicBezTo>
                    <a:pt x="202296" y="263941"/>
                    <a:pt x="181825" y="272360"/>
                    <a:pt x="158944" y="275705"/>
                  </a:cubicBezTo>
                  <a:cubicBezTo>
                    <a:pt x="123040" y="280958"/>
                    <a:pt x="90445" y="273007"/>
                    <a:pt x="60404" y="253256"/>
                  </a:cubicBezTo>
                  <a:cubicBezTo>
                    <a:pt x="58821" y="252213"/>
                    <a:pt x="57742" y="250342"/>
                    <a:pt x="55260" y="250558"/>
                  </a:cubicBezTo>
                  <a:cubicBezTo>
                    <a:pt x="55763" y="259588"/>
                    <a:pt x="57742" y="268510"/>
                    <a:pt x="60944" y="276677"/>
                  </a:cubicBezTo>
                  <a:cubicBezTo>
                    <a:pt x="66664" y="291247"/>
                    <a:pt x="63318" y="304127"/>
                    <a:pt x="55404" y="316107"/>
                  </a:cubicBezTo>
                  <a:cubicBezTo>
                    <a:pt x="49719" y="324670"/>
                    <a:pt x="45438" y="334779"/>
                    <a:pt x="35149" y="339456"/>
                  </a:cubicBezTo>
                  <a:cubicBezTo>
                    <a:pt x="18204" y="313049"/>
                    <a:pt x="10613" y="284304"/>
                    <a:pt x="13527" y="252896"/>
                  </a:cubicBezTo>
                  <a:cubicBezTo>
                    <a:pt x="14534" y="241923"/>
                    <a:pt x="17016" y="231310"/>
                    <a:pt x="21046" y="221057"/>
                  </a:cubicBezTo>
                  <a:cubicBezTo>
                    <a:pt x="22449" y="217423"/>
                    <a:pt x="22521" y="214401"/>
                    <a:pt x="20218" y="210480"/>
                  </a:cubicBezTo>
                  <a:cubicBezTo>
                    <a:pt x="-27918" y="129136"/>
                    <a:pt x="13635" y="28726"/>
                    <a:pt x="105303" y="4369"/>
                  </a:cubicBezTo>
                  <a:cubicBezTo>
                    <a:pt x="180710" y="-15669"/>
                    <a:pt x="260722" y="35453"/>
                    <a:pt x="274501" y="111976"/>
                  </a:cubicBezTo>
                  <a:cubicBezTo>
                    <a:pt x="280474" y="145074"/>
                    <a:pt x="276048" y="176194"/>
                    <a:pt x="259967" y="205587"/>
                  </a:cubicBezTo>
                  <a:cubicBezTo>
                    <a:pt x="257628" y="209868"/>
                    <a:pt x="258240" y="212854"/>
                    <a:pt x="259931" y="217028"/>
                  </a:cubicBezTo>
                  <a:cubicBezTo>
                    <a:pt x="288856" y="287578"/>
                    <a:pt x="250865" y="367194"/>
                    <a:pt x="177976" y="389248"/>
                  </a:cubicBezTo>
                  <a:cubicBezTo>
                    <a:pt x="153692" y="396515"/>
                    <a:pt x="129407" y="395364"/>
                    <a:pt x="105087" y="390003"/>
                  </a:cubicBezTo>
                  <a:close/>
                </a:path>
              </a:pathLst>
            </a:custGeom>
            <a:solidFill>
              <a:schemeClr val="tx1"/>
            </a:solidFill>
            <a:ln w="3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52AB028-116E-4474-9380-4AEB59D5DBF5}"/>
                </a:ext>
              </a:extLst>
            </p:cNvPr>
            <p:cNvSpPr/>
            <p:nvPr/>
          </p:nvSpPr>
          <p:spPr>
            <a:xfrm>
              <a:off x="1457741" y="419900"/>
              <a:ext cx="621402" cy="535691"/>
            </a:xfrm>
            <a:custGeom>
              <a:avLst/>
              <a:gdLst>
                <a:gd name="connsiteX0" fmla="*/ 310622 w 337986"/>
                <a:gd name="connsiteY0" fmla="*/ 238734 h 291367"/>
                <a:gd name="connsiteX1" fmla="*/ 309219 w 337986"/>
                <a:gd name="connsiteY1" fmla="*/ 215961 h 291367"/>
                <a:gd name="connsiteX2" fmla="*/ 269861 w 337986"/>
                <a:gd name="connsiteY2" fmla="*/ 171278 h 291367"/>
                <a:gd name="connsiteX3" fmla="*/ 163046 w 337986"/>
                <a:gd name="connsiteY3" fmla="*/ 144187 h 291367"/>
                <a:gd name="connsiteX4" fmla="*/ 111564 w 337986"/>
                <a:gd name="connsiteY4" fmla="*/ 149332 h 291367"/>
                <a:gd name="connsiteX5" fmla="*/ 50403 w 337986"/>
                <a:gd name="connsiteY5" fmla="*/ 233301 h 291367"/>
                <a:gd name="connsiteX6" fmla="*/ 42488 w 337986"/>
                <a:gd name="connsiteY6" fmla="*/ 280107 h 291367"/>
                <a:gd name="connsiteX7" fmla="*/ 38855 w 337986"/>
                <a:gd name="connsiteY7" fmla="*/ 291368 h 291367"/>
                <a:gd name="connsiteX8" fmla="*/ 32667 w 337986"/>
                <a:gd name="connsiteY8" fmla="*/ 275826 h 291367"/>
                <a:gd name="connsiteX9" fmla="*/ 30940 w 337986"/>
                <a:gd name="connsiteY9" fmla="*/ 214809 h 291367"/>
                <a:gd name="connsiteX10" fmla="*/ 0 w 337986"/>
                <a:gd name="connsiteY10" fmla="*/ 184193 h 291367"/>
                <a:gd name="connsiteX11" fmla="*/ 40114 w 337986"/>
                <a:gd name="connsiteY11" fmla="*/ 53310 h 291367"/>
                <a:gd name="connsiteX12" fmla="*/ 124767 w 337986"/>
                <a:gd name="connsiteY12" fmla="*/ 6828 h 291367"/>
                <a:gd name="connsiteX13" fmla="*/ 332892 w 337986"/>
                <a:gd name="connsiteY13" fmla="*/ 118356 h 291367"/>
                <a:gd name="connsiteX14" fmla="*/ 324761 w 337986"/>
                <a:gd name="connsiteY14" fmla="*/ 207974 h 291367"/>
                <a:gd name="connsiteX15" fmla="*/ 310622 w 337986"/>
                <a:gd name="connsiteY15" fmla="*/ 238734 h 29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7986" h="291367">
                  <a:moveTo>
                    <a:pt x="310622" y="238734"/>
                  </a:moveTo>
                  <a:cubicBezTo>
                    <a:pt x="307456" y="231323"/>
                    <a:pt x="309867" y="223552"/>
                    <a:pt x="309219" y="215961"/>
                  </a:cubicBezTo>
                  <a:cubicBezTo>
                    <a:pt x="307133" y="191029"/>
                    <a:pt x="294361" y="175559"/>
                    <a:pt x="269861" y="171278"/>
                  </a:cubicBezTo>
                  <a:cubicBezTo>
                    <a:pt x="233560" y="164946"/>
                    <a:pt x="197764" y="156815"/>
                    <a:pt x="163046" y="144187"/>
                  </a:cubicBezTo>
                  <a:cubicBezTo>
                    <a:pt x="145166" y="137675"/>
                    <a:pt x="128077" y="140985"/>
                    <a:pt x="111564" y="149332"/>
                  </a:cubicBezTo>
                  <a:cubicBezTo>
                    <a:pt x="76810" y="166852"/>
                    <a:pt x="58534" y="196569"/>
                    <a:pt x="50403" y="233301"/>
                  </a:cubicBezTo>
                  <a:cubicBezTo>
                    <a:pt x="46986" y="248735"/>
                    <a:pt x="44899" y="264457"/>
                    <a:pt x="42488" y="280107"/>
                  </a:cubicBezTo>
                  <a:cubicBezTo>
                    <a:pt x="41877" y="283956"/>
                    <a:pt x="40977" y="287518"/>
                    <a:pt x="38855" y="291368"/>
                  </a:cubicBezTo>
                  <a:cubicBezTo>
                    <a:pt x="32703" y="287194"/>
                    <a:pt x="32451" y="281654"/>
                    <a:pt x="32667" y="275826"/>
                  </a:cubicBezTo>
                  <a:cubicBezTo>
                    <a:pt x="33386" y="255463"/>
                    <a:pt x="34933" y="235028"/>
                    <a:pt x="30940" y="214809"/>
                  </a:cubicBezTo>
                  <a:cubicBezTo>
                    <a:pt x="27198" y="195850"/>
                    <a:pt x="18744" y="187539"/>
                    <a:pt x="0" y="184193"/>
                  </a:cubicBezTo>
                  <a:cubicBezTo>
                    <a:pt x="6368" y="138431"/>
                    <a:pt x="7339" y="90870"/>
                    <a:pt x="40114" y="53310"/>
                  </a:cubicBezTo>
                  <a:cubicBezTo>
                    <a:pt x="62563" y="27623"/>
                    <a:pt x="93108" y="15786"/>
                    <a:pt x="124767" y="6828"/>
                  </a:cubicBezTo>
                  <a:cubicBezTo>
                    <a:pt x="215464" y="-18823"/>
                    <a:pt x="305838" y="29853"/>
                    <a:pt x="332892" y="118356"/>
                  </a:cubicBezTo>
                  <a:cubicBezTo>
                    <a:pt x="342390" y="149440"/>
                    <a:pt x="338001" y="179085"/>
                    <a:pt x="324761" y="207974"/>
                  </a:cubicBezTo>
                  <a:cubicBezTo>
                    <a:pt x="320084" y="218227"/>
                    <a:pt x="315335" y="228480"/>
                    <a:pt x="310622" y="238734"/>
                  </a:cubicBezTo>
                  <a:close/>
                </a:path>
              </a:pathLst>
            </a:custGeom>
            <a:solidFill>
              <a:srgbClr val="6A431A"/>
            </a:solidFill>
            <a:ln w="3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91D4CA0-6428-4AE6-BA92-3ADE08D2A05B}"/>
                </a:ext>
              </a:extLst>
            </p:cNvPr>
            <p:cNvSpPr/>
            <p:nvPr/>
          </p:nvSpPr>
          <p:spPr>
            <a:xfrm>
              <a:off x="1274587" y="5815904"/>
              <a:ext cx="343440" cy="334591"/>
            </a:xfrm>
            <a:custGeom>
              <a:avLst/>
              <a:gdLst>
                <a:gd name="connsiteX0" fmla="*/ 167543 w 186800"/>
                <a:gd name="connsiteY0" fmla="*/ 0 h 181987"/>
                <a:gd name="connsiteX1" fmla="*/ 172616 w 186800"/>
                <a:gd name="connsiteY1" fmla="*/ 7879 h 181987"/>
                <a:gd name="connsiteX2" fmla="*/ 186431 w 186800"/>
                <a:gd name="connsiteY2" fmla="*/ 73033 h 181987"/>
                <a:gd name="connsiteX3" fmla="*/ 181538 w 186800"/>
                <a:gd name="connsiteY3" fmla="*/ 85049 h 181987"/>
                <a:gd name="connsiteX4" fmla="*/ 121457 w 186800"/>
                <a:gd name="connsiteY4" fmla="*/ 134121 h 181987"/>
                <a:gd name="connsiteX5" fmla="*/ 108650 w 186800"/>
                <a:gd name="connsiteY5" fmla="*/ 147360 h 181987"/>
                <a:gd name="connsiteX6" fmla="*/ 106635 w 186800"/>
                <a:gd name="connsiteY6" fmla="*/ 176501 h 181987"/>
                <a:gd name="connsiteX7" fmla="*/ 17916 w 186800"/>
                <a:gd name="connsiteY7" fmla="*/ 150706 h 181987"/>
                <a:gd name="connsiteX8" fmla="*/ 0 w 186800"/>
                <a:gd name="connsiteY8" fmla="*/ 124335 h 181987"/>
                <a:gd name="connsiteX9" fmla="*/ 7519 w 186800"/>
                <a:gd name="connsiteY9" fmla="*/ 25975 h 181987"/>
                <a:gd name="connsiteX10" fmla="*/ 7771 w 186800"/>
                <a:gd name="connsiteY10" fmla="*/ 14319 h 181987"/>
                <a:gd name="connsiteX11" fmla="*/ 11764 w 186800"/>
                <a:gd name="connsiteY11" fmla="*/ 7771 h 181987"/>
                <a:gd name="connsiteX12" fmla="*/ 70083 w 186800"/>
                <a:gd name="connsiteY12" fmla="*/ 31767 h 181987"/>
                <a:gd name="connsiteX13" fmla="*/ 140597 w 186800"/>
                <a:gd name="connsiteY13" fmla="*/ 17700 h 181987"/>
                <a:gd name="connsiteX14" fmla="*/ 160456 w 186800"/>
                <a:gd name="connsiteY14" fmla="*/ 8311 h 181987"/>
                <a:gd name="connsiteX15" fmla="*/ 167543 w 186800"/>
                <a:gd name="connsiteY15" fmla="*/ 0 h 18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800" h="181987">
                  <a:moveTo>
                    <a:pt x="167543" y="0"/>
                  </a:moveTo>
                  <a:cubicBezTo>
                    <a:pt x="173156" y="36"/>
                    <a:pt x="172004" y="5181"/>
                    <a:pt x="172616" y="7879"/>
                  </a:cubicBezTo>
                  <a:cubicBezTo>
                    <a:pt x="177509" y="29537"/>
                    <a:pt x="181790" y="51303"/>
                    <a:pt x="186431" y="73033"/>
                  </a:cubicBezTo>
                  <a:cubicBezTo>
                    <a:pt x="187582" y="78393"/>
                    <a:pt x="186071" y="81559"/>
                    <a:pt x="181538" y="85049"/>
                  </a:cubicBezTo>
                  <a:cubicBezTo>
                    <a:pt x="161032" y="100806"/>
                    <a:pt x="140417" y="116492"/>
                    <a:pt x="121457" y="134121"/>
                  </a:cubicBezTo>
                  <a:cubicBezTo>
                    <a:pt x="116960" y="138294"/>
                    <a:pt x="112643" y="142719"/>
                    <a:pt x="108650" y="147360"/>
                  </a:cubicBezTo>
                  <a:cubicBezTo>
                    <a:pt x="98900" y="158801"/>
                    <a:pt x="98612" y="164413"/>
                    <a:pt x="106635" y="176501"/>
                  </a:cubicBezTo>
                  <a:cubicBezTo>
                    <a:pt x="59901" y="188122"/>
                    <a:pt x="41841" y="182078"/>
                    <a:pt x="17916" y="150706"/>
                  </a:cubicBezTo>
                  <a:cubicBezTo>
                    <a:pt x="11477" y="142288"/>
                    <a:pt x="5972" y="133150"/>
                    <a:pt x="0" y="124335"/>
                  </a:cubicBezTo>
                  <a:cubicBezTo>
                    <a:pt x="2662" y="91560"/>
                    <a:pt x="3058" y="58606"/>
                    <a:pt x="7519" y="25975"/>
                  </a:cubicBezTo>
                  <a:cubicBezTo>
                    <a:pt x="8059" y="22162"/>
                    <a:pt x="7735" y="18204"/>
                    <a:pt x="7771" y="14319"/>
                  </a:cubicBezTo>
                  <a:cubicBezTo>
                    <a:pt x="7807" y="11333"/>
                    <a:pt x="7699" y="8275"/>
                    <a:pt x="11764" y="7771"/>
                  </a:cubicBezTo>
                  <a:cubicBezTo>
                    <a:pt x="29897" y="18996"/>
                    <a:pt x="49432" y="26263"/>
                    <a:pt x="70083" y="31767"/>
                  </a:cubicBezTo>
                  <a:cubicBezTo>
                    <a:pt x="96453" y="38819"/>
                    <a:pt x="118255" y="28601"/>
                    <a:pt x="140597" y="17700"/>
                  </a:cubicBezTo>
                  <a:cubicBezTo>
                    <a:pt x="147144" y="14498"/>
                    <a:pt x="153944" y="11692"/>
                    <a:pt x="160456" y="8311"/>
                  </a:cubicBezTo>
                  <a:cubicBezTo>
                    <a:pt x="163982" y="6476"/>
                    <a:pt x="167220" y="4533"/>
                    <a:pt x="167543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6CA901E-C394-4591-8DF8-8576DD2D7835}"/>
                </a:ext>
              </a:extLst>
            </p:cNvPr>
            <p:cNvSpPr/>
            <p:nvPr/>
          </p:nvSpPr>
          <p:spPr>
            <a:xfrm>
              <a:off x="1588708" y="5472547"/>
              <a:ext cx="122649" cy="275160"/>
            </a:xfrm>
            <a:custGeom>
              <a:avLst/>
              <a:gdLst>
                <a:gd name="connsiteX0" fmla="*/ 64650 w 66710"/>
                <a:gd name="connsiteY0" fmla="*/ 87207 h 149662"/>
                <a:gd name="connsiteX1" fmla="*/ 0 w 66710"/>
                <a:gd name="connsiteY1" fmla="*/ 149663 h 149662"/>
                <a:gd name="connsiteX2" fmla="*/ 11908 w 66710"/>
                <a:gd name="connsiteY2" fmla="*/ 17197 h 149662"/>
                <a:gd name="connsiteX3" fmla="*/ 15830 w 66710"/>
                <a:gd name="connsiteY3" fmla="*/ 15398 h 149662"/>
                <a:gd name="connsiteX4" fmla="*/ 44503 w 66710"/>
                <a:gd name="connsiteY4" fmla="*/ 6116 h 149662"/>
                <a:gd name="connsiteX5" fmla="*/ 62563 w 66710"/>
                <a:gd name="connsiteY5" fmla="*/ 0 h 149662"/>
                <a:gd name="connsiteX6" fmla="*/ 66197 w 66710"/>
                <a:gd name="connsiteY6" fmla="*/ 12736 h 149662"/>
                <a:gd name="connsiteX7" fmla="*/ 64434 w 66710"/>
                <a:gd name="connsiteY7" fmla="*/ 84293 h 149662"/>
                <a:gd name="connsiteX8" fmla="*/ 64650 w 66710"/>
                <a:gd name="connsiteY8" fmla="*/ 87207 h 14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710" h="149662">
                  <a:moveTo>
                    <a:pt x="64650" y="87207"/>
                  </a:moveTo>
                  <a:cubicBezTo>
                    <a:pt x="44683" y="109657"/>
                    <a:pt x="23673" y="131063"/>
                    <a:pt x="0" y="149663"/>
                  </a:cubicBezTo>
                  <a:cubicBezTo>
                    <a:pt x="648" y="124695"/>
                    <a:pt x="5504" y="20219"/>
                    <a:pt x="11908" y="17197"/>
                  </a:cubicBezTo>
                  <a:cubicBezTo>
                    <a:pt x="13096" y="16369"/>
                    <a:pt x="13779" y="14355"/>
                    <a:pt x="15830" y="15398"/>
                  </a:cubicBezTo>
                  <a:cubicBezTo>
                    <a:pt x="26191" y="14822"/>
                    <a:pt x="34861" y="8958"/>
                    <a:pt x="44503" y="6116"/>
                  </a:cubicBezTo>
                  <a:cubicBezTo>
                    <a:pt x="50583" y="4317"/>
                    <a:pt x="56555" y="2051"/>
                    <a:pt x="62563" y="0"/>
                  </a:cubicBezTo>
                  <a:cubicBezTo>
                    <a:pt x="65406" y="3778"/>
                    <a:pt x="66341" y="8419"/>
                    <a:pt x="66197" y="12736"/>
                  </a:cubicBezTo>
                  <a:cubicBezTo>
                    <a:pt x="65514" y="36588"/>
                    <a:pt x="68715" y="60549"/>
                    <a:pt x="64434" y="84293"/>
                  </a:cubicBezTo>
                  <a:cubicBezTo>
                    <a:pt x="64362" y="85265"/>
                    <a:pt x="64614" y="86272"/>
                    <a:pt x="64650" y="87207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BA8B6EC-3E97-498D-B933-9DD568531F23}"/>
                </a:ext>
              </a:extLst>
            </p:cNvPr>
            <p:cNvSpPr/>
            <p:nvPr/>
          </p:nvSpPr>
          <p:spPr>
            <a:xfrm>
              <a:off x="1610668" y="4731659"/>
              <a:ext cx="193340" cy="772569"/>
            </a:xfrm>
            <a:custGeom>
              <a:avLst/>
              <a:gdLst>
                <a:gd name="connsiteX0" fmla="*/ 3921 w 105159"/>
                <a:gd name="connsiteY0" fmla="*/ 418409 h 420207"/>
                <a:gd name="connsiteX1" fmla="*/ 0 w 105159"/>
                <a:gd name="connsiteY1" fmla="*/ 420207 h 420207"/>
                <a:gd name="connsiteX2" fmla="*/ 105160 w 105159"/>
                <a:gd name="connsiteY2" fmla="*/ 0 h 420207"/>
                <a:gd name="connsiteX3" fmla="*/ 94511 w 105159"/>
                <a:gd name="connsiteY3" fmla="*/ 34790 h 420207"/>
                <a:gd name="connsiteX4" fmla="*/ 60729 w 105159"/>
                <a:gd name="connsiteY4" fmla="*/ 147037 h 420207"/>
                <a:gd name="connsiteX5" fmla="*/ 34789 w 105159"/>
                <a:gd name="connsiteY5" fmla="*/ 267019 h 420207"/>
                <a:gd name="connsiteX6" fmla="*/ 7699 w 105159"/>
                <a:gd name="connsiteY6" fmla="*/ 399521 h 420207"/>
                <a:gd name="connsiteX7" fmla="*/ 3921 w 105159"/>
                <a:gd name="connsiteY7" fmla="*/ 418409 h 42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159" h="420207">
                  <a:moveTo>
                    <a:pt x="3921" y="418409"/>
                  </a:moveTo>
                  <a:cubicBezTo>
                    <a:pt x="2626" y="419020"/>
                    <a:pt x="1295" y="419632"/>
                    <a:pt x="0" y="420207"/>
                  </a:cubicBezTo>
                  <a:cubicBezTo>
                    <a:pt x="13347" y="279575"/>
                    <a:pt x="69759" y="52130"/>
                    <a:pt x="105160" y="0"/>
                  </a:cubicBezTo>
                  <a:cubicBezTo>
                    <a:pt x="101634" y="11621"/>
                    <a:pt x="98288" y="23277"/>
                    <a:pt x="94511" y="34790"/>
                  </a:cubicBezTo>
                  <a:cubicBezTo>
                    <a:pt x="82351" y="71918"/>
                    <a:pt x="69651" y="108937"/>
                    <a:pt x="60729" y="147037"/>
                  </a:cubicBezTo>
                  <a:cubicBezTo>
                    <a:pt x="51411" y="186863"/>
                    <a:pt x="43172" y="226977"/>
                    <a:pt x="34789" y="267019"/>
                  </a:cubicBezTo>
                  <a:cubicBezTo>
                    <a:pt x="25579" y="311126"/>
                    <a:pt x="16729" y="355341"/>
                    <a:pt x="7699" y="399521"/>
                  </a:cubicBezTo>
                  <a:cubicBezTo>
                    <a:pt x="6440" y="405817"/>
                    <a:pt x="3166" y="411681"/>
                    <a:pt x="3921" y="418409"/>
                  </a:cubicBezTo>
                  <a:close/>
                </a:path>
              </a:pathLst>
            </a:custGeom>
            <a:solidFill>
              <a:srgbClr val="D6B384"/>
            </a:solidFill>
            <a:ln w="3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231CECB-9704-4504-8D4C-4E4D0FCD8CD2}"/>
                </a:ext>
              </a:extLst>
            </p:cNvPr>
            <p:cNvSpPr/>
            <p:nvPr/>
          </p:nvSpPr>
          <p:spPr>
            <a:xfrm>
              <a:off x="1526333" y="1191927"/>
              <a:ext cx="199359" cy="184380"/>
            </a:xfrm>
            <a:custGeom>
              <a:avLst/>
              <a:gdLst>
                <a:gd name="connsiteX0" fmla="*/ 108434 w 108433"/>
                <a:gd name="connsiteY0" fmla="*/ 96561 h 100286"/>
                <a:gd name="connsiteX1" fmla="*/ 38171 w 108433"/>
                <a:gd name="connsiteY1" fmla="*/ 99655 h 100286"/>
                <a:gd name="connsiteX2" fmla="*/ 33314 w 108433"/>
                <a:gd name="connsiteY2" fmla="*/ 99727 h 100286"/>
                <a:gd name="connsiteX3" fmla="*/ 13707 w 108433"/>
                <a:gd name="connsiteY3" fmla="*/ 85265 h 100286"/>
                <a:gd name="connsiteX4" fmla="*/ 0 w 108433"/>
                <a:gd name="connsiteY4" fmla="*/ 0 h 100286"/>
                <a:gd name="connsiteX5" fmla="*/ 108434 w 108433"/>
                <a:gd name="connsiteY5" fmla="*/ 96561 h 10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433" h="100286">
                  <a:moveTo>
                    <a:pt x="108434" y="96561"/>
                  </a:moveTo>
                  <a:cubicBezTo>
                    <a:pt x="84617" y="96310"/>
                    <a:pt x="61484" y="100915"/>
                    <a:pt x="38171" y="99655"/>
                  </a:cubicBezTo>
                  <a:cubicBezTo>
                    <a:pt x="36552" y="99583"/>
                    <a:pt x="34933" y="99619"/>
                    <a:pt x="33314" y="99727"/>
                  </a:cubicBezTo>
                  <a:cubicBezTo>
                    <a:pt x="16981" y="101094"/>
                    <a:pt x="16621" y="101166"/>
                    <a:pt x="13707" y="85265"/>
                  </a:cubicBezTo>
                  <a:cubicBezTo>
                    <a:pt x="8562" y="57167"/>
                    <a:pt x="3957" y="28925"/>
                    <a:pt x="0" y="0"/>
                  </a:cubicBezTo>
                  <a:cubicBezTo>
                    <a:pt x="24896" y="44899"/>
                    <a:pt x="60980" y="76846"/>
                    <a:pt x="108434" y="96561"/>
                  </a:cubicBezTo>
                  <a:close/>
                </a:path>
              </a:pathLst>
            </a:custGeom>
            <a:solidFill>
              <a:srgbClr val="D1B085"/>
            </a:solidFill>
            <a:ln w="3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78A8051-A0AF-4954-B10B-83415B6E744E}"/>
                </a:ext>
              </a:extLst>
            </p:cNvPr>
            <p:cNvSpPr/>
            <p:nvPr/>
          </p:nvSpPr>
          <p:spPr>
            <a:xfrm>
              <a:off x="2337134" y="1729087"/>
              <a:ext cx="139698" cy="139834"/>
            </a:xfrm>
            <a:custGeom>
              <a:avLst/>
              <a:gdLst>
                <a:gd name="connsiteX0" fmla="*/ 75984 w 75983"/>
                <a:gd name="connsiteY0" fmla="*/ 37883 h 76057"/>
                <a:gd name="connsiteX1" fmla="*/ 37812 w 75983"/>
                <a:gd name="connsiteY1" fmla="*/ 76055 h 76057"/>
                <a:gd name="connsiteX2" fmla="*/ 1 w 75983"/>
                <a:gd name="connsiteY2" fmla="*/ 38135 h 76057"/>
                <a:gd name="connsiteX3" fmla="*/ 38172 w 75983"/>
                <a:gd name="connsiteY3" fmla="*/ 0 h 76057"/>
                <a:gd name="connsiteX4" fmla="*/ 75984 w 75983"/>
                <a:gd name="connsiteY4" fmla="*/ 37883 h 76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983" h="76057">
                  <a:moveTo>
                    <a:pt x="75984" y="37883"/>
                  </a:moveTo>
                  <a:cubicBezTo>
                    <a:pt x="75948" y="59182"/>
                    <a:pt x="58823" y="76307"/>
                    <a:pt x="37812" y="76055"/>
                  </a:cubicBezTo>
                  <a:cubicBezTo>
                    <a:pt x="17342" y="75839"/>
                    <a:pt x="109" y="58570"/>
                    <a:pt x="1" y="38135"/>
                  </a:cubicBezTo>
                  <a:cubicBezTo>
                    <a:pt x="-143" y="17017"/>
                    <a:pt x="16910" y="0"/>
                    <a:pt x="38172" y="0"/>
                  </a:cubicBezTo>
                  <a:cubicBezTo>
                    <a:pt x="60262" y="-36"/>
                    <a:pt x="76020" y="15722"/>
                    <a:pt x="75984" y="3788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4" name="Graphic 2">
            <a:extLst>
              <a:ext uri="{FF2B5EF4-FFF2-40B4-BE49-F238E27FC236}">
                <a16:creationId xmlns:a16="http://schemas.microsoft.com/office/drawing/2014/main" id="{5D01EEE2-9CCC-4EBB-9D9C-BE75E2B1D57E}"/>
              </a:ext>
            </a:extLst>
          </p:cNvPr>
          <p:cNvGrpSpPr/>
          <p:nvPr/>
        </p:nvGrpSpPr>
        <p:grpSpPr>
          <a:xfrm flipH="1">
            <a:off x="2418094" y="3920997"/>
            <a:ext cx="5465751" cy="2160320"/>
            <a:chOff x="1762125" y="3313324"/>
            <a:chExt cx="7124700" cy="2816013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7124BD2-FD38-4B4B-9EC9-D7EA27A3EB10}"/>
                </a:ext>
              </a:extLst>
            </p:cNvPr>
            <p:cNvSpPr/>
            <p:nvPr/>
          </p:nvSpPr>
          <p:spPr>
            <a:xfrm>
              <a:off x="2309508" y="5690937"/>
              <a:ext cx="6224531" cy="438650"/>
            </a:xfrm>
            <a:custGeom>
              <a:avLst/>
              <a:gdLst>
                <a:gd name="connsiteX0" fmla="*/ 6211611 w 6224531"/>
                <a:gd name="connsiteY0" fmla="*/ 428427 h 438650"/>
                <a:gd name="connsiteX1" fmla="*/ 5589831 w 6224531"/>
                <a:gd name="connsiteY1" fmla="*/ 36130 h 438650"/>
                <a:gd name="connsiteX2" fmla="*/ 5542354 w 6224531"/>
                <a:gd name="connsiteY2" fmla="*/ 24653 h 438650"/>
                <a:gd name="connsiteX3" fmla="*/ 294786 w 6224531"/>
                <a:gd name="connsiteY3" fmla="*/ 5 h 438650"/>
                <a:gd name="connsiteX4" fmla="*/ 246870 w 6224531"/>
                <a:gd name="connsiteY4" fmla="*/ 24653 h 438650"/>
                <a:gd name="connsiteX5" fmla="*/ 14 w 6224531"/>
                <a:gd name="connsiteY5" fmla="*/ 412184 h 438650"/>
                <a:gd name="connsiteX6" fmla="*/ 6224531 w 6224531"/>
                <a:gd name="connsiteY6" fmla="*/ 438650 h 438650"/>
                <a:gd name="connsiteX7" fmla="*/ 6211611 w 6224531"/>
                <a:gd name="connsiteY7" fmla="*/ 428427 h 43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24531" h="438650">
                  <a:moveTo>
                    <a:pt x="6211611" y="428427"/>
                  </a:moveTo>
                  <a:cubicBezTo>
                    <a:pt x="6004331" y="306128"/>
                    <a:pt x="5796861" y="158931"/>
                    <a:pt x="5589831" y="36130"/>
                  </a:cubicBezTo>
                  <a:cubicBezTo>
                    <a:pt x="5574528" y="27036"/>
                    <a:pt x="5559288" y="24778"/>
                    <a:pt x="5542354" y="24653"/>
                  </a:cubicBezTo>
                  <a:cubicBezTo>
                    <a:pt x="5335637" y="22834"/>
                    <a:pt x="834470" y="5210"/>
                    <a:pt x="294786" y="5"/>
                  </a:cubicBezTo>
                  <a:cubicBezTo>
                    <a:pt x="272584" y="-184"/>
                    <a:pt x="259226" y="5336"/>
                    <a:pt x="246870" y="24653"/>
                  </a:cubicBezTo>
                  <a:cubicBezTo>
                    <a:pt x="169101" y="145635"/>
                    <a:pt x="-1804" y="399640"/>
                    <a:pt x="14" y="412184"/>
                  </a:cubicBezTo>
                  <a:cubicBezTo>
                    <a:pt x="2073139" y="420964"/>
                    <a:pt x="4146013" y="429807"/>
                    <a:pt x="6224531" y="438650"/>
                  </a:cubicBezTo>
                  <a:cubicBezTo>
                    <a:pt x="6216503" y="432253"/>
                    <a:pt x="6214246" y="429995"/>
                    <a:pt x="6211611" y="428427"/>
                  </a:cubicBezTo>
                  <a:close/>
                </a:path>
              </a:pathLst>
            </a:custGeom>
            <a:solidFill>
              <a:schemeClr val="accent6"/>
            </a:solidFill>
            <a:ln w="62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005128F-6C34-48C4-935D-7AD146BDB330}"/>
                </a:ext>
              </a:extLst>
            </p:cNvPr>
            <p:cNvSpPr/>
            <p:nvPr/>
          </p:nvSpPr>
          <p:spPr>
            <a:xfrm>
              <a:off x="2328207" y="3837429"/>
              <a:ext cx="2936039" cy="2127716"/>
            </a:xfrm>
            <a:custGeom>
              <a:avLst/>
              <a:gdLst>
                <a:gd name="connsiteX0" fmla="*/ 2927404 w 2936039"/>
                <a:gd name="connsiteY0" fmla="*/ 851476 h 2127716"/>
                <a:gd name="connsiteX1" fmla="*/ 2883815 w 2936039"/>
                <a:gd name="connsiteY1" fmla="*/ 492419 h 2127716"/>
                <a:gd name="connsiteX2" fmla="*/ 2891655 w 2936039"/>
                <a:gd name="connsiteY2" fmla="*/ 339639 h 2127716"/>
                <a:gd name="connsiteX3" fmla="*/ 2785411 w 2936039"/>
                <a:gd name="connsiteY3" fmla="*/ 336691 h 2127716"/>
                <a:gd name="connsiteX4" fmla="*/ 2454451 w 2936039"/>
                <a:gd name="connsiteY4" fmla="*/ 213013 h 2127716"/>
                <a:gd name="connsiteX5" fmla="*/ 2218320 w 2936039"/>
                <a:gd name="connsiteY5" fmla="*/ 65940 h 2127716"/>
                <a:gd name="connsiteX6" fmla="*/ 1898022 w 2936039"/>
                <a:gd name="connsiteY6" fmla="*/ 25927 h 2127716"/>
                <a:gd name="connsiteX7" fmla="*/ 1886294 w 2936039"/>
                <a:gd name="connsiteY7" fmla="*/ 29501 h 2127716"/>
                <a:gd name="connsiteX8" fmla="*/ 1084514 w 2936039"/>
                <a:gd name="connsiteY8" fmla="*/ 203417 h 2127716"/>
                <a:gd name="connsiteX9" fmla="*/ 1017093 w 2936039"/>
                <a:gd name="connsiteY9" fmla="*/ 203354 h 2127716"/>
                <a:gd name="connsiteX10" fmla="*/ 914926 w 2936039"/>
                <a:gd name="connsiteY10" fmla="*/ 203981 h 2127716"/>
                <a:gd name="connsiteX11" fmla="*/ 691402 w 2936039"/>
                <a:gd name="connsiteY11" fmla="*/ 163780 h 2127716"/>
                <a:gd name="connsiteX12" fmla="*/ 350532 w 2936039"/>
                <a:gd name="connsiteY12" fmla="*/ 192190 h 2127716"/>
                <a:gd name="connsiteX13" fmla="*/ 66987 w 2936039"/>
                <a:gd name="connsiteY13" fmla="*/ 202978 h 2127716"/>
                <a:gd name="connsiteX14" fmla="*/ 3078 w 2936039"/>
                <a:gd name="connsiteY14" fmla="*/ 211570 h 2127716"/>
                <a:gd name="connsiteX15" fmla="*/ 26409 w 2936039"/>
                <a:gd name="connsiteY15" fmla="*/ 326594 h 2127716"/>
                <a:gd name="connsiteX16" fmla="*/ 51119 w 2936039"/>
                <a:gd name="connsiteY16" fmla="*/ 340580 h 2127716"/>
                <a:gd name="connsiteX17" fmla="*/ 294400 w 2936039"/>
                <a:gd name="connsiteY17" fmla="*/ 380594 h 2127716"/>
                <a:gd name="connsiteX18" fmla="*/ 710781 w 2936039"/>
                <a:gd name="connsiteY18" fmla="*/ 421109 h 2127716"/>
                <a:gd name="connsiteX19" fmla="*/ 870334 w 2936039"/>
                <a:gd name="connsiteY19" fmla="*/ 423116 h 2127716"/>
                <a:gd name="connsiteX20" fmla="*/ 1238235 w 2936039"/>
                <a:gd name="connsiteY20" fmla="*/ 446572 h 2127716"/>
                <a:gd name="connsiteX21" fmla="*/ 1526610 w 2936039"/>
                <a:gd name="connsiteY21" fmla="*/ 400538 h 2127716"/>
                <a:gd name="connsiteX22" fmla="*/ 1560289 w 2936039"/>
                <a:gd name="connsiteY22" fmla="*/ 406182 h 2127716"/>
                <a:gd name="connsiteX23" fmla="*/ 1706734 w 2936039"/>
                <a:gd name="connsiteY23" fmla="*/ 501764 h 2127716"/>
                <a:gd name="connsiteX24" fmla="*/ 1802692 w 2936039"/>
                <a:gd name="connsiteY24" fmla="*/ 568934 h 2127716"/>
                <a:gd name="connsiteX25" fmla="*/ 1853179 w 2936039"/>
                <a:gd name="connsiteY25" fmla="*/ 651282 h 2127716"/>
                <a:gd name="connsiteX26" fmla="*/ 1861144 w 2936039"/>
                <a:gd name="connsiteY26" fmla="*/ 945991 h 2127716"/>
                <a:gd name="connsiteX27" fmla="*/ 1855374 w 2936039"/>
                <a:gd name="connsiteY27" fmla="*/ 1157851 h 2127716"/>
                <a:gd name="connsiteX28" fmla="*/ 1858761 w 2936039"/>
                <a:gd name="connsiteY28" fmla="*/ 1260331 h 2127716"/>
                <a:gd name="connsiteX29" fmla="*/ 1862587 w 2936039"/>
                <a:gd name="connsiteY29" fmla="*/ 1574107 h 2127716"/>
                <a:gd name="connsiteX30" fmla="*/ 1892503 w 2936039"/>
                <a:gd name="connsiteY30" fmla="*/ 1993624 h 2127716"/>
                <a:gd name="connsiteX31" fmla="*/ 1897395 w 2936039"/>
                <a:gd name="connsiteY31" fmla="*/ 2025359 h 2127716"/>
                <a:gd name="connsiteX32" fmla="*/ 1910816 w 2936039"/>
                <a:gd name="connsiteY32" fmla="*/ 2049191 h 2127716"/>
                <a:gd name="connsiteX33" fmla="*/ 1996426 w 2936039"/>
                <a:gd name="connsiteY33" fmla="*/ 2121254 h 2127716"/>
                <a:gd name="connsiteX34" fmla="*/ 2019255 w 2936039"/>
                <a:gd name="connsiteY34" fmla="*/ 2125330 h 2127716"/>
                <a:gd name="connsiteX35" fmla="*/ 2084669 w 2936039"/>
                <a:gd name="connsiteY35" fmla="*/ 1872140 h 2127716"/>
                <a:gd name="connsiteX36" fmla="*/ 2101415 w 2936039"/>
                <a:gd name="connsiteY36" fmla="*/ 1835764 h 2127716"/>
                <a:gd name="connsiteX37" fmla="*/ 2115150 w 2936039"/>
                <a:gd name="connsiteY37" fmla="*/ 1667681 h 2127716"/>
                <a:gd name="connsiteX38" fmla="*/ 2107122 w 2936039"/>
                <a:gd name="connsiteY38" fmla="*/ 1527319 h 2127716"/>
                <a:gd name="connsiteX39" fmla="*/ 2108376 w 2936039"/>
                <a:gd name="connsiteY39" fmla="*/ 1315209 h 2127716"/>
                <a:gd name="connsiteX40" fmla="*/ 2106558 w 2936039"/>
                <a:gd name="connsiteY40" fmla="*/ 1224959 h 2127716"/>
                <a:gd name="connsiteX41" fmla="*/ 2176049 w 2936039"/>
                <a:gd name="connsiteY41" fmla="*/ 830779 h 2127716"/>
                <a:gd name="connsiteX42" fmla="*/ 2209540 w 2936039"/>
                <a:gd name="connsiteY42" fmla="*/ 815978 h 2127716"/>
                <a:gd name="connsiteX43" fmla="*/ 2355546 w 2936039"/>
                <a:gd name="connsiteY43" fmla="*/ 877629 h 2127716"/>
                <a:gd name="connsiteX44" fmla="*/ 2899055 w 2936039"/>
                <a:gd name="connsiteY44" fmla="*/ 941350 h 2127716"/>
                <a:gd name="connsiteX45" fmla="*/ 2931543 w 2936039"/>
                <a:gd name="connsiteY45" fmla="*/ 934201 h 2127716"/>
                <a:gd name="connsiteX46" fmla="*/ 2927404 w 2936039"/>
                <a:gd name="connsiteY46" fmla="*/ 851476 h 2127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936039" h="2127716">
                  <a:moveTo>
                    <a:pt x="2927404" y="851476"/>
                  </a:moveTo>
                  <a:cubicBezTo>
                    <a:pt x="2889271" y="734571"/>
                    <a:pt x="2870958" y="615659"/>
                    <a:pt x="2883815" y="492419"/>
                  </a:cubicBezTo>
                  <a:cubicBezTo>
                    <a:pt x="2889146" y="441806"/>
                    <a:pt x="2889208" y="390629"/>
                    <a:pt x="2891655" y="339639"/>
                  </a:cubicBezTo>
                  <a:cubicBezTo>
                    <a:pt x="2856282" y="338322"/>
                    <a:pt x="2820847" y="340768"/>
                    <a:pt x="2785411" y="336691"/>
                  </a:cubicBezTo>
                  <a:cubicBezTo>
                    <a:pt x="2664806" y="322706"/>
                    <a:pt x="2557120" y="274037"/>
                    <a:pt x="2454451" y="213013"/>
                  </a:cubicBezTo>
                  <a:cubicBezTo>
                    <a:pt x="2374737" y="165598"/>
                    <a:pt x="2297344" y="114421"/>
                    <a:pt x="2218320" y="65940"/>
                  </a:cubicBezTo>
                  <a:cubicBezTo>
                    <a:pt x="2117847" y="4226"/>
                    <a:pt x="2012732" y="-24686"/>
                    <a:pt x="1898022" y="25927"/>
                  </a:cubicBezTo>
                  <a:cubicBezTo>
                    <a:pt x="1893820" y="26177"/>
                    <a:pt x="1889116" y="26428"/>
                    <a:pt x="1886294" y="29501"/>
                  </a:cubicBezTo>
                  <a:cubicBezTo>
                    <a:pt x="1869047" y="48756"/>
                    <a:pt x="1099378" y="200093"/>
                    <a:pt x="1084514" y="203417"/>
                  </a:cubicBezTo>
                  <a:cubicBezTo>
                    <a:pt x="1061873" y="208434"/>
                    <a:pt x="1039546" y="208873"/>
                    <a:pt x="1017093" y="203354"/>
                  </a:cubicBezTo>
                  <a:cubicBezTo>
                    <a:pt x="983038" y="210379"/>
                    <a:pt x="949107" y="209751"/>
                    <a:pt x="914926" y="203981"/>
                  </a:cubicBezTo>
                  <a:cubicBezTo>
                    <a:pt x="840230" y="191312"/>
                    <a:pt x="767854" y="163780"/>
                    <a:pt x="691402" y="163780"/>
                  </a:cubicBezTo>
                  <a:cubicBezTo>
                    <a:pt x="577193" y="163842"/>
                    <a:pt x="463486" y="165786"/>
                    <a:pt x="350532" y="192190"/>
                  </a:cubicBezTo>
                  <a:cubicBezTo>
                    <a:pt x="257961" y="213828"/>
                    <a:pt x="161565" y="198462"/>
                    <a:pt x="66987" y="202978"/>
                  </a:cubicBezTo>
                  <a:cubicBezTo>
                    <a:pt x="45475" y="203981"/>
                    <a:pt x="23335" y="201034"/>
                    <a:pt x="3078" y="211570"/>
                  </a:cubicBezTo>
                  <a:cubicBezTo>
                    <a:pt x="-3947" y="252901"/>
                    <a:pt x="-58" y="292037"/>
                    <a:pt x="26409" y="326594"/>
                  </a:cubicBezTo>
                  <a:cubicBezTo>
                    <a:pt x="29482" y="340455"/>
                    <a:pt x="41147" y="338887"/>
                    <a:pt x="51119" y="340580"/>
                  </a:cubicBezTo>
                  <a:cubicBezTo>
                    <a:pt x="132213" y="354001"/>
                    <a:pt x="213056" y="368866"/>
                    <a:pt x="294400" y="380594"/>
                  </a:cubicBezTo>
                  <a:cubicBezTo>
                    <a:pt x="432504" y="400475"/>
                    <a:pt x="570357" y="423931"/>
                    <a:pt x="710781" y="421109"/>
                  </a:cubicBezTo>
                  <a:cubicBezTo>
                    <a:pt x="763966" y="420043"/>
                    <a:pt x="817903" y="416405"/>
                    <a:pt x="870334" y="423116"/>
                  </a:cubicBezTo>
                  <a:cubicBezTo>
                    <a:pt x="992633" y="438733"/>
                    <a:pt x="1114870" y="447451"/>
                    <a:pt x="1238235" y="446572"/>
                  </a:cubicBezTo>
                  <a:cubicBezTo>
                    <a:pt x="1337140" y="445883"/>
                    <a:pt x="1433662" y="435221"/>
                    <a:pt x="1526610" y="400538"/>
                  </a:cubicBezTo>
                  <a:cubicBezTo>
                    <a:pt x="1539968" y="395583"/>
                    <a:pt x="1549000" y="396587"/>
                    <a:pt x="1560289" y="406182"/>
                  </a:cubicBezTo>
                  <a:cubicBezTo>
                    <a:pt x="1604944" y="444189"/>
                    <a:pt x="1655369" y="473792"/>
                    <a:pt x="1706734" y="501764"/>
                  </a:cubicBezTo>
                  <a:cubicBezTo>
                    <a:pt x="1746058" y="525346"/>
                    <a:pt x="1783061" y="555513"/>
                    <a:pt x="1802692" y="568934"/>
                  </a:cubicBezTo>
                  <a:cubicBezTo>
                    <a:pt x="1832232" y="589129"/>
                    <a:pt x="1843772" y="617916"/>
                    <a:pt x="1853179" y="651282"/>
                  </a:cubicBezTo>
                  <a:cubicBezTo>
                    <a:pt x="1880775" y="749247"/>
                    <a:pt x="1871430" y="847462"/>
                    <a:pt x="1861144" y="945991"/>
                  </a:cubicBezTo>
                  <a:cubicBezTo>
                    <a:pt x="1853744" y="1016486"/>
                    <a:pt x="1847158" y="1086667"/>
                    <a:pt x="1855374" y="1157851"/>
                  </a:cubicBezTo>
                  <a:cubicBezTo>
                    <a:pt x="1859263" y="1191530"/>
                    <a:pt x="1863653" y="1225962"/>
                    <a:pt x="1858761" y="1260331"/>
                  </a:cubicBezTo>
                  <a:cubicBezTo>
                    <a:pt x="1843897" y="1365132"/>
                    <a:pt x="1843082" y="1469243"/>
                    <a:pt x="1862587" y="1574107"/>
                  </a:cubicBezTo>
                  <a:cubicBezTo>
                    <a:pt x="1880587" y="1670942"/>
                    <a:pt x="1893193" y="1951666"/>
                    <a:pt x="1892503" y="1993624"/>
                  </a:cubicBezTo>
                  <a:cubicBezTo>
                    <a:pt x="1892315" y="2004411"/>
                    <a:pt x="1886796" y="2016202"/>
                    <a:pt x="1897395" y="2025359"/>
                  </a:cubicBezTo>
                  <a:cubicBezTo>
                    <a:pt x="1898461" y="2035205"/>
                    <a:pt x="1903604" y="2042919"/>
                    <a:pt x="1910816" y="2049191"/>
                  </a:cubicBezTo>
                  <a:cubicBezTo>
                    <a:pt x="1938977" y="2073651"/>
                    <a:pt x="1968266" y="2096794"/>
                    <a:pt x="1996426" y="2121254"/>
                  </a:cubicBezTo>
                  <a:cubicBezTo>
                    <a:pt x="2002886" y="2126835"/>
                    <a:pt x="2010537" y="2130285"/>
                    <a:pt x="2019255" y="2125330"/>
                  </a:cubicBezTo>
                  <a:cubicBezTo>
                    <a:pt x="2053248" y="2044111"/>
                    <a:pt x="2070181" y="1958439"/>
                    <a:pt x="2084669" y="1872140"/>
                  </a:cubicBezTo>
                  <a:cubicBezTo>
                    <a:pt x="2092007" y="1860851"/>
                    <a:pt x="2099784" y="1850063"/>
                    <a:pt x="2101415" y="1835764"/>
                  </a:cubicBezTo>
                  <a:cubicBezTo>
                    <a:pt x="2107812" y="1779882"/>
                    <a:pt x="2115526" y="1724252"/>
                    <a:pt x="2115150" y="1667681"/>
                  </a:cubicBezTo>
                  <a:cubicBezTo>
                    <a:pt x="2114836" y="1620706"/>
                    <a:pt x="2110133" y="1573981"/>
                    <a:pt x="2107122" y="1527319"/>
                  </a:cubicBezTo>
                  <a:cubicBezTo>
                    <a:pt x="2102607" y="1456386"/>
                    <a:pt x="2108251" y="1385892"/>
                    <a:pt x="2108376" y="1315209"/>
                  </a:cubicBezTo>
                  <a:cubicBezTo>
                    <a:pt x="2108439" y="1285167"/>
                    <a:pt x="2100913" y="1255753"/>
                    <a:pt x="2106558" y="1224959"/>
                  </a:cubicBezTo>
                  <a:cubicBezTo>
                    <a:pt x="2130578" y="1093754"/>
                    <a:pt x="2152279" y="962047"/>
                    <a:pt x="2176049" y="830779"/>
                  </a:cubicBezTo>
                  <a:cubicBezTo>
                    <a:pt x="2181317" y="801679"/>
                    <a:pt x="2184578" y="800111"/>
                    <a:pt x="2209540" y="815978"/>
                  </a:cubicBezTo>
                  <a:cubicBezTo>
                    <a:pt x="2254759" y="844828"/>
                    <a:pt x="2301797" y="869163"/>
                    <a:pt x="2355546" y="877629"/>
                  </a:cubicBezTo>
                  <a:cubicBezTo>
                    <a:pt x="2535858" y="905978"/>
                    <a:pt x="2717363" y="924605"/>
                    <a:pt x="2899055" y="941350"/>
                  </a:cubicBezTo>
                  <a:cubicBezTo>
                    <a:pt x="2910846" y="942417"/>
                    <a:pt x="2922010" y="942479"/>
                    <a:pt x="2931543" y="934201"/>
                  </a:cubicBezTo>
                  <a:cubicBezTo>
                    <a:pt x="2939508" y="906166"/>
                    <a:pt x="2936121" y="878194"/>
                    <a:pt x="2927404" y="851476"/>
                  </a:cubicBezTo>
                  <a:close/>
                </a:path>
              </a:pathLst>
            </a:custGeom>
            <a:solidFill>
              <a:schemeClr val="accent4"/>
            </a:solidFill>
            <a:ln w="62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17E901B-956E-4D6E-B21B-7237FDF2EDD1}"/>
                </a:ext>
              </a:extLst>
            </p:cNvPr>
            <p:cNvSpPr/>
            <p:nvPr/>
          </p:nvSpPr>
          <p:spPr>
            <a:xfrm>
              <a:off x="3265081" y="3337854"/>
              <a:ext cx="976167" cy="1139128"/>
            </a:xfrm>
            <a:custGeom>
              <a:avLst/>
              <a:gdLst>
                <a:gd name="connsiteX0" fmla="*/ 972500 w 976167"/>
                <a:gd name="connsiteY0" fmla="*/ 409788 h 1139128"/>
                <a:gd name="connsiteX1" fmla="*/ 936061 w 976167"/>
                <a:gd name="connsiteY1" fmla="*/ 271935 h 1139128"/>
                <a:gd name="connsiteX2" fmla="*/ 882124 w 976167"/>
                <a:gd name="connsiteY2" fmla="*/ 113511 h 1139128"/>
                <a:gd name="connsiteX3" fmla="*/ 772306 w 976167"/>
                <a:gd name="connsiteY3" fmla="*/ 57818 h 1139128"/>
                <a:gd name="connsiteX4" fmla="*/ 663930 w 976167"/>
                <a:gd name="connsiteY4" fmla="*/ 94633 h 1139128"/>
                <a:gd name="connsiteX5" fmla="*/ 607548 w 976167"/>
                <a:gd name="connsiteY5" fmla="*/ 98082 h 1139128"/>
                <a:gd name="connsiteX6" fmla="*/ 452698 w 976167"/>
                <a:gd name="connsiteY6" fmla="*/ 18368 h 1139128"/>
                <a:gd name="connsiteX7" fmla="*/ 239271 w 976167"/>
                <a:gd name="connsiteY7" fmla="*/ 32166 h 1139128"/>
                <a:gd name="connsiteX8" fmla="*/ 27349 w 976167"/>
                <a:gd name="connsiteY8" fmla="*/ 243712 h 1139128"/>
                <a:gd name="connsiteX9" fmla="*/ 7593 w 976167"/>
                <a:gd name="connsiteY9" fmla="*/ 384826 h 1139128"/>
                <a:gd name="connsiteX10" fmla="*/ 7593 w 976167"/>
                <a:gd name="connsiteY10" fmla="*/ 384826 h 1139128"/>
                <a:gd name="connsiteX11" fmla="*/ 50428 w 976167"/>
                <a:gd name="connsiteY11" fmla="*/ 503989 h 1139128"/>
                <a:gd name="connsiteX12" fmla="*/ 82352 w 976167"/>
                <a:gd name="connsiteY12" fmla="*/ 665612 h 1139128"/>
                <a:gd name="connsiteX13" fmla="*/ 80219 w 976167"/>
                <a:gd name="connsiteY13" fmla="*/ 702804 h 1139128"/>
                <a:gd name="connsiteX14" fmla="*/ 110637 w 976167"/>
                <a:gd name="connsiteY14" fmla="*/ 720616 h 1139128"/>
                <a:gd name="connsiteX15" fmla="*/ 152721 w 976167"/>
                <a:gd name="connsiteY15" fmla="*/ 712274 h 1139128"/>
                <a:gd name="connsiteX16" fmla="*/ 182888 w 976167"/>
                <a:gd name="connsiteY16" fmla="*/ 733723 h 1139128"/>
                <a:gd name="connsiteX17" fmla="*/ 251250 w 976167"/>
                <a:gd name="connsiteY17" fmla="*/ 738176 h 1139128"/>
                <a:gd name="connsiteX18" fmla="*/ 231556 w 976167"/>
                <a:gd name="connsiteY18" fmla="*/ 789166 h 1139128"/>
                <a:gd name="connsiteX19" fmla="*/ 286685 w 976167"/>
                <a:gd name="connsiteY19" fmla="*/ 850190 h 1139128"/>
                <a:gd name="connsiteX20" fmla="*/ 318608 w 976167"/>
                <a:gd name="connsiteY20" fmla="*/ 870510 h 1139128"/>
                <a:gd name="connsiteX21" fmla="*/ 406789 w 976167"/>
                <a:gd name="connsiteY21" fmla="*/ 824162 h 1139128"/>
                <a:gd name="connsiteX22" fmla="*/ 456524 w 976167"/>
                <a:gd name="connsiteY22" fmla="*/ 779005 h 1139128"/>
                <a:gd name="connsiteX23" fmla="*/ 495660 w 976167"/>
                <a:gd name="connsiteY23" fmla="*/ 804469 h 1139128"/>
                <a:gd name="connsiteX24" fmla="*/ 518238 w 976167"/>
                <a:gd name="connsiteY24" fmla="*/ 821089 h 1139128"/>
                <a:gd name="connsiteX25" fmla="*/ 703756 w 976167"/>
                <a:gd name="connsiteY25" fmla="*/ 883179 h 1139128"/>
                <a:gd name="connsiteX26" fmla="*/ 707205 w 976167"/>
                <a:gd name="connsiteY26" fmla="*/ 886942 h 1139128"/>
                <a:gd name="connsiteX27" fmla="*/ 753428 w 976167"/>
                <a:gd name="connsiteY27" fmla="*/ 961701 h 1139128"/>
                <a:gd name="connsiteX28" fmla="*/ 769735 w 976167"/>
                <a:gd name="connsiteY28" fmla="*/ 1001276 h 1139128"/>
                <a:gd name="connsiteX29" fmla="*/ 775944 w 976167"/>
                <a:gd name="connsiteY29" fmla="*/ 1139129 h 1139128"/>
                <a:gd name="connsiteX30" fmla="*/ 809059 w 976167"/>
                <a:gd name="connsiteY30" fmla="*/ 1024858 h 1139128"/>
                <a:gd name="connsiteX31" fmla="*/ 868138 w 976167"/>
                <a:gd name="connsiteY31" fmla="*/ 799640 h 1139128"/>
                <a:gd name="connsiteX32" fmla="*/ 875163 w 976167"/>
                <a:gd name="connsiteY32" fmla="*/ 754044 h 1139128"/>
                <a:gd name="connsiteX33" fmla="*/ 924020 w 976167"/>
                <a:gd name="connsiteY33" fmla="*/ 575425 h 1139128"/>
                <a:gd name="connsiteX34" fmla="*/ 961148 w 976167"/>
                <a:gd name="connsiteY34" fmla="*/ 525376 h 1139128"/>
                <a:gd name="connsiteX35" fmla="*/ 972500 w 976167"/>
                <a:gd name="connsiteY35" fmla="*/ 409788 h 1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76167" h="1139128">
                  <a:moveTo>
                    <a:pt x="972500" y="409788"/>
                  </a:moveTo>
                  <a:cubicBezTo>
                    <a:pt x="963657" y="362750"/>
                    <a:pt x="948228" y="317844"/>
                    <a:pt x="936061" y="271935"/>
                  </a:cubicBezTo>
                  <a:cubicBezTo>
                    <a:pt x="921699" y="217873"/>
                    <a:pt x="907462" y="163747"/>
                    <a:pt x="882124" y="113511"/>
                  </a:cubicBezTo>
                  <a:cubicBezTo>
                    <a:pt x="858104" y="66034"/>
                    <a:pt x="822731" y="47846"/>
                    <a:pt x="772306" y="57818"/>
                  </a:cubicBezTo>
                  <a:cubicBezTo>
                    <a:pt x="734738" y="65281"/>
                    <a:pt x="698174" y="76821"/>
                    <a:pt x="663930" y="94633"/>
                  </a:cubicBezTo>
                  <a:cubicBezTo>
                    <a:pt x="652579" y="105483"/>
                    <a:pt x="627366" y="125552"/>
                    <a:pt x="607548" y="98082"/>
                  </a:cubicBezTo>
                  <a:cubicBezTo>
                    <a:pt x="557185" y="69107"/>
                    <a:pt x="507262" y="39253"/>
                    <a:pt x="452698" y="18368"/>
                  </a:cubicBezTo>
                  <a:cubicBezTo>
                    <a:pt x="379381" y="-9666"/>
                    <a:pt x="308511" y="-6029"/>
                    <a:pt x="239271" y="32166"/>
                  </a:cubicBezTo>
                  <a:cubicBezTo>
                    <a:pt x="148205" y="82403"/>
                    <a:pt x="79279" y="154967"/>
                    <a:pt x="27349" y="243712"/>
                  </a:cubicBezTo>
                  <a:cubicBezTo>
                    <a:pt x="2011" y="287113"/>
                    <a:pt x="-8338" y="334652"/>
                    <a:pt x="7593" y="384826"/>
                  </a:cubicBezTo>
                  <a:cubicBezTo>
                    <a:pt x="7593" y="384826"/>
                    <a:pt x="7593" y="384826"/>
                    <a:pt x="7593" y="384826"/>
                  </a:cubicBezTo>
                  <a:cubicBezTo>
                    <a:pt x="16937" y="426345"/>
                    <a:pt x="24903" y="469683"/>
                    <a:pt x="50428" y="503989"/>
                  </a:cubicBezTo>
                  <a:cubicBezTo>
                    <a:pt x="87557" y="553975"/>
                    <a:pt x="106812" y="604275"/>
                    <a:pt x="82352" y="665612"/>
                  </a:cubicBezTo>
                  <a:cubicBezTo>
                    <a:pt x="77962" y="676525"/>
                    <a:pt x="80784" y="690323"/>
                    <a:pt x="80219" y="702804"/>
                  </a:cubicBezTo>
                  <a:cubicBezTo>
                    <a:pt x="83732" y="720051"/>
                    <a:pt x="96212" y="722748"/>
                    <a:pt x="110637" y="720616"/>
                  </a:cubicBezTo>
                  <a:cubicBezTo>
                    <a:pt x="124749" y="718546"/>
                    <a:pt x="138923" y="716037"/>
                    <a:pt x="152721" y="712274"/>
                  </a:cubicBezTo>
                  <a:cubicBezTo>
                    <a:pt x="172288" y="706943"/>
                    <a:pt x="182261" y="713278"/>
                    <a:pt x="182888" y="733723"/>
                  </a:cubicBezTo>
                  <a:cubicBezTo>
                    <a:pt x="204274" y="749842"/>
                    <a:pt x="228358" y="731654"/>
                    <a:pt x="251250" y="738176"/>
                  </a:cubicBezTo>
                  <a:cubicBezTo>
                    <a:pt x="251626" y="758434"/>
                    <a:pt x="232058" y="770225"/>
                    <a:pt x="231556" y="789166"/>
                  </a:cubicBezTo>
                  <a:cubicBezTo>
                    <a:pt x="255828" y="804092"/>
                    <a:pt x="280539" y="817389"/>
                    <a:pt x="286685" y="850190"/>
                  </a:cubicBezTo>
                  <a:cubicBezTo>
                    <a:pt x="289131" y="863110"/>
                    <a:pt x="303117" y="870385"/>
                    <a:pt x="318608" y="870510"/>
                  </a:cubicBezTo>
                  <a:cubicBezTo>
                    <a:pt x="356490" y="870761"/>
                    <a:pt x="388475" y="860225"/>
                    <a:pt x="406789" y="824162"/>
                  </a:cubicBezTo>
                  <a:cubicBezTo>
                    <a:pt x="417702" y="802650"/>
                    <a:pt x="437081" y="788100"/>
                    <a:pt x="456524" y="779005"/>
                  </a:cubicBezTo>
                  <a:cubicBezTo>
                    <a:pt x="472956" y="771291"/>
                    <a:pt x="481862" y="796190"/>
                    <a:pt x="495660" y="804469"/>
                  </a:cubicBezTo>
                  <a:cubicBezTo>
                    <a:pt x="503625" y="809235"/>
                    <a:pt x="510336" y="816134"/>
                    <a:pt x="518238" y="821089"/>
                  </a:cubicBezTo>
                  <a:cubicBezTo>
                    <a:pt x="575436" y="856524"/>
                    <a:pt x="634767" y="885312"/>
                    <a:pt x="703756" y="883179"/>
                  </a:cubicBezTo>
                  <a:cubicBezTo>
                    <a:pt x="704948" y="884433"/>
                    <a:pt x="706139" y="885625"/>
                    <a:pt x="707205" y="886942"/>
                  </a:cubicBezTo>
                  <a:cubicBezTo>
                    <a:pt x="728968" y="907952"/>
                    <a:pt x="746090" y="931785"/>
                    <a:pt x="753428" y="961701"/>
                  </a:cubicBezTo>
                  <a:cubicBezTo>
                    <a:pt x="756878" y="975687"/>
                    <a:pt x="761895" y="989046"/>
                    <a:pt x="769735" y="1001276"/>
                  </a:cubicBezTo>
                  <a:cubicBezTo>
                    <a:pt x="775191" y="1046872"/>
                    <a:pt x="772933" y="1092655"/>
                    <a:pt x="775944" y="1139129"/>
                  </a:cubicBezTo>
                  <a:cubicBezTo>
                    <a:pt x="786982" y="1101060"/>
                    <a:pt x="798020" y="1062927"/>
                    <a:pt x="809059" y="1024858"/>
                  </a:cubicBezTo>
                  <a:cubicBezTo>
                    <a:pt x="828815" y="949785"/>
                    <a:pt x="848884" y="874838"/>
                    <a:pt x="868138" y="799640"/>
                  </a:cubicBezTo>
                  <a:cubicBezTo>
                    <a:pt x="871901" y="784838"/>
                    <a:pt x="878550" y="770601"/>
                    <a:pt x="875163" y="754044"/>
                  </a:cubicBezTo>
                  <a:cubicBezTo>
                    <a:pt x="861239" y="686435"/>
                    <a:pt x="875476" y="626539"/>
                    <a:pt x="924020" y="575425"/>
                  </a:cubicBezTo>
                  <a:cubicBezTo>
                    <a:pt x="938194" y="560498"/>
                    <a:pt x="948856" y="542184"/>
                    <a:pt x="961148" y="525376"/>
                  </a:cubicBezTo>
                  <a:cubicBezTo>
                    <a:pt x="975573" y="487997"/>
                    <a:pt x="980152" y="450429"/>
                    <a:pt x="972500" y="409788"/>
                  </a:cubicBezTo>
                  <a:close/>
                </a:path>
              </a:pathLst>
            </a:custGeom>
            <a:solidFill>
              <a:srgbClr val="5A2C18"/>
            </a:solidFill>
            <a:ln w="62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B4E6AB1-6679-4CBA-A310-6ADA7F29BCAF}"/>
                </a:ext>
              </a:extLst>
            </p:cNvPr>
            <p:cNvSpPr/>
            <p:nvPr/>
          </p:nvSpPr>
          <p:spPr>
            <a:xfrm>
              <a:off x="5195702" y="3588032"/>
              <a:ext cx="2850417" cy="2303637"/>
            </a:xfrm>
            <a:custGeom>
              <a:avLst/>
              <a:gdLst>
                <a:gd name="connsiteX0" fmla="*/ 2848828 w 2850417"/>
                <a:gd name="connsiteY0" fmla="*/ 199812 h 2303637"/>
                <a:gd name="connsiteX1" fmla="*/ 2835594 w 2850417"/>
                <a:gd name="connsiteY1" fmla="*/ 214049 h 2303637"/>
                <a:gd name="connsiteX2" fmla="*/ 2327520 w 2850417"/>
                <a:gd name="connsiteY2" fmla="*/ 468807 h 2303637"/>
                <a:gd name="connsiteX3" fmla="*/ 2101800 w 2850417"/>
                <a:gd name="connsiteY3" fmla="*/ 588221 h 2303637"/>
                <a:gd name="connsiteX4" fmla="*/ 1964198 w 2850417"/>
                <a:gd name="connsiteY4" fmla="*/ 715851 h 2303637"/>
                <a:gd name="connsiteX5" fmla="*/ 1841899 w 2850417"/>
                <a:gd name="connsiteY5" fmla="*/ 812310 h 2303637"/>
                <a:gd name="connsiteX6" fmla="*/ 1608528 w 2850417"/>
                <a:gd name="connsiteY6" fmla="*/ 922379 h 2303637"/>
                <a:gd name="connsiteX7" fmla="*/ 1203875 w 2850417"/>
                <a:gd name="connsiteY7" fmla="*/ 1051703 h 2303637"/>
                <a:gd name="connsiteX8" fmla="*/ 768929 w 2850417"/>
                <a:gd name="connsiteY8" fmla="*/ 1115235 h 2303637"/>
                <a:gd name="connsiteX9" fmla="*/ 743403 w 2850417"/>
                <a:gd name="connsiteY9" fmla="*/ 1144587 h 2303637"/>
                <a:gd name="connsiteX10" fmla="*/ 706651 w 2850417"/>
                <a:gd name="connsiteY10" fmla="*/ 1674299 h 2303637"/>
                <a:gd name="connsiteX11" fmla="*/ 681752 w 2850417"/>
                <a:gd name="connsiteY11" fmla="*/ 1856242 h 2303637"/>
                <a:gd name="connsiteX12" fmla="*/ 696930 w 2850417"/>
                <a:gd name="connsiteY12" fmla="*/ 1923914 h 2303637"/>
                <a:gd name="connsiteX13" fmla="*/ 850901 w 2850417"/>
                <a:gd name="connsiteY13" fmla="*/ 1834542 h 2303637"/>
                <a:gd name="connsiteX14" fmla="*/ 1105346 w 2850417"/>
                <a:gd name="connsiteY14" fmla="*/ 1775650 h 2303637"/>
                <a:gd name="connsiteX15" fmla="*/ 1420438 w 2850417"/>
                <a:gd name="connsiteY15" fmla="*/ 1701644 h 2303637"/>
                <a:gd name="connsiteX16" fmla="*/ 1452047 w 2850417"/>
                <a:gd name="connsiteY16" fmla="*/ 1703149 h 2303637"/>
                <a:gd name="connsiteX17" fmla="*/ 1462584 w 2850417"/>
                <a:gd name="connsiteY17" fmla="*/ 1714187 h 2303637"/>
                <a:gd name="connsiteX18" fmla="*/ 1510312 w 2850417"/>
                <a:gd name="connsiteY18" fmla="*/ 1895315 h 2303637"/>
                <a:gd name="connsiteX19" fmla="*/ 1470800 w 2850417"/>
                <a:gd name="connsiteY19" fmla="*/ 1926548 h 2303637"/>
                <a:gd name="connsiteX20" fmla="*/ 1303658 w 2850417"/>
                <a:gd name="connsiteY20" fmla="*/ 1986820 h 2303637"/>
                <a:gd name="connsiteX21" fmla="*/ 1055673 w 2850417"/>
                <a:gd name="connsiteY21" fmla="*/ 2117774 h 2303637"/>
                <a:gd name="connsiteX22" fmla="*/ 1011709 w 2850417"/>
                <a:gd name="connsiteY22" fmla="*/ 2141356 h 2303637"/>
                <a:gd name="connsiteX23" fmla="*/ 943786 w 2850417"/>
                <a:gd name="connsiteY23" fmla="*/ 2173153 h 2303637"/>
                <a:gd name="connsiteX24" fmla="*/ 799661 w 2850417"/>
                <a:gd name="connsiteY24" fmla="*/ 2240637 h 2303637"/>
                <a:gd name="connsiteX25" fmla="*/ 523328 w 2850417"/>
                <a:gd name="connsiteY25" fmla="*/ 2294637 h 2303637"/>
                <a:gd name="connsiteX26" fmla="*/ 437593 w 2850417"/>
                <a:gd name="connsiteY26" fmla="*/ 2276825 h 2303637"/>
                <a:gd name="connsiteX27" fmla="*/ 302311 w 2850417"/>
                <a:gd name="connsiteY27" fmla="*/ 2127056 h 2303637"/>
                <a:gd name="connsiteX28" fmla="*/ 205288 w 2850417"/>
                <a:gd name="connsiteY28" fmla="*/ 1653414 h 2303637"/>
                <a:gd name="connsiteX29" fmla="*/ 175434 w 2850417"/>
                <a:gd name="connsiteY29" fmla="*/ 1226747 h 2303637"/>
                <a:gd name="connsiteX30" fmla="*/ 139058 w 2850417"/>
                <a:gd name="connsiteY30" fmla="*/ 1198901 h 2303637"/>
                <a:gd name="connsiteX31" fmla="*/ 86187 w 2850417"/>
                <a:gd name="connsiteY31" fmla="*/ 1204169 h 2303637"/>
                <a:gd name="connsiteX32" fmla="*/ 55393 w 2850417"/>
                <a:gd name="connsiteY32" fmla="*/ 1184664 h 2303637"/>
                <a:gd name="connsiteX33" fmla="*/ 29679 w 2850417"/>
                <a:gd name="connsiteY33" fmla="*/ 1037968 h 2303637"/>
                <a:gd name="connsiteX34" fmla="*/ 4153 w 2850417"/>
                <a:gd name="connsiteY34" fmla="*/ 750784 h 2303637"/>
                <a:gd name="connsiteX35" fmla="*/ 11554 w 2850417"/>
                <a:gd name="connsiteY35" fmla="*/ 626353 h 2303637"/>
                <a:gd name="connsiteX36" fmla="*/ 24285 w 2850417"/>
                <a:gd name="connsiteY36" fmla="*/ 588973 h 2303637"/>
                <a:gd name="connsiteX37" fmla="*/ 99797 w 2850417"/>
                <a:gd name="connsiteY37" fmla="*/ 577057 h 2303637"/>
                <a:gd name="connsiteX38" fmla="*/ 209176 w 2850417"/>
                <a:gd name="connsiteY38" fmla="*/ 520423 h 2303637"/>
                <a:gd name="connsiteX39" fmla="*/ 464687 w 2850417"/>
                <a:gd name="connsiteY39" fmla="*/ 419511 h 2303637"/>
                <a:gd name="connsiteX40" fmla="*/ 619662 w 2850417"/>
                <a:gd name="connsiteY40" fmla="*/ 453127 h 2303637"/>
                <a:gd name="connsiteX41" fmla="*/ 778713 w 2850417"/>
                <a:gd name="connsiteY41" fmla="*/ 506563 h 2303637"/>
                <a:gd name="connsiteX42" fmla="*/ 1071667 w 2850417"/>
                <a:gd name="connsiteY42" fmla="*/ 503552 h 2303637"/>
                <a:gd name="connsiteX43" fmla="*/ 1147994 w 2850417"/>
                <a:gd name="connsiteY43" fmla="*/ 489943 h 2303637"/>
                <a:gd name="connsiteX44" fmla="*/ 1451546 w 2850417"/>
                <a:gd name="connsiteY44" fmla="*/ 481288 h 2303637"/>
                <a:gd name="connsiteX45" fmla="*/ 1804707 w 2850417"/>
                <a:gd name="connsiteY45" fmla="*/ 372347 h 2303637"/>
                <a:gd name="connsiteX46" fmla="*/ 1937857 w 2850417"/>
                <a:gd name="connsiteY46" fmla="*/ 279526 h 2303637"/>
                <a:gd name="connsiteX47" fmla="*/ 2226357 w 2850417"/>
                <a:gd name="connsiteY47" fmla="*/ 147944 h 2303637"/>
                <a:gd name="connsiteX48" fmla="*/ 2725525 w 2850417"/>
                <a:gd name="connsiteY48" fmla="*/ 4886 h 2303637"/>
                <a:gd name="connsiteX49" fmla="*/ 2760772 w 2850417"/>
                <a:gd name="connsiteY49" fmla="*/ 4886 h 2303637"/>
                <a:gd name="connsiteX50" fmla="*/ 2810131 w 2850417"/>
                <a:gd name="connsiteY50" fmla="*/ 37875 h 2303637"/>
                <a:gd name="connsiteX51" fmla="*/ 2848828 w 2850417"/>
                <a:gd name="connsiteY51" fmla="*/ 199812 h 230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850417" h="2303637">
                  <a:moveTo>
                    <a:pt x="2848828" y="199812"/>
                  </a:moveTo>
                  <a:cubicBezTo>
                    <a:pt x="2848890" y="208780"/>
                    <a:pt x="2843685" y="211603"/>
                    <a:pt x="2835594" y="214049"/>
                  </a:cubicBezTo>
                  <a:cubicBezTo>
                    <a:pt x="2651832" y="270306"/>
                    <a:pt x="2492216" y="374480"/>
                    <a:pt x="2327520" y="468807"/>
                  </a:cubicBezTo>
                  <a:cubicBezTo>
                    <a:pt x="2253702" y="511078"/>
                    <a:pt x="2178065" y="550465"/>
                    <a:pt x="2101800" y="588221"/>
                  </a:cubicBezTo>
                  <a:cubicBezTo>
                    <a:pt x="2042657" y="617510"/>
                    <a:pt x="1998254" y="661161"/>
                    <a:pt x="1964198" y="715851"/>
                  </a:cubicBezTo>
                  <a:cubicBezTo>
                    <a:pt x="1934721" y="763140"/>
                    <a:pt x="1893202" y="793432"/>
                    <a:pt x="1841899" y="812310"/>
                  </a:cubicBezTo>
                  <a:cubicBezTo>
                    <a:pt x="1760868" y="842101"/>
                    <a:pt x="1684792" y="882491"/>
                    <a:pt x="1608528" y="922379"/>
                  </a:cubicBezTo>
                  <a:cubicBezTo>
                    <a:pt x="1481086" y="988985"/>
                    <a:pt x="1342982" y="1022414"/>
                    <a:pt x="1203875" y="1051703"/>
                  </a:cubicBezTo>
                  <a:cubicBezTo>
                    <a:pt x="1060315" y="1081933"/>
                    <a:pt x="915124" y="1102253"/>
                    <a:pt x="768929" y="1115235"/>
                  </a:cubicBezTo>
                  <a:cubicBezTo>
                    <a:pt x="749801" y="1116929"/>
                    <a:pt x="743654" y="1124518"/>
                    <a:pt x="743403" y="1144587"/>
                  </a:cubicBezTo>
                  <a:cubicBezTo>
                    <a:pt x="740894" y="1321827"/>
                    <a:pt x="730044" y="1498502"/>
                    <a:pt x="706651" y="1674299"/>
                  </a:cubicBezTo>
                  <a:cubicBezTo>
                    <a:pt x="698560" y="1734946"/>
                    <a:pt x="680310" y="1794215"/>
                    <a:pt x="681752" y="1856242"/>
                  </a:cubicBezTo>
                  <a:cubicBezTo>
                    <a:pt x="682317" y="1879385"/>
                    <a:pt x="687271" y="1901148"/>
                    <a:pt x="696930" y="1923914"/>
                  </a:cubicBezTo>
                  <a:cubicBezTo>
                    <a:pt x="749173" y="1893872"/>
                    <a:pt x="793766" y="1854423"/>
                    <a:pt x="850901" y="1834542"/>
                  </a:cubicBezTo>
                  <a:cubicBezTo>
                    <a:pt x="933813" y="1805692"/>
                    <a:pt x="1019548" y="1790012"/>
                    <a:pt x="1105346" y="1775650"/>
                  </a:cubicBezTo>
                  <a:cubicBezTo>
                    <a:pt x="1212153" y="1757776"/>
                    <a:pt x="1315574" y="1727107"/>
                    <a:pt x="1420438" y="1701644"/>
                  </a:cubicBezTo>
                  <a:cubicBezTo>
                    <a:pt x="1431414" y="1699009"/>
                    <a:pt x="1442013" y="1692111"/>
                    <a:pt x="1452047" y="1703149"/>
                  </a:cubicBezTo>
                  <a:cubicBezTo>
                    <a:pt x="1456124" y="1706285"/>
                    <a:pt x="1461079" y="1709295"/>
                    <a:pt x="1462584" y="1714187"/>
                  </a:cubicBezTo>
                  <a:cubicBezTo>
                    <a:pt x="1481399" y="1773769"/>
                    <a:pt x="1502723" y="1832786"/>
                    <a:pt x="1510312" y="1895315"/>
                  </a:cubicBezTo>
                  <a:cubicBezTo>
                    <a:pt x="1505044" y="1915635"/>
                    <a:pt x="1487546" y="1920841"/>
                    <a:pt x="1470800" y="1926548"/>
                  </a:cubicBezTo>
                  <a:cubicBezTo>
                    <a:pt x="1414731" y="1945677"/>
                    <a:pt x="1358410" y="1964053"/>
                    <a:pt x="1303658" y="1986820"/>
                  </a:cubicBezTo>
                  <a:cubicBezTo>
                    <a:pt x="1216920" y="2022819"/>
                    <a:pt x="1138460" y="2074373"/>
                    <a:pt x="1055673" y="2117774"/>
                  </a:cubicBezTo>
                  <a:cubicBezTo>
                    <a:pt x="1040935" y="2125488"/>
                    <a:pt x="1026196" y="2133140"/>
                    <a:pt x="1011709" y="2141356"/>
                  </a:cubicBezTo>
                  <a:cubicBezTo>
                    <a:pt x="990134" y="2154213"/>
                    <a:pt x="966803" y="2163244"/>
                    <a:pt x="943786" y="2173153"/>
                  </a:cubicBezTo>
                  <a:cubicBezTo>
                    <a:pt x="895054" y="2194226"/>
                    <a:pt x="842810" y="2208777"/>
                    <a:pt x="799661" y="2240637"/>
                  </a:cubicBezTo>
                  <a:cubicBezTo>
                    <a:pt x="715620" y="2302790"/>
                    <a:pt x="622986" y="2314832"/>
                    <a:pt x="523328" y="2294637"/>
                  </a:cubicBezTo>
                  <a:cubicBezTo>
                    <a:pt x="494729" y="2288867"/>
                    <a:pt x="466067" y="2283222"/>
                    <a:pt x="437593" y="2276825"/>
                  </a:cubicBezTo>
                  <a:cubicBezTo>
                    <a:pt x="356813" y="2258825"/>
                    <a:pt x="317175" y="2204324"/>
                    <a:pt x="302311" y="2127056"/>
                  </a:cubicBezTo>
                  <a:cubicBezTo>
                    <a:pt x="257782" y="1971642"/>
                    <a:pt x="218897" y="1815287"/>
                    <a:pt x="205288" y="1653414"/>
                  </a:cubicBezTo>
                  <a:cubicBezTo>
                    <a:pt x="193309" y="1511296"/>
                    <a:pt x="186786" y="1368865"/>
                    <a:pt x="175434" y="1226747"/>
                  </a:cubicBezTo>
                  <a:cubicBezTo>
                    <a:pt x="172863" y="1194385"/>
                    <a:pt x="171922" y="1193946"/>
                    <a:pt x="139058" y="1198901"/>
                  </a:cubicBezTo>
                  <a:cubicBezTo>
                    <a:pt x="121497" y="1201535"/>
                    <a:pt x="103811" y="1202977"/>
                    <a:pt x="86187" y="1204169"/>
                  </a:cubicBezTo>
                  <a:cubicBezTo>
                    <a:pt x="71825" y="1205110"/>
                    <a:pt x="58780" y="1202036"/>
                    <a:pt x="55393" y="1184664"/>
                  </a:cubicBezTo>
                  <a:cubicBezTo>
                    <a:pt x="60975" y="1133298"/>
                    <a:pt x="42097" y="1086072"/>
                    <a:pt x="29679" y="1037968"/>
                  </a:cubicBezTo>
                  <a:cubicBezTo>
                    <a:pt x="5282" y="943515"/>
                    <a:pt x="-7011" y="848686"/>
                    <a:pt x="4153" y="750784"/>
                  </a:cubicBezTo>
                  <a:cubicBezTo>
                    <a:pt x="8857" y="709705"/>
                    <a:pt x="6662" y="667747"/>
                    <a:pt x="11554" y="626353"/>
                  </a:cubicBezTo>
                  <a:cubicBezTo>
                    <a:pt x="13184" y="612806"/>
                    <a:pt x="13498" y="599196"/>
                    <a:pt x="24285" y="588973"/>
                  </a:cubicBezTo>
                  <a:cubicBezTo>
                    <a:pt x="47804" y="575301"/>
                    <a:pt x="74773" y="584960"/>
                    <a:pt x="99797" y="577057"/>
                  </a:cubicBezTo>
                  <a:cubicBezTo>
                    <a:pt x="139874" y="564388"/>
                    <a:pt x="178257" y="550528"/>
                    <a:pt x="209176" y="520423"/>
                  </a:cubicBezTo>
                  <a:cubicBezTo>
                    <a:pt x="280110" y="451246"/>
                    <a:pt x="362269" y="410354"/>
                    <a:pt x="464687" y="419511"/>
                  </a:cubicBezTo>
                  <a:cubicBezTo>
                    <a:pt x="517934" y="424277"/>
                    <a:pt x="569174" y="436758"/>
                    <a:pt x="619662" y="453127"/>
                  </a:cubicBezTo>
                  <a:cubicBezTo>
                    <a:pt x="672846" y="470375"/>
                    <a:pt x="725842" y="488375"/>
                    <a:pt x="778713" y="506563"/>
                  </a:cubicBezTo>
                  <a:cubicBezTo>
                    <a:pt x="876803" y="540367"/>
                    <a:pt x="974454" y="540305"/>
                    <a:pt x="1071667" y="503552"/>
                  </a:cubicBezTo>
                  <a:cubicBezTo>
                    <a:pt x="1096314" y="494207"/>
                    <a:pt x="1121652" y="490507"/>
                    <a:pt x="1147994" y="489943"/>
                  </a:cubicBezTo>
                  <a:cubicBezTo>
                    <a:pt x="1249220" y="487936"/>
                    <a:pt x="1350759" y="489002"/>
                    <a:pt x="1451546" y="481288"/>
                  </a:cubicBezTo>
                  <a:cubicBezTo>
                    <a:pt x="1576667" y="471692"/>
                    <a:pt x="1698339" y="445162"/>
                    <a:pt x="1804707" y="372347"/>
                  </a:cubicBezTo>
                  <a:cubicBezTo>
                    <a:pt x="1849363" y="341804"/>
                    <a:pt x="1896087" y="313707"/>
                    <a:pt x="1937857" y="279526"/>
                  </a:cubicBezTo>
                  <a:cubicBezTo>
                    <a:pt x="2022902" y="209972"/>
                    <a:pt x="2119298" y="170585"/>
                    <a:pt x="2226357" y="147944"/>
                  </a:cubicBezTo>
                  <a:cubicBezTo>
                    <a:pt x="2395882" y="112070"/>
                    <a:pt x="2561206" y="59826"/>
                    <a:pt x="2725525" y="4886"/>
                  </a:cubicBezTo>
                  <a:cubicBezTo>
                    <a:pt x="2738006" y="747"/>
                    <a:pt x="2748982" y="-3644"/>
                    <a:pt x="2760772" y="4886"/>
                  </a:cubicBezTo>
                  <a:cubicBezTo>
                    <a:pt x="2785295" y="3694"/>
                    <a:pt x="2798465" y="21631"/>
                    <a:pt x="2810131" y="37875"/>
                  </a:cubicBezTo>
                  <a:cubicBezTo>
                    <a:pt x="2844751" y="86293"/>
                    <a:pt x="2854723" y="141359"/>
                    <a:pt x="2848828" y="199812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62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8C998D6-B5C1-4179-8828-8F7446A56274}"/>
                </a:ext>
              </a:extLst>
            </p:cNvPr>
            <p:cNvSpPr/>
            <p:nvPr/>
          </p:nvSpPr>
          <p:spPr>
            <a:xfrm>
              <a:off x="8126626" y="3313328"/>
              <a:ext cx="758772" cy="770696"/>
            </a:xfrm>
            <a:custGeom>
              <a:avLst/>
              <a:gdLst>
                <a:gd name="connsiteX0" fmla="*/ 0 w 758772"/>
                <a:gd name="connsiteY0" fmla="*/ 211291 h 770696"/>
                <a:gd name="connsiteX1" fmla="*/ 94390 w 758772"/>
                <a:gd name="connsiteY1" fmla="*/ 58699 h 770696"/>
                <a:gd name="connsiteX2" fmla="*/ 304493 w 758772"/>
                <a:gd name="connsiteY2" fmla="*/ 35431 h 770696"/>
                <a:gd name="connsiteX3" fmla="*/ 383517 w 758772"/>
                <a:gd name="connsiteY3" fmla="*/ 105424 h 770696"/>
                <a:gd name="connsiteX4" fmla="*/ 568784 w 758772"/>
                <a:gd name="connsiteY4" fmla="*/ 280092 h 770696"/>
                <a:gd name="connsiteX5" fmla="*/ 714854 w 758772"/>
                <a:gd name="connsiteY5" fmla="*/ 440711 h 770696"/>
                <a:gd name="connsiteX6" fmla="*/ 750163 w 758772"/>
                <a:gd name="connsiteY6" fmla="*/ 651504 h 770696"/>
                <a:gd name="connsiteX7" fmla="*/ 686442 w 758772"/>
                <a:gd name="connsiteY7" fmla="*/ 745267 h 770696"/>
                <a:gd name="connsiteX8" fmla="*/ 561008 w 758772"/>
                <a:gd name="connsiteY8" fmla="*/ 723630 h 770696"/>
                <a:gd name="connsiteX9" fmla="*/ 354040 w 758772"/>
                <a:gd name="connsiteY9" fmla="*/ 560313 h 770696"/>
                <a:gd name="connsiteX10" fmla="*/ 239267 w 758772"/>
                <a:gd name="connsiteY10" fmla="*/ 512460 h 770696"/>
                <a:gd name="connsiteX11" fmla="*/ 81407 w 758772"/>
                <a:gd name="connsiteY11" fmla="*/ 457331 h 770696"/>
                <a:gd name="connsiteX12" fmla="*/ 68174 w 758772"/>
                <a:gd name="connsiteY12" fmla="*/ 444600 h 770696"/>
                <a:gd name="connsiteX13" fmla="*/ 73693 w 758772"/>
                <a:gd name="connsiteY13" fmla="*/ 405778 h 770696"/>
                <a:gd name="connsiteX14" fmla="*/ 25087 w 758772"/>
                <a:gd name="connsiteY14" fmla="*/ 241144 h 770696"/>
                <a:gd name="connsiteX15" fmla="*/ 0 w 758772"/>
                <a:gd name="connsiteY15" fmla="*/ 211291 h 77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58772" h="770696">
                  <a:moveTo>
                    <a:pt x="0" y="211291"/>
                  </a:moveTo>
                  <a:cubicBezTo>
                    <a:pt x="34307" y="162246"/>
                    <a:pt x="48920" y="101786"/>
                    <a:pt x="94390" y="58699"/>
                  </a:cubicBezTo>
                  <a:cubicBezTo>
                    <a:pt x="168585" y="-11670"/>
                    <a:pt x="215183" y="-17942"/>
                    <a:pt x="304493" y="35431"/>
                  </a:cubicBezTo>
                  <a:cubicBezTo>
                    <a:pt x="335413" y="53870"/>
                    <a:pt x="362569" y="77013"/>
                    <a:pt x="383517" y="105424"/>
                  </a:cubicBezTo>
                  <a:cubicBezTo>
                    <a:pt x="434820" y="175040"/>
                    <a:pt x="497412" y="231674"/>
                    <a:pt x="568784" y="280092"/>
                  </a:cubicBezTo>
                  <a:cubicBezTo>
                    <a:pt x="629997" y="321611"/>
                    <a:pt x="676157" y="378182"/>
                    <a:pt x="714854" y="440711"/>
                  </a:cubicBezTo>
                  <a:cubicBezTo>
                    <a:pt x="755243" y="506000"/>
                    <a:pt x="769669" y="573672"/>
                    <a:pt x="750163" y="651504"/>
                  </a:cubicBezTo>
                  <a:cubicBezTo>
                    <a:pt x="739501" y="694027"/>
                    <a:pt x="720059" y="722438"/>
                    <a:pt x="686442" y="745267"/>
                  </a:cubicBezTo>
                  <a:cubicBezTo>
                    <a:pt x="630311" y="783399"/>
                    <a:pt x="597948" y="780577"/>
                    <a:pt x="561008" y="723630"/>
                  </a:cubicBezTo>
                  <a:cubicBezTo>
                    <a:pt x="509955" y="644919"/>
                    <a:pt x="438081" y="595623"/>
                    <a:pt x="354040" y="560313"/>
                  </a:cubicBezTo>
                  <a:cubicBezTo>
                    <a:pt x="315845" y="544258"/>
                    <a:pt x="276772" y="530021"/>
                    <a:pt x="239267" y="512460"/>
                  </a:cubicBezTo>
                  <a:cubicBezTo>
                    <a:pt x="188403" y="488627"/>
                    <a:pt x="136724" y="467805"/>
                    <a:pt x="81407" y="457331"/>
                  </a:cubicBezTo>
                  <a:cubicBezTo>
                    <a:pt x="73254" y="455763"/>
                    <a:pt x="67359" y="454384"/>
                    <a:pt x="68174" y="444600"/>
                  </a:cubicBezTo>
                  <a:cubicBezTo>
                    <a:pt x="62028" y="430551"/>
                    <a:pt x="69617" y="418258"/>
                    <a:pt x="73693" y="405778"/>
                  </a:cubicBezTo>
                  <a:cubicBezTo>
                    <a:pt x="97338" y="333025"/>
                    <a:pt x="84041" y="288057"/>
                    <a:pt x="25087" y="241144"/>
                  </a:cubicBezTo>
                  <a:cubicBezTo>
                    <a:pt x="14739" y="232991"/>
                    <a:pt x="1631" y="226845"/>
                    <a:pt x="0" y="211291"/>
                  </a:cubicBezTo>
                  <a:close/>
                </a:path>
              </a:pathLst>
            </a:custGeom>
            <a:solidFill>
              <a:schemeClr val="tx1"/>
            </a:solidFill>
            <a:ln w="62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B9EAAA4-B0FF-4C9F-BABD-FE1EEBD17741}"/>
                </a:ext>
              </a:extLst>
            </p:cNvPr>
            <p:cNvSpPr/>
            <p:nvPr/>
          </p:nvSpPr>
          <p:spPr>
            <a:xfrm>
              <a:off x="3272737" y="3673471"/>
              <a:ext cx="702246" cy="554021"/>
            </a:xfrm>
            <a:custGeom>
              <a:avLst/>
              <a:gdLst>
                <a:gd name="connsiteX0" fmla="*/ 702247 w 702246"/>
                <a:gd name="connsiteY0" fmla="*/ 554022 h 554021"/>
                <a:gd name="connsiteX1" fmla="*/ 510645 w 702246"/>
                <a:gd name="connsiteY1" fmla="*/ 485597 h 554021"/>
                <a:gd name="connsiteX2" fmla="*/ 488067 w 702246"/>
                <a:gd name="connsiteY2" fmla="*/ 468977 h 554021"/>
                <a:gd name="connsiteX3" fmla="*/ 448931 w 702246"/>
                <a:gd name="connsiteY3" fmla="*/ 443513 h 554021"/>
                <a:gd name="connsiteX4" fmla="*/ 399197 w 702246"/>
                <a:gd name="connsiteY4" fmla="*/ 488670 h 554021"/>
                <a:gd name="connsiteX5" fmla="*/ 311016 w 702246"/>
                <a:gd name="connsiteY5" fmla="*/ 535018 h 554021"/>
                <a:gd name="connsiteX6" fmla="*/ 279092 w 702246"/>
                <a:gd name="connsiteY6" fmla="*/ 514698 h 554021"/>
                <a:gd name="connsiteX7" fmla="*/ 223964 w 702246"/>
                <a:gd name="connsiteY7" fmla="*/ 453674 h 554021"/>
                <a:gd name="connsiteX8" fmla="*/ 243657 w 702246"/>
                <a:gd name="connsiteY8" fmla="*/ 402684 h 554021"/>
                <a:gd name="connsiteX9" fmla="*/ 175295 w 702246"/>
                <a:gd name="connsiteY9" fmla="*/ 398231 h 554021"/>
                <a:gd name="connsiteX10" fmla="*/ 145128 w 702246"/>
                <a:gd name="connsiteY10" fmla="*/ 376782 h 554021"/>
                <a:gd name="connsiteX11" fmla="*/ 103045 w 702246"/>
                <a:gd name="connsiteY11" fmla="*/ 385124 h 554021"/>
                <a:gd name="connsiteX12" fmla="*/ 72627 w 702246"/>
                <a:gd name="connsiteY12" fmla="*/ 367312 h 554021"/>
                <a:gd name="connsiteX13" fmla="*/ 74759 w 702246"/>
                <a:gd name="connsiteY13" fmla="*/ 330120 h 554021"/>
                <a:gd name="connsiteX14" fmla="*/ 42836 w 702246"/>
                <a:gd name="connsiteY14" fmla="*/ 168497 h 554021"/>
                <a:gd name="connsiteX15" fmla="*/ 0 w 702246"/>
                <a:gd name="connsiteY15" fmla="*/ 49334 h 554021"/>
                <a:gd name="connsiteX16" fmla="*/ 176111 w 702246"/>
                <a:gd name="connsiteY16" fmla="*/ 979 h 554021"/>
                <a:gd name="connsiteX17" fmla="*/ 190347 w 702246"/>
                <a:gd name="connsiteY17" fmla="*/ 17348 h 554021"/>
                <a:gd name="connsiteX18" fmla="*/ 273260 w 702246"/>
                <a:gd name="connsiteY18" fmla="*/ 141466 h 554021"/>
                <a:gd name="connsiteX19" fmla="*/ 312019 w 702246"/>
                <a:gd name="connsiteY19" fmla="*/ 143912 h 554021"/>
                <a:gd name="connsiteX20" fmla="*/ 401956 w 702246"/>
                <a:gd name="connsiteY20" fmla="*/ 71536 h 554021"/>
                <a:gd name="connsiteX21" fmla="*/ 406973 w 702246"/>
                <a:gd name="connsiteY21" fmla="*/ 60184 h 554021"/>
                <a:gd name="connsiteX22" fmla="*/ 450750 w 702246"/>
                <a:gd name="connsiteY22" fmla="*/ 23808 h 554021"/>
                <a:gd name="connsiteX23" fmla="*/ 492708 w 702246"/>
                <a:gd name="connsiteY23" fmla="*/ 56421 h 554021"/>
                <a:gd name="connsiteX24" fmla="*/ 502994 w 702246"/>
                <a:gd name="connsiteY24" fmla="*/ 75676 h 554021"/>
                <a:gd name="connsiteX25" fmla="*/ 548339 w 702246"/>
                <a:gd name="connsiteY25" fmla="*/ 82198 h 554021"/>
                <a:gd name="connsiteX26" fmla="*/ 604157 w 702246"/>
                <a:gd name="connsiteY26" fmla="*/ 186686 h 554021"/>
                <a:gd name="connsiteX27" fmla="*/ 609237 w 702246"/>
                <a:gd name="connsiteY27" fmla="*/ 216225 h 554021"/>
                <a:gd name="connsiteX28" fmla="*/ 599641 w 702246"/>
                <a:gd name="connsiteY28" fmla="*/ 378350 h 554021"/>
                <a:gd name="connsiteX29" fmla="*/ 663362 w 702246"/>
                <a:gd name="connsiteY29" fmla="*/ 508175 h 554021"/>
                <a:gd name="connsiteX30" fmla="*/ 702247 w 702246"/>
                <a:gd name="connsiteY30" fmla="*/ 554022 h 554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02246" h="554021">
                  <a:moveTo>
                    <a:pt x="702247" y="554022"/>
                  </a:moveTo>
                  <a:cubicBezTo>
                    <a:pt x="612812" y="541729"/>
                    <a:pt x="571042" y="522976"/>
                    <a:pt x="510645" y="485597"/>
                  </a:cubicBezTo>
                  <a:cubicBezTo>
                    <a:pt x="502743" y="480705"/>
                    <a:pt x="496032" y="473806"/>
                    <a:pt x="488067" y="468977"/>
                  </a:cubicBezTo>
                  <a:cubicBezTo>
                    <a:pt x="474269" y="460698"/>
                    <a:pt x="465363" y="435799"/>
                    <a:pt x="448931" y="443513"/>
                  </a:cubicBezTo>
                  <a:cubicBezTo>
                    <a:pt x="429489" y="452670"/>
                    <a:pt x="410109" y="467158"/>
                    <a:pt x="399197" y="488670"/>
                  </a:cubicBezTo>
                  <a:cubicBezTo>
                    <a:pt x="380883" y="524795"/>
                    <a:pt x="348897" y="535332"/>
                    <a:pt x="311016" y="535018"/>
                  </a:cubicBezTo>
                  <a:cubicBezTo>
                    <a:pt x="295525" y="534893"/>
                    <a:pt x="281539" y="527618"/>
                    <a:pt x="279092" y="514698"/>
                  </a:cubicBezTo>
                  <a:cubicBezTo>
                    <a:pt x="272946" y="481896"/>
                    <a:pt x="248236" y="468600"/>
                    <a:pt x="223964" y="453674"/>
                  </a:cubicBezTo>
                  <a:cubicBezTo>
                    <a:pt x="224403" y="434733"/>
                    <a:pt x="244033" y="422942"/>
                    <a:pt x="243657" y="402684"/>
                  </a:cubicBezTo>
                  <a:cubicBezTo>
                    <a:pt x="220703" y="396099"/>
                    <a:pt x="196682" y="414350"/>
                    <a:pt x="175295" y="398231"/>
                  </a:cubicBezTo>
                  <a:cubicBezTo>
                    <a:pt x="174668" y="377786"/>
                    <a:pt x="164633" y="371451"/>
                    <a:pt x="145128" y="376782"/>
                  </a:cubicBezTo>
                  <a:cubicBezTo>
                    <a:pt x="131330" y="380545"/>
                    <a:pt x="117156" y="383054"/>
                    <a:pt x="103045" y="385124"/>
                  </a:cubicBezTo>
                  <a:cubicBezTo>
                    <a:pt x="88620" y="387256"/>
                    <a:pt x="76139" y="384559"/>
                    <a:pt x="72627" y="367312"/>
                  </a:cubicBezTo>
                  <a:cubicBezTo>
                    <a:pt x="73129" y="354831"/>
                    <a:pt x="70369" y="341096"/>
                    <a:pt x="74759" y="330120"/>
                  </a:cubicBezTo>
                  <a:cubicBezTo>
                    <a:pt x="99219" y="268783"/>
                    <a:pt x="79902" y="218421"/>
                    <a:pt x="42836" y="168497"/>
                  </a:cubicBezTo>
                  <a:cubicBezTo>
                    <a:pt x="17310" y="134191"/>
                    <a:pt x="9345" y="90853"/>
                    <a:pt x="0" y="49334"/>
                  </a:cubicBezTo>
                  <a:cubicBezTo>
                    <a:pt x="53184" y="13209"/>
                    <a:pt x="117658" y="17850"/>
                    <a:pt x="176111" y="979"/>
                  </a:cubicBezTo>
                  <a:cubicBezTo>
                    <a:pt x="192605" y="-3787"/>
                    <a:pt x="191414" y="10011"/>
                    <a:pt x="190347" y="17348"/>
                  </a:cubicBezTo>
                  <a:cubicBezTo>
                    <a:pt x="180313" y="84142"/>
                    <a:pt x="237009" y="106094"/>
                    <a:pt x="273260" y="141466"/>
                  </a:cubicBezTo>
                  <a:cubicBezTo>
                    <a:pt x="284486" y="152442"/>
                    <a:pt x="298974" y="143473"/>
                    <a:pt x="312019" y="143912"/>
                  </a:cubicBezTo>
                  <a:cubicBezTo>
                    <a:pt x="363197" y="145606"/>
                    <a:pt x="400200" y="130930"/>
                    <a:pt x="401956" y="71536"/>
                  </a:cubicBezTo>
                  <a:cubicBezTo>
                    <a:pt x="402081" y="67711"/>
                    <a:pt x="405092" y="63885"/>
                    <a:pt x="406973" y="60184"/>
                  </a:cubicBezTo>
                  <a:cubicBezTo>
                    <a:pt x="416506" y="41934"/>
                    <a:pt x="429238" y="25690"/>
                    <a:pt x="450750" y="23808"/>
                  </a:cubicBezTo>
                  <a:cubicBezTo>
                    <a:pt x="472952" y="21864"/>
                    <a:pt x="482422" y="40805"/>
                    <a:pt x="492708" y="56421"/>
                  </a:cubicBezTo>
                  <a:cubicBezTo>
                    <a:pt x="496659" y="62442"/>
                    <a:pt x="499544" y="69153"/>
                    <a:pt x="502994" y="75676"/>
                  </a:cubicBezTo>
                  <a:cubicBezTo>
                    <a:pt x="527642" y="50714"/>
                    <a:pt x="533161" y="50651"/>
                    <a:pt x="548339" y="82198"/>
                  </a:cubicBezTo>
                  <a:cubicBezTo>
                    <a:pt x="565523" y="117822"/>
                    <a:pt x="582269" y="153571"/>
                    <a:pt x="604157" y="186686"/>
                  </a:cubicBezTo>
                  <a:cubicBezTo>
                    <a:pt x="610241" y="195905"/>
                    <a:pt x="610930" y="205062"/>
                    <a:pt x="609237" y="216225"/>
                  </a:cubicBezTo>
                  <a:cubicBezTo>
                    <a:pt x="601084" y="269912"/>
                    <a:pt x="597760" y="323974"/>
                    <a:pt x="599641" y="378350"/>
                  </a:cubicBezTo>
                  <a:cubicBezTo>
                    <a:pt x="601460" y="431346"/>
                    <a:pt x="620526" y="475060"/>
                    <a:pt x="663362" y="508175"/>
                  </a:cubicBezTo>
                  <a:cubicBezTo>
                    <a:pt x="678791" y="520154"/>
                    <a:pt x="690833" y="537213"/>
                    <a:pt x="702247" y="554022"/>
                  </a:cubicBezTo>
                  <a:close/>
                </a:path>
              </a:pathLst>
            </a:custGeom>
            <a:solidFill>
              <a:srgbClr val="F9B199"/>
            </a:solidFill>
            <a:ln w="62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A20BAAF-9AE8-44DF-991F-B8C070ABF304}"/>
                </a:ext>
              </a:extLst>
            </p:cNvPr>
            <p:cNvSpPr/>
            <p:nvPr/>
          </p:nvSpPr>
          <p:spPr>
            <a:xfrm>
              <a:off x="6804541" y="5107700"/>
              <a:ext cx="427233" cy="797663"/>
            </a:xfrm>
            <a:custGeom>
              <a:avLst/>
              <a:gdLst>
                <a:gd name="connsiteX0" fmla="*/ 427233 w 427233"/>
                <a:gd name="connsiteY0" fmla="*/ 627144 h 797663"/>
                <a:gd name="connsiteX1" fmla="*/ 302739 w 427233"/>
                <a:gd name="connsiteY1" fmla="*/ 793219 h 797663"/>
                <a:gd name="connsiteX2" fmla="*/ 259590 w 427233"/>
                <a:gd name="connsiteY2" fmla="*/ 796355 h 797663"/>
                <a:gd name="connsiteX3" fmla="*/ 236071 w 427233"/>
                <a:gd name="connsiteY3" fmla="*/ 763742 h 797663"/>
                <a:gd name="connsiteX4" fmla="*/ 244600 w 427233"/>
                <a:gd name="connsiteY4" fmla="*/ 622064 h 797663"/>
                <a:gd name="connsiteX5" fmla="*/ 229611 w 427233"/>
                <a:gd name="connsiteY5" fmla="*/ 599046 h 797663"/>
                <a:gd name="connsiteX6" fmla="*/ 174294 w 427233"/>
                <a:gd name="connsiteY6" fmla="*/ 515256 h 797663"/>
                <a:gd name="connsiteX7" fmla="*/ 80908 w 427233"/>
                <a:gd name="connsiteY7" fmla="*/ 432092 h 797663"/>
                <a:gd name="connsiteX8" fmla="*/ 27598 w 427233"/>
                <a:gd name="connsiteY8" fmla="*/ 394587 h 797663"/>
                <a:gd name="connsiteX9" fmla="*/ 65 w 427233"/>
                <a:gd name="connsiteY9" fmla="*/ 361096 h 797663"/>
                <a:gd name="connsiteX10" fmla="*/ 4769 w 427233"/>
                <a:gd name="connsiteY10" fmla="*/ 343159 h 797663"/>
                <a:gd name="connsiteX11" fmla="*/ 29730 w 427233"/>
                <a:gd name="connsiteY11" fmla="*/ 157515 h 797663"/>
                <a:gd name="connsiteX12" fmla="*/ 35249 w 427233"/>
                <a:gd name="connsiteY12" fmla="*/ 127913 h 797663"/>
                <a:gd name="connsiteX13" fmla="*/ 50678 w 427233"/>
                <a:gd name="connsiteY13" fmla="*/ 108031 h 797663"/>
                <a:gd name="connsiteX14" fmla="*/ 236510 w 427233"/>
                <a:gd name="connsiteY14" fmla="*/ 7997 h 797663"/>
                <a:gd name="connsiteX15" fmla="*/ 311269 w 427233"/>
                <a:gd name="connsiteY15" fmla="*/ 38164 h 797663"/>
                <a:gd name="connsiteX16" fmla="*/ 368467 w 427233"/>
                <a:gd name="connsiteY16" fmla="*/ 237606 h 797663"/>
                <a:gd name="connsiteX17" fmla="*/ 423031 w 427233"/>
                <a:gd name="connsiteY17" fmla="*/ 533820 h 797663"/>
                <a:gd name="connsiteX18" fmla="*/ 427233 w 427233"/>
                <a:gd name="connsiteY18" fmla="*/ 627144 h 797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27233" h="797663">
                  <a:moveTo>
                    <a:pt x="427233" y="627144"/>
                  </a:moveTo>
                  <a:cubicBezTo>
                    <a:pt x="418767" y="707234"/>
                    <a:pt x="384586" y="767756"/>
                    <a:pt x="302739" y="793219"/>
                  </a:cubicBezTo>
                  <a:cubicBezTo>
                    <a:pt x="288189" y="797735"/>
                    <a:pt x="273764" y="798864"/>
                    <a:pt x="259590" y="796355"/>
                  </a:cubicBezTo>
                  <a:cubicBezTo>
                    <a:pt x="242719" y="793345"/>
                    <a:pt x="229736" y="784000"/>
                    <a:pt x="236071" y="763742"/>
                  </a:cubicBezTo>
                  <a:cubicBezTo>
                    <a:pt x="250559" y="717143"/>
                    <a:pt x="253569" y="670042"/>
                    <a:pt x="244600" y="622064"/>
                  </a:cubicBezTo>
                  <a:cubicBezTo>
                    <a:pt x="237388" y="615792"/>
                    <a:pt x="230740" y="609018"/>
                    <a:pt x="229611" y="599046"/>
                  </a:cubicBezTo>
                  <a:cubicBezTo>
                    <a:pt x="225534" y="561541"/>
                    <a:pt x="200886" y="537897"/>
                    <a:pt x="174294" y="515256"/>
                  </a:cubicBezTo>
                  <a:cubicBezTo>
                    <a:pt x="142496" y="488287"/>
                    <a:pt x="111263" y="460692"/>
                    <a:pt x="80908" y="432092"/>
                  </a:cubicBezTo>
                  <a:cubicBezTo>
                    <a:pt x="64790" y="416915"/>
                    <a:pt x="48420" y="402991"/>
                    <a:pt x="27598" y="394587"/>
                  </a:cubicBezTo>
                  <a:cubicBezTo>
                    <a:pt x="12671" y="388566"/>
                    <a:pt x="-1064" y="380727"/>
                    <a:pt x="65" y="361096"/>
                  </a:cubicBezTo>
                  <a:cubicBezTo>
                    <a:pt x="630" y="354824"/>
                    <a:pt x="1947" y="348615"/>
                    <a:pt x="4769" y="343159"/>
                  </a:cubicBezTo>
                  <a:cubicBezTo>
                    <a:pt x="35375" y="284205"/>
                    <a:pt x="47793" y="222992"/>
                    <a:pt x="29730" y="157515"/>
                  </a:cubicBezTo>
                  <a:cubicBezTo>
                    <a:pt x="26908" y="147292"/>
                    <a:pt x="29040" y="136944"/>
                    <a:pt x="35249" y="127913"/>
                  </a:cubicBezTo>
                  <a:cubicBezTo>
                    <a:pt x="33870" y="116185"/>
                    <a:pt x="41835" y="112359"/>
                    <a:pt x="50678" y="108031"/>
                  </a:cubicBezTo>
                  <a:cubicBezTo>
                    <a:pt x="113772" y="76798"/>
                    <a:pt x="176615" y="45251"/>
                    <a:pt x="236510" y="7997"/>
                  </a:cubicBezTo>
                  <a:cubicBezTo>
                    <a:pt x="265297" y="-9940"/>
                    <a:pt x="298976" y="3230"/>
                    <a:pt x="311269" y="38164"/>
                  </a:cubicBezTo>
                  <a:cubicBezTo>
                    <a:pt x="334224" y="103453"/>
                    <a:pt x="359436" y="168616"/>
                    <a:pt x="368467" y="237606"/>
                  </a:cubicBezTo>
                  <a:cubicBezTo>
                    <a:pt x="381513" y="337389"/>
                    <a:pt x="404843" y="435103"/>
                    <a:pt x="423031" y="533820"/>
                  </a:cubicBezTo>
                  <a:cubicBezTo>
                    <a:pt x="428801" y="564865"/>
                    <a:pt x="424913" y="596098"/>
                    <a:pt x="427233" y="627144"/>
                  </a:cubicBezTo>
                  <a:close/>
                </a:path>
              </a:pathLst>
            </a:custGeom>
            <a:solidFill>
              <a:schemeClr val="tx1"/>
            </a:solidFill>
            <a:ln w="62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5BA1A94-CEE1-4115-A58A-EA33A1344830}"/>
                </a:ext>
              </a:extLst>
            </p:cNvPr>
            <p:cNvSpPr/>
            <p:nvPr/>
          </p:nvSpPr>
          <p:spPr>
            <a:xfrm>
              <a:off x="1762221" y="3976156"/>
              <a:ext cx="592332" cy="211954"/>
            </a:xfrm>
            <a:custGeom>
              <a:avLst/>
              <a:gdLst>
                <a:gd name="connsiteX0" fmla="*/ 569001 w 592332"/>
                <a:gd name="connsiteY0" fmla="*/ 72906 h 211954"/>
                <a:gd name="connsiteX1" fmla="*/ 592332 w 592332"/>
                <a:gd name="connsiteY1" fmla="*/ 187929 h 211954"/>
                <a:gd name="connsiteX2" fmla="*/ 484960 w 592332"/>
                <a:gd name="connsiteY2" fmla="*/ 206996 h 211954"/>
                <a:gd name="connsiteX3" fmla="*/ 408821 w 592332"/>
                <a:gd name="connsiteY3" fmla="*/ 202919 h 211954"/>
                <a:gd name="connsiteX4" fmla="*/ 232585 w 592332"/>
                <a:gd name="connsiteY4" fmla="*/ 150550 h 211954"/>
                <a:gd name="connsiteX5" fmla="*/ 178773 w 592332"/>
                <a:gd name="connsiteY5" fmla="*/ 157512 h 211954"/>
                <a:gd name="connsiteX6" fmla="*/ 148481 w 592332"/>
                <a:gd name="connsiteY6" fmla="*/ 152933 h 211954"/>
                <a:gd name="connsiteX7" fmla="*/ 165979 w 592332"/>
                <a:gd name="connsiteY7" fmla="*/ 131735 h 211954"/>
                <a:gd name="connsiteX8" fmla="*/ 174509 w 592332"/>
                <a:gd name="connsiteY8" fmla="*/ 127658 h 211954"/>
                <a:gd name="connsiteX9" fmla="*/ 25116 w 592332"/>
                <a:gd name="connsiteY9" fmla="*/ 75979 h 211954"/>
                <a:gd name="connsiteX10" fmla="*/ 1032 w 592332"/>
                <a:gd name="connsiteY10" fmla="*/ 27812 h 211954"/>
                <a:gd name="connsiteX11" fmla="*/ 32077 w 592332"/>
                <a:gd name="connsiteY11" fmla="*/ 279 h 211954"/>
                <a:gd name="connsiteX12" fmla="*/ 187554 w 592332"/>
                <a:gd name="connsiteY12" fmla="*/ 14516 h 211954"/>
                <a:gd name="connsiteX13" fmla="*/ 569001 w 592332"/>
                <a:gd name="connsiteY13" fmla="*/ 72906 h 21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2332" h="211954">
                  <a:moveTo>
                    <a:pt x="569001" y="72906"/>
                  </a:moveTo>
                  <a:cubicBezTo>
                    <a:pt x="576778" y="111226"/>
                    <a:pt x="584555" y="149609"/>
                    <a:pt x="592332" y="187929"/>
                  </a:cubicBezTo>
                  <a:cubicBezTo>
                    <a:pt x="556520" y="194139"/>
                    <a:pt x="519831" y="195518"/>
                    <a:pt x="484960" y="206996"/>
                  </a:cubicBezTo>
                  <a:cubicBezTo>
                    <a:pt x="458995" y="215525"/>
                    <a:pt x="434347" y="212327"/>
                    <a:pt x="408821" y="202919"/>
                  </a:cubicBezTo>
                  <a:cubicBezTo>
                    <a:pt x="351246" y="181658"/>
                    <a:pt x="292355" y="164724"/>
                    <a:pt x="232585" y="150550"/>
                  </a:cubicBezTo>
                  <a:cubicBezTo>
                    <a:pt x="213142" y="145972"/>
                    <a:pt x="196083" y="148606"/>
                    <a:pt x="178773" y="157512"/>
                  </a:cubicBezTo>
                  <a:cubicBezTo>
                    <a:pt x="168237" y="162905"/>
                    <a:pt x="156759" y="171874"/>
                    <a:pt x="148481" y="152933"/>
                  </a:cubicBezTo>
                  <a:cubicBezTo>
                    <a:pt x="139638" y="132801"/>
                    <a:pt x="159017" y="137693"/>
                    <a:pt x="165979" y="131735"/>
                  </a:cubicBezTo>
                  <a:cubicBezTo>
                    <a:pt x="168864" y="129289"/>
                    <a:pt x="173003" y="128348"/>
                    <a:pt x="174509" y="127658"/>
                  </a:cubicBezTo>
                  <a:cubicBezTo>
                    <a:pt x="137066" y="74787"/>
                    <a:pt x="78551" y="81874"/>
                    <a:pt x="25116" y="75979"/>
                  </a:cubicBezTo>
                  <a:cubicBezTo>
                    <a:pt x="-9630" y="72153"/>
                    <a:pt x="6426" y="43554"/>
                    <a:pt x="1032" y="27812"/>
                  </a:cubicBezTo>
                  <a:cubicBezTo>
                    <a:pt x="-3923" y="13387"/>
                    <a:pt x="9374" y="-2292"/>
                    <a:pt x="32077" y="279"/>
                  </a:cubicBezTo>
                  <a:cubicBezTo>
                    <a:pt x="83819" y="6112"/>
                    <a:pt x="135686" y="14140"/>
                    <a:pt x="187554" y="14516"/>
                  </a:cubicBezTo>
                  <a:cubicBezTo>
                    <a:pt x="317755" y="15394"/>
                    <a:pt x="439678" y="68077"/>
                    <a:pt x="569001" y="72906"/>
                  </a:cubicBezTo>
                  <a:close/>
                </a:path>
              </a:pathLst>
            </a:custGeom>
            <a:solidFill>
              <a:srgbClr val="F9B199"/>
            </a:solidFill>
            <a:ln w="62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953FE05-D2AD-45C1-A500-1205D85792B8}"/>
                </a:ext>
              </a:extLst>
            </p:cNvPr>
            <p:cNvSpPr/>
            <p:nvPr/>
          </p:nvSpPr>
          <p:spPr>
            <a:xfrm>
              <a:off x="7956474" y="3524619"/>
              <a:ext cx="266807" cy="263162"/>
            </a:xfrm>
            <a:custGeom>
              <a:avLst/>
              <a:gdLst>
                <a:gd name="connsiteX0" fmla="*/ 170152 w 266807"/>
                <a:gd name="connsiteY0" fmla="*/ 0 h 263162"/>
                <a:gd name="connsiteX1" fmla="*/ 180689 w 266807"/>
                <a:gd name="connsiteY1" fmla="*/ 6648 h 263162"/>
                <a:gd name="connsiteX2" fmla="*/ 238327 w 266807"/>
                <a:gd name="connsiteY2" fmla="*/ 233309 h 263162"/>
                <a:gd name="connsiteX3" fmla="*/ 88118 w 266807"/>
                <a:gd name="connsiteY3" fmla="*/ 263162 h 263162"/>
                <a:gd name="connsiteX4" fmla="*/ 76327 w 266807"/>
                <a:gd name="connsiteY4" fmla="*/ 203330 h 263162"/>
                <a:gd name="connsiteX5" fmla="*/ 0 w 266807"/>
                <a:gd name="connsiteY5" fmla="*/ 68425 h 263162"/>
                <a:gd name="connsiteX6" fmla="*/ 170152 w 266807"/>
                <a:gd name="connsiteY6" fmla="*/ 0 h 26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807" h="263162">
                  <a:moveTo>
                    <a:pt x="170152" y="0"/>
                  </a:moveTo>
                  <a:cubicBezTo>
                    <a:pt x="173665" y="2195"/>
                    <a:pt x="177177" y="4390"/>
                    <a:pt x="180689" y="6648"/>
                  </a:cubicBezTo>
                  <a:cubicBezTo>
                    <a:pt x="272006" y="65665"/>
                    <a:pt x="289817" y="135721"/>
                    <a:pt x="238327" y="233309"/>
                  </a:cubicBezTo>
                  <a:cubicBezTo>
                    <a:pt x="188278" y="243281"/>
                    <a:pt x="138167" y="253190"/>
                    <a:pt x="88118" y="263162"/>
                  </a:cubicBezTo>
                  <a:cubicBezTo>
                    <a:pt x="80153" y="244034"/>
                    <a:pt x="78146" y="223588"/>
                    <a:pt x="76327" y="203330"/>
                  </a:cubicBezTo>
                  <a:cubicBezTo>
                    <a:pt x="71247" y="146633"/>
                    <a:pt x="46348" y="101602"/>
                    <a:pt x="0" y="68425"/>
                  </a:cubicBezTo>
                  <a:cubicBezTo>
                    <a:pt x="56697" y="45658"/>
                    <a:pt x="113393" y="22829"/>
                    <a:pt x="170152" y="0"/>
                  </a:cubicBezTo>
                  <a:close/>
                </a:path>
              </a:pathLst>
            </a:custGeom>
            <a:solidFill>
              <a:srgbClr val="F9B199"/>
            </a:solidFill>
            <a:ln w="62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A7AFAF5-1E50-443A-B96A-A097015FC52B}"/>
                </a:ext>
              </a:extLst>
            </p:cNvPr>
            <p:cNvSpPr/>
            <p:nvPr/>
          </p:nvSpPr>
          <p:spPr>
            <a:xfrm>
              <a:off x="6647562" y="5235613"/>
              <a:ext cx="206541" cy="259378"/>
            </a:xfrm>
            <a:custGeom>
              <a:avLst/>
              <a:gdLst>
                <a:gd name="connsiteX0" fmla="*/ 192229 w 206541"/>
                <a:gd name="connsiteY0" fmla="*/ 0 h 259378"/>
                <a:gd name="connsiteX1" fmla="*/ 162250 w 206541"/>
                <a:gd name="connsiteY1" fmla="*/ 238577 h 259378"/>
                <a:gd name="connsiteX2" fmla="*/ 52934 w 206541"/>
                <a:gd name="connsiteY2" fmla="*/ 250305 h 259378"/>
                <a:gd name="connsiteX3" fmla="*/ 0 w 206541"/>
                <a:gd name="connsiteY3" fmla="*/ 55568 h 259378"/>
                <a:gd name="connsiteX4" fmla="*/ 192229 w 206541"/>
                <a:gd name="connsiteY4" fmla="*/ 0 h 259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541" h="259378">
                  <a:moveTo>
                    <a:pt x="192229" y="0"/>
                  </a:moveTo>
                  <a:cubicBezTo>
                    <a:pt x="218821" y="84104"/>
                    <a:pt x="208096" y="163504"/>
                    <a:pt x="162250" y="238577"/>
                  </a:cubicBezTo>
                  <a:cubicBezTo>
                    <a:pt x="127755" y="260779"/>
                    <a:pt x="91505" y="266047"/>
                    <a:pt x="52934" y="250305"/>
                  </a:cubicBezTo>
                  <a:cubicBezTo>
                    <a:pt x="34620" y="185581"/>
                    <a:pt x="13672" y="121546"/>
                    <a:pt x="0" y="55568"/>
                  </a:cubicBezTo>
                  <a:cubicBezTo>
                    <a:pt x="64097" y="37066"/>
                    <a:pt x="128194" y="18564"/>
                    <a:pt x="192229" y="0"/>
                  </a:cubicBezTo>
                  <a:close/>
                </a:path>
              </a:pathLst>
            </a:custGeom>
            <a:solidFill>
              <a:srgbClr val="F9B199"/>
            </a:solidFill>
            <a:ln w="62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9C10228-5BB6-4D44-AD79-9C4E217FF62E}"/>
                </a:ext>
              </a:extLst>
            </p:cNvPr>
            <p:cNvSpPr/>
            <p:nvPr/>
          </p:nvSpPr>
          <p:spPr>
            <a:xfrm>
              <a:off x="3872431" y="3432549"/>
              <a:ext cx="69076" cy="129488"/>
            </a:xfrm>
            <a:custGeom>
              <a:avLst/>
              <a:gdLst>
                <a:gd name="connsiteX0" fmla="*/ 56581 w 69076"/>
                <a:gd name="connsiteY0" fmla="*/ 0 h 129488"/>
                <a:gd name="connsiteX1" fmla="*/ 67117 w 69076"/>
                <a:gd name="connsiteY1" fmla="*/ 88871 h 129488"/>
                <a:gd name="connsiteX2" fmla="*/ 27919 w 69076"/>
                <a:gd name="connsiteY2" fmla="*/ 128947 h 129488"/>
                <a:gd name="connsiteX3" fmla="*/ 6532 w 69076"/>
                <a:gd name="connsiteY3" fmla="*/ 99156 h 129488"/>
                <a:gd name="connsiteX4" fmla="*/ 198 w 69076"/>
                <a:gd name="connsiteY4" fmla="*/ 3512 h 129488"/>
                <a:gd name="connsiteX5" fmla="*/ 56581 w 69076"/>
                <a:gd name="connsiteY5" fmla="*/ 0 h 12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076" h="129488">
                  <a:moveTo>
                    <a:pt x="56581" y="0"/>
                  </a:moveTo>
                  <a:cubicBezTo>
                    <a:pt x="60030" y="29603"/>
                    <a:pt x="62476" y="59393"/>
                    <a:pt x="67117" y="88871"/>
                  </a:cubicBezTo>
                  <a:cubicBezTo>
                    <a:pt x="72135" y="120794"/>
                    <a:pt x="70253" y="122738"/>
                    <a:pt x="27919" y="128947"/>
                  </a:cubicBezTo>
                  <a:cubicBezTo>
                    <a:pt x="-492" y="133086"/>
                    <a:pt x="8853" y="112578"/>
                    <a:pt x="6532" y="99156"/>
                  </a:cubicBezTo>
                  <a:cubicBezTo>
                    <a:pt x="1013" y="67484"/>
                    <a:pt x="-618" y="35561"/>
                    <a:pt x="198" y="3512"/>
                  </a:cubicBezTo>
                  <a:cubicBezTo>
                    <a:pt x="19577" y="11979"/>
                    <a:pt x="38016" y="4892"/>
                    <a:pt x="56581" y="0"/>
                  </a:cubicBezTo>
                  <a:close/>
                </a:path>
              </a:pathLst>
            </a:custGeom>
            <a:solidFill>
              <a:srgbClr val="040403"/>
            </a:solidFill>
            <a:ln w="62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54C4BC6-0FC8-474F-AE50-F70CFA56551B}"/>
                </a:ext>
              </a:extLst>
            </p:cNvPr>
            <p:cNvSpPr/>
            <p:nvPr/>
          </p:nvSpPr>
          <p:spPr>
            <a:xfrm>
              <a:off x="3715556" y="5862787"/>
              <a:ext cx="631781" cy="188221"/>
            </a:xfrm>
            <a:custGeom>
              <a:avLst/>
              <a:gdLst>
                <a:gd name="connsiteX0" fmla="*/ 509984 w 631781"/>
                <a:gd name="connsiteY0" fmla="*/ 0 h 188221"/>
                <a:gd name="connsiteX1" fmla="*/ 631782 w 631781"/>
                <a:gd name="connsiteY1" fmla="*/ 99909 h 188221"/>
                <a:gd name="connsiteX2" fmla="*/ 620806 w 631781"/>
                <a:gd name="connsiteY2" fmla="*/ 132146 h 188221"/>
                <a:gd name="connsiteX3" fmla="*/ 543726 w 631781"/>
                <a:gd name="connsiteY3" fmla="*/ 181379 h 188221"/>
                <a:gd name="connsiteX4" fmla="*/ 304271 w 631781"/>
                <a:gd name="connsiteY4" fmla="*/ 164759 h 188221"/>
                <a:gd name="connsiteX5" fmla="*/ 184982 w 631781"/>
                <a:gd name="connsiteY5" fmla="*/ 180752 h 188221"/>
                <a:gd name="connsiteX6" fmla="*/ 141833 w 631781"/>
                <a:gd name="connsiteY6" fmla="*/ 186710 h 188221"/>
                <a:gd name="connsiteX7" fmla="*/ 119255 w 631781"/>
                <a:gd name="connsiteY7" fmla="*/ 178180 h 188221"/>
                <a:gd name="connsiteX8" fmla="*/ 131735 w 631781"/>
                <a:gd name="connsiteY8" fmla="*/ 153031 h 188221"/>
                <a:gd name="connsiteX9" fmla="*/ 150425 w 631781"/>
                <a:gd name="connsiteY9" fmla="*/ 141930 h 188221"/>
                <a:gd name="connsiteX10" fmla="*/ 195644 w 631781"/>
                <a:gd name="connsiteY10" fmla="*/ 121546 h 188221"/>
                <a:gd name="connsiteX11" fmla="*/ 143903 w 631781"/>
                <a:gd name="connsiteY11" fmla="*/ 135344 h 188221"/>
                <a:gd name="connsiteX12" fmla="*/ 69206 w 631781"/>
                <a:gd name="connsiteY12" fmla="*/ 157546 h 188221"/>
                <a:gd name="connsiteX13" fmla="*/ 35339 w 631781"/>
                <a:gd name="connsiteY13" fmla="*/ 146884 h 188221"/>
                <a:gd name="connsiteX14" fmla="*/ 3478 w 631781"/>
                <a:gd name="connsiteY14" fmla="*/ 147825 h 188221"/>
                <a:gd name="connsiteX15" fmla="*/ 24802 w 631781"/>
                <a:gd name="connsiteY15" fmla="*/ 105867 h 188221"/>
                <a:gd name="connsiteX16" fmla="*/ 90781 w 631781"/>
                <a:gd name="connsiteY16" fmla="*/ 71686 h 188221"/>
                <a:gd name="connsiteX17" fmla="*/ 267581 w 631781"/>
                <a:gd name="connsiteY17" fmla="*/ 11101 h 188221"/>
                <a:gd name="connsiteX18" fmla="*/ 456549 w 631781"/>
                <a:gd name="connsiteY18" fmla="*/ 17937 h 188221"/>
                <a:gd name="connsiteX19" fmla="*/ 509984 w 631781"/>
                <a:gd name="connsiteY19" fmla="*/ 0 h 188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31781" h="188221">
                  <a:moveTo>
                    <a:pt x="509984" y="0"/>
                  </a:moveTo>
                  <a:cubicBezTo>
                    <a:pt x="550562" y="33303"/>
                    <a:pt x="591203" y="66606"/>
                    <a:pt x="631782" y="99909"/>
                  </a:cubicBezTo>
                  <a:cubicBezTo>
                    <a:pt x="628144" y="110696"/>
                    <a:pt x="625008" y="121609"/>
                    <a:pt x="620806" y="132146"/>
                  </a:cubicBezTo>
                  <a:cubicBezTo>
                    <a:pt x="605816" y="169525"/>
                    <a:pt x="586374" y="183511"/>
                    <a:pt x="543726" y="181379"/>
                  </a:cubicBezTo>
                  <a:cubicBezTo>
                    <a:pt x="463824" y="177365"/>
                    <a:pt x="383671" y="173790"/>
                    <a:pt x="304271" y="164759"/>
                  </a:cubicBezTo>
                  <a:cubicBezTo>
                    <a:pt x="261874" y="159929"/>
                    <a:pt x="224620" y="175295"/>
                    <a:pt x="184982" y="180752"/>
                  </a:cubicBezTo>
                  <a:cubicBezTo>
                    <a:pt x="170557" y="182696"/>
                    <a:pt x="156258" y="185644"/>
                    <a:pt x="141833" y="186710"/>
                  </a:cubicBezTo>
                  <a:cubicBezTo>
                    <a:pt x="133680" y="187337"/>
                    <a:pt x="122829" y="192793"/>
                    <a:pt x="119255" y="178180"/>
                  </a:cubicBezTo>
                  <a:cubicBezTo>
                    <a:pt x="116181" y="165637"/>
                    <a:pt x="121512" y="158550"/>
                    <a:pt x="131735" y="153031"/>
                  </a:cubicBezTo>
                  <a:cubicBezTo>
                    <a:pt x="138132" y="149581"/>
                    <a:pt x="144216" y="145630"/>
                    <a:pt x="150425" y="141930"/>
                  </a:cubicBezTo>
                  <a:cubicBezTo>
                    <a:pt x="162091" y="126564"/>
                    <a:pt x="181094" y="127567"/>
                    <a:pt x="195644" y="121546"/>
                  </a:cubicBezTo>
                  <a:cubicBezTo>
                    <a:pt x="178962" y="125121"/>
                    <a:pt x="162342" y="133776"/>
                    <a:pt x="143903" y="135344"/>
                  </a:cubicBezTo>
                  <a:cubicBezTo>
                    <a:pt x="119004" y="142870"/>
                    <a:pt x="94356" y="151024"/>
                    <a:pt x="69206" y="157546"/>
                  </a:cubicBezTo>
                  <a:cubicBezTo>
                    <a:pt x="56976" y="160745"/>
                    <a:pt x="41673" y="176236"/>
                    <a:pt x="35339" y="146884"/>
                  </a:cubicBezTo>
                  <a:cubicBezTo>
                    <a:pt x="32265" y="132647"/>
                    <a:pt x="16084" y="151902"/>
                    <a:pt x="3478" y="147825"/>
                  </a:cubicBezTo>
                  <a:cubicBezTo>
                    <a:pt x="-3860" y="127254"/>
                    <a:pt x="-849" y="111951"/>
                    <a:pt x="24802" y="105867"/>
                  </a:cubicBezTo>
                  <a:cubicBezTo>
                    <a:pt x="49513" y="100034"/>
                    <a:pt x="72279" y="88243"/>
                    <a:pt x="90781" y="71686"/>
                  </a:cubicBezTo>
                  <a:cubicBezTo>
                    <a:pt x="141582" y="26279"/>
                    <a:pt x="205428" y="22641"/>
                    <a:pt x="267581" y="11101"/>
                  </a:cubicBezTo>
                  <a:cubicBezTo>
                    <a:pt x="331428" y="-753"/>
                    <a:pt x="394208" y="5394"/>
                    <a:pt x="456549" y="17937"/>
                  </a:cubicBezTo>
                  <a:cubicBezTo>
                    <a:pt x="480068" y="22704"/>
                    <a:pt x="496751" y="19631"/>
                    <a:pt x="509984" y="0"/>
                  </a:cubicBezTo>
                  <a:close/>
                </a:path>
              </a:pathLst>
            </a:custGeom>
            <a:solidFill>
              <a:srgbClr val="F9B199"/>
            </a:solidFill>
            <a:ln w="62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163BB9E-CA49-4C1D-B6B2-2A1DB10E72BE}"/>
                </a:ext>
              </a:extLst>
            </p:cNvPr>
            <p:cNvSpPr/>
            <p:nvPr/>
          </p:nvSpPr>
          <p:spPr>
            <a:xfrm>
              <a:off x="3859458" y="5975428"/>
              <a:ext cx="72062" cy="29163"/>
            </a:xfrm>
            <a:custGeom>
              <a:avLst/>
              <a:gdLst>
                <a:gd name="connsiteX0" fmla="*/ 0 w 72062"/>
                <a:gd name="connsiteY0" fmla="*/ 22641 h 29163"/>
                <a:gd name="connsiteX1" fmla="*/ 72062 w 72062"/>
                <a:gd name="connsiteY1" fmla="*/ 0 h 29163"/>
                <a:gd name="connsiteX2" fmla="*/ 6523 w 72062"/>
                <a:gd name="connsiteY2" fmla="*/ 29164 h 29163"/>
                <a:gd name="connsiteX3" fmla="*/ 0 w 72062"/>
                <a:gd name="connsiteY3" fmla="*/ 22641 h 29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62" h="29163">
                  <a:moveTo>
                    <a:pt x="0" y="22641"/>
                  </a:moveTo>
                  <a:cubicBezTo>
                    <a:pt x="22453" y="9972"/>
                    <a:pt x="47665" y="6460"/>
                    <a:pt x="72062" y="0"/>
                  </a:cubicBezTo>
                  <a:cubicBezTo>
                    <a:pt x="54062" y="19066"/>
                    <a:pt x="27407" y="17310"/>
                    <a:pt x="6523" y="29164"/>
                  </a:cubicBezTo>
                  <a:cubicBezTo>
                    <a:pt x="4328" y="27031"/>
                    <a:pt x="2195" y="24836"/>
                    <a:pt x="0" y="22641"/>
                  </a:cubicBezTo>
                  <a:close/>
                </a:path>
              </a:pathLst>
            </a:custGeom>
            <a:solidFill>
              <a:srgbClr val="856E6A"/>
            </a:solidFill>
            <a:ln w="62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6EEFEA3D-E97D-43C2-9882-A728EEF756EE}"/>
                </a:ext>
              </a:extLst>
            </p:cNvPr>
            <p:cNvSpPr/>
            <p:nvPr/>
          </p:nvSpPr>
          <p:spPr>
            <a:xfrm>
              <a:off x="3447847" y="4069930"/>
              <a:ext cx="75947" cy="57277"/>
            </a:xfrm>
            <a:custGeom>
              <a:avLst/>
              <a:gdLst>
                <a:gd name="connsiteX0" fmla="*/ 122 w 75947"/>
                <a:gd name="connsiteY0" fmla="*/ 1772 h 57277"/>
                <a:gd name="connsiteX1" fmla="*/ 75948 w 75947"/>
                <a:gd name="connsiteY1" fmla="*/ 2211 h 57277"/>
                <a:gd name="connsiteX2" fmla="*/ 48854 w 75947"/>
                <a:gd name="connsiteY2" fmla="*/ 57277 h 57277"/>
                <a:gd name="connsiteX3" fmla="*/ 62965 w 75947"/>
                <a:gd name="connsiteY3" fmla="*/ 9424 h 57277"/>
                <a:gd name="connsiteX4" fmla="*/ 22450 w 75947"/>
                <a:gd name="connsiteY4" fmla="*/ 16448 h 57277"/>
                <a:gd name="connsiteX5" fmla="*/ 122 w 75947"/>
                <a:gd name="connsiteY5" fmla="*/ 1772 h 5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947" h="57277">
                  <a:moveTo>
                    <a:pt x="122" y="1772"/>
                  </a:moveTo>
                  <a:cubicBezTo>
                    <a:pt x="24833" y="3027"/>
                    <a:pt x="49606" y="-3120"/>
                    <a:pt x="75948" y="2211"/>
                  </a:cubicBezTo>
                  <a:cubicBezTo>
                    <a:pt x="69551" y="22657"/>
                    <a:pt x="62401" y="41410"/>
                    <a:pt x="48854" y="57277"/>
                  </a:cubicBezTo>
                  <a:cubicBezTo>
                    <a:pt x="38882" y="37208"/>
                    <a:pt x="62025" y="27612"/>
                    <a:pt x="62965" y="9424"/>
                  </a:cubicBezTo>
                  <a:cubicBezTo>
                    <a:pt x="49606" y="11744"/>
                    <a:pt x="36122" y="14567"/>
                    <a:pt x="22450" y="16448"/>
                  </a:cubicBezTo>
                  <a:cubicBezTo>
                    <a:pt x="11286" y="17828"/>
                    <a:pt x="-1383" y="20149"/>
                    <a:pt x="122" y="1772"/>
                  </a:cubicBezTo>
                  <a:close/>
                </a:path>
              </a:pathLst>
            </a:custGeom>
            <a:solidFill>
              <a:srgbClr val="EF3D34"/>
            </a:solidFill>
            <a:ln w="62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588F7A7D-FD1A-40A2-B53B-7137698D5ADE}"/>
                </a:ext>
              </a:extLst>
            </p:cNvPr>
            <p:cNvSpPr/>
            <p:nvPr/>
          </p:nvSpPr>
          <p:spPr>
            <a:xfrm>
              <a:off x="3381050" y="3837453"/>
              <a:ext cx="106995" cy="32989"/>
            </a:xfrm>
            <a:custGeom>
              <a:avLst/>
              <a:gdLst>
                <a:gd name="connsiteX0" fmla="*/ 106996 w 106995"/>
                <a:gd name="connsiteY0" fmla="*/ 0 h 32989"/>
                <a:gd name="connsiteX1" fmla="*/ 0 w 106995"/>
                <a:gd name="connsiteY1" fmla="*/ 32989 h 32989"/>
                <a:gd name="connsiteX2" fmla="*/ 106996 w 106995"/>
                <a:gd name="connsiteY2" fmla="*/ 0 h 32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995" h="32989">
                  <a:moveTo>
                    <a:pt x="106996" y="0"/>
                  </a:moveTo>
                  <a:lnTo>
                    <a:pt x="0" y="32989"/>
                  </a:lnTo>
                  <a:cubicBezTo>
                    <a:pt x="8655" y="6021"/>
                    <a:pt x="66794" y="0"/>
                    <a:pt x="106996" y="0"/>
                  </a:cubicBezTo>
                  <a:close/>
                </a:path>
              </a:pathLst>
            </a:custGeom>
            <a:solidFill>
              <a:srgbClr val="5A3020"/>
            </a:solidFill>
            <a:ln w="62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6" name="Oval Callout 12">
            <a:extLst>
              <a:ext uri="{FF2B5EF4-FFF2-40B4-BE49-F238E27FC236}">
                <a16:creationId xmlns:a16="http://schemas.microsoft.com/office/drawing/2014/main" id="{4DDD5BB3-EED0-4480-9D8A-C89DADE077F1}"/>
              </a:ext>
            </a:extLst>
          </p:cNvPr>
          <p:cNvSpPr/>
          <p:nvPr/>
        </p:nvSpPr>
        <p:spPr>
          <a:xfrm rot="1882940">
            <a:off x="3123978" y="1744592"/>
            <a:ext cx="1404550" cy="1404394"/>
          </a:xfrm>
          <a:prstGeom prst="wedgeEllipseCallout">
            <a:avLst>
              <a:gd name="adj1" fmla="val -4564"/>
              <a:gd name="adj2" fmla="val 6829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Oval Callout 13">
            <a:extLst>
              <a:ext uri="{FF2B5EF4-FFF2-40B4-BE49-F238E27FC236}">
                <a16:creationId xmlns:a16="http://schemas.microsoft.com/office/drawing/2014/main" id="{1E4C8EAD-8A9D-4FAE-B1C7-2909B960DB4C}"/>
              </a:ext>
            </a:extLst>
          </p:cNvPr>
          <p:cNvSpPr/>
          <p:nvPr/>
        </p:nvSpPr>
        <p:spPr>
          <a:xfrm rot="1882940">
            <a:off x="6502504" y="1744592"/>
            <a:ext cx="1404550" cy="1404394"/>
          </a:xfrm>
          <a:prstGeom prst="wedgeEllipseCallout">
            <a:avLst>
              <a:gd name="adj1" fmla="val -4564"/>
              <a:gd name="adj2" fmla="val 6829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Callout 14">
            <a:extLst>
              <a:ext uri="{FF2B5EF4-FFF2-40B4-BE49-F238E27FC236}">
                <a16:creationId xmlns:a16="http://schemas.microsoft.com/office/drawing/2014/main" id="{D2E61C79-8C10-4D41-8488-1C7848D35EFB}"/>
              </a:ext>
            </a:extLst>
          </p:cNvPr>
          <p:cNvSpPr/>
          <p:nvPr/>
        </p:nvSpPr>
        <p:spPr>
          <a:xfrm rot="1882940">
            <a:off x="9881028" y="1744592"/>
            <a:ext cx="1404550" cy="1404394"/>
          </a:xfrm>
          <a:prstGeom prst="wedgeEllipseCallout">
            <a:avLst>
              <a:gd name="adj1" fmla="val -4564"/>
              <a:gd name="adj2" fmla="val 6829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AC0C12-DB1B-4D04-9907-DD1C48F60812}"/>
              </a:ext>
            </a:extLst>
          </p:cNvPr>
          <p:cNvSpPr/>
          <p:nvPr/>
        </p:nvSpPr>
        <p:spPr>
          <a:xfrm>
            <a:off x="3220871" y="2123625"/>
            <a:ext cx="1210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Contents Here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3ED2B1-DFE2-4339-9974-7C059EEAEFBC}"/>
              </a:ext>
            </a:extLst>
          </p:cNvPr>
          <p:cNvSpPr/>
          <p:nvPr/>
        </p:nvSpPr>
        <p:spPr>
          <a:xfrm>
            <a:off x="6599397" y="2123625"/>
            <a:ext cx="1210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Contents Here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BED1F5-3098-4A50-8BB1-A10ECBAEFC7F}"/>
              </a:ext>
            </a:extLst>
          </p:cNvPr>
          <p:cNvSpPr/>
          <p:nvPr/>
        </p:nvSpPr>
        <p:spPr>
          <a:xfrm>
            <a:off x="9977922" y="2123625"/>
            <a:ext cx="1210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Contents Here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2" name="그룹 3">
            <a:extLst>
              <a:ext uri="{FF2B5EF4-FFF2-40B4-BE49-F238E27FC236}">
                <a16:creationId xmlns:a16="http://schemas.microsoft.com/office/drawing/2014/main" id="{39AF287D-B36B-4279-B13A-098312EF4F81}"/>
              </a:ext>
            </a:extLst>
          </p:cNvPr>
          <p:cNvGrpSpPr/>
          <p:nvPr/>
        </p:nvGrpSpPr>
        <p:grpSpPr>
          <a:xfrm>
            <a:off x="1071423" y="5146420"/>
            <a:ext cx="2007493" cy="918869"/>
            <a:chOff x="899592" y="5067291"/>
            <a:chExt cx="2007493" cy="918869"/>
          </a:xfrm>
        </p:grpSpPr>
        <p:sp>
          <p:nvSpPr>
            <p:cNvPr id="13" name="Rectangle 18">
              <a:extLst>
                <a:ext uri="{FF2B5EF4-FFF2-40B4-BE49-F238E27FC236}">
                  <a16:creationId xmlns:a16="http://schemas.microsoft.com/office/drawing/2014/main" id="{0D66AA83-14CF-4596-8E49-D1D1DAA0DEB2}"/>
                </a:ext>
              </a:extLst>
            </p:cNvPr>
            <p:cNvSpPr/>
            <p:nvPr/>
          </p:nvSpPr>
          <p:spPr>
            <a:xfrm>
              <a:off x="900386" y="5067291"/>
              <a:ext cx="200669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47C77CAB-0084-4A7E-ABD8-1A06EE75124D}"/>
                </a:ext>
              </a:extLst>
            </p:cNvPr>
            <p:cNvSpPr/>
            <p:nvPr/>
          </p:nvSpPr>
          <p:spPr>
            <a:xfrm>
              <a:off x="899592" y="5462940"/>
              <a:ext cx="20066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</p:txBody>
        </p:sp>
      </p:grpSp>
      <p:grpSp>
        <p:nvGrpSpPr>
          <p:cNvPr id="15" name="그룹 4">
            <a:extLst>
              <a:ext uri="{FF2B5EF4-FFF2-40B4-BE49-F238E27FC236}">
                <a16:creationId xmlns:a16="http://schemas.microsoft.com/office/drawing/2014/main" id="{C010CDDE-BF8E-47B4-A013-FD93FDA3D4A5}"/>
              </a:ext>
            </a:extLst>
          </p:cNvPr>
          <p:cNvGrpSpPr/>
          <p:nvPr/>
        </p:nvGrpSpPr>
        <p:grpSpPr>
          <a:xfrm>
            <a:off x="4571765" y="5146420"/>
            <a:ext cx="2007493" cy="918869"/>
            <a:chOff x="3548440" y="5067291"/>
            <a:chExt cx="2007493" cy="918869"/>
          </a:xfrm>
        </p:grpSpPr>
        <p:sp>
          <p:nvSpPr>
            <p:cNvPr id="16" name="Rectangle 18">
              <a:extLst>
                <a:ext uri="{FF2B5EF4-FFF2-40B4-BE49-F238E27FC236}">
                  <a16:creationId xmlns:a16="http://schemas.microsoft.com/office/drawing/2014/main" id="{77DDE55E-DA70-4964-976B-1D6E80E4CF20}"/>
                </a:ext>
              </a:extLst>
            </p:cNvPr>
            <p:cNvSpPr/>
            <p:nvPr/>
          </p:nvSpPr>
          <p:spPr>
            <a:xfrm>
              <a:off x="3549234" y="5067291"/>
              <a:ext cx="200669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4CB68683-15B5-4947-A382-B6467B8C4415}"/>
                </a:ext>
              </a:extLst>
            </p:cNvPr>
            <p:cNvSpPr/>
            <p:nvPr/>
          </p:nvSpPr>
          <p:spPr>
            <a:xfrm>
              <a:off x="3548440" y="5462940"/>
              <a:ext cx="20066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</p:txBody>
        </p:sp>
      </p:grpSp>
      <p:grpSp>
        <p:nvGrpSpPr>
          <p:cNvPr id="18" name="그룹 5">
            <a:extLst>
              <a:ext uri="{FF2B5EF4-FFF2-40B4-BE49-F238E27FC236}">
                <a16:creationId xmlns:a16="http://schemas.microsoft.com/office/drawing/2014/main" id="{DF94F4DA-52CD-4FD0-AEAD-BF1341B8E7ED}"/>
              </a:ext>
            </a:extLst>
          </p:cNvPr>
          <p:cNvGrpSpPr/>
          <p:nvPr/>
        </p:nvGrpSpPr>
        <p:grpSpPr>
          <a:xfrm>
            <a:off x="8072107" y="5146420"/>
            <a:ext cx="2006699" cy="918869"/>
            <a:chOff x="6227664" y="5067291"/>
            <a:chExt cx="2006699" cy="91886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C17509E-FE2E-4205-98E5-059F798F0D40}"/>
                </a:ext>
              </a:extLst>
            </p:cNvPr>
            <p:cNvSpPr/>
            <p:nvPr/>
          </p:nvSpPr>
          <p:spPr>
            <a:xfrm>
              <a:off x="6227664" y="5067291"/>
              <a:ext cx="200669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CD829C89-9B55-478F-9DA9-A862DC08C54B}"/>
                </a:ext>
              </a:extLst>
            </p:cNvPr>
            <p:cNvSpPr/>
            <p:nvPr/>
          </p:nvSpPr>
          <p:spPr>
            <a:xfrm>
              <a:off x="6227664" y="5462940"/>
              <a:ext cx="20066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27FD630-5833-4E8F-B1D5-9F2369B40D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F7F9C8B3-4CC9-419E-9A9E-B3876011ABF3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0075C6-56FB-4749-AE31-176CEA748A1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8E2E5D-463D-440E-ADB7-6EB03F69D1F0}"/>
              </a:ext>
            </a:extLst>
          </p:cNvPr>
          <p:cNvSpPr/>
          <p:nvPr/>
        </p:nvSpPr>
        <p:spPr>
          <a:xfrm rot="16200000">
            <a:off x="5126524" y="-207478"/>
            <a:ext cx="1938954" cy="12191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45F0DA1-42BD-4BA2-B011-E8495A96DB18}"/>
              </a:ext>
            </a:extLst>
          </p:cNvPr>
          <p:cNvSpPr/>
          <p:nvPr/>
        </p:nvSpPr>
        <p:spPr>
          <a:xfrm>
            <a:off x="4199711" y="5302304"/>
            <a:ext cx="671669" cy="671669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2CCD20-BE57-4A18-8B7B-67B8259C7B2F}"/>
              </a:ext>
            </a:extLst>
          </p:cNvPr>
          <p:cNvSpPr txBox="1"/>
          <p:nvPr/>
        </p:nvSpPr>
        <p:spPr>
          <a:xfrm>
            <a:off x="3758904" y="6025028"/>
            <a:ext cx="1553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E4B17B-0585-49D6-A359-C5C3DC456534}"/>
              </a:ext>
            </a:extLst>
          </p:cNvPr>
          <p:cNvSpPr/>
          <p:nvPr/>
        </p:nvSpPr>
        <p:spPr>
          <a:xfrm rot="16200000">
            <a:off x="5699962" y="-1548348"/>
            <a:ext cx="792088" cy="12192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BA36E7-6936-4045-A30D-351F7C1E4F00}"/>
              </a:ext>
            </a:extLst>
          </p:cNvPr>
          <p:cNvSpPr txBox="1"/>
          <p:nvPr/>
        </p:nvSpPr>
        <p:spPr>
          <a:xfrm>
            <a:off x="3628635" y="1465426"/>
            <a:ext cx="7874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920A5F2-327A-430E-BAC9-C556C59B2F1E}"/>
              </a:ext>
            </a:extLst>
          </p:cNvPr>
          <p:cNvGrpSpPr/>
          <p:nvPr/>
        </p:nvGrpSpPr>
        <p:grpSpPr>
          <a:xfrm>
            <a:off x="3628634" y="2099249"/>
            <a:ext cx="7874518" cy="941219"/>
            <a:chOff x="4716017" y="2486040"/>
            <a:chExt cx="4176463" cy="94121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1195879-8BCC-42BC-8102-2AD4F5052ECC}"/>
                </a:ext>
              </a:extLst>
            </p:cNvPr>
            <p:cNvSpPr txBox="1"/>
            <p:nvPr/>
          </p:nvSpPr>
          <p:spPr>
            <a:xfrm>
              <a:off x="4716017" y="2780928"/>
              <a:ext cx="41764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You can simply impress your audience and add a unique zing and appeal to your Presentations.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B6A0BB-5862-4C63-93B1-F5C8DD2EFA03}"/>
                </a:ext>
              </a:extLst>
            </p:cNvPr>
            <p:cNvSpPr txBox="1"/>
            <p:nvPr/>
          </p:nvSpPr>
          <p:spPr>
            <a:xfrm>
              <a:off x="4716017" y="2486040"/>
              <a:ext cx="4176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D36E92F-4E79-47B8-A13D-802EA26ACAE4}"/>
              </a:ext>
            </a:extLst>
          </p:cNvPr>
          <p:cNvGrpSpPr/>
          <p:nvPr/>
        </p:nvGrpSpPr>
        <p:grpSpPr>
          <a:xfrm>
            <a:off x="3711532" y="4279196"/>
            <a:ext cx="7791616" cy="553998"/>
            <a:chOff x="3501010" y="4052101"/>
            <a:chExt cx="7791616" cy="55399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7197786-06F1-4420-A1BF-00F7CEE81436}"/>
                </a:ext>
              </a:extLst>
            </p:cNvPr>
            <p:cNvSpPr txBox="1"/>
            <p:nvPr/>
          </p:nvSpPr>
          <p:spPr>
            <a:xfrm>
              <a:off x="5436095" y="4098268"/>
              <a:ext cx="585653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CB8B40-E03A-43B3-B00E-1C18E70C5411}"/>
                </a:ext>
              </a:extLst>
            </p:cNvPr>
            <p:cNvSpPr txBox="1"/>
            <p:nvPr/>
          </p:nvSpPr>
          <p:spPr>
            <a:xfrm>
              <a:off x="3501010" y="4052101"/>
              <a:ext cx="1841306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$62,000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3B709B5-1F32-4609-9ED5-1F8A2C49DB9F}"/>
              </a:ext>
            </a:extLst>
          </p:cNvPr>
          <p:cNvSpPr txBox="1"/>
          <p:nvPr/>
        </p:nvSpPr>
        <p:spPr>
          <a:xfrm>
            <a:off x="3628634" y="3114215"/>
            <a:ext cx="7829807" cy="894732"/>
          </a:xfrm>
          <a:prstGeom prst="rect">
            <a:avLst/>
          </a:prstGeom>
          <a:solidFill>
            <a:schemeClr val="bg1"/>
          </a:solidFill>
        </p:spPr>
        <p:txBody>
          <a:bodyPr wrap="square" numCol="1" rtlCol="0">
            <a:spAutoFit/>
          </a:bodyPr>
          <a:lstStyle/>
          <a:p>
            <a:pPr marL="171459" indent="-171459">
              <a:lnSpc>
                <a:spcPct val="150000"/>
              </a:lnSpc>
              <a:buClr>
                <a:schemeClr val="accent4"/>
              </a:buClr>
              <a:buSzPct val="120000"/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 hope and I believe that this Template will your Time.</a:t>
            </a:r>
          </a:p>
          <a:p>
            <a:pPr marL="171459" indent="-171459">
              <a:lnSpc>
                <a:spcPct val="150000"/>
              </a:lnSpc>
              <a:buClr>
                <a:schemeClr val="accent4"/>
              </a:buClr>
              <a:buSzPct val="120000"/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 hope and I believe that this Template will your Time.</a:t>
            </a:r>
          </a:p>
          <a:p>
            <a:pPr marL="171459" indent="-171459">
              <a:lnSpc>
                <a:spcPct val="150000"/>
              </a:lnSpc>
              <a:buClr>
                <a:schemeClr val="accent4"/>
              </a:buClr>
              <a:buSzPct val="120000"/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 hope and I believe that this Template will your Time.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E53A1A0-73EE-4AAB-A611-489BCEF4A73E}"/>
              </a:ext>
            </a:extLst>
          </p:cNvPr>
          <p:cNvSpPr/>
          <p:nvPr/>
        </p:nvSpPr>
        <p:spPr>
          <a:xfrm>
            <a:off x="7206932" y="5303927"/>
            <a:ext cx="671669" cy="671669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8C8CDD-0668-4CDB-AAFF-DA8BC793ED79}"/>
              </a:ext>
            </a:extLst>
          </p:cNvPr>
          <p:cNvSpPr txBox="1"/>
          <p:nvPr/>
        </p:nvSpPr>
        <p:spPr>
          <a:xfrm>
            <a:off x="6766126" y="6025028"/>
            <a:ext cx="1553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6C1C26D-77B6-43D4-8703-D677584AB73C}"/>
              </a:ext>
            </a:extLst>
          </p:cNvPr>
          <p:cNvSpPr/>
          <p:nvPr/>
        </p:nvSpPr>
        <p:spPr>
          <a:xfrm>
            <a:off x="10214153" y="5302304"/>
            <a:ext cx="671669" cy="671669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EB44C5-3481-48E3-B45F-BCA761123E9E}"/>
              </a:ext>
            </a:extLst>
          </p:cNvPr>
          <p:cNvSpPr txBox="1"/>
          <p:nvPr/>
        </p:nvSpPr>
        <p:spPr>
          <a:xfrm>
            <a:off x="9773346" y="6025028"/>
            <a:ext cx="1553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Rounded Rectangle 2">
            <a:extLst>
              <a:ext uri="{FF2B5EF4-FFF2-40B4-BE49-F238E27FC236}">
                <a16:creationId xmlns:a16="http://schemas.microsoft.com/office/drawing/2014/main" id="{82CAE2EA-E3D3-46BD-A1D0-23EB6B62A2C7}"/>
              </a:ext>
            </a:extLst>
          </p:cNvPr>
          <p:cNvSpPr/>
          <p:nvPr/>
        </p:nvSpPr>
        <p:spPr>
          <a:xfrm>
            <a:off x="7370099" y="5465860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3160999" y="1374274"/>
                </a:moveTo>
                <a:cubicBezTo>
                  <a:pt x="3161390" y="1371268"/>
                  <a:pt x="3160138" y="1380887"/>
                  <a:pt x="3155132" y="1419362"/>
                </a:cubicBezTo>
                <a:cubicBezTo>
                  <a:pt x="3155132" y="1419362"/>
                  <a:pt x="3155131" y="1419362"/>
                  <a:pt x="3155131" y="1419362"/>
                </a:cubicBezTo>
                <a:cubicBezTo>
                  <a:pt x="3155133" y="1419346"/>
                  <a:pt x="3160347" y="1379282"/>
                  <a:pt x="3160999" y="1374274"/>
                </a:cubicBezTo>
                <a:close/>
                <a:moveTo>
                  <a:pt x="2538382" y="802616"/>
                </a:moveTo>
                <a:cubicBezTo>
                  <a:pt x="2197761" y="802616"/>
                  <a:pt x="1921633" y="1078744"/>
                  <a:pt x="1921633" y="1419365"/>
                </a:cubicBezTo>
                <a:cubicBezTo>
                  <a:pt x="1921633" y="1471638"/>
                  <a:pt x="1928136" y="1522392"/>
                  <a:pt x="1942445" y="1570340"/>
                </a:cubicBezTo>
                <a:cubicBezTo>
                  <a:pt x="1547199" y="1510736"/>
                  <a:pt x="1173928" y="1425572"/>
                  <a:pt x="752016" y="931012"/>
                </a:cubicBezTo>
                <a:cubicBezTo>
                  <a:pt x="555558" y="1323929"/>
                  <a:pt x="701457" y="1569504"/>
                  <a:pt x="934030" y="1745738"/>
                </a:cubicBezTo>
                <a:cubicBezTo>
                  <a:pt x="832912" y="1726959"/>
                  <a:pt x="757794" y="1716846"/>
                  <a:pt x="665343" y="1650397"/>
                </a:cubicBezTo>
                <a:cubicBezTo>
                  <a:pt x="692788" y="2037537"/>
                  <a:pt x="906583" y="2177657"/>
                  <a:pt x="1111709" y="2257108"/>
                </a:cubicBezTo>
                <a:cubicBezTo>
                  <a:pt x="1029370" y="2275887"/>
                  <a:pt x="986032" y="2268664"/>
                  <a:pt x="856023" y="2244108"/>
                </a:cubicBezTo>
                <a:cubicBezTo>
                  <a:pt x="968698" y="2582132"/>
                  <a:pt x="1241718" y="2664472"/>
                  <a:pt x="1402064" y="2660137"/>
                </a:cubicBezTo>
                <a:cubicBezTo>
                  <a:pt x="1212828" y="2802425"/>
                  <a:pt x="1063318" y="2869598"/>
                  <a:pt x="552668" y="2902822"/>
                </a:cubicBezTo>
                <a:cubicBezTo>
                  <a:pt x="978087" y="3213400"/>
                  <a:pt x="1650526" y="3189564"/>
                  <a:pt x="1978439" y="3093502"/>
                </a:cubicBezTo>
                <a:cubicBezTo>
                  <a:pt x="2679046" y="2850818"/>
                  <a:pt x="2894283" y="2547463"/>
                  <a:pt x="3053184" y="2031759"/>
                </a:cubicBezTo>
                <a:cubicBezTo>
                  <a:pt x="3132291" y="1592391"/>
                  <a:pt x="3116471" y="1716445"/>
                  <a:pt x="3155131" y="1419365"/>
                </a:cubicBezTo>
                <a:cubicBezTo>
                  <a:pt x="3155131" y="1419364"/>
                  <a:pt x="3155132" y="1419363"/>
                  <a:pt x="3155132" y="1419362"/>
                </a:cubicBezTo>
                <a:cubicBezTo>
                  <a:pt x="3257477" y="1315095"/>
                  <a:pt x="3372036" y="1223751"/>
                  <a:pt x="3407333" y="1117847"/>
                </a:cubicBezTo>
                <a:cubicBezTo>
                  <a:pt x="3307709" y="1140260"/>
                  <a:pt x="3221086" y="1197342"/>
                  <a:pt x="3108461" y="1185086"/>
                </a:cubicBezTo>
                <a:cubicBezTo>
                  <a:pt x="3188365" y="1141325"/>
                  <a:pt x="3284860" y="1028153"/>
                  <a:pt x="3334650" y="883134"/>
                </a:cubicBezTo>
                <a:cubicBezTo>
                  <a:pt x="3225580" y="952795"/>
                  <a:pt x="3152155" y="998691"/>
                  <a:pt x="2995677" y="1008938"/>
                </a:cubicBezTo>
                <a:cubicBezTo>
                  <a:pt x="2884471" y="881691"/>
                  <a:pt x="2720661" y="802616"/>
                  <a:pt x="2538382" y="80261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2D086662-14CE-4258-B866-5720C0382D49}"/>
              </a:ext>
            </a:extLst>
          </p:cNvPr>
          <p:cNvSpPr/>
          <p:nvPr/>
        </p:nvSpPr>
        <p:spPr>
          <a:xfrm>
            <a:off x="4378333" y="5465860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48643" y="674567"/>
                  <a:pt x="3369037" y="759137"/>
                </a:cubicBezTo>
                <a:cubicBezTo>
                  <a:pt x="3391941" y="611142"/>
                  <a:pt x="3398988" y="447290"/>
                  <a:pt x="3443034" y="304580"/>
                </a:cubicBezTo>
                <a:cubicBezTo>
                  <a:pt x="3382140" y="251394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36" name="Rounded Rectangle 1">
            <a:extLst>
              <a:ext uri="{FF2B5EF4-FFF2-40B4-BE49-F238E27FC236}">
                <a16:creationId xmlns:a16="http://schemas.microsoft.com/office/drawing/2014/main" id="{EB7259B1-30CE-45F8-B326-308FD31EE88B}"/>
              </a:ext>
            </a:extLst>
          </p:cNvPr>
          <p:cNvSpPr/>
          <p:nvPr/>
        </p:nvSpPr>
        <p:spPr>
          <a:xfrm>
            <a:off x="10381976" y="5466967"/>
            <a:ext cx="361495" cy="361495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353873" y="744319"/>
                </a:moveTo>
                <a:cubicBezTo>
                  <a:pt x="1178332" y="744319"/>
                  <a:pt x="1087406" y="796788"/>
                  <a:pt x="1036028" y="1062163"/>
                </a:cubicBezTo>
                <a:lnTo>
                  <a:pt x="1045607" y="2336569"/>
                </a:lnTo>
                <a:cubicBezTo>
                  <a:pt x="1103001" y="2818885"/>
                  <a:pt x="1426013" y="3108291"/>
                  <a:pt x="1837234" y="3193792"/>
                </a:cubicBezTo>
                <a:cubicBezTo>
                  <a:pt x="1872334" y="3208215"/>
                  <a:pt x="1910797" y="3215681"/>
                  <a:pt x="1951004" y="3215681"/>
                </a:cubicBezTo>
                <a:lnTo>
                  <a:pt x="2606128" y="3215681"/>
                </a:lnTo>
                <a:cubicBezTo>
                  <a:pt x="2781668" y="3215681"/>
                  <a:pt x="2923972" y="3073377"/>
                  <a:pt x="2923972" y="2897837"/>
                </a:cubicBezTo>
                <a:cubicBezTo>
                  <a:pt x="2923972" y="2722297"/>
                  <a:pt x="2781668" y="2579993"/>
                  <a:pt x="2606128" y="2579993"/>
                </a:cubicBezTo>
                <a:lnTo>
                  <a:pt x="1988542" y="2579993"/>
                </a:lnTo>
                <a:cubicBezTo>
                  <a:pt x="1825168" y="2556513"/>
                  <a:pt x="1683745" y="2426764"/>
                  <a:pt x="1671717" y="2258106"/>
                </a:cubicBezTo>
                <a:lnTo>
                  <a:pt x="1671717" y="1984920"/>
                </a:lnTo>
                <a:lnTo>
                  <a:pt x="2606125" y="1984920"/>
                </a:lnTo>
                <a:cubicBezTo>
                  <a:pt x="2781665" y="1984920"/>
                  <a:pt x="2923969" y="1842616"/>
                  <a:pt x="2923969" y="1667076"/>
                </a:cubicBezTo>
                <a:cubicBezTo>
                  <a:pt x="2923969" y="1491536"/>
                  <a:pt x="2781665" y="1349232"/>
                  <a:pt x="2606125" y="1349232"/>
                </a:cubicBezTo>
                <a:lnTo>
                  <a:pt x="1671717" y="1349232"/>
                </a:lnTo>
                <a:lnTo>
                  <a:pt x="1671717" y="1062163"/>
                </a:lnTo>
                <a:cubicBezTo>
                  <a:pt x="1671717" y="886623"/>
                  <a:pt x="1529413" y="744319"/>
                  <a:pt x="1353873" y="744319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D00183A-3ED1-4344-922E-F6E99F26E4A2}"/>
              </a:ext>
            </a:extLst>
          </p:cNvPr>
          <p:cNvGrpSpPr/>
          <p:nvPr/>
        </p:nvGrpSpPr>
        <p:grpSpPr>
          <a:xfrm>
            <a:off x="1031191" y="419900"/>
            <a:ext cx="1640220" cy="6108867"/>
            <a:chOff x="1031191" y="419900"/>
            <a:chExt cx="1640220" cy="610886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515FC3F-00D8-48FD-A125-A7FE1A36F442}"/>
                </a:ext>
              </a:extLst>
            </p:cNvPr>
            <p:cNvSpPr/>
            <p:nvPr/>
          </p:nvSpPr>
          <p:spPr>
            <a:xfrm>
              <a:off x="1031191" y="1267596"/>
              <a:ext cx="1010473" cy="2229050"/>
            </a:xfrm>
            <a:custGeom>
              <a:avLst/>
              <a:gdLst>
                <a:gd name="connsiteX0" fmla="*/ 548455 w 549605"/>
                <a:gd name="connsiteY0" fmla="*/ 811741 h 1212399"/>
                <a:gd name="connsiteX1" fmla="*/ 518630 w 549605"/>
                <a:gd name="connsiteY1" fmla="*/ 522165 h 1212399"/>
                <a:gd name="connsiteX2" fmla="*/ 513989 w 549605"/>
                <a:gd name="connsiteY2" fmla="*/ 397902 h 1212399"/>
                <a:gd name="connsiteX3" fmla="*/ 492043 w 549605"/>
                <a:gd name="connsiteY3" fmla="*/ 245828 h 1212399"/>
                <a:gd name="connsiteX4" fmla="*/ 373572 w 549605"/>
                <a:gd name="connsiteY4" fmla="*/ 73824 h 1212399"/>
                <a:gd name="connsiteX5" fmla="*/ 173398 w 549605"/>
                <a:gd name="connsiteY5" fmla="*/ 0 h 1212399"/>
                <a:gd name="connsiteX6" fmla="*/ 115728 w 549605"/>
                <a:gd name="connsiteY6" fmla="*/ 54037 h 1212399"/>
                <a:gd name="connsiteX7" fmla="*/ 3372 w 549605"/>
                <a:gd name="connsiteY7" fmla="*/ 329978 h 1212399"/>
                <a:gd name="connsiteX8" fmla="*/ 12906 w 549605"/>
                <a:gd name="connsiteY8" fmla="*/ 486081 h 1212399"/>
                <a:gd name="connsiteX9" fmla="*/ 21325 w 549605"/>
                <a:gd name="connsiteY9" fmla="*/ 515833 h 1212399"/>
                <a:gd name="connsiteX10" fmla="*/ 21936 w 549605"/>
                <a:gd name="connsiteY10" fmla="*/ 517740 h 1212399"/>
                <a:gd name="connsiteX11" fmla="*/ 80614 w 549605"/>
                <a:gd name="connsiteY11" fmla="*/ 657725 h 1212399"/>
                <a:gd name="connsiteX12" fmla="*/ 149833 w 549605"/>
                <a:gd name="connsiteY12" fmla="*/ 817497 h 1212399"/>
                <a:gd name="connsiteX13" fmla="*/ 154474 w 549605"/>
                <a:gd name="connsiteY13" fmla="*/ 981263 h 1212399"/>
                <a:gd name="connsiteX14" fmla="*/ 119037 w 549605"/>
                <a:gd name="connsiteY14" fmla="*/ 1172551 h 1212399"/>
                <a:gd name="connsiteX15" fmla="*/ 136522 w 549605"/>
                <a:gd name="connsiteY15" fmla="*/ 1196260 h 1212399"/>
                <a:gd name="connsiteX16" fmla="*/ 145156 w 549605"/>
                <a:gd name="connsiteY16" fmla="*/ 1197519 h 1212399"/>
                <a:gd name="connsiteX17" fmla="*/ 160626 w 549605"/>
                <a:gd name="connsiteY17" fmla="*/ 1203095 h 1212399"/>
                <a:gd name="connsiteX18" fmla="*/ 243589 w 549605"/>
                <a:gd name="connsiteY18" fmla="*/ 1211946 h 1212399"/>
                <a:gd name="connsiteX19" fmla="*/ 388287 w 549605"/>
                <a:gd name="connsiteY19" fmla="*/ 1208312 h 1212399"/>
                <a:gd name="connsiteX20" fmla="*/ 521400 w 549605"/>
                <a:gd name="connsiteY20" fmla="*/ 1205686 h 1212399"/>
                <a:gd name="connsiteX21" fmla="*/ 537914 w 549605"/>
                <a:gd name="connsiteY21" fmla="*/ 1185071 h 1212399"/>
                <a:gd name="connsiteX22" fmla="*/ 537698 w 549605"/>
                <a:gd name="connsiteY22" fmla="*/ 1124738 h 1212399"/>
                <a:gd name="connsiteX23" fmla="*/ 548455 w 549605"/>
                <a:gd name="connsiteY23" fmla="*/ 811741 h 1212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9605" h="1212399">
                  <a:moveTo>
                    <a:pt x="548455" y="811741"/>
                  </a:moveTo>
                  <a:cubicBezTo>
                    <a:pt x="554319" y="733996"/>
                    <a:pt x="536762" y="626066"/>
                    <a:pt x="518630" y="522165"/>
                  </a:cubicBezTo>
                  <a:cubicBezTo>
                    <a:pt x="511435" y="480900"/>
                    <a:pt x="505858" y="439851"/>
                    <a:pt x="513989" y="397902"/>
                  </a:cubicBezTo>
                  <a:cubicBezTo>
                    <a:pt x="524243" y="344908"/>
                    <a:pt x="512874" y="294505"/>
                    <a:pt x="492043" y="245828"/>
                  </a:cubicBezTo>
                  <a:cubicBezTo>
                    <a:pt x="464090" y="180603"/>
                    <a:pt x="422249" y="124839"/>
                    <a:pt x="373572" y="73824"/>
                  </a:cubicBezTo>
                  <a:cubicBezTo>
                    <a:pt x="366125" y="76019"/>
                    <a:pt x="178219" y="1475"/>
                    <a:pt x="173398" y="0"/>
                  </a:cubicBezTo>
                  <a:cubicBezTo>
                    <a:pt x="150625" y="14211"/>
                    <a:pt x="131413" y="32451"/>
                    <a:pt x="115728" y="54037"/>
                  </a:cubicBezTo>
                  <a:cubicBezTo>
                    <a:pt x="55539" y="136711"/>
                    <a:pt x="16468" y="227948"/>
                    <a:pt x="3372" y="329978"/>
                  </a:cubicBezTo>
                  <a:cubicBezTo>
                    <a:pt x="-3427" y="383115"/>
                    <a:pt x="207" y="435030"/>
                    <a:pt x="12906" y="486081"/>
                  </a:cubicBezTo>
                  <a:cubicBezTo>
                    <a:pt x="14669" y="495075"/>
                    <a:pt x="17547" y="505076"/>
                    <a:pt x="21325" y="515833"/>
                  </a:cubicBezTo>
                  <a:cubicBezTo>
                    <a:pt x="21541" y="516481"/>
                    <a:pt x="21721" y="517128"/>
                    <a:pt x="21936" y="517740"/>
                  </a:cubicBezTo>
                  <a:cubicBezTo>
                    <a:pt x="37550" y="566057"/>
                    <a:pt x="59136" y="611819"/>
                    <a:pt x="80614" y="657725"/>
                  </a:cubicBezTo>
                  <a:cubicBezTo>
                    <a:pt x="105222" y="710287"/>
                    <a:pt x="132493" y="761734"/>
                    <a:pt x="149833" y="817497"/>
                  </a:cubicBezTo>
                  <a:cubicBezTo>
                    <a:pt x="166671" y="871678"/>
                    <a:pt x="168721" y="926615"/>
                    <a:pt x="154474" y="981263"/>
                  </a:cubicBezTo>
                  <a:cubicBezTo>
                    <a:pt x="138033" y="1044258"/>
                    <a:pt x="123714" y="1107469"/>
                    <a:pt x="119037" y="1172551"/>
                  </a:cubicBezTo>
                  <a:cubicBezTo>
                    <a:pt x="117598" y="1192698"/>
                    <a:pt x="117059" y="1192662"/>
                    <a:pt x="136522" y="1196260"/>
                  </a:cubicBezTo>
                  <a:cubicBezTo>
                    <a:pt x="139400" y="1196799"/>
                    <a:pt x="142278" y="1197123"/>
                    <a:pt x="145156" y="1197519"/>
                  </a:cubicBezTo>
                  <a:cubicBezTo>
                    <a:pt x="149905" y="1200505"/>
                    <a:pt x="155230" y="1202304"/>
                    <a:pt x="160626" y="1203095"/>
                  </a:cubicBezTo>
                  <a:cubicBezTo>
                    <a:pt x="188185" y="1206981"/>
                    <a:pt x="215779" y="1210902"/>
                    <a:pt x="243589" y="1211946"/>
                  </a:cubicBezTo>
                  <a:cubicBezTo>
                    <a:pt x="291869" y="1213744"/>
                    <a:pt x="340042" y="1209715"/>
                    <a:pt x="388287" y="1208312"/>
                  </a:cubicBezTo>
                  <a:cubicBezTo>
                    <a:pt x="432646" y="1207017"/>
                    <a:pt x="477041" y="1209247"/>
                    <a:pt x="521400" y="1205686"/>
                  </a:cubicBezTo>
                  <a:cubicBezTo>
                    <a:pt x="541223" y="1204103"/>
                    <a:pt x="540000" y="1204894"/>
                    <a:pt x="537914" y="1185071"/>
                  </a:cubicBezTo>
                  <a:cubicBezTo>
                    <a:pt x="537806" y="1164960"/>
                    <a:pt x="537122" y="1144849"/>
                    <a:pt x="537698" y="1124738"/>
                  </a:cubicBezTo>
                  <a:cubicBezTo>
                    <a:pt x="540576" y="1020406"/>
                    <a:pt x="540576" y="915858"/>
                    <a:pt x="548455" y="811741"/>
                  </a:cubicBezTo>
                  <a:close/>
                </a:path>
              </a:pathLst>
            </a:custGeom>
            <a:solidFill>
              <a:schemeClr val="accent3"/>
            </a:solidFill>
            <a:ln w="3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CC9A15D-218F-4748-B96F-2C8A8DFC7D52}"/>
                </a:ext>
              </a:extLst>
            </p:cNvPr>
            <p:cNvSpPr/>
            <p:nvPr/>
          </p:nvSpPr>
          <p:spPr>
            <a:xfrm>
              <a:off x="1046164" y="1494338"/>
              <a:ext cx="1539388" cy="1484483"/>
            </a:xfrm>
            <a:custGeom>
              <a:avLst/>
              <a:gdLst>
                <a:gd name="connsiteX0" fmla="*/ 712027 w 837286"/>
                <a:gd name="connsiteY0" fmla="*/ 439096 h 807423"/>
                <a:gd name="connsiteX1" fmla="*/ 685692 w 837286"/>
                <a:gd name="connsiteY1" fmla="*/ 469100 h 807423"/>
                <a:gd name="connsiteX2" fmla="*/ 625791 w 837286"/>
                <a:gd name="connsiteY2" fmla="*/ 543824 h 807423"/>
                <a:gd name="connsiteX3" fmla="*/ 558550 w 837286"/>
                <a:gd name="connsiteY3" fmla="*/ 624915 h 807423"/>
                <a:gd name="connsiteX4" fmla="*/ 540706 w 837286"/>
                <a:gd name="connsiteY4" fmla="*/ 679671 h 807423"/>
                <a:gd name="connsiteX5" fmla="*/ 540310 w 837286"/>
                <a:gd name="connsiteY5" fmla="*/ 688378 h 807423"/>
                <a:gd name="connsiteX6" fmla="*/ 536137 w 837286"/>
                <a:gd name="connsiteY6" fmla="*/ 678808 h 807423"/>
                <a:gd name="connsiteX7" fmla="*/ 535885 w 837286"/>
                <a:gd name="connsiteY7" fmla="*/ 656682 h 807423"/>
                <a:gd name="connsiteX8" fmla="*/ 525956 w 837286"/>
                <a:gd name="connsiteY8" fmla="*/ 665317 h 807423"/>
                <a:gd name="connsiteX9" fmla="*/ 394964 w 837286"/>
                <a:gd name="connsiteY9" fmla="*/ 801093 h 807423"/>
                <a:gd name="connsiteX10" fmla="*/ 374170 w 837286"/>
                <a:gd name="connsiteY10" fmla="*/ 805374 h 807423"/>
                <a:gd name="connsiteX11" fmla="*/ 346972 w 837286"/>
                <a:gd name="connsiteY11" fmla="*/ 794833 h 807423"/>
                <a:gd name="connsiteX12" fmla="*/ 218319 w 837286"/>
                <a:gd name="connsiteY12" fmla="*/ 681362 h 807423"/>
                <a:gd name="connsiteX13" fmla="*/ 160756 w 837286"/>
                <a:gd name="connsiteY13" fmla="*/ 536125 h 807423"/>
                <a:gd name="connsiteX14" fmla="*/ 125068 w 837286"/>
                <a:gd name="connsiteY14" fmla="*/ 406753 h 807423"/>
                <a:gd name="connsiteX15" fmla="*/ 109094 w 837286"/>
                <a:gd name="connsiteY15" fmla="*/ 388189 h 807423"/>
                <a:gd name="connsiteX16" fmla="*/ 39623 w 837286"/>
                <a:gd name="connsiteY16" fmla="*/ 348003 h 807423"/>
                <a:gd name="connsiteX17" fmla="*/ 840 w 837286"/>
                <a:gd name="connsiteY17" fmla="*/ 260795 h 807423"/>
                <a:gd name="connsiteX18" fmla="*/ 42753 w 837286"/>
                <a:gd name="connsiteY18" fmla="*/ 88539 h 807423"/>
                <a:gd name="connsiteX19" fmla="*/ 117117 w 837286"/>
                <a:gd name="connsiteY19" fmla="*/ 12556 h 807423"/>
                <a:gd name="connsiteX20" fmla="*/ 224435 w 837286"/>
                <a:gd name="connsiteY20" fmla="*/ 11513 h 807423"/>
                <a:gd name="connsiteX21" fmla="*/ 289085 w 837286"/>
                <a:gd name="connsiteY21" fmla="*/ 60405 h 807423"/>
                <a:gd name="connsiteX22" fmla="*/ 366327 w 837286"/>
                <a:gd name="connsiteY22" fmla="*/ 159161 h 807423"/>
                <a:gd name="connsiteX23" fmla="*/ 387877 w 837286"/>
                <a:gd name="connsiteY23" fmla="*/ 200463 h 807423"/>
                <a:gd name="connsiteX24" fmla="*/ 384711 w 837286"/>
                <a:gd name="connsiteY24" fmla="*/ 264501 h 807423"/>
                <a:gd name="connsiteX25" fmla="*/ 367694 w 837286"/>
                <a:gd name="connsiteY25" fmla="*/ 298427 h 807423"/>
                <a:gd name="connsiteX26" fmla="*/ 368450 w 837286"/>
                <a:gd name="connsiteY26" fmla="*/ 341023 h 807423"/>
                <a:gd name="connsiteX27" fmla="*/ 391439 w 837286"/>
                <a:gd name="connsiteY27" fmla="*/ 381677 h 807423"/>
                <a:gd name="connsiteX28" fmla="*/ 406333 w 837286"/>
                <a:gd name="connsiteY28" fmla="*/ 473381 h 807423"/>
                <a:gd name="connsiteX29" fmla="*/ 401944 w 837286"/>
                <a:gd name="connsiteY29" fmla="*/ 519791 h 807423"/>
                <a:gd name="connsiteX30" fmla="*/ 408923 w 837286"/>
                <a:gd name="connsiteY30" fmla="*/ 524396 h 807423"/>
                <a:gd name="connsiteX31" fmla="*/ 472062 w 837286"/>
                <a:gd name="connsiteY31" fmla="*/ 498961 h 807423"/>
                <a:gd name="connsiteX32" fmla="*/ 523509 w 837286"/>
                <a:gd name="connsiteY32" fmla="*/ 476224 h 807423"/>
                <a:gd name="connsiteX33" fmla="*/ 548909 w 837286"/>
                <a:gd name="connsiteY33" fmla="*/ 464459 h 807423"/>
                <a:gd name="connsiteX34" fmla="*/ 635648 w 837286"/>
                <a:gd name="connsiteY34" fmla="*/ 397686 h 807423"/>
                <a:gd name="connsiteX35" fmla="*/ 642124 w 837286"/>
                <a:gd name="connsiteY35" fmla="*/ 388404 h 807423"/>
                <a:gd name="connsiteX36" fmla="*/ 660436 w 837286"/>
                <a:gd name="connsiteY36" fmla="*/ 363365 h 807423"/>
                <a:gd name="connsiteX37" fmla="*/ 665041 w 837286"/>
                <a:gd name="connsiteY37" fmla="*/ 325301 h 807423"/>
                <a:gd name="connsiteX38" fmla="*/ 660472 w 837286"/>
                <a:gd name="connsiteY38" fmla="*/ 306450 h 807423"/>
                <a:gd name="connsiteX39" fmla="*/ 662307 w 837286"/>
                <a:gd name="connsiteY39" fmla="*/ 298571 h 807423"/>
                <a:gd name="connsiteX40" fmla="*/ 669430 w 837286"/>
                <a:gd name="connsiteY40" fmla="*/ 300442 h 807423"/>
                <a:gd name="connsiteX41" fmla="*/ 696953 w 837286"/>
                <a:gd name="connsiteY41" fmla="*/ 314724 h 807423"/>
                <a:gd name="connsiteX42" fmla="*/ 821432 w 837286"/>
                <a:gd name="connsiteY42" fmla="*/ 300621 h 807423"/>
                <a:gd name="connsiteX43" fmla="*/ 834203 w 837286"/>
                <a:gd name="connsiteY43" fmla="*/ 297096 h 807423"/>
                <a:gd name="connsiteX44" fmla="*/ 834383 w 837286"/>
                <a:gd name="connsiteY44" fmla="*/ 313249 h 807423"/>
                <a:gd name="connsiteX45" fmla="*/ 821791 w 837286"/>
                <a:gd name="connsiteY45" fmla="*/ 327928 h 807423"/>
                <a:gd name="connsiteX46" fmla="*/ 716344 w 837286"/>
                <a:gd name="connsiteY46" fmla="*/ 435066 h 807423"/>
                <a:gd name="connsiteX47" fmla="*/ 712027 w 837286"/>
                <a:gd name="connsiteY47" fmla="*/ 439096 h 807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837286" h="807423">
                  <a:moveTo>
                    <a:pt x="712027" y="439096"/>
                  </a:moveTo>
                  <a:cubicBezTo>
                    <a:pt x="700658" y="446831"/>
                    <a:pt x="694182" y="458919"/>
                    <a:pt x="685692" y="469100"/>
                  </a:cubicBezTo>
                  <a:cubicBezTo>
                    <a:pt x="665221" y="493600"/>
                    <a:pt x="645830" y="519000"/>
                    <a:pt x="625791" y="543824"/>
                  </a:cubicBezTo>
                  <a:cubicBezTo>
                    <a:pt x="603737" y="571202"/>
                    <a:pt x="583410" y="600379"/>
                    <a:pt x="558550" y="624915"/>
                  </a:cubicBezTo>
                  <a:cubicBezTo>
                    <a:pt x="541605" y="641644"/>
                    <a:pt x="539303" y="659021"/>
                    <a:pt x="540706" y="679671"/>
                  </a:cubicBezTo>
                  <a:cubicBezTo>
                    <a:pt x="540886" y="682550"/>
                    <a:pt x="540454" y="685500"/>
                    <a:pt x="540310" y="688378"/>
                  </a:cubicBezTo>
                  <a:cubicBezTo>
                    <a:pt x="535130" y="686867"/>
                    <a:pt x="536317" y="682370"/>
                    <a:pt x="536137" y="678808"/>
                  </a:cubicBezTo>
                  <a:cubicBezTo>
                    <a:pt x="535777" y="671757"/>
                    <a:pt x="536173" y="664669"/>
                    <a:pt x="535885" y="656682"/>
                  </a:cubicBezTo>
                  <a:cubicBezTo>
                    <a:pt x="531100" y="658949"/>
                    <a:pt x="528654" y="662331"/>
                    <a:pt x="525956" y="665317"/>
                  </a:cubicBezTo>
                  <a:cubicBezTo>
                    <a:pt x="483863" y="712086"/>
                    <a:pt x="439000" y="756158"/>
                    <a:pt x="394964" y="801093"/>
                  </a:cubicBezTo>
                  <a:cubicBezTo>
                    <a:pt x="388597" y="807569"/>
                    <a:pt x="382445" y="809223"/>
                    <a:pt x="374170" y="805374"/>
                  </a:cubicBezTo>
                  <a:cubicBezTo>
                    <a:pt x="365356" y="801308"/>
                    <a:pt x="356074" y="798250"/>
                    <a:pt x="346972" y="794833"/>
                  </a:cubicBezTo>
                  <a:cubicBezTo>
                    <a:pt x="289589" y="773427"/>
                    <a:pt x="248827" y="732773"/>
                    <a:pt x="218319" y="681362"/>
                  </a:cubicBezTo>
                  <a:cubicBezTo>
                    <a:pt x="191481" y="636140"/>
                    <a:pt x="175723" y="586204"/>
                    <a:pt x="160756" y="536125"/>
                  </a:cubicBezTo>
                  <a:cubicBezTo>
                    <a:pt x="147949" y="493240"/>
                    <a:pt x="135789" y="450176"/>
                    <a:pt x="125068" y="406753"/>
                  </a:cubicBezTo>
                  <a:cubicBezTo>
                    <a:pt x="122801" y="397578"/>
                    <a:pt x="118628" y="391750"/>
                    <a:pt x="109094" y="388189"/>
                  </a:cubicBezTo>
                  <a:cubicBezTo>
                    <a:pt x="83802" y="378727"/>
                    <a:pt x="60274" y="365955"/>
                    <a:pt x="39623" y="348003"/>
                  </a:cubicBezTo>
                  <a:cubicBezTo>
                    <a:pt x="12928" y="324798"/>
                    <a:pt x="3503" y="294577"/>
                    <a:pt x="840" y="260795"/>
                  </a:cubicBezTo>
                  <a:cubicBezTo>
                    <a:pt x="-4053" y="198700"/>
                    <a:pt x="12749" y="141964"/>
                    <a:pt x="42753" y="88539"/>
                  </a:cubicBezTo>
                  <a:cubicBezTo>
                    <a:pt x="60669" y="56664"/>
                    <a:pt x="83263" y="29034"/>
                    <a:pt x="117117" y="12556"/>
                  </a:cubicBezTo>
                  <a:cubicBezTo>
                    <a:pt x="152698" y="-4748"/>
                    <a:pt x="188566" y="-3273"/>
                    <a:pt x="224435" y="11513"/>
                  </a:cubicBezTo>
                  <a:cubicBezTo>
                    <a:pt x="250194" y="22126"/>
                    <a:pt x="270881" y="39863"/>
                    <a:pt x="289085" y="60405"/>
                  </a:cubicBezTo>
                  <a:cubicBezTo>
                    <a:pt x="316859" y="91705"/>
                    <a:pt x="343338" y="124084"/>
                    <a:pt x="366327" y="159161"/>
                  </a:cubicBezTo>
                  <a:cubicBezTo>
                    <a:pt x="374854" y="172185"/>
                    <a:pt x="382301" y="185784"/>
                    <a:pt x="387877" y="200463"/>
                  </a:cubicBezTo>
                  <a:cubicBezTo>
                    <a:pt x="396224" y="222408"/>
                    <a:pt x="395180" y="243598"/>
                    <a:pt x="384711" y="264501"/>
                  </a:cubicBezTo>
                  <a:cubicBezTo>
                    <a:pt x="379063" y="275798"/>
                    <a:pt x="373774" y="287346"/>
                    <a:pt x="367694" y="298427"/>
                  </a:cubicBezTo>
                  <a:cubicBezTo>
                    <a:pt x="359743" y="312854"/>
                    <a:pt x="360643" y="327028"/>
                    <a:pt x="368450" y="341023"/>
                  </a:cubicBezTo>
                  <a:cubicBezTo>
                    <a:pt x="376005" y="354622"/>
                    <a:pt x="383884" y="368042"/>
                    <a:pt x="391439" y="381677"/>
                  </a:cubicBezTo>
                  <a:cubicBezTo>
                    <a:pt x="407412" y="410494"/>
                    <a:pt x="408816" y="441686"/>
                    <a:pt x="406333" y="473381"/>
                  </a:cubicBezTo>
                  <a:cubicBezTo>
                    <a:pt x="405146" y="488851"/>
                    <a:pt x="404138" y="504393"/>
                    <a:pt x="401944" y="519791"/>
                  </a:cubicBezTo>
                  <a:cubicBezTo>
                    <a:pt x="401081" y="526051"/>
                    <a:pt x="404354" y="526303"/>
                    <a:pt x="408923" y="524396"/>
                  </a:cubicBezTo>
                  <a:cubicBezTo>
                    <a:pt x="429898" y="515762"/>
                    <a:pt x="451160" y="507775"/>
                    <a:pt x="472062" y="498961"/>
                  </a:cubicBezTo>
                  <a:cubicBezTo>
                    <a:pt x="489331" y="491657"/>
                    <a:pt x="505916" y="482843"/>
                    <a:pt x="523509" y="476224"/>
                  </a:cubicBezTo>
                  <a:cubicBezTo>
                    <a:pt x="533654" y="476080"/>
                    <a:pt x="541030" y="469172"/>
                    <a:pt x="548909" y="464459"/>
                  </a:cubicBezTo>
                  <a:cubicBezTo>
                    <a:pt x="580388" y="445679"/>
                    <a:pt x="609673" y="423769"/>
                    <a:pt x="635648" y="397686"/>
                  </a:cubicBezTo>
                  <a:cubicBezTo>
                    <a:pt x="638311" y="394988"/>
                    <a:pt x="641836" y="392794"/>
                    <a:pt x="642124" y="388404"/>
                  </a:cubicBezTo>
                  <a:cubicBezTo>
                    <a:pt x="647700" y="379662"/>
                    <a:pt x="655220" y="372395"/>
                    <a:pt x="660436" y="363365"/>
                  </a:cubicBezTo>
                  <a:cubicBezTo>
                    <a:pt x="667452" y="351205"/>
                    <a:pt x="670186" y="338865"/>
                    <a:pt x="665041" y="325301"/>
                  </a:cubicBezTo>
                  <a:cubicBezTo>
                    <a:pt x="662739" y="319257"/>
                    <a:pt x="661300" y="312890"/>
                    <a:pt x="660472" y="306450"/>
                  </a:cubicBezTo>
                  <a:cubicBezTo>
                    <a:pt x="660112" y="303644"/>
                    <a:pt x="659033" y="300298"/>
                    <a:pt x="662307" y="298571"/>
                  </a:cubicBezTo>
                  <a:cubicBezTo>
                    <a:pt x="664933" y="297204"/>
                    <a:pt x="667308" y="299039"/>
                    <a:pt x="669430" y="300442"/>
                  </a:cubicBezTo>
                  <a:cubicBezTo>
                    <a:pt x="678101" y="306162"/>
                    <a:pt x="687131" y="311199"/>
                    <a:pt x="696953" y="314724"/>
                  </a:cubicBezTo>
                  <a:cubicBezTo>
                    <a:pt x="740772" y="330482"/>
                    <a:pt x="782217" y="325517"/>
                    <a:pt x="821432" y="300621"/>
                  </a:cubicBezTo>
                  <a:cubicBezTo>
                    <a:pt x="825353" y="298139"/>
                    <a:pt x="829527" y="292886"/>
                    <a:pt x="834203" y="297096"/>
                  </a:cubicBezTo>
                  <a:cubicBezTo>
                    <a:pt x="839240" y="301593"/>
                    <a:pt x="837225" y="307853"/>
                    <a:pt x="834383" y="313249"/>
                  </a:cubicBezTo>
                  <a:cubicBezTo>
                    <a:pt x="831325" y="319077"/>
                    <a:pt x="826648" y="323647"/>
                    <a:pt x="821791" y="327928"/>
                  </a:cubicBezTo>
                  <a:cubicBezTo>
                    <a:pt x="784268" y="361278"/>
                    <a:pt x="748075" y="395960"/>
                    <a:pt x="716344" y="435066"/>
                  </a:cubicBezTo>
                  <a:cubicBezTo>
                    <a:pt x="715121" y="436685"/>
                    <a:pt x="713394" y="437692"/>
                    <a:pt x="712027" y="439096"/>
                  </a:cubicBezTo>
                  <a:close/>
                </a:path>
              </a:pathLst>
            </a:custGeom>
            <a:solidFill>
              <a:srgbClr val="FDD4A1"/>
            </a:solidFill>
            <a:ln w="3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3F4020F-CA05-4BAA-B335-A82714149D9B}"/>
                </a:ext>
              </a:extLst>
            </p:cNvPr>
            <p:cNvSpPr/>
            <p:nvPr/>
          </p:nvSpPr>
          <p:spPr>
            <a:xfrm>
              <a:off x="1239351" y="4128977"/>
              <a:ext cx="887076" cy="1756428"/>
            </a:xfrm>
            <a:custGeom>
              <a:avLst/>
              <a:gdLst>
                <a:gd name="connsiteX0" fmla="*/ 462793 w 482488"/>
                <a:gd name="connsiteY0" fmla="*/ 3114 h 955336"/>
                <a:gd name="connsiteX1" fmla="*/ 470240 w 482488"/>
                <a:gd name="connsiteY1" fmla="*/ 35565 h 955336"/>
                <a:gd name="connsiteX2" fmla="*/ 475492 w 482488"/>
                <a:gd name="connsiteY2" fmla="*/ 68844 h 955336"/>
                <a:gd name="connsiteX3" fmla="*/ 481896 w 482488"/>
                <a:gd name="connsiteY3" fmla="*/ 127342 h 955336"/>
                <a:gd name="connsiteX4" fmla="*/ 455130 w 482488"/>
                <a:gd name="connsiteY4" fmla="*/ 230883 h 955336"/>
                <a:gd name="connsiteX5" fmla="*/ 409727 w 482488"/>
                <a:gd name="connsiteY5" fmla="*/ 311255 h 955336"/>
                <a:gd name="connsiteX6" fmla="*/ 376485 w 482488"/>
                <a:gd name="connsiteY6" fmla="*/ 384683 h 955336"/>
                <a:gd name="connsiteX7" fmla="*/ 338457 w 482488"/>
                <a:gd name="connsiteY7" fmla="*/ 467933 h 955336"/>
                <a:gd name="connsiteX8" fmla="*/ 294638 w 482488"/>
                <a:gd name="connsiteY8" fmla="*/ 569135 h 955336"/>
                <a:gd name="connsiteX9" fmla="*/ 269598 w 482488"/>
                <a:gd name="connsiteY9" fmla="*/ 641448 h 955336"/>
                <a:gd name="connsiteX10" fmla="*/ 259812 w 482488"/>
                <a:gd name="connsiteY10" fmla="*/ 685520 h 955336"/>
                <a:gd name="connsiteX11" fmla="*/ 252653 w 482488"/>
                <a:gd name="connsiteY11" fmla="*/ 730850 h 955336"/>
                <a:gd name="connsiteX12" fmla="*/ 212467 w 482488"/>
                <a:gd name="connsiteY12" fmla="*/ 747975 h 955336"/>
                <a:gd name="connsiteX13" fmla="*/ 205272 w 482488"/>
                <a:gd name="connsiteY13" fmla="*/ 746572 h 955336"/>
                <a:gd name="connsiteX14" fmla="*/ 209229 w 482488"/>
                <a:gd name="connsiteY14" fmla="*/ 715165 h 955336"/>
                <a:gd name="connsiteX15" fmla="*/ 241428 w 482488"/>
                <a:gd name="connsiteY15" fmla="*/ 556975 h 955336"/>
                <a:gd name="connsiteX16" fmla="*/ 302193 w 482488"/>
                <a:gd name="connsiteY16" fmla="*/ 338921 h 955336"/>
                <a:gd name="connsiteX17" fmla="*/ 304387 w 482488"/>
                <a:gd name="connsiteY17" fmla="*/ 330898 h 955336"/>
                <a:gd name="connsiteX18" fmla="*/ 303596 w 482488"/>
                <a:gd name="connsiteY18" fmla="*/ 330574 h 955336"/>
                <a:gd name="connsiteX19" fmla="*/ 304316 w 482488"/>
                <a:gd name="connsiteY19" fmla="*/ 331222 h 955336"/>
                <a:gd name="connsiteX20" fmla="*/ 286147 w 482488"/>
                <a:gd name="connsiteY20" fmla="*/ 381337 h 955336"/>
                <a:gd name="connsiteX21" fmla="*/ 228585 w 482488"/>
                <a:gd name="connsiteY21" fmla="*/ 598276 h 955336"/>
                <a:gd name="connsiteX22" fmla="*/ 203185 w 482488"/>
                <a:gd name="connsiteY22" fmla="*/ 749738 h 955336"/>
                <a:gd name="connsiteX23" fmla="*/ 189118 w 482488"/>
                <a:gd name="connsiteY23" fmla="*/ 917065 h 955336"/>
                <a:gd name="connsiteX24" fmla="*/ 179009 w 482488"/>
                <a:gd name="connsiteY24" fmla="*/ 929226 h 955336"/>
                <a:gd name="connsiteX25" fmla="*/ 113243 w 482488"/>
                <a:gd name="connsiteY25" fmla="*/ 954445 h 955336"/>
                <a:gd name="connsiteX26" fmla="*/ 98781 w 482488"/>
                <a:gd name="connsiteY26" fmla="*/ 954769 h 955336"/>
                <a:gd name="connsiteX27" fmla="*/ 40391 w 482488"/>
                <a:gd name="connsiteY27" fmla="*/ 934226 h 955336"/>
                <a:gd name="connsiteX28" fmla="*/ 30857 w 482488"/>
                <a:gd name="connsiteY28" fmla="*/ 925340 h 955336"/>
                <a:gd name="connsiteX29" fmla="*/ 23086 w 482488"/>
                <a:gd name="connsiteY29" fmla="*/ 871915 h 955336"/>
                <a:gd name="connsiteX30" fmla="*/ 16754 w 482488"/>
                <a:gd name="connsiteY30" fmla="*/ 824030 h 955336"/>
                <a:gd name="connsiteX31" fmla="*/ 11538 w 482488"/>
                <a:gd name="connsiteY31" fmla="*/ 780930 h 955336"/>
                <a:gd name="connsiteX32" fmla="*/ 6789 w 482488"/>
                <a:gd name="connsiteY32" fmla="*/ 721137 h 955336"/>
                <a:gd name="connsiteX33" fmla="*/ 529 w 482488"/>
                <a:gd name="connsiteY33" fmla="*/ 603853 h 955336"/>
                <a:gd name="connsiteX34" fmla="*/ 6573 w 482488"/>
                <a:gd name="connsiteY34" fmla="*/ 541757 h 955336"/>
                <a:gd name="connsiteX35" fmla="*/ 19021 w 482488"/>
                <a:gd name="connsiteY35" fmla="*/ 484338 h 955336"/>
                <a:gd name="connsiteX36" fmla="*/ 47838 w 482488"/>
                <a:gd name="connsiteY36" fmla="*/ 412925 h 955336"/>
                <a:gd name="connsiteX37" fmla="*/ 67517 w 482488"/>
                <a:gd name="connsiteY37" fmla="*/ 370400 h 955336"/>
                <a:gd name="connsiteX38" fmla="*/ 73597 w 482488"/>
                <a:gd name="connsiteY38" fmla="*/ 340288 h 955336"/>
                <a:gd name="connsiteX39" fmla="*/ 76044 w 482488"/>
                <a:gd name="connsiteY39" fmla="*/ 255886 h 955336"/>
                <a:gd name="connsiteX40" fmla="*/ 77303 w 482488"/>
                <a:gd name="connsiteY40" fmla="*/ 129608 h 955336"/>
                <a:gd name="connsiteX41" fmla="*/ 85326 w 482488"/>
                <a:gd name="connsiteY41" fmla="*/ 117952 h 955336"/>
                <a:gd name="connsiteX42" fmla="*/ 97306 w 482488"/>
                <a:gd name="connsiteY42" fmla="*/ 119571 h 955336"/>
                <a:gd name="connsiteX43" fmla="*/ 214446 w 482488"/>
                <a:gd name="connsiteY43" fmla="*/ 149324 h 955336"/>
                <a:gd name="connsiteX44" fmla="*/ 268591 w 482488"/>
                <a:gd name="connsiteY44" fmla="*/ 145258 h 955336"/>
                <a:gd name="connsiteX45" fmla="*/ 355186 w 482488"/>
                <a:gd name="connsiteY45" fmla="*/ 127522 h 955336"/>
                <a:gd name="connsiteX46" fmla="*/ 368354 w 482488"/>
                <a:gd name="connsiteY46" fmla="*/ 115002 h 955336"/>
                <a:gd name="connsiteX47" fmla="*/ 398898 w 482488"/>
                <a:gd name="connsiteY47" fmla="*/ 17613 h 955336"/>
                <a:gd name="connsiteX48" fmla="*/ 416275 w 482488"/>
                <a:gd name="connsiteY48" fmla="*/ 2791 h 955336"/>
                <a:gd name="connsiteX49" fmla="*/ 454050 w 482488"/>
                <a:gd name="connsiteY49" fmla="*/ 165 h 955336"/>
                <a:gd name="connsiteX50" fmla="*/ 462793 w 482488"/>
                <a:gd name="connsiteY50" fmla="*/ 3114 h 95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82488" h="955336">
                  <a:moveTo>
                    <a:pt x="462793" y="3114"/>
                  </a:moveTo>
                  <a:cubicBezTo>
                    <a:pt x="469125" y="13008"/>
                    <a:pt x="467254" y="24808"/>
                    <a:pt x="470240" y="35565"/>
                  </a:cubicBezTo>
                  <a:cubicBezTo>
                    <a:pt x="473262" y="46286"/>
                    <a:pt x="473190" y="57871"/>
                    <a:pt x="475492" y="68844"/>
                  </a:cubicBezTo>
                  <a:cubicBezTo>
                    <a:pt x="479522" y="88163"/>
                    <a:pt x="480385" y="107843"/>
                    <a:pt x="481896" y="127342"/>
                  </a:cubicBezTo>
                  <a:cubicBezTo>
                    <a:pt x="484810" y="164614"/>
                    <a:pt x="477147" y="199403"/>
                    <a:pt x="455130" y="230883"/>
                  </a:cubicBezTo>
                  <a:cubicBezTo>
                    <a:pt x="437501" y="256102"/>
                    <a:pt x="423686" y="283840"/>
                    <a:pt x="409727" y="311255"/>
                  </a:cubicBezTo>
                  <a:cubicBezTo>
                    <a:pt x="397567" y="335179"/>
                    <a:pt x="388357" y="360579"/>
                    <a:pt x="376485" y="384683"/>
                  </a:cubicBezTo>
                  <a:cubicBezTo>
                    <a:pt x="362957" y="412061"/>
                    <a:pt x="351085" y="440159"/>
                    <a:pt x="338457" y="467933"/>
                  </a:cubicBezTo>
                  <a:cubicBezTo>
                    <a:pt x="323239" y="501391"/>
                    <a:pt x="308885" y="535245"/>
                    <a:pt x="294638" y="569135"/>
                  </a:cubicBezTo>
                  <a:cubicBezTo>
                    <a:pt x="284672" y="592808"/>
                    <a:pt x="277441" y="617236"/>
                    <a:pt x="269598" y="641448"/>
                  </a:cubicBezTo>
                  <a:cubicBezTo>
                    <a:pt x="264993" y="655623"/>
                    <a:pt x="263302" y="670949"/>
                    <a:pt x="259812" y="685520"/>
                  </a:cubicBezTo>
                  <a:cubicBezTo>
                    <a:pt x="256179" y="700594"/>
                    <a:pt x="259740" y="716567"/>
                    <a:pt x="252653" y="730850"/>
                  </a:cubicBezTo>
                  <a:cubicBezTo>
                    <a:pt x="240853" y="740312"/>
                    <a:pt x="225958" y="742507"/>
                    <a:pt x="212467" y="747975"/>
                  </a:cubicBezTo>
                  <a:cubicBezTo>
                    <a:pt x="210057" y="748946"/>
                    <a:pt x="207394" y="748479"/>
                    <a:pt x="205272" y="746572"/>
                  </a:cubicBezTo>
                  <a:cubicBezTo>
                    <a:pt x="203401" y="735707"/>
                    <a:pt x="207143" y="725418"/>
                    <a:pt x="209229" y="715165"/>
                  </a:cubicBezTo>
                  <a:cubicBezTo>
                    <a:pt x="219950" y="662423"/>
                    <a:pt x="230887" y="609717"/>
                    <a:pt x="241428" y="556975"/>
                  </a:cubicBezTo>
                  <a:cubicBezTo>
                    <a:pt x="256251" y="482755"/>
                    <a:pt x="275786" y="409902"/>
                    <a:pt x="302193" y="338921"/>
                  </a:cubicBezTo>
                  <a:cubicBezTo>
                    <a:pt x="303164" y="336330"/>
                    <a:pt x="304172" y="333704"/>
                    <a:pt x="304387" y="330898"/>
                  </a:cubicBezTo>
                  <a:cubicBezTo>
                    <a:pt x="304244" y="329531"/>
                    <a:pt x="302301" y="330790"/>
                    <a:pt x="303596" y="330574"/>
                  </a:cubicBezTo>
                  <a:cubicBezTo>
                    <a:pt x="304208" y="330466"/>
                    <a:pt x="304459" y="330718"/>
                    <a:pt x="304316" y="331222"/>
                  </a:cubicBezTo>
                  <a:cubicBezTo>
                    <a:pt x="299387" y="348346"/>
                    <a:pt x="292623" y="364788"/>
                    <a:pt x="286147" y="381337"/>
                  </a:cubicBezTo>
                  <a:cubicBezTo>
                    <a:pt x="258805" y="451491"/>
                    <a:pt x="242688" y="524596"/>
                    <a:pt x="228585" y="598276"/>
                  </a:cubicBezTo>
                  <a:cubicBezTo>
                    <a:pt x="218979" y="648572"/>
                    <a:pt x="211784" y="699263"/>
                    <a:pt x="203185" y="749738"/>
                  </a:cubicBezTo>
                  <a:cubicBezTo>
                    <a:pt x="198112" y="755422"/>
                    <a:pt x="192320" y="905121"/>
                    <a:pt x="189118" y="917065"/>
                  </a:cubicBezTo>
                  <a:cubicBezTo>
                    <a:pt x="188219" y="923146"/>
                    <a:pt x="184082" y="926671"/>
                    <a:pt x="179009" y="929226"/>
                  </a:cubicBezTo>
                  <a:cubicBezTo>
                    <a:pt x="157962" y="939875"/>
                    <a:pt x="137096" y="951027"/>
                    <a:pt x="113243" y="954445"/>
                  </a:cubicBezTo>
                  <a:cubicBezTo>
                    <a:pt x="108387" y="955129"/>
                    <a:pt x="103602" y="955884"/>
                    <a:pt x="98781" y="954769"/>
                  </a:cubicBezTo>
                  <a:cubicBezTo>
                    <a:pt x="78562" y="950128"/>
                    <a:pt x="58775" y="944084"/>
                    <a:pt x="40391" y="934226"/>
                  </a:cubicBezTo>
                  <a:cubicBezTo>
                    <a:pt x="36469" y="932140"/>
                    <a:pt x="31900" y="930593"/>
                    <a:pt x="30857" y="925340"/>
                  </a:cubicBezTo>
                  <a:cubicBezTo>
                    <a:pt x="25820" y="907891"/>
                    <a:pt x="25964" y="889687"/>
                    <a:pt x="23086" y="871915"/>
                  </a:cubicBezTo>
                  <a:cubicBezTo>
                    <a:pt x="20532" y="856013"/>
                    <a:pt x="18805" y="840003"/>
                    <a:pt x="16754" y="824030"/>
                  </a:cubicBezTo>
                  <a:cubicBezTo>
                    <a:pt x="14919" y="809675"/>
                    <a:pt x="12293" y="795356"/>
                    <a:pt x="11538" y="780930"/>
                  </a:cubicBezTo>
                  <a:cubicBezTo>
                    <a:pt x="10494" y="760963"/>
                    <a:pt x="8659" y="740960"/>
                    <a:pt x="6789" y="721137"/>
                  </a:cubicBezTo>
                  <a:cubicBezTo>
                    <a:pt x="3119" y="682066"/>
                    <a:pt x="-1594" y="642887"/>
                    <a:pt x="529" y="603853"/>
                  </a:cubicBezTo>
                  <a:cubicBezTo>
                    <a:pt x="1644" y="583346"/>
                    <a:pt x="2112" y="562408"/>
                    <a:pt x="6573" y="541757"/>
                  </a:cubicBezTo>
                  <a:cubicBezTo>
                    <a:pt x="10710" y="522653"/>
                    <a:pt x="13480" y="503190"/>
                    <a:pt x="19021" y="484338"/>
                  </a:cubicBezTo>
                  <a:cubicBezTo>
                    <a:pt x="26288" y="459586"/>
                    <a:pt x="35930" y="435842"/>
                    <a:pt x="47838" y="412925"/>
                  </a:cubicBezTo>
                  <a:cubicBezTo>
                    <a:pt x="55033" y="399073"/>
                    <a:pt x="62121" y="385007"/>
                    <a:pt x="67517" y="370400"/>
                  </a:cubicBezTo>
                  <a:cubicBezTo>
                    <a:pt x="71043" y="360938"/>
                    <a:pt x="74029" y="350793"/>
                    <a:pt x="73597" y="340288"/>
                  </a:cubicBezTo>
                  <a:cubicBezTo>
                    <a:pt x="72338" y="312082"/>
                    <a:pt x="74533" y="283948"/>
                    <a:pt x="76044" y="255886"/>
                  </a:cubicBezTo>
                  <a:cubicBezTo>
                    <a:pt x="78346" y="213758"/>
                    <a:pt x="76691" y="171701"/>
                    <a:pt x="77303" y="129608"/>
                  </a:cubicBezTo>
                  <a:cubicBezTo>
                    <a:pt x="77411" y="122953"/>
                    <a:pt x="79318" y="119571"/>
                    <a:pt x="85326" y="117952"/>
                  </a:cubicBezTo>
                  <a:cubicBezTo>
                    <a:pt x="89715" y="115614"/>
                    <a:pt x="93492" y="117988"/>
                    <a:pt x="97306" y="119571"/>
                  </a:cubicBezTo>
                  <a:cubicBezTo>
                    <a:pt x="134902" y="135257"/>
                    <a:pt x="173468" y="147093"/>
                    <a:pt x="214446" y="149324"/>
                  </a:cubicBezTo>
                  <a:cubicBezTo>
                    <a:pt x="232614" y="150331"/>
                    <a:pt x="250638" y="147669"/>
                    <a:pt x="268591" y="145258"/>
                  </a:cubicBezTo>
                  <a:cubicBezTo>
                    <a:pt x="297840" y="141373"/>
                    <a:pt x="326549" y="134681"/>
                    <a:pt x="355186" y="127522"/>
                  </a:cubicBezTo>
                  <a:cubicBezTo>
                    <a:pt x="362274" y="125759"/>
                    <a:pt x="366159" y="121981"/>
                    <a:pt x="368354" y="115002"/>
                  </a:cubicBezTo>
                  <a:cubicBezTo>
                    <a:pt x="378643" y="82587"/>
                    <a:pt x="388969" y="50172"/>
                    <a:pt x="398898" y="17613"/>
                  </a:cubicBezTo>
                  <a:cubicBezTo>
                    <a:pt x="401812" y="8079"/>
                    <a:pt x="406525" y="3798"/>
                    <a:pt x="416275" y="2791"/>
                  </a:cubicBezTo>
                  <a:cubicBezTo>
                    <a:pt x="428831" y="1496"/>
                    <a:pt x="441530" y="2251"/>
                    <a:pt x="454050" y="165"/>
                  </a:cubicBezTo>
                  <a:cubicBezTo>
                    <a:pt x="457108" y="-303"/>
                    <a:pt x="460562" y="93"/>
                    <a:pt x="462793" y="3114"/>
                  </a:cubicBezTo>
                  <a:close/>
                </a:path>
              </a:pathLst>
            </a:custGeom>
            <a:solidFill>
              <a:srgbClr val="FDD4A1"/>
            </a:solidFill>
            <a:ln w="3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85DCFE-DCD0-401C-BB2A-77F983DAFFBB}"/>
                </a:ext>
              </a:extLst>
            </p:cNvPr>
            <p:cNvSpPr/>
            <p:nvPr/>
          </p:nvSpPr>
          <p:spPr>
            <a:xfrm>
              <a:off x="1297935" y="3446336"/>
              <a:ext cx="812008" cy="961995"/>
            </a:xfrm>
            <a:custGeom>
              <a:avLst/>
              <a:gdLst>
                <a:gd name="connsiteX0" fmla="*/ 430928 w 441658"/>
                <a:gd name="connsiteY0" fmla="*/ 374409 h 523237"/>
                <a:gd name="connsiteX1" fmla="*/ 376748 w 441658"/>
                <a:gd name="connsiteY1" fmla="*/ 377755 h 523237"/>
                <a:gd name="connsiteX2" fmla="*/ 371603 w 441658"/>
                <a:gd name="connsiteY2" fmla="*/ 384590 h 523237"/>
                <a:gd name="connsiteX3" fmla="*/ 337929 w 441658"/>
                <a:gd name="connsiteY3" fmla="*/ 491405 h 523237"/>
                <a:gd name="connsiteX4" fmla="*/ 331237 w 441658"/>
                <a:gd name="connsiteY4" fmla="*/ 499788 h 523237"/>
                <a:gd name="connsiteX5" fmla="*/ 213629 w 441658"/>
                <a:gd name="connsiteY5" fmla="*/ 522165 h 523237"/>
                <a:gd name="connsiteX6" fmla="*/ 70406 w 441658"/>
                <a:gd name="connsiteY6" fmla="*/ 496046 h 523237"/>
                <a:gd name="connsiteX7" fmla="*/ 53461 w 441658"/>
                <a:gd name="connsiteY7" fmla="*/ 489210 h 523237"/>
                <a:gd name="connsiteX8" fmla="*/ 42237 w 441658"/>
                <a:gd name="connsiteY8" fmla="*/ 483670 h 523237"/>
                <a:gd name="connsiteX9" fmla="*/ 30400 w 441658"/>
                <a:gd name="connsiteY9" fmla="*/ 462876 h 523237"/>
                <a:gd name="connsiteX10" fmla="*/ 43856 w 441658"/>
                <a:gd name="connsiteY10" fmla="*/ 337389 h 523237"/>
                <a:gd name="connsiteX11" fmla="*/ 53389 w 441658"/>
                <a:gd name="connsiteY11" fmla="*/ 264284 h 523237"/>
                <a:gd name="connsiteX12" fmla="*/ 40654 w 441658"/>
                <a:gd name="connsiteY12" fmla="*/ 145418 h 523237"/>
                <a:gd name="connsiteX13" fmla="*/ 0 w 441658"/>
                <a:gd name="connsiteY13" fmla="*/ 12484 h 523237"/>
                <a:gd name="connsiteX14" fmla="*/ 28601 w 441658"/>
                <a:gd name="connsiteY14" fmla="*/ 16513 h 523237"/>
                <a:gd name="connsiteX15" fmla="*/ 230215 w 441658"/>
                <a:gd name="connsiteY15" fmla="*/ 20543 h 523237"/>
                <a:gd name="connsiteX16" fmla="*/ 367322 w 441658"/>
                <a:gd name="connsiteY16" fmla="*/ 17880 h 523237"/>
                <a:gd name="connsiteX17" fmla="*/ 375992 w 441658"/>
                <a:gd name="connsiteY17" fmla="*/ 17125 h 523237"/>
                <a:gd name="connsiteX18" fmla="*/ 391498 w 441658"/>
                <a:gd name="connsiteY18" fmla="*/ 15218 h 523237"/>
                <a:gd name="connsiteX19" fmla="*/ 392793 w 441658"/>
                <a:gd name="connsiteY19" fmla="*/ 0 h 523237"/>
                <a:gd name="connsiteX20" fmla="*/ 399665 w 441658"/>
                <a:gd name="connsiteY20" fmla="*/ 42740 h 523237"/>
                <a:gd name="connsiteX21" fmla="*/ 416790 w 441658"/>
                <a:gd name="connsiteY21" fmla="*/ 173263 h 523237"/>
                <a:gd name="connsiteX22" fmla="*/ 432943 w 441658"/>
                <a:gd name="connsiteY22" fmla="*/ 300945 h 523237"/>
                <a:gd name="connsiteX23" fmla="*/ 441146 w 441658"/>
                <a:gd name="connsiteY23" fmla="*/ 362321 h 523237"/>
                <a:gd name="connsiteX24" fmla="*/ 430928 w 441658"/>
                <a:gd name="connsiteY24" fmla="*/ 374409 h 52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1658" h="523237">
                  <a:moveTo>
                    <a:pt x="430928" y="374409"/>
                  </a:moveTo>
                  <a:cubicBezTo>
                    <a:pt x="412868" y="375560"/>
                    <a:pt x="394844" y="376855"/>
                    <a:pt x="376748" y="377755"/>
                  </a:cubicBezTo>
                  <a:cubicBezTo>
                    <a:pt x="371747" y="378006"/>
                    <a:pt x="372466" y="381928"/>
                    <a:pt x="371603" y="384590"/>
                  </a:cubicBezTo>
                  <a:cubicBezTo>
                    <a:pt x="360270" y="420171"/>
                    <a:pt x="349010" y="455752"/>
                    <a:pt x="337929" y="491405"/>
                  </a:cubicBezTo>
                  <a:cubicBezTo>
                    <a:pt x="336705" y="495291"/>
                    <a:pt x="335806" y="498672"/>
                    <a:pt x="331237" y="499788"/>
                  </a:cubicBezTo>
                  <a:cubicBezTo>
                    <a:pt x="292418" y="509321"/>
                    <a:pt x="253563" y="518244"/>
                    <a:pt x="213629" y="522165"/>
                  </a:cubicBezTo>
                  <a:cubicBezTo>
                    <a:pt x="163262" y="527094"/>
                    <a:pt x="116384" y="514466"/>
                    <a:pt x="70406" y="496046"/>
                  </a:cubicBezTo>
                  <a:cubicBezTo>
                    <a:pt x="64758" y="493780"/>
                    <a:pt x="59110" y="491513"/>
                    <a:pt x="53461" y="489210"/>
                  </a:cubicBezTo>
                  <a:cubicBezTo>
                    <a:pt x="49720" y="487304"/>
                    <a:pt x="46194" y="484713"/>
                    <a:pt x="42237" y="483670"/>
                  </a:cubicBezTo>
                  <a:cubicBezTo>
                    <a:pt x="30940" y="480648"/>
                    <a:pt x="29069" y="473848"/>
                    <a:pt x="30400" y="462876"/>
                  </a:cubicBezTo>
                  <a:cubicBezTo>
                    <a:pt x="35401" y="421107"/>
                    <a:pt x="39179" y="379194"/>
                    <a:pt x="43856" y="337389"/>
                  </a:cubicBezTo>
                  <a:cubicBezTo>
                    <a:pt x="46590" y="312961"/>
                    <a:pt x="50547" y="288677"/>
                    <a:pt x="53389" y="264284"/>
                  </a:cubicBezTo>
                  <a:cubicBezTo>
                    <a:pt x="58066" y="223739"/>
                    <a:pt x="50763" y="184452"/>
                    <a:pt x="40654" y="145418"/>
                  </a:cubicBezTo>
                  <a:cubicBezTo>
                    <a:pt x="29033" y="100519"/>
                    <a:pt x="14499" y="56519"/>
                    <a:pt x="0" y="12484"/>
                  </a:cubicBezTo>
                  <a:cubicBezTo>
                    <a:pt x="9822" y="11441"/>
                    <a:pt x="19248" y="14894"/>
                    <a:pt x="28601" y="16513"/>
                  </a:cubicBezTo>
                  <a:cubicBezTo>
                    <a:pt x="95698" y="28062"/>
                    <a:pt x="162938" y="23097"/>
                    <a:pt x="230215" y="20543"/>
                  </a:cubicBezTo>
                  <a:cubicBezTo>
                    <a:pt x="275905" y="18816"/>
                    <a:pt x="321667" y="21082"/>
                    <a:pt x="367322" y="17880"/>
                  </a:cubicBezTo>
                  <a:cubicBezTo>
                    <a:pt x="370236" y="17664"/>
                    <a:pt x="373330" y="18060"/>
                    <a:pt x="375992" y="17125"/>
                  </a:cubicBezTo>
                  <a:cubicBezTo>
                    <a:pt x="381245" y="15326"/>
                    <a:pt x="388260" y="20327"/>
                    <a:pt x="391498" y="15218"/>
                  </a:cubicBezTo>
                  <a:cubicBezTo>
                    <a:pt x="393908" y="11405"/>
                    <a:pt x="392505" y="5180"/>
                    <a:pt x="392793" y="0"/>
                  </a:cubicBezTo>
                  <a:cubicBezTo>
                    <a:pt x="397902" y="13779"/>
                    <a:pt x="397686" y="28457"/>
                    <a:pt x="399665" y="42740"/>
                  </a:cubicBezTo>
                  <a:cubicBezTo>
                    <a:pt x="405745" y="86200"/>
                    <a:pt x="411213" y="129732"/>
                    <a:pt x="416790" y="173263"/>
                  </a:cubicBezTo>
                  <a:cubicBezTo>
                    <a:pt x="422258" y="215824"/>
                    <a:pt x="427547" y="258384"/>
                    <a:pt x="432943" y="300945"/>
                  </a:cubicBezTo>
                  <a:cubicBezTo>
                    <a:pt x="435533" y="321415"/>
                    <a:pt x="437260" y="342102"/>
                    <a:pt x="441146" y="362321"/>
                  </a:cubicBezTo>
                  <a:cubicBezTo>
                    <a:pt x="443124" y="372862"/>
                    <a:pt x="439311" y="374625"/>
                    <a:pt x="430928" y="374409"/>
                  </a:cubicBezTo>
                  <a:close/>
                </a:path>
              </a:pathLst>
            </a:custGeom>
            <a:solidFill>
              <a:schemeClr val="tx1"/>
            </a:solidFill>
            <a:ln w="3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1FDA009-F814-47A5-BEB6-4C3C4B99867E}"/>
                </a:ext>
              </a:extLst>
            </p:cNvPr>
            <p:cNvSpPr/>
            <p:nvPr/>
          </p:nvSpPr>
          <p:spPr>
            <a:xfrm>
              <a:off x="1184838" y="5625631"/>
              <a:ext cx="980327" cy="903136"/>
            </a:xfrm>
            <a:custGeom>
              <a:avLst/>
              <a:gdLst>
                <a:gd name="connsiteX0" fmla="*/ 216358 w 533208"/>
                <a:gd name="connsiteY0" fmla="*/ 103491 h 491223"/>
                <a:gd name="connsiteX1" fmla="*/ 219704 w 533208"/>
                <a:gd name="connsiteY1" fmla="*/ 66435 h 491223"/>
                <a:gd name="connsiteX2" fmla="*/ 236721 w 533208"/>
                <a:gd name="connsiteY2" fmla="*/ 49454 h 491223"/>
                <a:gd name="connsiteX3" fmla="*/ 275252 w 533208"/>
                <a:gd name="connsiteY3" fmla="*/ 10959 h 491223"/>
                <a:gd name="connsiteX4" fmla="*/ 284354 w 533208"/>
                <a:gd name="connsiteY4" fmla="*/ 3979 h 491223"/>
                <a:gd name="connsiteX5" fmla="*/ 286548 w 533208"/>
                <a:gd name="connsiteY5" fmla="*/ 130 h 491223"/>
                <a:gd name="connsiteX6" fmla="*/ 288203 w 533208"/>
                <a:gd name="connsiteY6" fmla="*/ 2648 h 491223"/>
                <a:gd name="connsiteX7" fmla="*/ 382174 w 533208"/>
                <a:gd name="connsiteY7" fmla="*/ 113420 h 491223"/>
                <a:gd name="connsiteX8" fmla="*/ 494637 w 533208"/>
                <a:gd name="connsiteY8" fmla="*/ 170443 h 491223"/>
                <a:gd name="connsiteX9" fmla="*/ 520756 w 533208"/>
                <a:gd name="connsiteY9" fmla="*/ 177279 h 491223"/>
                <a:gd name="connsiteX10" fmla="*/ 532449 w 533208"/>
                <a:gd name="connsiteY10" fmla="*/ 195123 h 491223"/>
                <a:gd name="connsiteX11" fmla="*/ 469741 w 533208"/>
                <a:gd name="connsiteY11" fmla="*/ 258658 h 491223"/>
                <a:gd name="connsiteX12" fmla="*/ 378181 w 533208"/>
                <a:gd name="connsiteY12" fmla="*/ 267040 h 491223"/>
                <a:gd name="connsiteX13" fmla="*/ 275431 w 533208"/>
                <a:gd name="connsiteY13" fmla="*/ 244879 h 491223"/>
                <a:gd name="connsiteX14" fmla="*/ 287915 w 533208"/>
                <a:gd name="connsiteY14" fmla="*/ 259377 h 491223"/>
                <a:gd name="connsiteX15" fmla="*/ 301730 w 533208"/>
                <a:gd name="connsiteY15" fmla="*/ 273049 h 491223"/>
                <a:gd name="connsiteX16" fmla="*/ 487046 w 533208"/>
                <a:gd name="connsiteY16" fmla="*/ 380943 h 491223"/>
                <a:gd name="connsiteX17" fmla="*/ 512230 w 533208"/>
                <a:gd name="connsiteY17" fmla="*/ 387454 h 491223"/>
                <a:gd name="connsiteX18" fmla="*/ 523994 w 533208"/>
                <a:gd name="connsiteY18" fmla="*/ 403212 h 491223"/>
                <a:gd name="connsiteX19" fmla="*/ 458625 w 533208"/>
                <a:gd name="connsiteY19" fmla="*/ 480454 h 491223"/>
                <a:gd name="connsiteX20" fmla="*/ 350731 w 533208"/>
                <a:gd name="connsiteY20" fmla="*/ 490995 h 491223"/>
                <a:gd name="connsiteX21" fmla="*/ 199737 w 533208"/>
                <a:gd name="connsiteY21" fmla="*/ 449766 h 491223"/>
                <a:gd name="connsiteX22" fmla="*/ 142749 w 533208"/>
                <a:gd name="connsiteY22" fmla="*/ 434224 h 491223"/>
                <a:gd name="connsiteX23" fmla="*/ 60327 w 533208"/>
                <a:gd name="connsiteY23" fmla="*/ 430698 h 491223"/>
                <a:gd name="connsiteX24" fmla="*/ 35071 w 533208"/>
                <a:gd name="connsiteY24" fmla="*/ 424438 h 491223"/>
                <a:gd name="connsiteX25" fmla="*/ 858 w 533208"/>
                <a:gd name="connsiteY25" fmla="*/ 363458 h 491223"/>
                <a:gd name="connsiteX26" fmla="*/ 32301 w 533208"/>
                <a:gd name="connsiteY26" fmla="*/ 264414 h 491223"/>
                <a:gd name="connsiteX27" fmla="*/ 48743 w 533208"/>
                <a:gd name="connsiteY27" fmla="*/ 227862 h 491223"/>
                <a:gd name="connsiteX28" fmla="*/ 56693 w 533208"/>
                <a:gd name="connsiteY28" fmla="*/ 235453 h 491223"/>
                <a:gd name="connsiteX29" fmla="*/ 86914 w 533208"/>
                <a:gd name="connsiteY29" fmla="*/ 272041 h 491223"/>
                <a:gd name="connsiteX30" fmla="*/ 146599 w 533208"/>
                <a:gd name="connsiteY30" fmla="*/ 279812 h 491223"/>
                <a:gd name="connsiteX31" fmla="*/ 149153 w 533208"/>
                <a:gd name="connsiteY31" fmla="*/ 274811 h 491223"/>
                <a:gd name="connsiteX32" fmla="*/ 158471 w 533208"/>
                <a:gd name="connsiteY32" fmla="*/ 246138 h 491223"/>
                <a:gd name="connsiteX33" fmla="*/ 215746 w 533208"/>
                <a:gd name="connsiteY33" fmla="*/ 196526 h 491223"/>
                <a:gd name="connsiteX34" fmla="*/ 227942 w 533208"/>
                <a:gd name="connsiteY34" fmla="*/ 186885 h 491223"/>
                <a:gd name="connsiteX35" fmla="*/ 232008 w 533208"/>
                <a:gd name="connsiteY35" fmla="*/ 176667 h 491223"/>
                <a:gd name="connsiteX36" fmla="*/ 216358 w 533208"/>
                <a:gd name="connsiteY36" fmla="*/ 103491 h 49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33208" h="491223">
                  <a:moveTo>
                    <a:pt x="216358" y="103491"/>
                  </a:moveTo>
                  <a:cubicBezTo>
                    <a:pt x="218624" y="91259"/>
                    <a:pt x="216538" y="78595"/>
                    <a:pt x="219704" y="66435"/>
                  </a:cubicBezTo>
                  <a:cubicBezTo>
                    <a:pt x="223157" y="58520"/>
                    <a:pt x="231072" y="55138"/>
                    <a:pt x="236721" y="49454"/>
                  </a:cubicBezTo>
                  <a:cubicBezTo>
                    <a:pt x="249492" y="36574"/>
                    <a:pt x="262336" y="23730"/>
                    <a:pt x="275252" y="10959"/>
                  </a:cubicBezTo>
                  <a:cubicBezTo>
                    <a:pt x="277950" y="8260"/>
                    <a:pt x="280216" y="4879"/>
                    <a:pt x="284354" y="3979"/>
                  </a:cubicBezTo>
                  <a:cubicBezTo>
                    <a:pt x="286260" y="3296"/>
                    <a:pt x="285433" y="526"/>
                    <a:pt x="286548" y="130"/>
                  </a:cubicBezTo>
                  <a:cubicBezTo>
                    <a:pt x="288455" y="-554"/>
                    <a:pt x="287843" y="1641"/>
                    <a:pt x="288203" y="2648"/>
                  </a:cubicBezTo>
                  <a:cubicBezTo>
                    <a:pt x="304824" y="52044"/>
                    <a:pt x="339506" y="86078"/>
                    <a:pt x="382174" y="113420"/>
                  </a:cubicBezTo>
                  <a:cubicBezTo>
                    <a:pt x="417755" y="136229"/>
                    <a:pt x="453984" y="157743"/>
                    <a:pt x="494637" y="170443"/>
                  </a:cubicBezTo>
                  <a:cubicBezTo>
                    <a:pt x="503236" y="173105"/>
                    <a:pt x="512014" y="175120"/>
                    <a:pt x="520756" y="177279"/>
                  </a:cubicBezTo>
                  <a:cubicBezTo>
                    <a:pt x="531261" y="179905"/>
                    <a:pt x="534967" y="184762"/>
                    <a:pt x="532449" y="195123"/>
                  </a:cubicBezTo>
                  <a:cubicBezTo>
                    <a:pt x="522663" y="235057"/>
                    <a:pt x="506330" y="253909"/>
                    <a:pt x="469741" y="258658"/>
                  </a:cubicBezTo>
                  <a:cubicBezTo>
                    <a:pt x="439305" y="262579"/>
                    <a:pt x="409157" y="269055"/>
                    <a:pt x="378181" y="267040"/>
                  </a:cubicBezTo>
                  <a:cubicBezTo>
                    <a:pt x="343068" y="264774"/>
                    <a:pt x="308098" y="261788"/>
                    <a:pt x="275431" y="244879"/>
                  </a:cubicBezTo>
                  <a:cubicBezTo>
                    <a:pt x="279569" y="249736"/>
                    <a:pt x="283562" y="254736"/>
                    <a:pt x="287915" y="259377"/>
                  </a:cubicBezTo>
                  <a:cubicBezTo>
                    <a:pt x="292304" y="264126"/>
                    <a:pt x="296766" y="268911"/>
                    <a:pt x="301730" y="273049"/>
                  </a:cubicBezTo>
                  <a:cubicBezTo>
                    <a:pt x="357458" y="319351"/>
                    <a:pt x="417611" y="358205"/>
                    <a:pt x="487046" y="380943"/>
                  </a:cubicBezTo>
                  <a:cubicBezTo>
                    <a:pt x="495285" y="383641"/>
                    <a:pt x="503703" y="385907"/>
                    <a:pt x="512230" y="387454"/>
                  </a:cubicBezTo>
                  <a:cubicBezTo>
                    <a:pt x="521548" y="389145"/>
                    <a:pt x="524138" y="394506"/>
                    <a:pt x="523994" y="403212"/>
                  </a:cubicBezTo>
                  <a:cubicBezTo>
                    <a:pt x="523419" y="439189"/>
                    <a:pt x="494853" y="474554"/>
                    <a:pt x="458625" y="480454"/>
                  </a:cubicBezTo>
                  <a:cubicBezTo>
                    <a:pt x="422972" y="486246"/>
                    <a:pt x="387247" y="492506"/>
                    <a:pt x="350731" y="490995"/>
                  </a:cubicBezTo>
                  <a:cubicBezTo>
                    <a:pt x="297197" y="488765"/>
                    <a:pt x="245535" y="480202"/>
                    <a:pt x="199737" y="449766"/>
                  </a:cubicBezTo>
                  <a:cubicBezTo>
                    <a:pt x="182504" y="438325"/>
                    <a:pt x="163256" y="434152"/>
                    <a:pt x="142749" y="434224"/>
                  </a:cubicBezTo>
                  <a:cubicBezTo>
                    <a:pt x="115227" y="434332"/>
                    <a:pt x="87705" y="434404"/>
                    <a:pt x="60327" y="430698"/>
                  </a:cubicBezTo>
                  <a:cubicBezTo>
                    <a:pt x="51657" y="429511"/>
                    <a:pt x="43202" y="427532"/>
                    <a:pt x="35071" y="424438"/>
                  </a:cubicBezTo>
                  <a:cubicBezTo>
                    <a:pt x="8377" y="414329"/>
                    <a:pt x="-3424" y="391843"/>
                    <a:pt x="858" y="363458"/>
                  </a:cubicBezTo>
                  <a:cubicBezTo>
                    <a:pt x="6110" y="328668"/>
                    <a:pt x="19314" y="296613"/>
                    <a:pt x="32301" y="264414"/>
                  </a:cubicBezTo>
                  <a:cubicBezTo>
                    <a:pt x="37302" y="252038"/>
                    <a:pt x="41691" y="239339"/>
                    <a:pt x="48743" y="227862"/>
                  </a:cubicBezTo>
                  <a:cubicBezTo>
                    <a:pt x="53671" y="227970"/>
                    <a:pt x="54571" y="232467"/>
                    <a:pt x="56693" y="235453"/>
                  </a:cubicBezTo>
                  <a:cubicBezTo>
                    <a:pt x="65939" y="248333"/>
                    <a:pt x="74286" y="261932"/>
                    <a:pt x="86914" y="272041"/>
                  </a:cubicBezTo>
                  <a:cubicBezTo>
                    <a:pt x="105262" y="286756"/>
                    <a:pt x="126056" y="282294"/>
                    <a:pt x="146599" y="279812"/>
                  </a:cubicBezTo>
                  <a:cubicBezTo>
                    <a:pt x="149621" y="279452"/>
                    <a:pt x="150089" y="277402"/>
                    <a:pt x="149153" y="274811"/>
                  </a:cubicBezTo>
                  <a:cubicBezTo>
                    <a:pt x="144800" y="262831"/>
                    <a:pt x="150844" y="254269"/>
                    <a:pt x="158471" y="246138"/>
                  </a:cubicBezTo>
                  <a:cubicBezTo>
                    <a:pt x="175812" y="227574"/>
                    <a:pt x="195851" y="212104"/>
                    <a:pt x="215746" y="196526"/>
                  </a:cubicBezTo>
                  <a:cubicBezTo>
                    <a:pt x="219848" y="193324"/>
                    <a:pt x="223985" y="190194"/>
                    <a:pt x="227942" y="186885"/>
                  </a:cubicBezTo>
                  <a:cubicBezTo>
                    <a:pt x="231216" y="184150"/>
                    <a:pt x="232871" y="180948"/>
                    <a:pt x="232008" y="176667"/>
                  </a:cubicBezTo>
                  <a:cubicBezTo>
                    <a:pt x="227115" y="152131"/>
                    <a:pt x="222474" y="127667"/>
                    <a:pt x="216358" y="103491"/>
                  </a:cubicBezTo>
                  <a:close/>
                </a:path>
              </a:pathLst>
            </a:custGeom>
            <a:solidFill>
              <a:schemeClr val="tx1"/>
            </a:solidFill>
            <a:ln w="3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2F246DB-2248-42FF-A8FC-55ADE5A2A5BE}"/>
                </a:ext>
              </a:extLst>
            </p:cNvPr>
            <p:cNvSpPr/>
            <p:nvPr/>
          </p:nvSpPr>
          <p:spPr>
            <a:xfrm>
              <a:off x="1274455" y="673990"/>
              <a:ext cx="757065" cy="1090671"/>
            </a:xfrm>
            <a:custGeom>
              <a:avLst/>
              <a:gdLst>
                <a:gd name="connsiteX0" fmla="*/ 241187 w 411774"/>
                <a:gd name="connsiteY0" fmla="*/ 396692 h 593225"/>
                <a:gd name="connsiteX1" fmla="*/ 243346 w 411774"/>
                <a:gd name="connsiteY1" fmla="*/ 421767 h 593225"/>
                <a:gd name="connsiteX2" fmla="*/ 278927 w 411774"/>
                <a:gd name="connsiteY2" fmla="*/ 466342 h 593225"/>
                <a:gd name="connsiteX3" fmla="*/ 317098 w 411774"/>
                <a:gd name="connsiteY3" fmla="*/ 518688 h 593225"/>
                <a:gd name="connsiteX4" fmla="*/ 323178 w 411774"/>
                <a:gd name="connsiteY4" fmla="*/ 574920 h 593225"/>
                <a:gd name="connsiteX5" fmla="*/ 287885 w 411774"/>
                <a:gd name="connsiteY5" fmla="*/ 590174 h 593225"/>
                <a:gd name="connsiteX6" fmla="*/ 244138 w 411774"/>
                <a:gd name="connsiteY6" fmla="*/ 551355 h 593225"/>
                <a:gd name="connsiteX7" fmla="*/ 159952 w 411774"/>
                <a:gd name="connsiteY7" fmla="*/ 447563 h 593225"/>
                <a:gd name="connsiteX8" fmla="*/ 110772 w 411774"/>
                <a:gd name="connsiteY8" fmla="*/ 406801 h 593225"/>
                <a:gd name="connsiteX9" fmla="*/ 20111 w 411774"/>
                <a:gd name="connsiteY9" fmla="*/ 389928 h 593225"/>
                <a:gd name="connsiteX10" fmla="*/ 0 w 411774"/>
                <a:gd name="connsiteY10" fmla="*/ 391007 h 593225"/>
                <a:gd name="connsiteX11" fmla="*/ 32955 w 411774"/>
                <a:gd name="connsiteY11" fmla="*/ 335927 h 593225"/>
                <a:gd name="connsiteX12" fmla="*/ 41013 w 411774"/>
                <a:gd name="connsiteY12" fmla="*/ 322867 h 593225"/>
                <a:gd name="connsiteX13" fmla="*/ 53713 w 411774"/>
                <a:gd name="connsiteY13" fmla="*/ 305743 h 593225"/>
                <a:gd name="connsiteX14" fmla="*/ 76558 w 411774"/>
                <a:gd name="connsiteY14" fmla="*/ 249871 h 593225"/>
                <a:gd name="connsiteX15" fmla="*/ 89654 w 411774"/>
                <a:gd name="connsiteY15" fmla="*/ 201590 h 593225"/>
                <a:gd name="connsiteX16" fmla="*/ 93719 w 411774"/>
                <a:gd name="connsiteY16" fmla="*/ 186084 h 593225"/>
                <a:gd name="connsiteX17" fmla="*/ 82351 w 411774"/>
                <a:gd name="connsiteY17" fmla="*/ 154749 h 593225"/>
                <a:gd name="connsiteX18" fmla="*/ 74256 w 411774"/>
                <a:gd name="connsiteY18" fmla="*/ 133666 h 593225"/>
                <a:gd name="connsiteX19" fmla="*/ 78105 w 411774"/>
                <a:gd name="connsiteY19" fmla="*/ 73189 h 593225"/>
                <a:gd name="connsiteX20" fmla="*/ 99691 w 411774"/>
                <a:gd name="connsiteY20" fmla="*/ 45991 h 593225"/>
                <a:gd name="connsiteX21" fmla="*/ 126278 w 411774"/>
                <a:gd name="connsiteY21" fmla="*/ 58367 h 593225"/>
                <a:gd name="connsiteX22" fmla="*/ 135092 w 411774"/>
                <a:gd name="connsiteY22" fmla="*/ 89811 h 593225"/>
                <a:gd name="connsiteX23" fmla="*/ 135164 w 411774"/>
                <a:gd name="connsiteY23" fmla="*/ 132587 h 593225"/>
                <a:gd name="connsiteX24" fmla="*/ 136783 w 411774"/>
                <a:gd name="connsiteY24" fmla="*/ 145503 h 593225"/>
                <a:gd name="connsiteX25" fmla="*/ 139410 w 411774"/>
                <a:gd name="connsiteY25" fmla="*/ 138883 h 593225"/>
                <a:gd name="connsiteX26" fmla="*/ 150994 w 411774"/>
                <a:gd name="connsiteY26" fmla="*/ 80781 h 593225"/>
                <a:gd name="connsiteX27" fmla="*/ 210355 w 411774"/>
                <a:gd name="connsiteY27" fmla="*/ 8432 h 593225"/>
                <a:gd name="connsiteX28" fmla="*/ 266695 w 411774"/>
                <a:gd name="connsiteY28" fmla="*/ 4222 h 593225"/>
                <a:gd name="connsiteX29" fmla="*/ 358759 w 411774"/>
                <a:gd name="connsiteY29" fmla="*/ 28039 h 593225"/>
                <a:gd name="connsiteX30" fmla="*/ 365451 w 411774"/>
                <a:gd name="connsiteY30" fmla="*/ 29370 h 593225"/>
                <a:gd name="connsiteX31" fmla="*/ 410314 w 411774"/>
                <a:gd name="connsiteY31" fmla="*/ 95855 h 593225"/>
                <a:gd name="connsiteX32" fmla="*/ 410278 w 411774"/>
                <a:gd name="connsiteY32" fmla="*/ 100532 h 593225"/>
                <a:gd name="connsiteX33" fmla="*/ 385993 w 411774"/>
                <a:gd name="connsiteY33" fmla="*/ 181875 h 593225"/>
                <a:gd name="connsiteX34" fmla="*/ 385346 w 411774"/>
                <a:gd name="connsiteY34" fmla="*/ 187595 h 593225"/>
                <a:gd name="connsiteX35" fmla="*/ 367429 w 411774"/>
                <a:gd name="connsiteY35" fmla="*/ 248180 h 593225"/>
                <a:gd name="connsiteX36" fmla="*/ 302096 w 411774"/>
                <a:gd name="connsiteY36" fmla="*/ 350246 h 593225"/>
                <a:gd name="connsiteX37" fmla="*/ 271336 w 411774"/>
                <a:gd name="connsiteY37" fmla="*/ 377660 h 593225"/>
                <a:gd name="connsiteX38" fmla="*/ 264896 w 411774"/>
                <a:gd name="connsiteY38" fmla="*/ 379351 h 593225"/>
                <a:gd name="connsiteX39" fmla="*/ 241187 w 411774"/>
                <a:gd name="connsiteY39" fmla="*/ 396692 h 59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11774" h="593225">
                  <a:moveTo>
                    <a:pt x="241187" y="396692"/>
                  </a:moveTo>
                  <a:cubicBezTo>
                    <a:pt x="234352" y="405686"/>
                    <a:pt x="238885" y="414212"/>
                    <a:pt x="243346" y="421767"/>
                  </a:cubicBezTo>
                  <a:cubicBezTo>
                    <a:pt x="253096" y="438209"/>
                    <a:pt x="267091" y="451448"/>
                    <a:pt x="278927" y="466342"/>
                  </a:cubicBezTo>
                  <a:cubicBezTo>
                    <a:pt x="292382" y="483251"/>
                    <a:pt x="308176" y="498541"/>
                    <a:pt x="317098" y="518688"/>
                  </a:cubicBezTo>
                  <a:cubicBezTo>
                    <a:pt x="325049" y="536677"/>
                    <a:pt x="330841" y="555061"/>
                    <a:pt x="323178" y="574920"/>
                  </a:cubicBezTo>
                  <a:cubicBezTo>
                    <a:pt x="316666" y="591757"/>
                    <a:pt x="304398" y="597333"/>
                    <a:pt x="287885" y="590174"/>
                  </a:cubicBezTo>
                  <a:cubicBezTo>
                    <a:pt x="269105" y="582043"/>
                    <a:pt x="256298" y="566969"/>
                    <a:pt x="244138" y="551355"/>
                  </a:cubicBezTo>
                  <a:cubicBezTo>
                    <a:pt x="216759" y="516206"/>
                    <a:pt x="191899" y="479006"/>
                    <a:pt x="159952" y="447563"/>
                  </a:cubicBezTo>
                  <a:cubicBezTo>
                    <a:pt x="144734" y="432560"/>
                    <a:pt x="128724" y="418529"/>
                    <a:pt x="110772" y="406801"/>
                  </a:cubicBezTo>
                  <a:cubicBezTo>
                    <a:pt x="82890" y="388561"/>
                    <a:pt x="51842" y="387446"/>
                    <a:pt x="20111" y="389928"/>
                  </a:cubicBezTo>
                  <a:cubicBezTo>
                    <a:pt x="13707" y="390432"/>
                    <a:pt x="7303" y="390612"/>
                    <a:pt x="0" y="391007"/>
                  </a:cubicBezTo>
                  <a:cubicBezTo>
                    <a:pt x="7519" y="369781"/>
                    <a:pt x="19319" y="352368"/>
                    <a:pt x="32955" y="335927"/>
                  </a:cubicBezTo>
                  <a:cubicBezTo>
                    <a:pt x="36156" y="332042"/>
                    <a:pt x="41157" y="328948"/>
                    <a:pt x="41013" y="322867"/>
                  </a:cubicBezTo>
                  <a:cubicBezTo>
                    <a:pt x="47525" y="318838"/>
                    <a:pt x="50835" y="311931"/>
                    <a:pt x="53713" y="305743"/>
                  </a:cubicBezTo>
                  <a:cubicBezTo>
                    <a:pt x="62240" y="287502"/>
                    <a:pt x="71054" y="269118"/>
                    <a:pt x="76558" y="249871"/>
                  </a:cubicBezTo>
                  <a:cubicBezTo>
                    <a:pt x="81127" y="233897"/>
                    <a:pt x="87999" y="218427"/>
                    <a:pt x="89654" y="201590"/>
                  </a:cubicBezTo>
                  <a:cubicBezTo>
                    <a:pt x="90193" y="196302"/>
                    <a:pt x="93503" y="191912"/>
                    <a:pt x="93719" y="186084"/>
                  </a:cubicBezTo>
                  <a:cubicBezTo>
                    <a:pt x="94151" y="173780"/>
                    <a:pt x="91920" y="163491"/>
                    <a:pt x="82351" y="154749"/>
                  </a:cubicBezTo>
                  <a:cubicBezTo>
                    <a:pt x="76630" y="149496"/>
                    <a:pt x="74544" y="141077"/>
                    <a:pt x="74256" y="133666"/>
                  </a:cubicBezTo>
                  <a:cubicBezTo>
                    <a:pt x="73428" y="113447"/>
                    <a:pt x="72349" y="92977"/>
                    <a:pt x="78105" y="73189"/>
                  </a:cubicBezTo>
                  <a:cubicBezTo>
                    <a:pt x="81523" y="61425"/>
                    <a:pt x="88790" y="52143"/>
                    <a:pt x="99691" y="45991"/>
                  </a:cubicBezTo>
                  <a:cubicBezTo>
                    <a:pt x="109513" y="43221"/>
                    <a:pt x="119694" y="47718"/>
                    <a:pt x="126278" y="58367"/>
                  </a:cubicBezTo>
                  <a:cubicBezTo>
                    <a:pt x="132178" y="67937"/>
                    <a:pt x="134984" y="78550"/>
                    <a:pt x="135092" y="89811"/>
                  </a:cubicBezTo>
                  <a:cubicBezTo>
                    <a:pt x="135272" y="104057"/>
                    <a:pt x="135092" y="118340"/>
                    <a:pt x="135164" y="132587"/>
                  </a:cubicBezTo>
                  <a:cubicBezTo>
                    <a:pt x="135200" y="136760"/>
                    <a:pt x="134625" y="141041"/>
                    <a:pt x="136783" y="145503"/>
                  </a:cubicBezTo>
                  <a:cubicBezTo>
                    <a:pt x="139517" y="143848"/>
                    <a:pt x="138978" y="141113"/>
                    <a:pt x="139410" y="138883"/>
                  </a:cubicBezTo>
                  <a:cubicBezTo>
                    <a:pt x="142899" y="119455"/>
                    <a:pt x="144842" y="99704"/>
                    <a:pt x="150994" y="80781"/>
                  </a:cubicBezTo>
                  <a:cubicBezTo>
                    <a:pt x="161391" y="48905"/>
                    <a:pt x="179847" y="23686"/>
                    <a:pt x="210355" y="8432"/>
                  </a:cubicBezTo>
                  <a:cubicBezTo>
                    <a:pt x="228452" y="-635"/>
                    <a:pt x="246980" y="-2937"/>
                    <a:pt x="266695" y="4222"/>
                  </a:cubicBezTo>
                  <a:cubicBezTo>
                    <a:pt x="296592" y="15015"/>
                    <a:pt x="327208" y="23434"/>
                    <a:pt x="358759" y="28039"/>
                  </a:cubicBezTo>
                  <a:cubicBezTo>
                    <a:pt x="360990" y="28363"/>
                    <a:pt x="363220" y="28902"/>
                    <a:pt x="365451" y="29370"/>
                  </a:cubicBezTo>
                  <a:cubicBezTo>
                    <a:pt x="401715" y="36817"/>
                    <a:pt x="416789" y="59087"/>
                    <a:pt x="410314" y="95855"/>
                  </a:cubicBezTo>
                  <a:cubicBezTo>
                    <a:pt x="410026" y="97438"/>
                    <a:pt x="409414" y="98985"/>
                    <a:pt x="410278" y="100532"/>
                  </a:cubicBezTo>
                  <a:cubicBezTo>
                    <a:pt x="405169" y="128522"/>
                    <a:pt x="395851" y="155252"/>
                    <a:pt x="385993" y="181875"/>
                  </a:cubicBezTo>
                  <a:cubicBezTo>
                    <a:pt x="385346" y="183638"/>
                    <a:pt x="385094" y="185724"/>
                    <a:pt x="385346" y="187595"/>
                  </a:cubicBezTo>
                  <a:cubicBezTo>
                    <a:pt x="388188" y="210404"/>
                    <a:pt x="378942" y="229796"/>
                    <a:pt x="367429" y="248180"/>
                  </a:cubicBezTo>
                  <a:cubicBezTo>
                    <a:pt x="345987" y="282430"/>
                    <a:pt x="324114" y="316392"/>
                    <a:pt x="302096" y="350246"/>
                  </a:cubicBezTo>
                  <a:cubicBezTo>
                    <a:pt x="294433" y="362046"/>
                    <a:pt x="286050" y="373415"/>
                    <a:pt x="271336" y="377660"/>
                  </a:cubicBezTo>
                  <a:cubicBezTo>
                    <a:pt x="269213" y="378271"/>
                    <a:pt x="267235" y="379495"/>
                    <a:pt x="264896" y="379351"/>
                  </a:cubicBezTo>
                  <a:cubicBezTo>
                    <a:pt x="252268" y="378595"/>
                    <a:pt x="245505" y="385970"/>
                    <a:pt x="241187" y="396692"/>
                  </a:cubicBezTo>
                  <a:close/>
                </a:path>
              </a:pathLst>
            </a:custGeom>
            <a:solidFill>
              <a:srgbClr val="FDD4A1"/>
            </a:solidFill>
            <a:ln w="3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E74A42-5DF1-4002-A93E-0DD76B0A3F83}"/>
                </a:ext>
              </a:extLst>
            </p:cNvPr>
            <p:cNvSpPr/>
            <p:nvPr/>
          </p:nvSpPr>
          <p:spPr>
            <a:xfrm>
              <a:off x="2162051" y="1584598"/>
              <a:ext cx="509360" cy="725052"/>
            </a:xfrm>
            <a:custGeom>
              <a:avLst/>
              <a:gdLst>
                <a:gd name="connsiteX0" fmla="*/ 105087 w 277045"/>
                <a:gd name="connsiteY0" fmla="*/ 390003 h 394362"/>
                <a:gd name="connsiteX1" fmla="*/ 124623 w 277045"/>
                <a:gd name="connsiteY1" fmla="*/ 364208 h 394362"/>
                <a:gd name="connsiteX2" fmla="*/ 210139 w 277045"/>
                <a:gd name="connsiteY2" fmla="*/ 279483 h 394362"/>
                <a:gd name="connsiteX3" fmla="*/ 224926 w 277045"/>
                <a:gd name="connsiteY3" fmla="*/ 264157 h 394362"/>
                <a:gd name="connsiteX4" fmla="*/ 228271 w 277045"/>
                <a:gd name="connsiteY4" fmla="*/ 254263 h 394362"/>
                <a:gd name="connsiteX5" fmla="*/ 226580 w 277045"/>
                <a:gd name="connsiteY5" fmla="*/ 248039 h 394362"/>
                <a:gd name="connsiteX6" fmla="*/ 220788 w 277045"/>
                <a:gd name="connsiteY6" fmla="*/ 250306 h 394362"/>
                <a:gd name="connsiteX7" fmla="*/ 158944 w 277045"/>
                <a:gd name="connsiteY7" fmla="*/ 275705 h 394362"/>
                <a:gd name="connsiteX8" fmla="*/ 60404 w 277045"/>
                <a:gd name="connsiteY8" fmla="*/ 253256 h 394362"/>
                <a:gd name="connsiteX9" fmla="*/ 55260 w 277045"/>
                <a:gd name="connsiteY9" fmla="*/ 250558 h 394362"/>
                <a:gd name="connsiteX10" fmla="*/ 60944 w 277045"/>
                <a:gd name="connsiteY10" fmla="*/ 276677 h 394362"/>
                <a:gd name="connsiteX11" fmla="*/ 55404 w 277045"/>
                <a:gd name="connsiteY11" fmla="*/ 316107 h 394362"/>
                <a:gd name="connsiteX12" fmla="*/ 35149 w 277045"/>
                <a:gd name="connsiteY12" fmla="*/ 339456 h 394362"/>
                <a:gd name="connsiteX13" fmla="*/ 13527 w 277045"/>
                <a:gd name="connsiteY13" fmla="*/ 252896 h 394362"/>
                <a:gd name="connsiteX14" fmla="*/ 21046 w 277045"/>
                <a:gd name="connsiteY14" fmla="*/ 221057 h 394362"/>
                <a:gd name="connsiteX15" fmla="*/ 20218 w 277045"/>
                <a:gd name="connsiteY15" fmla="*/ 210480 h 394362"/>
                <a:gd name="connsiteX16" fmla="*/ 105303 w 277045"/>
                <a:gd name="connsiteY16" fmla="*/ 4369 h 394362"/>
                <a:gd name="connsiteX17" fmla="*/ 274501 w 277045"/>
                <a:gd name="connsiteY17" fmla="*/ 111976 h 394362"/>
                <a:gd name="connsiteX18" fmla="*/ 259967 w 277045"/>
                <a:gd name="connsiteY18" fmla="*/ 205587 h 394362"/>
                <a:gd name="connsiteX19" fmla="*/ 259931 w 277045"/>
                <a:gd name="connsiteY19" fmla="*/ 217028 h 394362"/>
                <a:gd name="connsiteX20" fmla="*/ 177976 w 277045"/>
                <a:gd name="connsiteY20" fmla="*/ 389248 h 394362"/>
                <a:gd name="connsiteX21" fmla="*/ 105087 w 277045"/>
                <a:gd name="connsiteY21" fmla="*/ 390003 h 394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7045" h="394362">
                  <a:moveTo>
                    <a:pt x="105087" y="390003"/>
                  </a:moveTo>
                  <a:cubicBezTo>
                    <a:pt x="108757" y="379282"/>
                    <a:pt x="117463" y="372231"/>
                    <a:pt x="124623" y="364208"/>
                  </a:cubicBezTo>
                  <a:cubicBezTo>
                    <a:pt x="151317" y="334167"/>
                    <a:pt x="180386" y="306501"/>
                    <a:pt x="210139" y="279483"/>
                  </a:cubicBezTo>
                  <a:cubicBezTo>
                    <a:pt x="215392" y="274698"/>
                    <a:pt x="220968" y="270237"/>
                    <a:pt x="224926" y="264157"/>
                  </a:cubicBezTo>
                  <a:cubicBezTo>
                    <a:pt x="226904" y="261099"/>
                    <a:pt x="228307" y="257933"/>
                    <a:pt x="228271" y="254263"/>
                  </a:cubicBezTo>
                  <a:cubicBezTo>
                    <a:pt x="228235" y="252069"/>
                    <a:pt x="228667" y="249370"/>
                    <a:pt x="226580" y="248039"/>
                  </a:cubicBezTo>
                  <a:cubicBezTo>
                    <a:pt x="224098" y="246456"/>
                    <a:pt x="222479" y="249047"/>
                    <a:pt x="220788" y="250306"/>
                  </a:cubicBezTo>
                  <a:cubicBezTo>
                    <a:pt x="202296" y="263941"/>
                    <a:pt x="181825" y="272360"/>
                    <a:pt x="158944" y="275705"/>
                  </a:cubicBezTo>
                  <a:cubicBezTo>
                    <a:pt x="123040" y="280958"/>
                    <a:pt x="90445" y="273007"/>
                    <a:pt x="60404" y="253256"/>
                  </a:cubicBezTo>
                  <a:cubicBezTo>
                    <a:pt x="58821" y="252213"/>
                    <a:pt x="57742" y="250342"/>
                    <a:pt x="55260" y="250558"/>
                  </a:cubicBezTo>
                  <a:cubicBezTo>
                    <a:pt x="55763" y="259588"/>
                    <a:pt x="57742" y="268510"/>
                    <a:pt x="60944" y="276677"/>
                  </a:cubicBezTo>
                  <a:cubicBezTo>
                    <a:pt x="66664" y="291247"/>
                    <a:pt x="63318" y="304127"/>
                    <a:pt x="55404" y="316107"/>
                  </a:cubicBezTo>
                  <a:cubicBezTo>
                    <a:pt x="49719" y="324670"/>
                    <a:pt x="45438" y="334779"/>
                    <a:pt x="35149" y="339456"/>
                  </a:cubicBezTo>
                  <a:cubicBezTo>
                    <a:pt x="18204" y="313049"/>
                    <a:pt x="10613" y="284304"/>
                    <a:pt x="13527" y="252896"/>
                  </a:cubicBezTo>
                  <a:cubicBezTo>
                    <a:pt x="14534" y="241923"/>
                    <a:pt x="17016" y="231310"/>
                    <a:pt x="21046" y="221057"/>
                  </a:cubicBezTo>
                  <a:cubicBezTo>
                    <a:pt x="22449" y="217423"/>
                    <a:pt x="22521" y="214401"/>
                    <a:pt x="20218" y="210480"/>
                  </a:cubicBezTo>
                  <a:cubicBezTo>
                    <a:pt x="-27918" y="129136"/>
                    <a:pt x="13635" y="28726"/>
                    <a:pt x="105303" y="4369"/>
                  </a:cubicBezTo>
                  <a:cubicBezTo>
                    <a:pt x="180710" y="-15669"/>
                    <a:pt x="260722" y="35453"/>
                    <a:pt x="274501" y="111976"/>
                  </a:cubicBezTo>
                  <a:cubicBezTo>
                    <a:pt x="280474" y="145074"/>
                    <a:pt x="276048" y="176194"/>
                    <a:pt x="259967" y="205587"/>
                  </a:cubicBezTo>
                  <a:cubicBezTo>
                    <a:pt x="257628" y="209868"/>
                    <a:pt x="258240" y="212854"/>
                    <a:pt x="259931" y="217028"/>
                  </a:cubicBezTo>
                  <a:cubicBezTo>
                    <a:pt x="288856" y="287578"/>
                    <a:pt x="250865" y="367194"/>
                    <a:pt x="177976" y="389248"/>
                  </a:cubicBezTo>
                  <a:cubicBezTo>
                    <a:pt x="153692" y="396515"/>
                    <a:pt x="129407" y="395364"/>
                    <a:pt x="105087" y="390003"/>
                  </a:cubicBezTo>
                  <a:close/>
                </a:path>
              </a:pathLst>
            </a:custGeom>
            <a:solidFill>
              <a:schemeClr val="tx1"/>
            </a:solidFill>
            <a:ln w="3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110584D-7D8A-4EA5-A546-865518336EA8}"/>
                </a:ext>
              </a:extLst>
            </p:cNvPr>
            <p:cNvSpPr/>
            <p:nvPr/>
          </p:nvSpPr>
          <p:spPr>
            <a:xfrm>
              <a:off x="1457741" y="419900"/>
              <a:ext cx="621402" cy="535691"/>
            </a:xfrm>
            <a:custGeom>
              <a:avLst/>
              <a:gdLst>
                <a:gd name="connsiteX0" fmla="*/ 310622 w 337986"/>
                <a:gd name="connsiteY0" fmla="*/ 238734 h 291367"/>
                <a:gd name="connsiteX1" fmla="*/ 309219 w 337986"/>
                <a:gd name="connsiteY1" fmla="*/ 215961 h 291367"/>
                <a:gd name="connsiteX2" fmla="*/ 269861 w 337986"/>
                <a:gd name="connsiteY2" fmla="*/ 171278 h 291367"/>
                <a:gd name="connsiteX3" fmla="*/ 163046 w 337986"/>
                <a:gd name="connsiteY3" fmla="*/ 144187 h 291367"/>
                <a:gd name="connsiteX4" fmla="*/ 111564 w 337986"/>
                <a:gd name="connsiteY4" fmla="*/ 149332 h 291367"/>
                <a:gd name="connsiteX5" fmla="*/ 50403 w 337986"/>
                <a:gd name="connsiteY5" fmla="*/ 233301 h 291367"/>
                <a:gd name="connsiteX6" fmla="*/ 42488 w 337986"/>
                <a:gd name="connsiteY6" fmla="*/ 280107 h 291367"/>
                <a:gd name="connsiteX7" fmla="*/ 38855 w 337986"/>
                <a:gd name="connsiteY7" fmla="*/ 291368 h 291367"/>
                <a:gd name="connsiteX8" fmla="*/ 32667 w 337986"/>
                <a:gd name="connsiteY8" fmla="*/ 275826 h 291367"/>
                <a:gd name="connsiteX9" fmla="*/ 30940 w 337986"/>
                <a:gd name="connsiteY9" fmla="*/ 214809 h 291367"/>
                <a:gd name="connsiteX10" fmla="*/ 0 w 337986"/>
                <a:gd name="connsiteY10" fmla="*/ 184193 h 291367"/>
                <a:gd name="connsiteX11" fmla="*/ 40114 w 337986"/>
                <a:gd name="connsiteY11" fmla="*/ 53310 h 291367"/>
                <a:gd name="connsiteX12" fmla="*/ 124767 w 337986"/>
                <a:gd name="connsiteY12" fmla="*/ 6828 h 291367"/>
                <a:gd name="connsiteX13" fmla="*/ 332892 w 337986"/>
                <a:gd name="connsiteY13" fmla="*/ 118356 h 291367"/>
                <a:gd name="connsiteX14" fmla="*/ 324761 w 337986"/>
                <a:gd name="connsiteY14" fmla="*/ 207974 h 291367"/>
                <a:gd name="connsiteX15" fmla="*/ 310622 w 337986"/>
                <a:gd name="connsiteY15" fmla="*/ 238734 h 29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7986" h="291367">
                  <a:moveTo>
                    <a:pt x="310622" y="238734"/>
                  </a:moveTo>
                  <a:cubicBezTo>
                    <a:pt x="307456" y="231323"/>
                    <a:pt x="309867" y="223552"/>
                    <a:pt x="309219" y="215961"/>
                  </a:cubicBezTo>
                  <a:cubicBezTo>
                    <a:pt x="307133" y="191029"/>
                    <a:pt x="294361" y="175559"/>
                    <a:pt x="269861" y="171278"/>
                  </a:cubicBezTo>
                  <a:cubicBezTo>
                    <a:pt x="233560" y="164946"/>
                    <a:pt x="197764" y="156815"/>
                    <a:pt x="163046" y="144187"/>
                  </a:cubicBezTo>
                  <a:cubicBezTo>
                    <a:pt x="145166" y="137675"/>
                    <a:pt x="128077" y="140985"/>
                    <a:pt x="111564" y="149332"/>
                  </a:cubicBezTo>
                  <a:cubicBezTo>
                    <a:pt x="76810" y="166852"/>
                    <a:pt x="58534" y="196569"/>
                    <a:pt x="50403" y="233301"/>
                  </a:cubicBezTo>
                  <a:cubicBezTo>
                    <a:pt x="46986" y="248735"/>
                    <a:pt x="44899" y="264457"/>
                    <a:pt x="42488" y="280107"/>
                  </a:cubicBezTo>
                  <a:cubicBezTo>
                    <a:pt x="41877" y="283956"/>
                    <a:pt x="40977" y="287518"/>
                    <a:pt x="38855" y="291368"/>
                  </a:cubicBezTo>
                  <a:cubicBezTo>
                    <a:pt x="32703" y="287194"/>
                    <a:pt x="32451" y="281654"/>
                    <a:pt x="32667" y="275826"/>
                  </a:cubicBezTo>
                  <a:cubicBezTo>
                    <a:pt x="33386" y="255463"/>
                    <a:pt x="34933" y="235028"/>
                    <a:pt x="30940" y="214809"/>
                  </a:cubicBezTo>
                  <a:cubicBezTo>
                    <a:pt x="27198" y="195850"/>
                    <a:pt x="18744" y="187539"/>
                    <a:pt x="0" y="184193"/>
                  </a:cubicBezTo>
                  <a:cubicBezTo>
                    <a:pt x="6368" y="138431"/>
                    <a:pt x="7339" y="90870"/>
                    <a:pt x="40114" y="53310"/>
                  </a:cubicBezTo>
                  <a:cubicBezTo>
                    <a:pt x="62563" y="27623"/>
                    <a:pt x="93108" y="15786"/>
                    <a:pt x="124767" y="6828"/>
                  </a:cubicBezTo>
                  <a:cubicBezTo>
                    <a:pt x="215464" y="-18823"/>
                    <a:pt x="305838" y="29853"/>
                    <a:pt x="332892" y="118356"/>
                  </a:cubicBezTo>
                  <a:cubicBezTo>
                    <a:pt x="342390" y="149440"/>
                    <a:pt x="338001" y="179085"/>
                    <a:pt x="324761" y="207974"/>
                  </a:cubicBezTo>
                  <a:cubicBezTo>
                    <a:pt x="320084" y="218227"/>
                    <a:pt x="315335" y="228480"/>
                    <a:pt x="310622" y="238734"/>
                  </a:cubicBezTo>
                  <a:close/>
                </a:path>
              </a:pathLst>
            </a:custGeom>
            <a:solidFill>
              <a:srgbClr val="6A431A"/>
            </a:solidFill>
            <a:ln w="3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7CC5AD-1FC1-47B4-9BAB-024F3DE38B8B}"/>
                </a:ext>
              </a:extLst>
            </p:cNvPr>
            <p:cNvSpPr/>
            <p:nvPr/>
          </p:nvSpPr>
          <p:spPr>
            <a:xfrm>
              <a:off x="1274587" y="5815904"/>
              <a:ext cx="343440" cy="334591"/>
            </a:xfrm>
            <a:custGeom>
              <a:avLst/>
              <a:gdLst>
                <a:gd name="connsiteX0" fmla="*/ 167543 w 186800"/>
                <a:gd name="connsiteY0" fmla="*/ 0 h 181987"/>
                <a:gd name="connsiteX1" fmla="*/ 172616 w 186800"/>
                <a:gd name="connsiteY1" fmla="*/ 7879 h 181987"/>
                <a:gd name="connsiteX2" fmla="*/ 186431 w 186800"/>
                <a:gd name="connsiteY2" fmla="*/ 73033 h 181987"/>
                <a:gd name="connsiteX3" fmla="*/ 181538 w 186800"/>
                <a:gd name="connsiteY3" fmla="*/ 85049 h 181987"/>
                <a:gd name="connsiteX4" fmla="*/ 121457 w 186800"/>
                <a:gd name="connsiteY4" fmla="*/ 134121 h 181987"/>
                <a:gd name="connsiteX5" fmla="*/ 108650 w 186800"/>
                <a:gd name="connsiteY5" fmla="*/ 147360 h 181987"/>
                <a:gd name="connsiteX6" fmla="*/ 106635 w 186800"/>
                <a:gd name="connsiteY6" fmla="*/ 176501 h 181987"/>
                <a:gd name="connsiteX7" fmla="*/ 17916 w 186800"/>
                <a:gd name="connsiteY7" fmla="*/ 150706 h 181987"/>
                <a:gd name="connsiteX8" fmla="*/ 0 w 186800"/>
                <a:gd name="connsiteY8" fmla="*/ 124335 h 181987"/>
                <a:gd name="connsiteX9" fmla="*/ 7519 w 186800"/>
                <a:gd name="connsiteY9" fmla="*/ 25975 h 181987"/>
                <a:gd name="connsiteX10" fmla="*/ 7771 w 186800"/>
                <a:gd name="connsiteY10" fmla="*/ 14319 h 181987"/>
                <a:gd name="connsiteX11" fmla="*/ 11764 w 186800"/>
                <a:gd name="connsiteY11" fmla="*/ 7771 h 181987"/>
                <a:gd name="connsiteX12" fmla="*/ 70083 w 186800"/>
                <a:gd name="connsiteY12" fmla="*/ 31767 h 181987"/>
                <a:gd name="connsiteX13" fmla="*/ 140597 w 186800"/>
                <a:gd name="connsiteY13" fmla="*/ 17700 h 181987"/>
                <a:gd name="connsiteX14" fmla="*/ 160456 w 186800"/>
                <a:gd name="connsiteY14" fmla="*/ 8311 h 181987"/>
                <a:gd name="connsiteX15" fmla="*/ 167543 w 186800"/>
                <a:gd name="connsiteY15" fmla="*/ 0 h 18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800" h="181987">
                  <a:moveTo>
                    <a:pt x="167543" y="0"/>
                  </a:moveTo>
                  <a:cubicBezTo>
                    <a:pt x="173156" y="36"/>
                    <a:pt x="172004" y="5181"/>
                    <a:pt x="172616" y="7879"/>
                  </a:cubicBezTo>
                  <a:cubicBezTo>
                    <a:pt x="177509" y="29537"/>
                    <a:pt x="181790" y="51303"/>
                    <a:pt x="186431" y="73033"/>
                  </a:cubicBezTo>
                  <a:cubicBezTo>
                    <a:pt x="187582" y="78393"/>
                    <a:pt x="186071" y="81559"/>
                    <a:pt x="181538" y="85049"/>
                  </a:cubicBezTo>
                  <a:cubicBezTo>
                    <a:pt x="161032" y="100806"/>
                    <a:pt x="140417" y="116492"/>
                    <a:pt x="121457" y="134121"/>
                  </a:cubicBezTo>
                  <a:cubicBezTo>
                    <a:pt x="116960" y="138294"/>
                    <a:pt x="112643" y="142719"/>
                    <a:pt x="108650" y="147360"/>
                  </a:cubicBezTo>
                  <a:cubicBezTo>
                    <a:pt x="98900" y="158801"/>
                    <a:pt x="98612" y="164413"/>
                    <a:pt x="106635" y="176501"/>
                  </a:cubicBezTo>
                  <a:cubicBezTo>
                    <a:pt x="59901" y="188122"/>
                    <a:pt x="41841" y="182078"/>
                    <a:pt x="17916" y="150706"/>
                  </a:cubicBezTo>
                  <a:cubicBezTo>
                    <a:pt x="11477" y="142288"/>
                    <a:pt x="5972" y="133150"/>
                    <a:pt x="0" y="124335"/>
                  </a:cubicBezTo>
                  <a:cubicBezTo>
                    <a:pt x="2662" y="91560"/>
                    <a:pt x="3058" y="58606"/>
                    <a:pt x="7519" y="25975"/>
                  </a:cubicBezTo>
                  <a:cubicBezTo>
                    <a:pt x="8059" y="22162"/>
                    <a:pt x="7735" y="18204"/>
                    <a:pt x="7771" y="14319"/>
                  </a:cubicBezTo>
                  <a:cubicBezTo>
                    <a:pt x="7807" y="11333"/>
                    <a:pt x="7699" y="8275"/>
                    <a:pt x="11764" y="7771"/>
                  </a:cubicBezTo>
                  <a:cubicBezTo>
                    <a:pt x="29897" y="18996"/>
                    <a:pt x="49432" y="26263"/>
                    <a:pt x="70083" y="31767"/>
                  </a:cubicBezTo>
                  <a:cubicBezTo>
                    <a:pt x="96453" y="38819"/>
                    <a:pt x="118255" y="28601"/>
                    <a:pt x="140597" y="17700"/>
                  </a:cubicBezTo>
                  <a:cubicBezTo>
                    <a:pt x="147144" y="14498"/>
                    <a:pt x="153944" y="11692"/>
                    <a:pt x="160456" y="8311"/>
                  </a:cubicBezTo>
                  <a:cubicBezTo>
                    <a:pt x="163982" y="6476"/>
                    <a:pt x="167220" y="4533"/>
                    <a:pt x="167543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11F1479-44A6-4A1A-ABEB-0E55016EE48F}"/>
                </a:ext>
              </a:extLst>
            </p:cNvPr>
            <p:cNvSpPr/>
            <p:nvPr/>
          </p:nvSpPr>
          <p:spPr>
            <a:xfrm>
              <a:off x="1588708" y="5472547"/>
              <a:ext cx="122649" cy="275160"/>
            </a:xfrm>
            <a:custGeom>
              <a:avLst/>
              <a:gdLst>
                <a:gd name="connsiteX0" fmla="*/ 64650 w 66710"/>
                <a:gd name="connsiteY0" fmla="*/ 87207 h 149662"/>
                <a:gd name="connsiteX1" fmla="*/ 0 w 66710"/>
                <a:gd name="connsiteY1" fmla="*/ 149663 h 149662"/>
                <a:gd name="connsiteX2" fmla="*/ 11908 w 66710"/>
                <a:gd name="connsiteY2" fmla="*/ 17197 h 149662"/>
                <a:gd name="connsiteX3" fmla="*/ 15830 w 66710"/>
                <a:gd name="connsiteY3" fmla="*/ 15398 h 149662"/>
                <a:gd name="connsiteX4" fmla="*/ 44503 w 66710"/>
                <a:gd name="connsiteY4" fmla="*/ 6116 h 149662"/>
                <a:gd name="connsiteX5" fmla="*/ 62563 w 66710"/>
                <a:gd name="connsiteY5" fmla="*/ 0 h 149662"/>
                <a:gd name="connsiteX6" fmla="*/ 66197 w 66710"/>
                <a:gd name="connsiteY6" fmla="*/ 12736 h 149662"/>
                <a:gd name="connsiteX7" fmla="*/ 64434 w 66710"/>
                <a:gd name="connsiteY7" fmla="*/ 84293 h 149662"/>
                <a:gd name="connsiteX8" fmla="*/ 64650 w 66710"/>
                <a:gd name="connsiteY8" fmla="*/ 87207 h 14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710" h="149662">
                  <a:moveTo>
                    <a:pt x="64650" y="87207"/>
                  </a:moveTo>
                  <a:cubicBezTo>
                    <a:pt x="44683" y="109657"/>
                    <a:pt x="23673" y="131063"/>
                    <a:pt x="0" y="149663"/>
                  </a:cubicBezTo>
                  <a:cubicBezTo>
                    <a:pt x="648" y="124695"/>
                    <a:pt x="5504" y="20219"/>
                    <a:pt x="11908" y="17197"/>
                  </a:cubicBezTo>
                  <a:cubicBezTo>
                    <a:pt x="13096" y="16369"/>
                    <a:pt x="13779" y="14355"/>
                    <a:pt x="15830" y="15398"/>
                  </a:cubicBezTo>
                  <a:cubicBezTo>
                    <a:pt x="26191" y="14822"/>
                    <a:pt x="34861" y="8958"/>
                    <a:pt x="44503" y="6116"/>
                  </a:cubicBezTo>
                  <a:cubicBezTo>
                    <a:pt x="50583" y="4317"/>
                    <a:pt x="56555" y="2051"/>
                    <a:pt x="62563" y="0"/>
                  </a:cubicBezTo>
                  <a:cubicBezTo>
                    <a:pt x="65406" y="3778"/>
                    <a:pt x="66341" y="8419"/>
                    <a:pt x="66197" y="12736"/>
                  </a:cubicBezTo>
                  <a:cubicBezTo>
                    <a:pt x="65514" y="36588"/>
                    <a:pt x="68715" y="60549"/>
                    <a:pt x="64434" y="84293"/>
                  </a:cubicBezTo>
                  <a:cubicBezTo>
                    <a:pt x="64362" y="85265"/>
                    <a:pt x="64614" y="86272"/>
                    <a:pt x="64650" y="87207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87AD47C-7D1E-42E2-B36B-0C8ABECF125A}"/>
                </a:ext>
              </a:extLst>
            </p:cNvPr>
            <p:cNvSpPr/>
            <p:nvPr/>
          </p:nvSpPr>
          <p:spPr>
            <a:xfrm>
              <a:off x="1610668" y="4731659"/>
              <a:ext cx="193340" cy="772569"/>
            </a:xfrm>
            <a:custGeom>
              <a:avLst/>
              <a:gdLst>
                <a:gd name="connsiteX0" fmla="*/ 3921 w 105159"/>
                <a:gd name="connsiteY0" fmla="*/ 418409 h 420207"/>
                <a:gd name="connsiteX1" fmla="*/ 0 w 105159"/>
                <a:gd name="connsiteY1" fmla="*/ 420207 h 420207"/>
                <a:gd name="connsiteX2" fmla="*/ 105160 w 105159"/>
                <a:gd name="connsiteY2" fmla="*/ 0 h 420207"/>
                <a:gd name="connsiteX3" fmla="*/ 94511 w 105159"/>
                <a:gd name="connsiteY3" fmla="*/ 34790 h 420207"/>
                <a:gd name="connsiteX4" fmla="*/ 60729 w 105159"/>
                <a:gd name="connsiteY4" fmla="*/ 147037 h 420207"/>
                <a:gd name="connsiteX5" fmla="*/ 34789 w 105159"/>
                <a:gd name="connsiteY5" fmla="*/ 267019 h 420207"/>
                <a:gd name="connsiteX6" fmla="*/ 7699 w 105159"/>
                <a:gd name="connsiteY6" fmla="*/ 399521 h 420207"/>
                <a:gd name="connsiteX7" fmla="*/ 3921 w 105159"/>
                <a:gd name="connsiteY7" fmla="*/ 418409 h 42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159" h="420207">
                  <a:moveTo>
                    <a:pt x="3921" y="418409"/>
                  </a:moveTo>
                  <a:cubicBezTo>
                    <a:pt x="2626" y="419020"/>
                    <a:pt x="1295" y="419632"/>
                    <a:pt x="0" y="420207"/>
                  </a:cubicBezTo>
                  <a:cubicBezTo>
                    <a:pt x="13347" y="279575"/>
                    <a:pt x="69759" y="52130"/>
                    <a:pt x="105160" y="0"/>
                  </a:cubicBezTo>
                  <a:cubicBezTo>
                    <a:pt x="101634" y="11621"/>
                    <a:pt x="98288" y="23277"/>
                    <a:pt x="94511" y="34790"/>
                  </a:cubicBezTo>
                  <a:cubicBezTo>
                    <a:pt x="82351" y="71918"/>
                    <a:pt x="69651" y="108937"/>
                    <a:pt x="60729" y="147037"/>
                  </a:cubicBezTo>
                  <a:cubicBezTo>
                    <a:pt x="51411" y="186863"/>
                    <a:pt x="43172" y="226977"/>
                    <a:pt x="34789" y="267019"/>
                  </a:cubicBezTo>
                  <a:cubicBezTo>
                    <a:pt x="25579" y="311126"/>
                    <a:pt x="16729" y="355341"/>
                    <a:pt x="7699" y="399521"/>
                  </a:cubicBezTo>
                  <a:cubicBezTo>
                    <a:pt x="6440" y="405817"/>
                    <a:pt x="3166" y="411681"/>
                    <a:pt x="3921" y="418409"/>
                  </a:cubicBezTo>
                  <a:close/>
                </a:path>
              </a:pathLst>
            </a:custGeom>
            <a:solidFill>
              <a:srgbClr val="D6B384"/>
            </a:solidFill>
            <a:ln w="3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6541D1-1E98-4418-B3E3-8369914745D3}"/>
                </a:ext>
              </a:extLst>
            </p:cNvPr>
            <p:cNvSpPr/>
            <p:nvPr/>
          </p:nvSpPr>
          <p:spPr>
            <a:xfrm>
              <a:off x="1526333" y="1191927"/>
              <a:ext cx="199359" cy="184380"/>
            </a:xfrm>
            <a:custGeom>
              <a:avLst/>
              <a:gdLst>
                <a:gd name="connsiteX0" fmla="*/ 108434 w 108433"/>
                <a:gd name="connsiteY0" fmla="*/ 96561 h 100286"/>
                <a:gd name="connsiteX1" fmla="*/ 38171 w 108433"/>
                <a:gd name="connsiteY1" fmla="*/ 99655 h 100286"/>
                <a:gd name="connsiteX2" fmla="*/ 33314 w 108433"/>
                <a:gd name="connsiteY2" fmla="*/ 99727 h 100286"/>
                <a:gd name="connsiteX3" fmla="*/ 13707 w 108433"/>
                <a:gd name="connsiteY3" fmla="*/ 85265 h 100286"/>
                <a:gd name="connsiteX4" fmla="*/ 0 w 108433"/>
                <a:gd name="connsiteY4" fmla="*/ 0 h 100286"/>
                <a:gd name="connsiteX5" fmla="*/ 108434 w 108433"/>
                <a:gd name="connsiteY5" fmla="*/ 96561 h 10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433" h="100286">
                  <a:moveTo>
                    <a:pt x="108434" y="96561"/>
                  </a:moveTo>
                  <a:cubicBezTo>
                    <a:pt x="84617" y="96310"/>
                    <a:pt x="61484" y="100915"/>
                    <a:pt x="38171" y="99655"/>
                  </a:cubicBezTo>
                  <a:cubicBezTo>
                    <a:pt x="36552" y="99583"/>
                    <a:pt x="34933" y="99619"/>
                    <a:pt x="33314" y="99727"/>
                  </a:cubicBezTo>
                  <a:cubicBezTo>
                    <a:pt x="16981" y="101094"/>
                    <a:pt x="16621" y="101166"/>
                    <a:pt x="13707" y="85265"/>
                  </a:cubicBezTo>
                  <a:cubicBezTo>
                    <a:pt x="8562" y="57167"/>
                    <a:pt x="3957" y="28925"/>
                    <a:pt x="0" y="0"/>
                  </a:cubicBezTo>
                  <a:cubicBezTo>
                    <a:pt x="24896" y="44899"/>
                    <a:pt x="60980" y="76846"/>
                    <a:pt x="108434" y="96561"/>
                  </a:cubicBezTo>
                  <a:close/>
                </a:path>
              </a:pathLst>
            </a:custGeom>
            <a:solidFill>
              <a:srgbClr val="D1B085"/>
            </a:solidFill>
            <a:ln w="3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8AEF7B7-6D72-4CF1-BFFC-5F3910300E4D}"/>
                </a:ext>
              </a:extLst>
            </p:cNvPr>
            <p:cNvSpPr/>
            <p:nvPr/>
          </p:nvSpPr>
          <p:spPr>
            <a:xfrm>
              <a:off x="2337134" y="1729087"/>
              <a:ext cx="139698" cy="139834"/>
            </a:xfrm>
            <a:custGeom>
              <a:avLst/>
              <a:gdLst>
                <a:gd name="connsiteX0" fmla="*/ 75984 w 75983"/>
                <a:gd name="connsiteY0" fmla="*/ 37883 h 76057"/>
                <a:gd name="connsiteX1" fmla="*/ 37812 w 75983"/>
                <a:gd name="connsiteY1" fmla="*/ 76055 h 76057"/>
                <a:gd name="connsiteX2" fmla="*/ 1 w 75983"/>
                <a:gd name="connsiteY2" fmla="*/ 38135 h 76057"/>
                <a:gd name="connsiteX3" fmla="*/ 38172 w 75983"/>
                <a:gd name="connsiteY3" fmla="*/ 0 h 76057"/>
                <a:gd name="connsiteX4" fmla="*/ 75984 w 75983"/>
                <a:gd name="connsiteY4" fmla="*/ 37883 h 76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983" h="76057">
                  <a:moveTo>
                    <a:pt x="75984" y="37883"/>
                  </a:moveTo>
                  <a:cubicBezTo>
                    <a:pt x="75948" y="59182"/>
                    <a:pt x="58823" y="76307"/>
                    <a:pt x="37812" y="76055"/>
                  </a:cubicBezTo>
                  <a:cubicBezTo>
                    <a:pt x="17342" y="75839"/>
                    <a:pt x="109" y="58570"/>
                    <a:pt x="1" y="38135"/>
                  </a:cubicBezTo>
                  <a:cubicBezTo>
                    <a:pt x="-143" y="17017"/>
                    <a:pt x="16910" y="0"/>
                    <a:pt x="38172" y="0"/>
                  </a:cubicBezTo>
                  <a:cubicBezTo>
                    <a:pt x="60262" y="-36"/>
                    <a:pt x="76020" y="15722"/>
                    <a:pt x="75984" y="3788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405FA73-59F4-486A-9E89-770724DC81C8}"/>
              </a:ext>
            </a:extLst>
          </p:cNvPr>
          <p:cNvSpPr txBox="1"/>
          <p:nvPr/>
        </p:nvSpPr>
        <p:spPr>
          <a:xfrm>
            <a:off x="3628036" y="254940"/>
            <a:ext cx="8253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Infographic Style</a:t>
            </a: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987FFDF-0CCD-4A9E-8CDA-F063303606F4}"/>
              </a:ext>
            </a:extLst>
          </p:cNvPr>
          <p:cNvSpPr/>
          <p:nvPr/>
        </p:nvSpPr>
        <p:spPr>
          <a:xfrm>
            <a:off x="5092034" y="5629275"/>
            <a:ext cx="7099966" cy="724247"/>
          </a:xfrm>
          <a:custGeom>
            <a:avLst/>
            <a:gdLst>
              <a:gd name="connsiteX0" fmla="*/ 952500 w 5514975"/>
              <a:gd name="connsiteY0" fmla="*/ 0 h 466725"/>
              <a:gd name="connsiteX1" fmla="*/ 0 w 5514975"/>
              <a:gd name="connsiteY1" fmla="*/ 333375 h 466725"/>
              <a:gd name="connsiteX2" fmla="*/ 819150 w 5514975"/>
              <a:gd name="connsiteY2" fmla="*/ 438150 h 466725"/>
              <a:gd name="connsiteX3" fmla="*/ 5514975 w 5514975"/>
              <a:gd name="connsiteY3" fmla="*/ 466725 h 466725"/>
              <a:gd name="connsiteX4" fmla="*/ 4810125 w 5514975"/>
              <a:gd name="connsiteY4" fmla="*/ 114300 h 466725"/>
              <a:gd name="connsiteX5" fmla="*/ 1628775 w 5514975"/>
              <a:gd name="connsiteY5" fmla="*/ 114300 h 466725"/>
              <a:gd name="connsiteX6" fmla="*/ 1190625 w 5514975"/>
              <a:gd name="connsiteY6" fmla="*/ 114300 h 466725"/>
              <a:gd name="connsiteX7" fmla="*/ 952500 w 5514975"/>
              <a:gd name="connsiteY7" fmla="*/ 0 h 466725"/>
              <a:gd name="connsiteX0" fmla="*/ 952500 w 5514975"/>
              <a:gd name="connsiteY0" fmla="*/ 0 h 466725"/>
              <a:gd name="connsiteX1" fmla="*/ 0 w 5514975"/>
              <a:gd name="connsiteY1" fmla="*/ 333375 h 466725"/>
              <a:gd name="connsiteX2" fmla="*/ 819150 w 5514975"/>
              <a:gd name="connsiteY2" fmla="*/ 438150 h 466725"/>
              <a:gd name="connsiteX3" fmla="*/ 5514975 w 5514975"/>
              <a:gd name="connsiteY3" fmla="*/ 466725 h 466725"/>
              <a:gd name="connsiteX4" fmla="*/ 4810125 w 5514975"/>
              <a:gd name="connsiteY4" fmla="*/ 114300 h 466725"/>
              <a:gd name="connsiteX5" fmla="*/ 1628775 w 5514975"/>
              <a:gd name="connsiteY5" fmla="*/ 114300 h 466725"/>
              <a:gd name="connsiteX6" fmla="*/ 952500 w 5514975"/>
              <a:gd name="connsiteY6" fmla="*/ 0 h 466725"/>
              <a:gd name="connsiteX0" fmla="*/ 952500 w 5514975"/>
              <a:gd name="connsiteY0" fmla="*/ 0 h 466725"/>
              <a:gd name="connsiteX1" fmla="*/ 0 w 5514975"/>
              <a:gd name="connsiteY1" fmla="*/ 333375 h 466725"/>
              <a:gd name="connsiteX2" fmla="*/ 819150 w 5514975"/>
              <a:gd name="connsiteY2" fmla="*/ 438150 h 466725"/>
              <a:gd name="connsiteX3" fmla="*/ 5514975 w 5514975"/>
              <a:gd name="connsiteY3" fmla="*/ 466725 h 466725"/>
              <a:gd name="connsiteX4" fmla="*/ 4810125 w 5514975"/>
              <a:gd name="connsiteY4" fmla="*/ 114300 h 466725"/>
              <a:gd name="connsiteX5" fmla="*/ 1628775 w 5514975"/>
              <a:gd name="connsiteY5" fmla="*/ 114300 h 466725"/>
              <a:gd name="connsiteX6" fmla="*/ 952500 w 5514975"/>
              <a:gd name="connsiteY6" fmla="*/ 0 h 466725"/>
              <a:gd name="connsiteX0" fmla="*/ 952500 w 5514975"/>
              <a:gd name="connsiteY0" fmla="*/ 0 h 466725"/>
              <a:gd name="connsiteX1" fmla="*/ 0 w 5514975"/>
              <a:gd name="connsiteY1" fmla="*/ 333375 h 466725"/>
              <a:gd name="connsiteX2" fmla="*/ 819150 w 5514975"/>
              <a:gd name="connsiteY2" fmla="*/ 438150 h 466725"/>
              <a:gd name="connsiteX3" fmla="*/ 5514975 w 5514975"/>
              <a:gd name="connsiteY3" fmla="*/ 466725 h 466725"/>
              <a:gd name="connsiteX4" fmla="*/ 4810125 w 5514975"/>
              <a:gd name="connsiteY4" fmla="*/ 114300 h 466725"/>
              <a:gd name="connsiteX5" fmla="*/ 1628775 w 5514975"/>
              <a:gd name="connsiteY5" fmla="*/ 114300 h 466725"/>
              <a:gd name="connsiteX6" fmla="*/ 952500 w 5514975"/>
              <a:gd name="connsiteY6" fmla="*/ 0 h 466725"/>
              <a:gd name="connsiteX0" fmla="*/ 876300 w 5514975"/>
              <a:gd name="connsiteY0" fmla="*/ 0 h 438150"/>
              <a:gd name="connsiteX1" fmla="*/ 0 w 5514975"/>
              <a:gd name="connsiteY1" fmla="*/ 304800 h 438150"/>
              <a:gd name="connsiteX2" fmla="*/ 819150 w 5514975"/>
              <a:gd name="connsiteY2" fmla="*/ 409575 h 438150"/>
              <a:gd name="connsiteX3" fmla="*/ 5514975 w 5514975"/>
              <a:gd name="connsiteY3" fmla="*/ 438150 h 438150"/>
              <a:gd name="connsiteX4" fmla="*/ 4810125 w 5514975"/>
              <a:gd name="connsiteY4" fmla="*/ 85725 h 438150"/>
              <a:gd name="connsiteX5" fmla="*/ 1628775 w 5514975"/>
              <a:gd name="connsiteY5" fmla="*/ 85725 h 438150"/>
              <a:gd name="connsiteX6" fmla="*/ 876300 w 5514975"/>
              <a:gd name="connsiteY6" fmla="*/ 0 h 438150"/>
              <a:gd name="connsiteX0" fmla="*/ 876300 w 5514975"/>
              <a:gd name="connsiteY0" fmla="*/ 0 h 438150"/>
              <a:gd name="connsiteX1" fmla="*/ 0 w 5514975"/>
              <a:gd name="connsiteY1" fmla="*/ 304800 h 438150"/>
              <a:gd name="connsiteX2" fmla="*/ 819150 w 5514975"/>
              <a:gd name="connsiteY2" fmla="*/ 409575 h 438150"/>
              <a:gd name="connsiteX3" fmla="*/ 5514975 w 5514975"/>
              <a:gd name="connsiteY3" fmla="*/ 438150 h 438150"/>
              <a:gd name="connsiteX4" fmla="*/ 4810125 w 5514975"/>
              <a:gd name="connsiteY4" fmla="*/ 85725 h 438150"/>
              <a:gd name="connsiteX5" fmla="*/ 1628775 w 5514975"/>
              <a:gd name="connsiteY5" fmla="*/ 85725 h 438150"/>
              <a:gd name="connsiteX6" fmla="*/ 876300 w 5514975"/>
              <a:gd name="connsiteY6" fmla="*/ 0 h 438150"/>
              <a:gd name="connsiteX0" fmla="*/ 876300 w 5514975"/>
              <a:gd name="connsiteY0" fmla="*/ 0 h 438150"/>
              <a:gd name="connsiteX1" fmla="*/ 0 w 5514975"/>
              <a:gd name="connsiteY1" fmla="*/ 304800 h 438150"/>
              <a:gd name="connsiteX2" fmla="*/ 819150 w 5514975"/>
              <a:gd name="connsiteY2" fmla="*/ 409575 h 438150"/>
              <a:gd name="connsiteX3" fmla="*/ 5514975 w 5514975"/>
              <a:gd name="connsiteY3" fmla="*/ 438150 h 438150"/>
              <a:gd name="connsiteX4" fmla="*/ 4810125 w 5514975"/>
              <a:gd name="connsiteY4" fmla="*/ 85725 h 438150"/>
              <a:gd name="connsiteX5" fmla="*/ 1628775 w 5514975"/>
              <a:gd name="connsiteY5" fmla="*/ 85725 h 438150"/>
              <a:gd name="connsiteX6" fmla="*/ 876300 w 5514975"/>
              <a:gd name="connsiteY6" fmla="*/ 0 h 438150"/>
              <a:gd name="connsiteX0" fmla="*/ 876300 w 5514975"/>
              <a:gd name="connsiteY0" fmla="*/ 0 h 438150"/>
              <a:gd name="connsiteX1" fmla="*/ 0 w 5514975"/>
              <a:gd name="connsiteY1" fmla="*/ 304800 h 438150"/>
              <a:gd name="connsiteX2" fmla="*/ 819150 w 5514975"/>
              <a:gd name="connsiteY2" fmla="*/ 409575 h 438150"/>
              <a:gd name="connsiteX3" fmla="*/ 5514975 w 5514975"/>
              <a:gd name="connsiteY3" fmla="*/ 438150 h 438150"/>
              <a:gd name="connsiteX4" fmla="*/ 4810125 w 5514975"/>
              <a:gd name="connsiteY4" fmla="*/ 85725 h 438150"/>
              <a:gd name="connsiteX5" fmla="*/ 1628775 w 5514975"/>
              <a:gd name="connsiteY5" fmla="*/ 85725 h 438150"/>
              <a:gd name="connsiteX6" fmla="*/ 876300 w 5514975"/>
              <a:gd name="connsiteY6" fmla="*/ 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4975" h="438150">
                <a:moveTo>
                  <a:pt x="876300" y="0"/>
                </a:moveTo>
                <a:lnTo>
                  <a:pt x="0" y="304800"/>
                </a:lnTo>
                <a:cubicBezTo>
                  <a:pt x="311150" y="377825"/>
                  <a:pt x="527050" y="403225"/>
                  <a:pt x="819150" y="409575"/>
                </a:cubicBezTo>
                <a:lnTo>
                  <a:pt x="5514975" y="438150"/>
                </a:lnTo>
                <a:lnTo>
                  <a:pt x="4810125" y="85725"/>
                </a:lnTo>
                <a:lnTo>
                  <a:pt x="1628775" y="85725"/>
                </a:lnTo>
                <a:cubicBezTo>
                  <a:pt x="1336675" y="85725"/>
                  <a:pt x="1139825" y="76200"/>
                  <a:pt x="8763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90952B3-C14B-4CDA-B011-8F5906F94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443900" y="1695450"/>
            <a:ext cx="5032525" cy="4524375"/>
          </a:xfrm>
          <a:prstGeom prst="rect">
            <a:avLst/>
          </a:prstGeom>
        </p:spPr>
      </p:pic>
      <p:sp>
        <p:nvSpPr>
          <p:cNvPr id="7" name="Rounded Rectangle 13">
            <a:extLst>
              <a:ext uri="{FF2B5EF4-FFF2-40B4-BE49-F238E27FC236}">
                <a16:creationId xmlns:a16="http://schemas.microsoft.com/office/drawing/2014/main" id="{29FB8F62-4F1D-4A00-A2E5-AC52160E85B5}"/>
              </a:ext>
            </a:extLst>
          </p:cNvPr>
          <p:cNvSpPr/>
          <p:nvPr/>
        </p:nvSpPr>
        <p:spPr>
          <a:xfrm>
            <a:off x="814553" y="3566650"/>
            <a:ext cx="4134025" cy="1196520"/>
          </a:xfrm>
          <a:prstGeom prst="roundRect">
            <a:avLst>
              <a:gd name="adj" fmla="val 12448"/>
            </a:avLst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03C33CC7-D365-4433-BE2B-B040A8A1F646}"/>
              </a:ext>
            </a:extLst>
          </p:cNvPr>
          <p:cNvSpPr/>
          <p:nvPr/>
        </p:nvSpPr>
        <p:spPr>
          <a:xfrm>
            <a:off x="814553" y="4944271"/>
            <a:ext cx="4134025" cy="1196520"/>
          </a:xfrm>
          <a:prstGeom prst="roundRect">
            <a:avLst>
              <a:gd name="adj" fmla="val 12448"/>
            </a:avLst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FF72AD-5F7B-4DC1-97E4-DF2F7DF7FE1F}"/>
              </a:ext>
            </a:extLst>
          </p:cNvPr>
          <p:cNvSpPr txBox="1"/>
          <p:nvPr/>
        </p:nvSpPr>
        <p:spPr>
          <a:xfrm>
            <a:off x="958009" y="4181708"/>
            <a:ext cx="3847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BC721B-D27B-4BB1-9DC1-C20209683021}"/>
              </a:ext>
            </a:extLst>
          </p:cNvPr>
          <p:cNvSpPr txBox="1"/>
          <p:nvPr/>
        </p:nvSpPr>
        <p:spPr>
          <a:xfrm>
            <a:off x="958009" y="5603992"/>
            <a:ext cx="3847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355343-B1AE-4E8E-9126-046F7599DCCB}"/>
              </a:ext>
            </a:extLst>
          </p:cNvPr>
          <p:cNvSpPr txBox="1"/>
          <p:nvPr/>
        </p:nvSpPr>
        <p:spPr>
          <a:xfrm>
            <a:off x="814553" y="2434915"/>
            <a:ext cx="47691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10E59C-2285-4547-AA88-3D9954F308D5}"/>
              </a:ext>
            </a:extLst>
          </p:cNvPr>
          <p:cNvSpPr txBox="1"/>
          <p:nvPr/>
        </p:nvSpPr>
        <p:spPr>
          <a:xfrm>
            <a:off x="2529244" y="357047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30%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6664C7-0237-4EEF-A894-8B19CC04EF2C}"/>
              </a:ext>
            </a:extLst>
          </p:cNvPr>
          <p:cNvSpPr txBox="1"/>
          <p:nvPr/>
        </p:nvSpPr>
        <p:spPr>
          <a:xfrm>
            <a:off x="2529244" y="492939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30%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Round Same Side Corner Rectangle 8">
            <a:extLst>
              <a:ext uri="{FF2B5EF4-FFF2-40B4-BE49-F238E27FC236}">
                <a16:creationId xmlns:a16="http://schemas.microsoft.com/office/drawing/2014/main" id="{C11685C2-1875-4B44-9A28-7153667C2BAF}"/>
              </a:ext>
            </a:extLst>
          </p:cNvPr>
          <p:cNvSpPr>
            <a:spLocks noChangeAspect="1"/>
          </p:cNvSpPr>
          <p:nvPr/>
        </p:nvSpPr>
        <p:spPr>
          <a:xfrm>
            <a:off x="2170627" y="5064687"/>
            <a:ext cx="173594" cy="45720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Round Same Side Corner Rectangle 20">
            <a:extLst>
              <a:ext uri="{FF2B5EF4-FFF2-40B4-BE49-F238E27FC236}">
                <a16:creationId xmlns:a16="http://schemas.microsoft.com/office/drawing/2014/main" id="{03CE297F-38AD-4325-ADF2-7F53EAE2EF4D}"/>
              </a:ext>
            </a:extLst>
          </p:cNvPr>
          <p:cNvSpPr>
            <a:spLocks noChangeAspect="1"/>
          </p:cNvSpPr>
          <p:nvPr/>
        </p:nvSpPr>
        <p:spPr>
          <a:xfrm rot="10800000">
            <a:off x="2125891" y="3700707"/>
            <a:ext cx="214326" cy="457200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C2746B-443E-4756-9443-0EA6A5E1FA76}"/>
              </a:ext>
            </a:extLst>
          </p:cNvPr>
          <p:cNvSpPr txBox="1"/>
          <p:nvPr/>
        </p:nvSpPr>
        <p:spPr>
          <a:xfrm>
            <a:off x="814553" y="1487846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PowerPoint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E2BE626-23C5-4857-A4A6-F1EF29448431}"/>
              </a:ext>
            </a:extLst>
          </p:cNvPr>
          <p:cNvSpPr txBox="1"/>
          <p:nvPr/>
        </p:nvSpPr>
        <p:spPr>
          <a:xfrm>
            <a:off x="595901" y="2672387"/>
            <a:ext cx="3785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F51EDB-358E-49E4-810F-4DFC1138D649}"/>
              </a:ext>
            </a:extLst>
          </p:cNvPr>
          <p:cNvSpPr txBox="1"/>
          <p:nvPr/>
        </p:nvSpPr>
        <p:spPr>
          <a:xfrm>
            <a:off x="595901" y="4122399"/>
            <a:ext cx="28236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73E2779-7435-414B-BDC9-14FB92D3421E}"/>
              </a:ext>
            </a:extLst>
          </p:cNvPr>
          <p:cNvSpPr txBox="1">
            <a:spLocks/>
          </p:cNvSpPr>
          <p:nvPr/>
        </p:nvSpPr>
        <p:spPr>
          <a:xfrm>
            <a:off x="1373342" y="424702"/>
            <a:ext cx="4092399" cy="1981794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Portfolio </a:t>
            </a: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</a:t>
            </a:r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Designed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B5F53C-D39B-4A90-AB10-FD3D011F61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33475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3283B67-D2C9-4BE2-9A04-99379345C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1221" y="1743075"/>
            <a:ext cx="3608109" cy="4591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5E8A25-99A4-4617-91D0-7BBC0DBA7122}"/>
              </a:ext>
            </a:extLst>
          </p:cNvPr>
          <p:cNvSpPr txBox="1"/>
          <p:nvPr/>
        </p:nvSpPr>
        <p:spPr>
          <a:xfrm>
            <a:off x="8227061" y="3805569"/>
            <a:ext cx="26360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 a modern PowerPoint  Presentation that is beautifully designed. Get a modern PowerPoint  Presentation that is beautifully designed.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54B714-C4F2-40CB-B744-4AC997213F71}"/>
              </a:ext>
            </a:extLst>
          </p:cNvPr>
          <p:cNvSpPr/>
          <p:nvPr/>
        </p:nvSpPr>
        <p:spPr>
          <a:xfrm>
            <a:off x="7716828" y="3801014"/>
            <a:ext cx="542750" cy="50574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9F9BBD-C4D9-41CE-89C4-1F40C9234958}"/>
              </a:ext>
            </a:extLst>
          </p:cNvPr>
          <p:cNvSpPr/>
          <p:nvPr/>
        </p:nvSpPr>
        <p:spPr>
          <a:xfrm>
            <a:off x="3432248" y="4716854"/>
            <a:ext cx="542750" cy="50574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0C3467-A4D3-4488-A9A8-6F1BE54C7982}"/>
              </a:ext>
            </a:extLst>
          </p:cNvPr>
          <p:cNvSpPr txBox="1"/>
          <p:nvPr/>
        </p:nvSpPr>
        <p:spPr>
          <a:xfrm>
            <a:off x="8735606" y="2053570"/>
            <a:ext cx="26360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 a modern PowerPoint  Presentation that is beautifully designed. Get a modern PowerPoint  Presentation that is beautifully designed.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F15C242-0D50-4131-AAF8-399A29429854}"/>
              </a:ext>
            </a:extLst>
          </p:cNvPr>
          <p:cNvSpPr/>
          <p:nvPr/>
        </p:nvSpPr>
        <p:spPr>
          <a:xfrm>
            <a:off x="8225373" y="2049015"/>
            <a:ext cx="542750" cy="50574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91457F-150A-425C-B81F-72C15A12CD8F}"/>
              </a:ext>
            </a:extLst>
          </p:cNvPr>
          <p:cNvSpPr/>
          <p:nvPr/>
        </p:nvSpPr>
        <p:spPr>
          <a:xfrm>
            <a:off x="3880271" y="2024017"/>
            <a:ext cx="542750" cy="5057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cxnSp>
        <p:nvCxnSpPr>
          <p:cNvPr id="10" name="Elbow Connector 21">
            <a:extLst>
              <a:ext uri="{FF2B5EF4-FFF2-40B4-BE49-F238E27FC236}">
                <a16:creationId xmlns:a16="http://schemas.microsoft.com/office/drawing/2014/main" id="{0AC507C2-E726-41F6-B957-C5CB74E1FF5F}"/>
              </a:ext>
            </a:extLst>
          </p:cNvPr>
          <p:cNvCxnSpPr>
            <a:cxnSpLocks/>
          </p:cNvCxnSpPr>
          <p:nvPr/>
        </p:nvCxnSpPr>
        <p:spPr>
          <a:xfrm flipV="1">
            <a:off x="5924550" y="2301887"/>
            <a:ext cx="2379006" cy="682247"/>
          </a:xfrm>
          <a:prstGeom prst="bentConnector3">
            <a:avLst/>
          </a:prstGeom>
          <a:ln w="222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38">
            <a:extLst>
              <a:ext uri="{FF2B5EF4-FFF2-40B4-BE49-F238E27FC236}">
                <a16:creationId xmlns:a16="http://schemas.microsoft.com/office/drawing/2014/main" id="{6470754F-9D06-41D7-A3FE-D9CD2C487431}"/>
              </a:ext>
            </a:extLst>
          </p:cNvPr>
          <p:cNvCxnSpPr>
            <a:cxnSpLocks/>
          </p:cNvCxnSpPr>
          <p:nvPr/>
        </p:nvCxnSpPr>
        <p:spPr>
          <a:xfrm>
            <a:off x="5924550" y="4038600"/>
            <a:ext cx="2063653" cy="195306"/>
          </a:xfrm>
          <a:prstGeom prst="bentConnector4">
            <a:avLst>
              <a:gd name="adj1" fmla="val 45319"/>
              <a:gd name="adj2" fmla="val 217047"/>
            </a:avLst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BE24C9-C643-49F4-8122-F6BEF06F9475}"/>
              </a:ext>
            </a:extLst>
          </p:cNvPr>
          <p:cNvSpPr txBox="1"/>
          <p:nvPr/>
        </p:nvSpPr>
        <p:spPr>
          <a:xfrm>
            <a:off x="875488" y="4739019"/>
            <a:ext cx="26346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 a modern PowerPoint  Presentation that is beautifully designed. Get a modern PowerPoint  Presentation that is beautifully designed.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Elbow Connector 42">
            <a:extLst>
              <a:ext uri="{FF2B5EF4-FFF2-40B4-BE49-F238E27FC236}">
                <a16:creationId xmlns:a16="http://schemas.microsoft.com/office/drawing/2014/main" id="{B9DF4870-E745-4EE2-8F27-5A7F61BED1E4}"/>
              </a:ext>
            </a:extLst>
          </p:cNvPr>
          <p:cNvCxnSpPr>
            <a:cxnSpLocks/>
          </p:cNvCxnSpPr>
          <p:nvPr/>
        </p:nvCxnSpPr>
        <p:spPr>
          <a:xfrm rot="10800000">
            <a:off x="4151646" y="2096869"/>
            <a:ext cx="1410954" cy="464532"/>
          </a:xfrm>
          <a:prstGeom prst="bentConnector4">
            <a:avLst>
              <a:gd name="adj1" fmla="val 43154"/>
              <a:gd name="adj2" fmla="val 149211"/>
            </a:avLst>
          </a:prstGeom>
          <a:ln w="222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47">
            <a:extLst>
              <a:ext uri="{FF2B5EF4-FFF2-40B4-BE49-F238E27FC236}">
                <a16:creationId xmlns:a16="http://schemas.microsoft.com/office/drawing/2014/main" id="{9E5CD24C-20C2-48C0-A300-D647B56124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03624" y="3805568"/>
            <a:ext cx="1325577" cy="984137"/>
          </a:xfrm>
          <a:prstGeom prst="bentConnector2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F7A199-78CA-473C-9DA1-4E76C62C20F0}"/>
              </a:ext>
            </a:extLst>
          </p:cNvPr>
          <p:cNvSpPr txBox="1"/>
          <p:nvPr/>
        </p:nvSpPr>
        <p:spPr>
          <a:xfrm>
            <a:off x="1295946" y="2053570"/>
            <a:ext cx="26360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 a modern PowerPoint  Presentation that is beautifully designed. Get a modern PowerPoint  Presentation that is beautifully designed.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2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D23F"/>
      </a:accent1>
      <a:accent2>
        <a:srgbClr val="F79465"/>
      </a:accent2>
      <a:accent3>
        <a:srgbClr val="ED3B55"/>
      </a:accent3>
      <a:accent4>
        <a:srgbClr val="54CBA0"/>
      </a:accent4>
      <a:accent5>
        <a:srgbClr val="78AAE1"/>
      </a:accent5>
      <a:accent6>
        <a:srgbClr val="77DBE1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D23F"/>
      </a:accent1>
      <a:accent2>
        <a:srgbClr val="F79465"/>
      </a:accent2>
      <a:accent3>
        <a:srgbClr val="ED3B55"/>
      </a:accent3>
      <a:accent4>
        <a:srgbClr val="54CBA0"/>
      </a:accent4>
      <a:accent5>
        <a:srgbClr val="78AAE1"/>
      </a:accent5>
      <a:accent6>
        <a:srgbClr val="77DBE1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2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D23F"/>
      </a:accent1>
      <a:accent2>
        <a:srgbClr val="F79465"/>
      </a:accent2>
      <a:accent3>
        <a:srgbClr val="ED3B55"/>
      </a:accent3>
      <a:accent4>
        <a:srgbClr val="54CBA0"/>
      </a:accent4>
      <a:accent5>
        <a:srgbClr val="78AAE1"/>
      </a:accent5>
      <a:accent6>
        <a:srgbClr val="77DBE1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3519</TotalTime>
  <Words>4491</Words>
  <Application>Microsoft Office PowerPoint</Application>
  <PresentationFormat>Widescreen</PresentationFormat>
  <Paragraphs>547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Portfolio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 </cp:lastModifiedBy>
  <cp:revision>80</cp:revision>
  <dcterms:created xsi:type="dcterms:W3CDTF">2020-01-20T05:08:25Z</dcterms:created>
  <dcterms:modified xsi:type="dcterms:W3CDTF">2020-12-23T04:39:46Z</dcterms:modified>
</cp:coreProperties>
</file>