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52"/>
  </p:handoutMasterIdLst>
  <p:sldIdLst>
    <p:sldId id="321" r:id="rId4"/>
    <p:sldId id="271" r:id="rId5"/>
    <p:sldId id="274" r:id="rId6"/>
    <p:sldId id="278" r:id="rId7"/>
    <p:sldId id="277" r:id="rId8"/>
    <p:sldId id="279" r:id="rId9"/>
    <p:sldId id="284" r:id="rId10"/>
    <p:sldId id="282" r:id="rId11"/>
    <p:sldId id="281" r:id="rId12"/>
    <p:sldId id="283" r:id="rId13"/>
    <p:sldId id="317" r:id="rId14"/>
    <p:sldId id="285" r:id="rId15"/>
    <p:sldId id="288" r:id="rId16"/>
    <p:sldId id="287" r:id="rId17"/>
    <p:sldId id="291" r:id="rId18"/>
    <p:sldId id="289" r:id="rId19"/>
    <p:sldId id="290" r:id="rId20"/>
    <p:sldId id="286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18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5" r:id="rId44"/>
    <p:sldId id="314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566" y="108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829651487577931"/>
          <c:y val="9.0357374086643474E-2"/>
          <c:w val="0.75170348512422069"/>
          <c:h val="0.8343448141744869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30</c:v>
                </c:pt>
                <c:pt idx="3">
                  <c:v>40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4E-4765-9874-91AD97D40B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</c:v>
                </c:pt>
                <c:pt idx="1">
                  <c:v>40</c:v>
                </c:pt>
                <c:pt idx="2">
                  <c:v>70</c:v>
                </c:pt>
                <c:pt idx="3">
                  <c:v>60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4E-4765-9874-91AD97D40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69896576"/>
        <c:axId val="169898368"/>
      </c:barChart>
      <c:catAx>
        <c:axId val="1698965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69898368"/>
        <c:crosses val="autoZero"/>
        <c:auto val="1"/>
        <c:lblAlgn val="ctr"/>
        <c:lblOffset val="100"/>
        <c:noMultiLvlLbl val="0"/>
      </c:catAx>
      <c:valAx>
        <c:axId val="16989836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9896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A7AC-40E1-BB28-497B0B956B73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AC-40E1-BB28-497B0B956B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A7AC-40E1-BB28-497B0B956B73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AC-40E1-BB28-497B0B956B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7-A7AC-40E1-BB28-497B0B956B73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AC-40E1-BB28-497B0B956B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623337128"/>
        <c:axId val="623337520"/>
      </c:barChart>
      <c:catAx>
        <c:axId val="62333712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623337520"/>
        <c:crosses val="autoZero"/>
        <c:auto val="1"/>
        <c:lblAlgn val="ctr"/>
        <c:lblOffset val="100"/>
        <c:noMultiLvlLbl val="0"/>
      </c:catAx>
      <c:valAx>
        <c:axId val="6233375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23337128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B9-401A-BE2E-1EAE9CAE0B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7EB9-401A-BE2E-1EAE9CAE0BB3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EB9-401A-BE2E-1EAE9CAE0B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7EB9-401A-BE2E-1EAE9CAE0BB3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EB9-401A-BE2E-1EAE9CAE0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623337912"/>
        <c:axId val="623338304"/>
      </c:barChart>
      <c:catAx>
        <c:axId val="623337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623338304"/>
        <c:crosses val="autoZero"/>
        <c:auto val="1"/>
        <c:lblAlgn val="ctr"/>
        <c:lblOffset val="100"/>
        <c:noMultiLvlLbl val="0"/>
      </c:catAx>
      <c:valAx>
        <c:axId val="6233383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23337912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20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A-4F9F-9468-ADD4680EB2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FA-4F9F-9468-ADD4680EB2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15</c:v>
                </c:pt>
                <c:pt idx="2">
                  <c:v>30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FA-4F9F-9468-ADD4680EB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1541376"/>
        <c:axId val="251542912"/>
      </c:barChart>
      <c:catAx>
        <c:axId val="2515413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51542912"/>
        <c:crosses val="autoZero"/>
        <c:auto val="1"/>
        <c:lblAlgn val="ctr"/>
        <c:lblOffset val="100"/>
        <c:noMultiLvlLbl val="0"/>
      </c:catAx>
      <c:valAx>
        <c:axId val="2515429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51541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20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ED-4D34-9F2D-692626BEC5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ED-4D34-9F2D-692626BEC5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15</c:v>
                </c:pt>
                <c:pt idx="2">
                  <c:v>30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ED-4D34-9F2D-692626BEC5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1541376"/>
        <c:axId val="251542912"/>
      </c:barChart>
      <c:catAx>
        <c:axId val="2515413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51542912"/>
        <c:crosses val="autoZero"/>
        <c:auto val="1"/>
        <c:lblAlgn val="ctr"/>
        <c:lblOffset val="100"/>
        <c:noMultiLvlLbl val="0"/>
      </c:catAx>
      <c:valAx>
        <c:axId val="2515429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251541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E45-4BF3-A934-29A12CC33040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E45-4BF3-A934-29A12CC33040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45-4BF3-A934-29A12CC330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900-4E41-9CDB-B11133A13E0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900-4E41-9CDB-B11133A13E0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00-4E41-9CDB-B11133A13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DEAE-4575-B00F-17F6FEA758FF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EAE-4575-B00F-17F6FEA758F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AE-4575-B00F-17F6FEA75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4F0-4B83-9C50-670F728605D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4F0-4B83-9C50-670F728605D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F0-4B83-9C50-670F72860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56DD12-B193-4E22-ACE2-8FBE58C3DA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18225-0816-4989-AD5D-92146C245E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17CC4-E4B0-476F-8A32-272964BBE1E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BFFFD-D99A-4FF4-BAB5-3E93E4844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0F671-3F79-4C58-AE82-DEA7D9A93C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16394-84F9-4AFC-9B88-FF24F7D6C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7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2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305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46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362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08EA9A-09A1-472B-8171-560F07E9BE10}"/>
              </a:ext>
            </a:extLst>
          </p:cNvPr>
          <p:cNvSpPr/>
          <p:nvPr userDrawn="1"/>
        </p:nvSpPr>
        <p:spPr>
          <a:xfrm>
            <a:off x="7156174" y="1655064"/>
            <a:ext cx="5035826" cy="3547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C633C0B-F6B0-4E3B-B4EF-EFCDFDB90B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44908" y="320600"/>
            <a:ext cx="7559781" cy="6398252"/>
          </a:xfrm>
          <a:custGeom>
            <a:avLst/>
            <a:gdLst>
              <a:gd name="connsiteX0" fmla="*/ 984637 w 7559781"/>
              <a:gd name="connsiteY0" fmla="*/ 4087029 h 6398252"/>
              <a:gd name="connsiteX1" fmla="*/ 939567 w 7559781"/>
              <a:gd name="connsiteY1" fmla="*/ 4114985 h 6398252"/>
              <a:gd name="connsiteX2" fmla="*/ 926941 w 7559781"/>
              <a:gd name="connsiteY2" fmla="*/ 4126468 h 6398252"/>
              <a:gd name="connsiteX3" fmla="*/ 895393 w 7559781"/>
              <a:gd name="connsiteY3" fmla="*/ 4169019 h 6398252"/>
              <a:gd name="connsiteX4" fmla="*/ 894052 w 7559781"/>
              <a:gd name="connsiteY4" fmla="*/ 4231736 h 6398252"/>
              <a:gd name="connsiteX5" fmla="*/ 934996 w 7559781"/>
              <a:gd name="connsiteY5" fmla="*/ 4309205 h 6398252"/>
              <a:gd name="connsiteX6" fmla="*/ 971167 w 7559781"/>
              <a:gd name="connsiteY6" fmla="*/ 4295709 h 6398252"/>
              <a:gd name="connsiteX7" fmla="*/ 965136 w 7559781"/>
              <a:gd name="connsiteY7" fmla="*/ 4234307 h 6398252"/>
              <a:gd name="connsiteX8" fmla="*/ 953206 w 7559781"/>
              <a:gd name="connsiteY8" fmla="*/ 4164172 h 6398252"/>
              <a:gd name="connsiteX9" fmla="*/ 963984 w 7559781"/>
              <a:gd name="connsiteY9" fmla="*/ 4160625 h 6398252"/>
              <a:gd name="connsiteX10" fmla="*/ 979502 w 7559781"/>
              <a:gd name="connsiteY10" fmla="*/ 4180682 h 6398252"/>
              <a:gd name="connsiteX11" fmla="*/ 987857 w 7559781"/>
              <a:gd name="connsiteY11" fmla="*/ 4310126 h 6398252"/>
              <a:gd name="connsiteX12" fmla="*/ 1007301 w 7559781"/>
              <a:gd name="connsiteY12" fmla="*/ 4391963 h 6398252"/>
              <a:gd name="connsiteX13" fmla="*/ 1106349 w 7559781"/>
              <a:gd name="connsiteY13" fmla="*/ 4313499 h 6398252"/>
              <a:gd name="connsiteX14" fmla="*/ 1136851 w 7559781"/>
              <a:gd name="connsiteY14" fmla="*/ 4231473 h 6398252"/>
              <a:gd name="connsiteX15" fmla="*/ 1123647 w 7559781"/>
              <a:gd name="connsiteY15" fmla="*/ 4181666 h 6398252"/>
              <a:gd name="connsiteX16" fmla="*/ 1003989 w 7559781"/>
              <a:gd name="connsiteY16" fmla="*/ 4095379 h 6398252"/>
              <a:gd name="connsiteX17" fmla="*/ 984637 w 7559781"/>
              <a:gd name="connsiteY17" fmla="*/ 4087029 h 6398252"/>
              <a:gd name="connsiteX18" fmla="*/ 1712659 w 7559781"/>
              <a:gd name="connsiteY18" fmla="*/ 3790465 h 6398252"/>
              <a:gd name="connsiteX19" fmla="*/ 1659342 w 7559781"/>
              <a:gd name="connsiteY19" fmla="*/ 3830507 h 6398252"/>
              <a:gd name="connsiteX20" fmla="*/ 1650167 w 7559781"/>
              <a:gd name="connsiteY20" fmla="*/ 3827792 h 6398252"/>
              <a:gd name="connsiteX21" fmla="*/ 1603705 w 7559781"/>
              <a:gd name="connsiteY21" fmla="*/ 3978939 h 6398252"/>
              <a:gd name="connsiteX22" fmla="*/ 1572955 w 7559781"/>
              <a:gd name="connsiteY22" fmla="*/ 4200087 h 6398252"/>
              <a:gd name="connsiteX23" fmla="*/ 1573541 w 7559781"/>
              <a:gd name="connsiteY23" fmla="*/ 4221716 h 6398252"/>
              <a:gd name="connsiteX24" fmla="*/ 1614564 w 7559781"/>
              <a:gd name="connsiteY24" fmla="*/ 4589825 h 6398252"/>
              <a:gd name="connsiteX25" fmla="*/ 1638516 w 7559781"/>
              <a:gd name="connsiteY25" fmla="*/ 4706174 h 6398252"/>
              <a:gd name="connsiteX26" fmla="*/ 1698626 w 7559781"/>
              <a:gd name="connsiteY26" fmla="*/ 4750896 h 6398252"/>
              <a:gd name="connsiteX27" fmla="*/ 1739458 w 7559781"/>
              <a:gd name="connsiteY27" fmla="*/ 4794160 h 6398252"/>
              <a:gd name="connsiteX28" fmla="*/ 1735974 w 7559781"/>
              <a:gd name="connsiteY28" fmla="*/ 4966998 h 6398252"/>
              <a:gd name="connsiteX29" fmla="*/ 1816297 w 7559781"/>
              <a:gd name="connsiteY29" fmla="*/ 5067345 h 6398252"/>
              <a:gd name="connsiteX30" fmla="*/ 2491237 w 7559781"/>
              <a:gd name="connsiteY30" fmla="*/ 5270011 h 6398252"/>
              <a:gd name="connsiteX31" fmla="*/ 2680829 w 7559781"/>
              <a:gd name="connsiteY31" fmla="*/ 5334082 h 6398252"/>
              <a:gd name="connsiteX32" fmla="*/ 2721796 w 7559781"/>
              <a:gd name="connsiteY32" fmla="*/ 5292568 h 6398252"/>
              <a:gd name="connsiteX33" fmla="*/ 2710433 w 7559781"/>
              <a:gd name="connsiteY33" fmla="*/ 5137040 h 6398252"/>
              <a:gd name="connsiteX34" fmla="*/ 2852948 w 7559781"/>
              <a:gd name="connsiteY34" fmla="*/ 4939474 h 6398252"/>
              <a:gd name="connsiteX35" fmla="*/ 2891790 w 7559781"/>
              <a:gd name="connsiteY35" fmla="*/ 4928763 h 6398252"/>
              <a:gd name="connsiteX36" fmla="*/ 3101405 w 7559781"/>
              <a:gd name="connsiteY36" fmla="*/ 4998509 h 6398252"/>
              <a:gd name="connsiteX37" fmla="*/ 3164510 w 7559781"/>
              <a:gd name="connsiteY37" fmla="*/ 5060084 h 6398252"/>
              <a:gd name="connsiteX38" fmla="*/ 3214670 w 7559781"/>
              <a:gd name="connsiteY38" fmla="*/ 5079413 h 6398252"/>
              <a:gd name="connsiteX39" fmla="*/ 3249585 w 7559781"/>
              <a:gd name="connsiteY39" fmla="*/ 5006924 h 6398252"/>
              <a:gd name="connsiteX40" fmla="*/ 3216504 w 7559781"/>
              <a:gd name="connsiteY40" fmla="*/ 4875901 h 6398252"/>
              <a:gd name="connsiteX41" fmla="*/ 3227364 w 7559781"/>
              <a:gd name="connsiteY41" fmla="*/ 4701750 h 6398252"/>
              <a:gd name="connsiteX42" fmla="*/ 3255997 w 7559781"/>
              <a:gd name="connsiteY42" fmla="*/ 4658086 h 6398252"/>
              <a:gd name="connsiteX43" fmla="*/ 3280147 w 7559781"/>
              <a:gd name="connsiteY43" fmla="*/ 4598377 h 6398252"/>
              <a:gd name="connsiteX44" fmla="*/ 3218589 w 7559781"/>
              <a:gd name="connsiteY44" fmla="*/ 4582159 h 6398252"/>
              <a:gd name="connsiteX45" fmla="*/ 3190700 w 7559781"/>
              <a:gd name="connsiteY45" fmla="*/ 4581144 h 6398252"/>
              <a:gd name="connsiteX46" fmla="*/ 2942961 w 7559781"/>
              <a:gd name="connsiteY46" fmla="*/ 4547516 h 6398252"/>
              <a:gd name="connsiteX47" fmla="*/ 2398508 w 7559781"/>
              <a:gd name="connsiteY47" fmla="*/ 4375969 h 6398252"/>
              <a:gd name="connsiteX48" fmla="*/ 1970318 w 7559781"/>
              <a:gd name="connsiteY48" fmla="*/ 4115834 h 6398252"/>
              <a:gd name="connsiteX49" fmla="*/ 1763579 w 7559781"/>
              <a:gd name="connsiteY49" fmla="*/ 3833155 h 6398252"/>
              <a:gd name="connsiteX50" fmla="*/ 1712659 w 7559781"/>
              <a:gd name="connsiteY50" fmla="*/ 3790465 h 6398252"/>
              <a:gd name="connsiteX51" fmla="*/ 2263564 w 7559781"/>
              <a:gd name="connsiteY51" fmla="*/ 2436221 h 6398252"/>
              <a:gd name="connsiteX52" fmla="*/ 2242194 w 7559781"/>
              <a:gd name="connsiteY52" fmla="*/ 2461548 h 6398252"/>
              <a:gd name="connsiteX53" fmla="*/ 2200097 w 7559781"/>
              <a:gd name="connsiteY53" fmla="*/ 2585297 h 6398252"/>
              <a:gd name="connsiteX54" fmla="*/ 2203915 w 7559781"/>
              <a:gd name="connsiteY54" fmla="*/ 2612870 h 6398252"/>
              <a:gd name="connsiteX55" fmla="*/ 2237689 w 7559781"/>
              <a:gd name="connsiteY55" fmla="*/ 2613381 h 6398252"/>
              <a:gd name="connsiteX56" fmla="*/ 2318035 w 7559781"/>
              <a:gd name="connsiteY56" fmla="*/ 2545851 h 6398252"/>
              <a:gd name="connsiteX57" fmla="*/ 2327500 w 7559781"/>
              <a:gd name="connsiteY57" fmla="*/ 2486037 h 6398252"/>
              <a:gd name="connsiteX58" fmla="*/ 2323489 w 7559781"/>
              <a:gd name="connsiteY58" fmla="*/ 2453950 h 6398252"/>
              <a:gd name="connsiteX59" fmla="*/ 2296634 w 7559781"/>
              <a:gd name="connsiteY59" fmla="*/ 2437742 h 6398252"/>
              <a:gd name="connsiteX60" fmla="*/ 2263564 w 7559781"/>
              <a:gd name="connsiteY60" fmla="*/ 2436221 h 6398252"/>
              <a:gd name="connsiteX61" fmla="*/ 3840087 w 7559781"/>
              <a:gd name="connsiteY61" fmla="*/ 1748 h 6398252"/>
              <a:gd name="connsiteX62" fmla="*/ 3939945 w 7559781"/>
              <a:gd name="connsiteY62" fmla="*/ 23970 h 6398252"/>
              <a:gd name="connsiteX63" fmla="*/ 4039690 w 7559781"/>
              <a:gd name="connsiteY63" fmla="*/ 50236 h 6398252"/>
              <a:gd name="connsiteX64" fmla="*/ 4075841 w 7559781"/>
              <a:gd name="connsiteY64" fmla="*/ 67168 h 6398252"/>
              <a:gd name="connsiteX65" fmla="*/ 4236461 w 7559781"/>
              <a:gd name="connsiteY65" fmla="*/ 200498 h 6398252"/>
              <a:gd name="connsiteX66" fmla="*/ 4344152 w 7559781"/>
              <a:gd name="connsiteY66" fmla="*/ 375295 h 6398252"/>
              <a:gd name="connsiteX67" fmla="*/ 4321427 w 7559781"/>
              <a:gd name="connsiteY67" fmla="*/ 711824 h 6398252"/>
              <a:gd name="connsiteX68" fmla="*/ 4284466 w 7559781"/>
              <a:gd name="connsiteY68" fmla="*/ 830857 h 6398252"/>
              <a:gd name="connsiteX69" fmla="*/ 4294394 w 7559781"/>
              <a:gd name="connsiteY69" fmla="*/ 886677 h 6398252"/>
              <a:gd name="connsiteX70" fmla="*/ 4294713 w 7559781"/>
              <a:gd name="connsiteY70" fmla="*/ 940406 h 6398252"/>
              <a:gd name="connsiteX71" fmla="*/ 4393161 w 7559781"/>
              <a:gd name="connsiteY71" fmla="*/ 968531 h 6398252"/>
              <a:gd name="connsiteX72" fmla="*/ 4493172 w 7559781"/>
              <a:gd name="connsiteY72" fmla="*/ 962697 h 6398252"/>
              <a:gd name="connsiteX73" fmla="*/ 4559294 w 7559781"/>
              <a:gd name="connsiteY73" fmla="*/ 961801 h 6398252"/>
              <a:gd name="connsiteX74" fmla="*/ 4764125 w 7559781"/>
              <a:gd name="connsiteY74" fmla="*/ 931348 h 6398252"/>
              <a:gd name="connsiteX75" fmla="*/ 4813253 w 7559781"/>
              <a:gd name="connsiteY75" fmla="*/ 920438 h 6398252"/>
              <a:gd name="connsiteX76" fmla="*/ 5445934 w 7559781"/>
              <a:gd name="connsiteY76" fmla="*/ 803025 h 6398252"/>
              <a:gd name="connsiteX77" fmla="*/ 5687652 w 7559781"/>
              <a:gd name="connsiteY77" fmla="*/ 735587 h 6398252"/>
              <a:gd name="connsiteX78" fmla="*/ 6356825 w 7559781"/>
              <a:gd name="connsiteY78" fmla="*/ 658404 h 6398252"/>
              <a:gd name="connsiteX79" fmla="*/ 6780265 w 7559781"/>
              <a:gd name="connsiteY79" fmla="*/ 610800 h 6398252"/>
              <a:gd name="connsiteX80" fmla="*/ 6967693 w 7559781"/>
              <a:gd name="connsiteY80" fmla="*/ 540523 h 6398252"/>
              <a:gd name="connsiteX81" fmla="*/ 7256702 w 7559781"/>
              <a:gd name="connsiteY81" fmla="*/ 479342 h 6398252"/>
              <a:gd name="connsiteX82" fmla="*/ 7301305 w 7559781"/>
              <a:gd name="connsiteY82" fmla="*/ 489950 h 6398252"/>
              <a:gd name="connsiteX83" fmla="*/ 7320848 w 7559781"/>
              <a:gd name="connsiteY83" fmla="*/ 531498 h 6398252"/>
              <a:gd name="connsiteX84" fmla="*/ 7345557 w 7559781"/>
              <a:gd name="connsiteY84" fmla="*/ 563503 h 6398252"/>
              <a:gd name="connsiteX85" fmla="*/ 7386299 w 7559781"/>
              <a:gd name="connsiteY85" fmla="*/ 630688 h 6398252"/>
              <a:gd name="connsiteX86" fmla="*/ 7407962 w 7559781"/>
              <a:gd name="connsiteY86" fmla="*/ 657800 h 6398252"/>
              <a:gd name="connsiteX87" fmla="*/ 7466701 w 7559781"/>
              <a:gd name="connsiteY87" fmla="*/ 697879 h 6398252"/>
              <a:gd name="connsiteX88" fmla="*/ 7492779 w 7559781"/>
              <a:gd name="connsiteY88" fmla="*/ 734530 h 6398252"/>
              <a:gd name="connsiteX89" fmla="*/ 7462893 w 7559781"/>
              <a:gd name="connsiteY89" fmla="*/ 768096 h 6398252"/>
              <a:gd name="connsiteX90" fmla="*/ 7500996 w 7559781"/>
              <a:gd name="connsiteY90" fmla="*/ 762406 h 6398252"/>
              <a:gd name="connsiteX91" fmla="*/ 7550665 w 7559781"/>
              <a:gd name="connsiteY91" fmla="*/ 785081 h 6398252"/>
              <a:gd name="connsiteX92" fmla="*/ 7541459 w 7559781"/>
              <a:gd name="connsiteY92" fmla="*/ 852457 h 6398252"/>
              <a:gd name="connsiteX93" fmla="*/ 7438420 w 7559781"/>
              <a:gd name="connsiteY93" fmla="*/ 911528 h 6398252"/>
              <a:gd name="connsiteX94" fmla="*/ 7414221 w 7559781"/>
              <a:gd name="connsiteY94" fmla="*/ 934302 h 6398252"/>
              <a:gd name="connsiteX95" fmla="*/ 7439406 w 7559781"/>
              <a:gd name="connsiteY95" fmla="*/ 953728 h 6398252"/>
              <a:gd name="connsiteX96" fmla="*/ 7457033 w 7559781"/>
              <a:gd name="connsiteY96" fmla="*/ 973410 h 6398252"/>
              <a:gd name="connsiteX97" fmla="*/ 7441505 w 7559781"/>
              <a:gd name="connsiteY97" fmla="*/ 993014 h 6398252"/>
              <a:gd name="connsiteX98" fmla="*/ 7285844 w 7559781"/>
              <a:gd name="connsiteY98" fmla="*/ 1000596 h 6398252"/>
              <a:gd name="connsiteX99" fmla="*/ 6973888 w 7559781"/>
              <a:gd name="connsiteY99" fmla="*/ 908309 h 6398252"/>
              <a:gd name="connsiteX100" fmla="*/ 6958581 w 7559781"/>
              <a:gd name="connsiteY100" fmla="*/ 907771 h 6398252"/>
              <a:gd name="connsiteX101" fmla="*/ 6538171 w 7559781"/>
              <a:gd name="connsiteY101" fmla="*/ 951032 h 6398252"/>
              <a:gd name="connsiteX102" fmla="*/ 6298069 w 7559781"/>
              <a:gd name="connsiteY102" fmla="*/ 1021442 h 6398252"/>
              <a:gd name="connsiteX103" fmla="*/ 5839699 w 7559781"/>
              <a:gd name="connsiteY103" fmla="*/ 1132301 h 6398252"/>
              <a:gd name="connsiteX104" fmla="*/ 5678379 w 7559781"/>
              <a:gd name="connsiteY104" fmla="*/ 1169141 h 6398252"/>
              <a:gd name="connsiteX105" fmla="*/ 5559997 w 7559781"/>
              <a:gd name="connsiteY105" fmla="*/ 1199975 h 6398252"/>
              <a:gd name="connsiteX106" fmla="*/ 5426071 w 7559781"/>
              <a:gd name="connsiteY106" fmla="*/ 1241180 h 6398252"/>
              <a:gd name="connsiteX107" fmla="*/ 5210032 w 7559781"/>
              <a:gd name="connsiteY107" fmla="*/ 1324694 h 6398252"/>
              <a:gd name="connsiteX108" fmla="*/ 4674231 w 7559781"/>
              <a:gd name="connsiteY108" fmla="*/ 1504197 h 6398252"/>
              <a:gd name="connsiteX109" fmla="*/ 4608323 w 7559781"/>
              <a:gd name="connsiteY109" fmla="*/ 1524611 h 6398252"/>
              <a:gd name="connsiteX110" fmla="*/ 4493723 w 7559781"/>
              <a:gd name="connsiteY110" fmla="*/ 1604210 h 6398252"/>
              <a:gd name="connsiteX111" fmla="*/ 4188931 w 7559781"/>
              <a:gd name="connsiteY111" fmla="*/ 2050123 h 6398252"/>
              <a:gd name="connsiteX112" fmla="*/ 4173839 w 7559781"/>
              <a:gd name="connsiteY112" fmla="*/ 2118000 h 6398252"/>
              <a:gd name="connsiteX113" fmla="*/ 4175630 w 7559781"/>
              <a:gd name="connsiteY113" fmla="*/ 2299137 h 6398252"/>
              <a:gd name="connsiteX114" fmla="*/ 4204568 w 7559781"/>
              <a:gd name="connsiteY114" fmla="*/ 2388522 h 6398252"/>
              <a:gd name="connsiteX115" fmla="*/ 4356802 w 7559781"/>
              <a:gd name="connsiteY115" fmla="*/ 2462495 h 6398252"/>
              <a:gd name="connsiteX116" fmla="*/ 4448025 w 7559781"/>
              <a:gd name="connsiteY116" fmla="*/ 2465285 h 6398252"/>
              <a:gd name="connsiteX117" fmla="*/ 4640809 w 7559781"/>
              <a:gd name="connsiteY117" fmla="*/ 2645050 h 6398252"/>
              <a:gd name="connsiteX118" fmla="*/ 4691258 w 7559781"/>
              <a:gd name="connsiteY118" fmla="*/ 2925644 h 6398252"/>
              <a:gd name="connsiteX119" fmla="*/ 4682677 w 7559781"/>
              <a:gd name="connsiteY119" fmla="*/ 3042346 h 6398252"/>
              <a:gd name="connsiteX120" fmla="*/ 4549566 w 7559781"/>
              <a:gd name="connsiteY120" fmla="*/ 3506618 h 6398252"/>
              <a:gd name="connsiteX121" fmla="*/ 4226656 w 7559781"/>
              <a:gd name="connsiteY121" fmla="*/ 4211094 h 6398252"/>
              <a:gd name="connsiteX122" fmla="*/ 3959434 w 7559781"/>
              <a:gd name="connsiteY122" fmla="*/ 4715518 h 6398252"/>
              <a:gd name="connsiteX123" fmla="*/ 3950626 w 7559781"/>
              <a:gd name="connsiteY123" fmla="*/ 4754571 h 6398252"/>
              <a:gd name="connsiteX124" fmla="*/ 3931478 w 7559781"/>
              <a:gd name="connsiteY124" fmla="*/ 4894339 h 6398252"/>
              <a:gd name="connsiteX125" fmla="*/ 3855884 w 7559781"/>
              <a:gd name="connsiteY125" fmla="*/ 4994707 h 6398252"/>
              <a:gd name="connsiteX126" fmla="*/ 3824442 w 7559781"/>
              <a:gd name="connsiteY126" fmla="*/ 5022575 h 6398252"/>
              <a:gd name="connsiteX127" fmla="*/ 3680928 w 7559781"/>
              <a:gd name="connsiteY127" fmla="*/ 5168708 h 6398252"/>
              <a:gd name="connsiteX128" fmla="*/ 3636141 w 7559781"/>
              <a:gd name="connsiteY128" fmla="*/ 5320098 h 6398252"/>
              <a:gd name="connsiteX129" fmla="*/ 3755226 w 7559781"/>
              <a:gd name="connsiteY129" fmla="*/ 5442888 h 6398252"/>
              <a:gd name="connsiteX130" fmla="*/ 4030045 w 7559781"/>
              <a:gd name="connsiteY130" fmla="*/ 5613494 h 6398252"/>
              <a:gd name="connsiteX131" fmla="*/ 4014511 w 7559781"/>
              <a:gd name="connsiteY131" fmla="*/ 5859103 h 6398252"/>
              <a:gd name="connsiteX132" fmla="*/ 3930054 w 7559781"/>
              <a:gd name="connsiteY132" fmla="*/ 5912697 h 6398252"/>
              <a:gd name="connsiteX133" fmla="*/ 3688782 w 7559781"/>
              <a:gd name="connsiteY133" fmla="*/ 5988748 h 6398252"/>
              <a:gd name="connsiteX134" fmla="*/ 3458155 w 7559781"/>
              <a:gd name="connsiteY134" fmla="*/ 6008577 h 6398252"/>
              <a:gd name="connsiteX135" fmla="*/ 3404033 w 7559781"/>
              <a:gd name="connsiteY135" fmla="*/ 6037217 h 6398252"/>
              <a:gd name="connsiteX136" fmla="*/ 3378300 w 7559781"/>
              <a:gd name="connsiteY136" fmla="*/ 6072761 h 6398252"/>
              <a:gd name="connsiteX137" fmla="*/ 3271749 w 7559781"/>
              <a:gd name="connsiteY137" fmla="*/ 6099863 h 6398252"/>
              <a:gd name="connsiteX138" fmla="*/ 3018852 w 7559781"/>
              <a:gd name="connsiteY138" fmla="*/ 5963928 h 6398252"/>
              <a:gd name="connsiteX139" fmla="*/ 2959515 w 7559781"/>
              <a:gd name="connsiteY139" fmla="*/ 5892989 h 6398252"/>
              <a:gd name="connsiteX140" fmla="*/ 2816311 w 7559781"/>
              <a:gd name="connsiteY140" fmla="*/ 5808715 h 6398252"/>
              <a:gd name="connsiteX141" fmla="*/ 2791175 w 7559781"/>
              <a:gd name="connsiteY141" fmla="*/ 5826225 h 6398252"/>
              <a:gd name="connsiteX142" fmla="*/ 2788314 w 7559781"/>
              <a:gd name="connsiteY142" fmla="*/ 5910941 h 6398252"/>
              <a:gd name="connsiteX143" fmla="*/ 2904177 w 7559781"/>
              <a:gd name="connsiteY143" fmla="*/ 6125576 h 6398252"/>
              <a:gd name="connsiteX144" fmla="*/ 2935049 w 7559781"/>
              <a:gd name="connsiteY144" fmla="*/ 6134210 h 6398252"/>
              <a:gd name="connsiteX145" fmla="*/ 3133802 w 7559781"/>
              <a:gd name="connsiteY145" fmla="*/ 6191761 h 6398252"/>
              <a:gd name="connsiteX146" fmla="*/ 3148364 w 7559781"/>
              <a:gd name="connsiteY146" fmla="*/ 6236979 h 6398252"/>
              <a:gd name="connsiteX147" fmla="*/ 3093065 w 7559781"/>
              <a:gd name="connsiteY147" fmla="*/ 6359816 h 6398252"/>
              <a:gd name="connsiteX148" fmla="*/ 3046888 w 7559781"/>
              <a:gd name="connsiteY148" fmla="*/ 6398252 h 6398252"/>
              <a:gd name="connsiteX149" fmla="*/ 2881546 w 7559781"/>
              <a:gd name="connsiteY149" fmla="*/ 6398252 h 6398252"/>
              <a:gd name="connsiteX150" fmla="*/ 2852457 w 7559781"/>
              <a:gd name="connsiteY150" fmla="*/ 6375447 h 6398252"/>
              <a:gd name="connsiteX151" fmla="*/ 2818113 w 7559781"/>
              <a:gd name="connsiteY151" fmla="*/ 6273986 h 6398252"/>
              <a:gd name="connsiteX152" fmla="*/ 2794080 w 7559781"/>
              <a:gd name="connsiteY152" fmla="*/ 6190791 h 6398252"/>
              <a:gd name="connsiteX153" fmla="*/ 2638352 w 7559781"/>
              <a:gd name="connsiteY153" fmla="*/ 6054419 h 6398252"/>
              <a:gd name="connsiteX154" fmla="*/ 2532414 w 7559781"/>
              <a:gd name="connsiteY154" fmla="*/ 5984162 h 6398252"/>
              <a:gd name="connsiteX155" fmla="*/ 2507098 w 7559781"/>
              <a:gd name="connsiteY155" fmla="*/ 5960958 h 6398252"/>
              <a:gd name="connsiteX156" fmla="*/ 2405839 w 7559781"/>
              <a:gd name="connsiteY156" fmla="*/ 5868138 h 6398252"/>
              <a:gd name="connsiteX157" fmla="*/ 2363756 w 7559781"/>
              <a:gd name="connsiteY157" fmla="*/ 5863670 h 6398252"/>
              <a:gd name="connsiteX158" fmla="*/ 2145012 w 7559781"/>
              <a:gd name="connsiteY158" fmla="*/ 5779251 h 6398252"/>
              <a:gd name="connsiteX159" fmla="*/ 2141849 w 7559781"/>
              <a:gd name="connsiteY159" fmla="*/ 5730918 h 6398252"/>
              <a:gd name="connsiteX160" fmla="*/ 2078550 w 7559781"/>
              <a:gd name="connsiteY160" fmla="*/ 5619394 h 6398252"/>
              <a:gd name="connsiteX161" fmla="*/ 1176269 w 7559781"/>
              <a:gd name="connsiteY161" fmla="*/ 5390880 h 6398252"/>
              <a:gd name="connsiteX162" fmla="*/ 885227 w 7559781"/>
              <a:gd name="connsiteY162" fmla="*/ 5321492 h 6398252"/>
              <a:gd name="connsiteX163" fmla="*/ 845204 w 7559781"/>
              <a:gd name="connsiteY163" fmla="*/ 5328611 h 6398252"/>
              <a:gd name="connsiteX164" fmla="*/ 802786 w 7559781"/>
              <a:gd name="connsiteY164" fmla="*/ 5398631 h 6398252"/>
              <a:gd name="connsiteX165" fmla="*/ 799591 w 7559781"/>
              <a:gd name="connsiteY165" fmla="*/ 5420388 h 6398252"/>
              <a:gd name="connsiteX166" fmla="*/ 835073 w 7559781"/>
              <a:gd name="connsiteY166" fmla="*/ 5537402 h 6398252"/>
              <a:gd name="connsiteX167" fmla="*/ 870520 w 7559781"/>
              <a:gd name="connsiteY167" fmla="*/ 5538159 h 6398252"/>
              <a:gd name="connsiteX168" fmla="*/ 1077958 w 7559781"/>
              <a:gd name="connsiteY168" fmla="*/ 5601772 h 6398252"/>
              <a:gd name="connsiteX169" fmla="*/ 1085930 w 7559781"/>
              <a:gd name="connsiteY169" fmla="*/ 5631321 h 6398252"/>
              <a:gd name="connsiteX170" fmla="*/ 894813 w 7559781"/>
              <a:gd name="connsiteY170" fmla="*/ 5815258 h 6398252"/>
              <a:gd name="connsiteX171" fmla="*/ 885766 w 7559781"/>
              <a:gd name="connsiteY171" fmla="*/ 5816325 h 6398252"/>
              <a:gd name="connsiteX172" fmla="*/ 798306 w 7559781"/>
              <a:gd name="connsiteY172" fmla="*/ 5755277 h 6398252"/>
              <a:gd name="connsiteX173" fmla="*/ 778802 w 7559781"/>
              <a:gd name="connsiteY173" fmla="*/ 5676166 h 6398252"/>
              <a:gd name="connsiteX174" fmla="*/ 745467 w 7559781"/>
              <a:gd name="connsiteY174" fmla="*/ 5586478 h 6398252"/>
              <a:gd name="connsiteX175" fmla="*/ 503159 w 7559781"/>
              <a:gd name="connsiteY175" fmla="*/ 5397050 h 6398252"/>
              <a:gd name="connsiteX176" fmla="*/ 362716 w 7559781"/>
              <a:gd name="connsiteY176" fmla="*/ 5291643 h 6398252"/>
              <a:gd name="connsiteX177" fmla="*/ 276628 w 7559781"/>
              <a:gd name="connsiteY177" fmla="*/ 5284135 h 6398252"/>
              <a:gd name="connsiteX178" fmla="*/ 207606 w 7559781"/>
              <a:gd name="connsiteY178" fmla="*/ 5293151 h 6398252"/>
              <a:gd name="connsiteX179" fmla="*/ 130140 w 7559781"/>
              <a:gd name="connsiteY179" fmla="*/ 5059193 h 6398252"/>
              <a:gd name="connsiteX180" fmla="*/ 190054 w 7559781"/>
              <a:gd name="connsiteY180" fmla="*/ 5005075 h 6398252"/>
              <a:gd name="connsiteX181" fmla="*/ 338049 w 7559781"/>
              <a:gd name="connsiteY181" fmla="*/ 5012438 h 6398252"/>
              <a:gd name="connsiteX182" fmla="*/ 378872 w 7559781"/>
              <a:gd name="connsiteY182" fmla="*/ 5046466 h 6398252"/>
              <a:gd name="connsiteX183" fmla="*/ 405384 w 7559781"/>
              <a:gd name="connsiteY183" fmla="*/ 5131392 h 6398252"/>
              <a:gd name="connsiteX184" fmla="*/ 455586 w 7559781"/>
              <a:gd name="connsiteY184" fmla="*/ 5227317 h 6398252"/>
              <a:gd name="connsiteX185" fmla="*/ 523720 w 7559781"/>
              <a:gd name="connsiteY185" fmla="*/ 5249967 h 6398252"/>
              <a:gd name="connsiteX186" fmla="*/ 585150 w 7559781"/>
              <a:gd name="connsiteY186" fmla="*/ 5262403 h 6398252"/>
              <a:gd name="connsiteX187" fmla="*/ 620327 w 7559781"/>
              <a:gd name="connsiteY187" fmla="*/ 5246368 h 6398252"/>
              <a:gd name="connsiteX188" fmla="*/ 610870 w 7559781"/>
              <a:gd name="connsiteY188" fmla="*/ 5217627 h 6398252"/>
              <a:gd name="connsiteX189" fmla="*/ 598718 w 7559781"/>
              <a:gd name="connsiteY189" fmla="*/ 5167633 h 6398252"/>
              <a:gd name="connsiteX190" fmla="*/ 565394 w 7559781"/>
              <a:gd name="connsiteY190" fmla="*/ 5087178 h 6398252"/>
              <a:gd name="connsiteX191" fmla="*/ 227865 w 7559781"/>
              <a:gd name="connsiteY191" fmla="*/ 4826675 h 6398252"/>
              <a:gd name="connsiteX192" fmla="*/ 23439 w 7559781"/>
              <a:gd name="connsiteY192" fmla="*/ 4651696 h 6398252"/>
              <a:gd name="connsiteX193" fmla="*/ 7612 w 7559781"/>
              <a:gd name="connsiteY193" fmla="*/ 4587145 h 6398252"/>
              <a:gd name="connsiteX194" fmla="*/ 72434 w 7559781"/>
              <a:gd name="connsiteY194" fmla="*/ 4588111 h 6398252"/>
              <a:gd name="connsiteX195" fmla="*/ 134364 w 7559781"/>
              <a:gd name="connsiteY195" fmla="*/ 4557540 h 6398252"/>
              <a:gd name="connsiteX196" fmla="*/ 262522 w 7559781"/>
              <a:gd name="connsiteY196" fmla="*/ 4422831 h 6398252"/>
              <a:gd name="connsiteX197" fmla="*/ 391909 w 7559781"/>
              <a:gd name="connsiteY197" fmla="*/ 4417205 h 6398252"/>
              <a:gd name="connsiteX198" fmla="*/ 600879 w 7559781"/>
              <a:gd name="connsiteY198" fmla="*/ 4468049 h 6398252"/>
              <a:gd name="connsiteX199" fmla="*/ 653191 w 7559781"/>
              <a:gd name="connsiteY199" fmla="*/ 4475045 h 6398252"/>
              <a:gd name="connsiteX200" fmla="*/ 863768 w 7559781"/>
              <a:gd name="connsiteY200" fmla="*/ 4431072 h 6398252"/>
              <a:gd name="connsiteX201" fmla="*/ 869396 w 7559781"/>
              <a:gd name="connsiteY201" fmla="*/ 4423009 h 6398252"/>
              <a:gd name="connsiteX202" fmla="*/ 855492 w 7559781"/>
              <a:gd name="connsiteY202" fmla="*/ 4405924 h 6398252"/>
              <a:gd name="connsiteX203" fmla="*/ 900536 w 7559781"/>
              <a:gd name="connsiteY203" fmla="*/ 4399541 h 6398252"/>
              <a:gd name="connsiteX204" fmla="*/ 893230 w 7559781"/>
              <a:gd name="connsiteY204" fmla="*/ 4358467 h 6398252"/>
              <a:gd name="connsiteX205" fmla="*/ 876539 w 7559781"/>
              <a:gd name="connsiteY205" fmla="*/ 4295154 h 6398252"/>
              <a:gd name="connsiteX206" fmla="*/ 845815 w 7559781"/>
              <a:gd name="connsiteY206" fmla="*/ 4259873 h 6398252"/>
              <a:gd name="connsiteX207" fmla="*/ 835762 w 7559781"/>
              <a:gd name="connsiteY207" fmla="*/ 4249165 h 6398252"/>
              <a:gd name="connsiteX208" fmla="*/ 833169 w 7559781"/>
              <a:gd name="connsiteY208" fmla="*/ 4164331 h 6398252"/>
              <a:gd name="connsiteX209" fmla="*/ 860987 w 7559781"/>
              <a:gd name="connsiteY209" fmla="*/ 4021392 h 6398252"/>
              <a:gd name="connsiteX210" fmla="*/ 855627 w 7559781"/>
              <a:gd name="connsiteY210" fmla="*/ 3997355 h 6398252"/>
              <a:gd name="connsiteX211" fmla="*/ 857896 w 7559781"/>
              <a:gd name="connsiteY211" fmla="*/ 3979566 h 6398252"/>
              <a:gd name="connsiteX212" fmla="*/ 904926 w 7559781"/>
              <a:gd name="connsiteY212" fmla="*/ 3929370 h 6398252"/>
              <a:gd name="connsiteX213" fmla="*/ 927722 w 7559781"/>
              <a:gd name="connsiteY213" fmla="*/ 3923141 h 6398252"/>
              <a:gd name="connsiteX214" fmla="*/ 958099 w 7559781"/>
              <a:gd name="connsiteY214" fmla="*/ 3886229 h 6398252"/>
              <a:gd name="connsiteX215" fmla="*/ 969819 w 7559781"/>
              <a:gd name="connsiteY215" fmla="*/ 3799392 h 6398252"/>
              <a:gd name="connsiteX216" fmla="*/ 980349 w 7559781"/>
              <a:gd name="connsiteY216" fmla="*/ 3748626 h 6398252"/>
              <a:gd name="connsiteX217" fmla="*/ 976212 w 7559781"/>
              <a:gd name="connsiteY217" fmla="*/ 3667327 h 6398252"/>
              <a:gd name="connsiteX218" fmla="*/ 961192 w 7559781"/>
              <a:gd name="connsiteY218" fmla="*/ 3604261 h 6398252"/>
              <a:gd name="connsiteX219" fmla="*/ 893033 w 7559781"/>
              <a:gd name="connsiteY219" fmla="*/ 3425692 h 6398252"/>
              <a:gd name="connsiteX220" fmla="*/ 736411 w 7559781"/>
              <a:gd name="connsiteY220" fmla="*/ 2899404 h 6398252"/>
              <a:gd name="connsiteX221" fmla="*/ 623276 w 7559781"/>
              <a:gd name="connsiteY221" fmla="*/ 2361035 h 6398252"/>
              <a:gd name="connsiteX222" fmla="*/ 597246 w 7559781"/>
              <a:gd name="connsiteY222" fmla="*/ 2174973 h 6398252"/>
              <a:gd name="connsiteX223" fmla="*/ 603948 w 7559781"/>
              <a:gd name="connsiteY223" fmla="*/ 1949951 h 6398252"/>
              <a:gd name="connsiteX224" fmla="*/ 681500 w 7559781"/>
              <a:gd name="connsiteY224" fmla="*/ 1738403 h 6398252"/>
              <a:gd name="connsiteX225" fmla="*/ 732226 w 7559781"/>
              <a:gd name="connsiteY225" fmla="*/ 1672338 h 6398252"/>
              <a:gd name="connsiteX226" fmla="*/ 857594 w 7559781"/>
              <a:gd name="connsiteY226" fmla="*/ 1628852 h 6398252"/>
              <a:gd name="connsiteX227" fmla="*/ 933731 w 7559781"/>
              <a:gd name="connsiteY227" fmla="*/ 1610966 h 6398252"/>
              <a:gd name="connsiteX228" fmla="*/ 1280997 w 7559781"/>
              <a:gd name="connsiteY228" fmla="*/ 1691000 h 6398252"/>
              <a:gd name="connsiteX229" fmla="*/ 1618617 w 7559781"/>
              <a:gd name="connsiteY229" fmla="*/ 2065031 h 6398252"/>
              <a:gd name="connsiteX230" fmla="*/ 1712844 w 7559781"/>
              <a:gd name="connsiteY230" fmla="*/ 2182463 h 6398252"/>
              <a:gd name="connsiteX231" fmla="*/ 1735245 w 7559781"/>
              <a:gd name="connsiteY231" fmla="*/ 2204557 h 6398252"/>
              <a:gd name="connsiteX232" fmla="*/ 1810774 w 7559781"/>
              <a:gd name="connsiteY232" fmla="*/ 2195469 h 6398252"/>
              <a:gd name="connsiteX233" fmla="*/ 1895815 w 7559781"/>
              <a:gd name="connsiteY233" fmla="*/ 1977158 h 6398252"/>
              <a:gd name="connsiteX234" fmla="*/ 1964162 w 7559781"/>
              <a:gd name="connsiteY234" fmla="*/ 1695537 h 6398252"/>
              <a:gd name="connsiteX235" fmla="*/ 2226201 w 7559781"/>
              <a:gd name="connsiteY235" fmla="*/ 1394135 h 6398252"/>
              <a:gd name="connsiteX236" fmla="*/ 2540313 w 7559781"/>
              <a:gd name="connsiteY236" fmla="*/ 1199190 h 6398252"/>
              <a:gd name="connsiteX237" fmla="*/ 2673055 w 7559781"/>
              <a:gd name="connsiteY237" fmla="*/ 1154394 h 6398252"/>
              <a:gd name="connsiteX238" fmla="*/ 2769264 w 7559781"/>
              <a:gd name="connsiteY238" fmla="*/ 1130219 h 6398252"/>
              <a:gd name="connsiteX239" fmla="*/ 3029264 w 7559781"/>
              <a:gd name="connsiteY239" fmla="*/ 1110598 h 6398252"/>
              <a:gd name="connsiteX240" fmla="*/ 3170754 w 7559781"/>
              <a:gd name="connsiteY240" fmla="*/ 980581 h 6398252"/>
              <a:gd name="connsiteX241" fmla="*/ 3147978 w 7559781"/>
              <a:gd name="connsiteY241" fmla="*/ 956382 h 6398252"/>
              <a:gd name="connsiteX242" fmla="*/ 3108434 w 7559781"/>
              <a:gd name="connsiteY242" fmla="*/ 950920 h 6398252"/>
              <a:gd name="connsiteX243" fmla="*/ 3078833 w 7559781"/>
              <a:gd name="connsiteY243" fmla="*/ 921957 h 6398252"/>
              <a:gd name="connsiteX244" fmla="*/ 3033355 w 7559781"/>
              <a:gd name="connsiteY244" fmla="*/ 880064 h 6398252"/>
              <a:gd name="connsiteX245" fmla="*/ 2988040 w 7559781"/>
              <a:gd name="connsiteY245" fmla="*/ 869653 h 6398252"/>
              <a:gd name="connsiteX246" fmla="*/ 2942322 w 7559781"/>
              <a:gd name="connsiteY246" fmla="*/ 789772 h 6398252"/>
              <a:gd name="connsiteX247" fmla="*/ 2964930 w 7559781"/>
              <a:gd name="connsiteY247" fmla="*/ 733596 h 6398252"/>
              <a:gd name="connsiteX248" fmla="*/ 2971644 w 7559781"/>
              <a:gd name="connsiteY248" fmla="*/ 704151 h 6398252"/>
              <a:gd name="connsiteX249" fmla="*/ 2987543 w 7559781"/>
              <a:gd name="connsiteY249" fmla="*/ 637761 h 6398252"/>
              <a:gd name="connsiteX250" fmla="*/ 2992164 w 7559781"/>
              <a:gd name="connsiteY250" fmla="*/ 617923 h 6398252"/>
              <a:gd name="connsiteX251" fmla="*/ 2928939 w 7559781"/>
              <a:gd name="connsiteY251" fmla="*/ 512907 h 6398252"/>
              <a:gd name="connsiteX252" fmla="*/ 2933322 w 7559781"/>
              <a:gd name="connsiteY252" fmla="*/ 455083 h 6398252"/>
              <a:gd name="connsiteX253" fmla="*/ 2965105 w 7559781"/>
              <a:gd name="connsiteY253" fmla="*/ 401621 h 6398252"/>
              <a:gd name="connsiteX254" fmla="*/ 3045424 w 7559781"/>
              <a:gd name="connsiteY254" fmla="*/ 315624 h 6398252"/>
              <a:gd name="connsiteX255" fmla="*/ 3142860 w 7559781"/>
              <a:gd name="connsiteY255" fmla="*/ 283083 h 6398252"/>
              <a:gd name="connsiteX256" fmla="*/ 3199716 w 7559781"/>
              <a:gd name="connsiteY256" fmla="*/ 303394 h 6398252"/>
              <a:gd name="connsiteX257" fmla="*/ 3227980 w 7559781"/>
              <a:gd name="connsiteY257" fmla="*/ 355412 h 6398252"/>
              <a:gd name="connsiteX258" fmla="*/ 3288768 w 7559781"/>
              <a:gd name="connsiteY258" fmla="*/ 397843 h 6398252"/>
              <a:gd name="connsiteX259" fmla="*/ 3345291 w 7559781"/>
              <a:gd name="connsiteY259" fmla="*/ 355193 h 6398252"/>
              <a:gd name="connsiteX260" fmla="*/ 3466152 w 7559781"/>
              <a:gd name="connsiteY260" fmla="*/ 139747 h 6398252"/>
              <a:gd name="connsiteX261" fmla="*/ 3553861 w 7559781"/>
              <a:gd name="connsiteY261" fmla="*/ 61670 h 6398252"/>
              <a:gd name="connsiteX262" fmla="*/ 3840087 w 7559781"/>
              <a:gd name="connsiteY262" fmla="*/ 1748 h 639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7559781" h="6398252">
                <a:moveTo>
                  <a:pt x="984637" y="4087029"/>
                </a:moveTo>
                <a:cubicBezTo>
                  <a:pt x="965936" y="4083402"/>
                  <a:pt x="949624" y="4093637"/>
                  <a:pt x="939567" y="4114985"/>
                </a:cubicBezTo>
                <a:cubicBezTo>
                  <a:pt x="937157" y="4119760"/>
                  <a:pt x="931341" y="4126770"/>
                  <a:pt x="926941" y="4126468"/>
                </a:cubicBezTo>
                <a:cubicBezTo>
                  <a:pt x="895272" y="4125579"/>
                  <a:pt x="895241" y="4146773"/>
                  <a:pt x="895393" y="4169019"/>
                </a:cubicBezTo>
                <a:cubicBezTo>
                  <a:pt x="895361" y="4190214"/>
                  <a:pt x="893654" y="4211162"/>
                  <a:pt x="894052" y="4231736"/>
                </a:cubicBezTo>
                <a:cubicBezTo>
                  <a:pt x="894405" y="4264269"/>
                  <a:pt x="910241" y="4289161"/>
                  <a:pt x="934996" y="4309205"/>
                </a:cubicBezTo>
                <a:cubicBezTo>
                  <a:pt x="955218" y="4325167"/>
                  <a:pt x="967671" y="4321866"/>
                  <a:pt x="971167" y="4295709"/>
                </a:cubicBezTo>
                <a:cubicBezTo>
                  <a:pt x="973681" y="4276247"/>
                  <a:pt x="968263" y="4254938"/>
                  <a:pt x="965136" y="4234307"/>
                </a:cubicBezTo>
                <a:cubicBezTo>
                  <a:pt x="962069" y="4210947"/>
                  <a:pt x="957325" y="4187343"/>
                  <a:pt x="953206" y="4164172"/>
                </a:cubicBezTo>
                <a:cubicBezTo>
                  <a:pt x="956798" y="4162988"/>
                  <a:pt x="960391" y="4161806"/>
                  <a:pt x="963984" y="4160625"/>
                </a:cubicBezTo>
                <a:cubicBezTo>
                  <a:pt x="969508" y="4167247"/>
                  <a:pt x="978813" y="4173741"/>
                  <a:pt x="979502" y="4180682"/>
                </a:cubicBezTo>
                <a:cubicBezTo>
                  <a:pt x="984457" y="4223805"/>
                  <a:pt x="993377" y="4267855"/>
                  <a:pt x="987857" y="4310126"/>
                </a:cubicBezTo>
                <a:cubicBezTo>
                  <a:pt x="985916" y="4341982"/>
                  <a:pt x="990657" y="4365587"/>
                  <a:pt x="1007301" y="4391963"/>
                </a:cubicBezTo>
                <a:cubicBezTo>
                  <a:pt x="1045320" y="4370532"/>
                  <a:pt x="1085766" y="4353559"/>
                  <a:pt x="1106349" y="4313499"/>
                </a:cubicBezTo>
                <a:cubicBezTo>
                  <a:pt x="1119700" y="4287764"/>
                  <a:pt x="1126414" y="4258319"/>
                  <a:pt x="1136851" y="4231473"/>
                </a:cubicBezTo>
                <a:cubicBezTo>
                  <a:pt x="1144633" y="4211073"/>
                  <a:pt x="1140581" y="4194409"/>
                  <a:pt x="1123647" y="4181666"/>
                </a:cubicBezTo>
                <a:cubicBezTo>
                  <a:pt x="1083760" y="4152904"/>
                  <a:pt x="1044742" y="4122901"/>
                  <a:pt x="1003989" y="4095379"/>
                </a:cubicBezTo>
                <a:cubicBezTo>
                  <a:pt x="997369" y="4090988"/>
                  <a:pt x="990870" y="4088238"/>
                  <a:pt x="984637" y="4087029"/>
                </a:cubicBezTo>
                <a:close/>
                <a:moveTo>
                  <a:pt x="1712659" y="3790465"/>
                </a:moveTo>
                <a:cubicBezTo>
                  <a:pt x="1695199" y="3790039"/>
                  <a:pt x="1677339" y="3803402"/>
                  <a:pt x="1659342" y="3830507"/>
                </a:cubicBezTo>
                <a:cubicBezTo>
                  <a:pt x="1656428" y="3829396"/>
                  <a:pt x="1653513" y="3828283"/>
                  <a:pt x="1650167" y="3827792"/>
                </a:cubicBezTo>
                <a:cubicBezTo>
                  <a:pt x="1634616" y="3877824"/>
                  <a:pt x="1614667" y="3927549"/>
                  <a:pt x="1603705" y="3978939"/>
                </a:cubicBezTo>
                <a:cubicBezTo>
                  <a:pt x="1588928" y="4051649"/>
                  <a:pt x="1593183" y="4127494"/>
                  <a:pt x="1572955" y="4200087"/>
                </a:cubicBezTo>
                <a:cubicBezTo>
                  <a:pt x="1570918" y="4206971"/>
                  <a:pt x="1572851" y="4214777"/>
                  <a:pt x="1573541" y="4221716"/>
                </a:cubicBezTo>
                <a:cubicBezTo>
                  <a:pt x="1586657" y="4344337"/>
                  <a:pt x="1599774" y="4466959"/>
                  <a:pt x="1614564" y="4589825"/>
                </a:cubicBezTo>
                <a:cubicBezTo>
                  <a:pt x="1619388" y="4629170"/>
                  <a:pt x="1627992" y="4668384"/>
                  <a:pt x="1638516" y="4706174"/>
                </a:cubicBezTo>
                <a:cubicBezTo>
                  <a:pt x="1646301" y="4734669"/>
                  <a:pt x="1667519" y="4753168"/>
                  <a:pt x="1698626" y="4750896"/>
                </a:cubicBezTo>
                <a:cubicBezTo>
                  <a:pt x="1732890" y="4748063"/>
                  <a:pt x="1740476" y="4766272"/>
                  <a:pt x="1739458" y="4794160"/>
                </a:cubicBezTo>
                <a:cubicBezTo>
                  <a:pt x="1738236" y="4851422"/>
                  <a:pt x="1736578" y="4909304"/>
                  <a:pt x="1735974" y="4966998"/>
                </a:cubicBezTo>
                <a:cubicBezTo>
                  <a:pt x="1735744" y="5026801"/>
                  <a:pt x="1758214" y="5055400"/>
                  <a:pt x="1816297" y="5067345"/>
                </a:cubicBezTo>
                <a:cubicBezTo>
                  <a:pt x="2046273" y="5117171"/>
                  <a:pt x="2273722" y="5177224"/>
                  <a:pt x="2491237" y="5270011"/>
                </a:cubicBezTo>
                <a:cubicBezTo>
                  <a:pt x="2552375" y="5296082"/>
                  <a:pt x="2616789" y="5316135"/>
                  <a:pt x="2680829" y="5334082"/>
                </a:cubicBezTo>
                <a:cubicBezTo>
                  <a:pt x="2720876" y="5345432"/>
                  <a:pt x="2727430" y="5333400"/>
                  <a:pt x="2721796" y="5292568"/>
                </a:cubicBezTo>
                <a:cubicBezTo>
                  <a:pt x="2714292" y="5241206"/>
                  <a:pt x="2708706" y="5188416"/>
                  <a:pt x="2710433" y="5137040"/>
                </a:cubicBezTo>
                <a:cubicBezTo>
                  <a:pt x="2712907" y="5040984"/>
                  <a:pt x="2783050" y="4989392"/>
                  <a:pt x="2852948" y="4939474"/>
                </a:cubicBezTo>
                <a:cubicBezTo>
                  <a:pt x="2863597" y="4932148"/>
                  <a:pt x="2878776" y="4928905"/>
                  <a:pt x="2891790" y="4928763"/>
                </a:cubicBezTo>
                <a:cubicBezTo>
                  <a:pt x="2969250" y="4927483"/>
                  <a:pt x="3041036" y="4946225"/>
                  <a:pt x="3101405" y="4998509"/>
                </a:cubicBezTo>
                <a:cubicBezTo>
                  <a:pt x="3123241" y="5017442"/>
                  <a:pt x="3142483" y="5040096"/>
                  <a:pt x="3164510" y="5060084"/>
                </a:cubicBezTo>
                <a:cubicBezTo>
                  <a:pt x="3178098" y="5072336"/>
                  <a:pt x="3190644" y="5094008"/>
                  <a:pt x="3214670" y="5079413"/>
                </a:cubicBezTo>
                <a:cubicBezTo>
                  <a:pt x="3246990" y="5059539"/>
                  <a:pt x="3257312" y="5038147"/>
                  <a:pt x="3249585" y="5006924"/>
                </a:cubicBezTo>
                <a:cubicBezTo>
                  <a:pt x="3238558" y="4963249"/>
                  <a:pt x="3231123" y="4918395"/>
                  <a:pt x="3216504" y="4875901"/>
                </a:cubicBezTo>
                <a:cubicBezTo>
                  <a:pt x="3195352" y="4815012"/>
                  <a:pt x="3193230" y="4757260"/>
                  <a:pt x="3227364" y="4701750"/>
                </a:cubicBezTo>
                <a:cubicBezTo>
                  <a:pt x="3236081" y="4686618"/>
                  <a:pt x="3247898" y="4673650"/>
                  <a:pt x="3255997" y="4658086"/>
                </a:cubicBezTo>
                <a:cubicBezTo>
                  <a:pt x="3265638" y="4638984"/>
                  <a:pt x="3272366" y="4618775"/>
                  <a:pt x="3280147" y="4598377"/>
                </a:cubicBezTo>
                <a:cubicBezTo>
                  <a:pt x="3259691" y="4593321"/>
                  <a:pt x="3239479" y="4586594"/>
                  <a:pt x="3218589" y="4582159"/>
                </a:cubicBezTo>
                <a:cubicBezTo>
                  <a:pt x="3209602" y="4580499"/>
                  <a:pt x="3199934" y="4581132"/>
                  <a:pt x="3190700" y="4581144"/>
                </a:cubicBezTo>
                <a:cubicBezTo>
                  <a:pt x="3106791" y="4579769"/>
                  <a:pt x="3024240" y="4573807"/>
                  <a:pt x="2942961" y="4547516"/>
                </a:cubicBezTo>
                <a:cubicBezTo>
                  <a:pt x="2762055" y="4489507"/>
                  <a:pt x="2579849" y="4433357"/>
                  <a:pt x="2398508" y="4375969"/>
                </a:cubicBezTo>
                <a:cubicBezTo>
                  <a:pt x="2234467" y="4324196"/>
                  <a:pt x="2094541" y="4233908"/>
                  <a:pt x="1970318" y="4115834"/>
                </a:cubicBezTo>
                <a:cubicBezTo>
                  <a:pt x="1884133" y="4034460"/>
                  <a:pt x="1820544" y="3936569"/>
                  <a:pt x="1763579" y="3833155"/>
                </a:cubicBezTo>
                <a:cubicBezTo>
                  <a:pt x="1747181" y="3805105"/>
                  <a:pt x="1730120" y="3790891"/>
                  <a:pt x="1712659" y="3790465"/>
                </a:cubicBezTo>
                <a:close/>
                <a:moveTo>
                  <a:pt x="2263564" y="2436221"/>
                </a:moveTo>
                <a:cubicBezTo>
                  <a:pt x="2254359" y="2439828"/>
                  <a:pt x="2247103" y="2447909"/>
                  <a:pt x="2242194" y="2461548"/>
                </a:cubicBezTo>
                <a:cubicBezTo>
                  <a:pt x="2227873" y="2503213"/>
                  <a:pt x="2212745" y="2543388"/>
                  <a:pt x="2200097" y="2585297"/>
                </a:cubicBezTo>
                <a:cubicBezTo>
                  <a:pt x="2197196" y="2593419"/>
                  <a:pt x="2199140" y="2610459"/>
                  <a:pt x="2203915" y="2612870"/>
                </a:cubicBezTo>
                <a:cubicBezTo>
                  <a:pt x="2213898" y="2617070"/>
                  <a:pt x="2230013" y="2619093"/>
                  <a:pt x="2237689" y="2613381"/>
                </a:cubicBezTo>
                <a:cubicBezTo>
                  <a:pt x="2264556" y="2593391"/>
                  <a:pt x="2288756" y="2570615"/>
                  <a:pt x="2318035" y="2545851"/>
                </a:cubicBezTo>
                <a:cubicBezTo>
                  <a:pt x="2320924" y="2528495"/>
                  <a:pt x="2322444" y="2506493"/>
                  <a:pt x="2327500" y="2486037"/>
                </a:cubicBezTo>
                <a:cubicBezTo>
                  <a:pt x="2330950" y="2471842"/>
                  <a:pt x="2329124" y="2461573"/>
                  <a:pt x="2323489" y="2453950"/>
                </a:cubicBezTo>
                <a:cubicBezTo>
                  <a:pt x="2317854" y="2446328"/>
                  <a:pt x="2308413" y="2441351"/>
                  <a:pt x="2296634" y="2437742"/>
                </a:cubicBezTo>
                <a:cubicBezTo>
                  <a:pt x="2283925" y="2433483"/>
                  <a:pt x="2272770" y="2432615"/>
                  <a:pt x="2263564" y="2436221"/>
                </a:cubicBezTo>
                <a:close/>
                <a:moveTo>
                  <a:pt x="3840087" y="1748"/>
                </a:moveTo>
                <a:cubicBezTo>
                  <a:pt x="3872902" y="4791"/>
                  <a:pt x="3906155" y="11916"/>
                  <a:pt x="3939945" y="23970"/>
                </a:cubicBezTo>
                <a:cubicBezTo>
                  <a:pt x="3972434" y="35578"/>
                  <a:pt x="4006524" y="40922"/>
                  <a:pt x="4039690" y="50236"/>
                </a:cubicBezTo>
                <a:cubicBezTo>
                  <a:pt x="4052834" y="53874"/>
                  <a:pt x="4065729" y="59186"/>
                  <a:pt x="4075841" y="67168"/>
                </a:cubicBezTo>
                <a:cubicBezTo>
                  <a:pt x="4129876" y="111342"/>
                  <a:pt x="4180695" y="158805"/>
                  <a:pt x="4236461" y="200498"/>
                </a:cubicBezTo>
                <a:cubicBezTo>
                  <a:pt x="4295518" y="245409"/>
                  <a:pt x="4331415" y="303675"/>
                  <a:pt x="4344152" y="375295"/>
                </a:cubicBezTo>
                <a:cubicBezTo>
                  <a:pt x="4364382" y="489046"/>
                  <a:pt x="4364906" y="601954"/>
                  <a:pt x="4321427" y="711824"/>
                </a:cubicBezTo>
                <a:cubicBezTo>
                  <a:pt x="4306542" y="750328"/>
                  <a:pt x="4293086" y="790749"/>
                  <a:pt x="4284466" y="830857"/>
                </a:cubicBezTo>
                <a:cubicBezTo>
                  <a:pt x="4280524" y="848398"/>
                  <a:pt x="4283099" y="875104"/>
                  <a:pt x="4294394" y="886677"/>
                </a:cubicBezTo>
                <a:cubicBezTo>
                  <a:pt x="4312020" y="906361"/>
                  <a:pt x="4310056" y="919749"/>
                  <a:pt x="4294713" y="940406"/>
                </a:cubicBezTo>
                <a:cubicBezTo>
                  <a:pt x="4325540" y="960999"/>
                  <a:pt x="4358954" y="968640"/>
                  <a:pt x="4393161" y="968531"/>
                </a:cubicBezTo>
                <a:cubicBezTo>
                  <a:pt x="4426934" y="969044"/>
                  <a:pt x="4459772" y="964292"/>
                  <a:pt x="4493172" y="962697"/>
                </a:cubicBezTo>
                <a:cubicBezTo>
                  <a:pt x="4515230" y="961490"/>
                  <a:pt x="4537725" y="959664"/>
                  <a:pt x="4559294" y="961801"/>
                </a:cubicBezTo>
                <a:cubicBezTo>
                  <a:pt x="4629886" y="967718"/>
                  <a:pt x="4699224" y="963534"/>
                  <a:pt x="4764125" y="931348"/>
                </a:cubicBezTo>
                <a:cubicBezTo>
                  <a:pt x="4778555" y="923893"/>
                  <a:pt x="4796401" y="923435"/>
                  <a:pt x="4813253" y="920438"/>
                </a:cubicBezTo>
                <a:cubicBezTo>
                  <a:pt x="5024147" y="881300"/>
                  <a:pt x="5234982" y="844888"/>
                  <a:pt x="5445934" y="803025"/>
                </a:cubicBezTo>
                <a:cubicBezTo>
                  <a:pt x="5527714" y="786306"/>
                  <a:pt x="5606623" y="756516"/>
                  <a:pt x="5687652" y="735587"/>
                </a:cubicBezTo>
                <a:cubicBezTo>
                  <a:pt x="5907508" y="679643"/>
                  <a:pt x="6131511" y="665337"/>
                  <a:pt x="6356825" y="658404"/>
                </a:cubicBezTo>
                <a:cubicBezTo>
                  <a:pt x="6498979" y="654308"/>
                  <a:pt x="6641812" y="647921"/>
                  <a:pt x="6780265" y="610800"/>
                </a:cubicBezTo>
                <a:cubicBezTo>
                  <a:pt x="6844011" y="593488"/>
                  <a:pt x="6907682" y="569669"/>
                  <a:pt x="6967693" y="540523"/>
                </a:cubicBezTo>
                <a:cubicBezTo>
                  <a:pt x="7059721" y="495905"/>
                  <a:pt x="7155811" y="477185"/>
                  <a:pt x="7256702" y="479342"/>
                </a:cubicBezTo>
                <a:cubicBezTo>
                  <a:pt x="7279043" y="479717"/>
                  <a:pt x="7292263" y="482255"/>
                  <a:pt x="7301305" y="489950"/>
                </a:cubicBezTo>
                <a:cubicBezTo>
                  <a:pt x="7310346" y="497646"/>
                  <a:pt x="7315213" y="510500"/>
                  <a:pt x="7320848" y="531498"/>
                </a:cubicBezTo>
                <a:cubicBezTo>
                  <a:pt x="7324151" y="543949"/>
                  <a:pt x="7334334" y="558438"/>
                  <a:pt x="7345557" y="563503"/>
                </a:cubicBezTo>
                <a:cubicBezTo>
                  <a:pt x="7375260" y="577779"/>
                  <a:pt x="7387806" y="599451"/>
                  <a:pt x="7386299" y="630688"/>
                </a:cubicBezTo>
                <a:cubicBezTo>
                  <a:pt x="7385328" y="646614"/>
                  <a:pt x="7389929" y="657206"/>
                  <a:pt x="7407962" y="657800"/>
                </a:cubicBezTo>
                <a:cubicBezTo>
                  <a:pt x="7435850" y="658818"/>
                  <a:pt x="7453781" y="674099"/>
                  <a:pt x="7466701" y="697879"/>
                </a:cubicBezTo>
                <a:cubicBezTo>
                  <a:pt x="7473349" y="710822"/>
                  <a:pt x="7483403" y="721528"/>
                  <a:pt x="7492779" y="734530"/>
                </a:cubicBezTo>
                <a:cubicBezTo>
                  <a:pt x="7485044" y="742969"/>
                  <a:pt x="7477496" y="752460"/>
                  <a:pt x="7462893" y="768096"/>
                </a:cubicBezTo>
                <a:cubicBezTo>
                  <a:pt x="7480984" y="765965"/>
                  <a:pt x="7491703" y="765144"/>
                  <a:pt x="7500996" y="762406"/>
                </a:cubicBezTo>
                <a:cubicBezTo>
                  <a:pt x="7525093" y="754317"/>
                  <a:pt x="7540469" y="761361"/>
                  <a:pt x="7550665" y="785081"/>
                </a:cubicBezTo>
                <a:cubicBezTo>
                  <a:pt x="7560427" y="809422"/>
                  <a:pt x="7568269" y="835192"/>
                  <a:pt x="7541459" y="852457"/>
                </a:cubicBezTo>
                <a:cubicBezTo>
                  <a:pt x="7507838" y="874190"/>
                  <a:pt x="7472415" y="891901"/>
                  <a:pt x="7438420" y="911528"/>
                </a:cubicBezTo>
                <a:cubicBezTo>
                  <a:pt x="7429071" y="916994"/>
                  <a:pt x="7422576" y="926299"/>
                  <a:pt x="7414221" y="934302"/>
                </a:cubicBezTo>
                <a:cubicBezTo>
                  <a:pt x="7422472" y="940985"/>
                  <a:pt x="7431155" y="947046"/>
                  <a:pt x="7439406" y="953728"/>
                </a:cubicBezTo>
                <a:cubicBezTo>
                  <a:pt x="7446417" y="959543"/>
                  <a:pt x="7456341" y="966470"/>
                  <a:pt x="7457033" y="973410"/>
                </a:cubicBezTo>
                <a:cubicBezTo>
                  <a:pt x="7457536" y="979298"/>
                  <a:pt x="7448503" y="989597"/>
                  <a:pt x="7441505" y="993014"/>
                </a:cubicBezTo>
                <a:cubicBezTo>
                  <a:pt x="7391032" y="1017747"/>
                  <a:pt x="7342887" y="1021964"/>
                  <a:pt x="7285844" y="1000596"/>
                </a:cubicBezTo>
                <a:cubicBezTo>
                  <a:pt x="7184660" y="963179"/>
                  <a:pt x="7078162" y="938657"/>
                  <a:pt x="6973888" y="908309"/>
                </a:cubicBezTo>
                <a:cubicBezTo>
                  <a:pt x="6969299" y="906951"/>
                  <a:pt x="6963226" y="906401"/>
                  <a:pt x="6958581" y="907771"/>
                </a:cubicBezTo>
                <a:cubicBezTo>
                  <a:pt x="6817763" y="937705"/>
                  <a:pt x="6675195" y="911993"/>
                  <a:pt x="6538171" y="951032"/>
                </a:cubicBezTo>
                <a:cubicBezTo>
                  <a:pt x="6457516" y="974070"/>
                  <a:pt x="6376920" y="994377"/>
                  <a:pt x="6298069" y="1021442"/>
                </a:cubicBezTo>
                <a:cubicBezTo>
                  <a:pt x="6148604" y="1073016"/>
                  <a:pt x="6001561" y="1129047"/>
                  <a:pt x="5839699" y="1132301"/>
                </a:cubicBezTo>
                <a:cubicBezTo>
                  <a:pt x="5785540" y="1133242"/>
                  <a:pt x="5731966" y="1155807"/>
                  <a:pt x="5678379" y="1169141"/>
                </a:cubicBezTo>
                <a:cubicBezTo>
                  <a:pt x="5638918" y="1179420"/>
                  <a:pt x="5600395" y="1194963"/>
                  <a:pt x="5559997" y="1199975"/>
                </a:cubicBezTo>
                <a:cubicBezTo>
                  <a:pt x="5512226" y="1206299"/>
                  <a:pt x="5469921" y="1221971"/>
                  <a:pt x="5426071" y="1241180"/>
                </a:cubicBezTo>
                <a:cubicBezTo>
                  <a:pt x="5355528" y="1272197"/>
                  <a:pt x="5282752" y="1299810"/>
                  <a:pt x="5210032" y="1324694"/>
                </a:cubicBezTo>
                <a:cubicBezTo>
                  <a:pt x="5031826" y="1385725"/>
                  <a:pt x="4853245" y="1444650"/>
                  <a:pt x="4674231" y="1504197"/>
                </a:cubicBezTo>
                <a:cubicBezTo>
                  <a:pt x="4652675" y="1511291"/>
                  <a:pt x="4631060" y="1521109"/>
                  <a:pt x="4608323" y="1524611"/>
                </a:cubicBezTo>
                <a:cubicBezTo>
                  <a:pt x="4557146" y="1533169"/>
                  <a:pt x="4521677" y="1562838"/>
                  <a:pt x="4493723" y="1604210"/>
                </a:cubicBezTo>
                <a:cubicBezTo>
                  <a:pt x="4391918" y="1752704"/>
                  <a:pt x="4289494" y="1900762"/>
                  <a:pt x="4188931" y="2050123"/>
                </a:cubicBezTo>
                <a:cubicBezTo>
                  <a:pt x="4176994" y="2068544"/>
                  <a:pt x="4174119" y="2095132"/>
                  <a:pt x="4173839" y="2118000"/>
                </a:cubicBezTo>
                <a:cubicBezTo>
                  <a:pt x="4172556" y="2177988"/>
                  <a:pt x="4176915" y="2239147"/>
                  <a:pt x="4175630" y="2299137"/>
                </a:cubicBezTo>
                <a:cubicBezTo>
                  <a:pt x="4174687" y="2333530"/>
                  <a:pt x="4181171" y="2363888"/>
                  <a:pt x="4204568" y="2388522"/>
                </a:cubicBezTo>
                <a:cubicBezTo>
                  <a:pt x="4245589" y="2432837"/>
                  <a:pt x="4291678" y="2465928"/>
                  <a:pt x="4356802" y="2462495"/>
                </a:cubicBezTo>
                <a:cubicBezTo>
                  <a:pt x="4387477" y="2460843"/>
                  <a:pt x="4417472" y="2461483"/>
                  <a:pt x="4448025" y="2465285"/>
                </a:cubicBezTo>
                <a:cubicBezTo>
                  <a:pt x="4535541" y="2474710"/>
                  <a:pt x="4627072" y="2521995"/>
                  <a:pt x="4640809" y="2645050"/>
                </a:cubicBezTo>
                <a:cubicBezTo>
                  <a:pt x="4651595" y="2739292"/>
                  <a:pt x="4673099" y="2832714"/>
                  <a:pt x="4691258" y="2925644"/>
                </a:cubicBezTo>
                <a:cubicBezTo>
                  <a:pt x="4698997" y="2966101"/>
                  <a:pt x="4694645" y="3002731"/>
                  <a:pt x="4682677" y="3042346"/>
                </a:cubicBezTo>
                <a:cubicBezTo>
                  <a:pt x="4636157" y="3196219"/>
                  <a:pt x="4593172" y="3351635"/>
                  <a:pt x="4549566" y="3506618"/>
                </a:cubicBezTo>
                <a:cubicBezTo>
                  <a:pt x="4479133" y="3758189"/>
                  <a:pt x="4369204" y="3992335"/>
                  <a:pt x="4226656" y="4211094"/>
                </a:cubicBezTo>
                <a:cubicBezTo>
                  <a:pt x="4122512" y="4370870"/>
                  <a:pt x="4035794" y="4540040"/>
                  <a:pt x="3959434" y="4715518"/>
                </a:cubicBezTo>
                <a:cubicBezTo>
                  <a:pt x="3953935" y="4727362"/>
                  <a:pt x="3952590" y="4741182"/>
                  <a:pt x="3950626" y="4754571"/>
                </a:cubicBezTo>
                <a:cubicBezTo>
                  <a:pt x="3944181" y="4800810"/>
                  <a:pt x="3941270" y="4848591"/>
                  <a:pt x="3931478" y="4894339"/>
                </a:cubicBezTo>
                <a:cubicBezTo>
                  <a:pt x="3921742" y="4937360"/>
                  <a:pt x="3893965" y="4970550"/>
                  <a:pt x="3855884" y="4994707"/>
                </a:cubicBezTo>
                <a:cubicBezTo>
                  <a:pt x="3844182" y="5002222"/>
                  <a:pt x="3830562" y="5011164"/>
                  <a:pt x="3824442" y="5022575"/>
                </a:cubicBezTo>
                <a:cubicBezTo>
                  <a:pt x="3793235" y="5088428"/>
                  <a:pt x="3735345" y="5126433"/>
                  <a:pt x="3680928" y="5168708"/>
                </a:cubicBezTo>
                <a:cubicBezTo>
                  <a:pt x="3633570" y="5204838"/>
                  <a:pt x="3614499" y="5262556"/>
                  <a:pt x="3636141" y="5320098"/>
                </a:cubicBezTo>
                <a:cubicBezTo>
                  <a:pt x="3657352" y="5378260"/>
                  <a:pt x="3691059" y="5421160"/>
                  <a:pt x="3755226" y="5442888"/>
                </a:cubicBezTo>
                <a:cubicBezTo>
                  <a:pt x="3859630" y="5477019"/>
                  <a:pt x="3952848" y="5533780"/>
                  <a:pt x="4030045" y="5613494"/>
                </a:cubicBezTo>
                <a:cubicBezTo>
                  <a:pt x="4110718" y="5697480"/>
                  <a:pt x="4105260" y="5785920"/>
                  <a:pt x="4014511" y="5859103"/>
                </a:cubicBezTo>
                <a:cubicBezTo>
                  <a:pt x="3988883" y="5879959"/>
                  <a:pt x="3960527" y="5900758"/>
                  <a:pt x="3930054" y="5912697"/>
                </a:cubicBezTo>
                <a:cubicBezTo>
                  <a:pt x="3850957" y="5941432"/>
                  <a:pt x="3770561" y="5972029"/>
                  <a:pt x="3688782" y="5988748"/>
                </a:cubicBezTo>
                <a:cubicBezTo>
                  <a:pt x="3613324" y="6004341"/>
                  <a:pt x="3535676" y="6004568"/>
                  <a:pt x="3458155" y="6008577"/>
                </a:cubicBezTo>
                <a:cubicBezTo>
                  <a:pt x="3433370" y="6009725"/>
                  <a:pt x="3416459" y="6015449"/>
                  <a:pt x="3404033" y="6037217"/>
                </a:cubicBezTo>
                <a:cubicBezTo>
                  <a:pt x="3397047" y="6049868"/>
                  <a:pt x="3387768" y="6061842"/>
                  <a:pt x="3378300" y="6072761"/>
                </a:cubicBezTo>
                <a:cubicBezTo>
                  <a:pt x="3348660" y="6104654"/>
                  <a:pt x="3316080" y="6116968"/>
                  <a:pt x="3271749" y="6099863"/>
                </a:cubicBezTo>
                <a:cubicBezTo>
                  <a:pt x="3180979" y="6066023"/>
                  <a:pt x="3094785" y="6024308"/>
                  <a:pt x="3018852" y="5963928"/>
                </a:cubicBezTo>
                <a:cubicBezTo>
                  <a:pt x="2994907" y="5945370"/>
                  <a:pt x="2973430" y="5919309"/>
                  <a:pt x="2959515" y="5892989"/>
                </a:cubicBezTo>
                <a:cubicBezTo>
                  <a:pt x="2928883" y="5833788"/>
                  <a:pt x="2871608" y="5823329"/>
                  <a:pt x="2816311" y="5808715"/>
                </a:cubicBezTo>
                <a:cubicBezTo>
                  <a:pt x="2809430" y="5806680"/>
                  <a:pt x="2796184" y="5817730"/>
                  <a:pt x="2791175" y="5826225"/>
                </a:cubicBezTo>
                <a:cubicBezTo>
                  <a:pt x="2774852" y="5853576"/>
                  <a:pt x="2774831" y="5884002"/>
                  <a:pt x="2788314" y="5910941"/>
                </a:cubicBezTo>
                <a:cubicBezTo>
                  <a:pt x="2825160" y="5983708"/>
                  <a:pt x="2863925" y="6055047"/>
                  <a:pt x="2904177" y="6125576"/>
                </a:cubicBezTo>
                <a:cubicBezTo>
                  <a:pt x="2907594" y="6132574"/>
                  <a:pt x="2927430" y="6137194"/>
                  <a:pt x="2935049" y="6134210"/>
                </a:cubicBezTo>
                <a:cubicBezTo>
                  <a:pt x="3018102" y="6097166"/>
                  <a:pt x="3078759" y="6135813"/>
                  <a:pt x="3133802" y="6191761"/>
                </a:cubicBezTo>
                <a:cubicBezTo>
                  <a:pt x="3143855" y="6202469"/>
                  <a:pt x="3148900" y="6221674"/>
                  <a:pt x="3148364" y="6236979"/>
                </a:cubicBezTo>
                <a:cubicBezTo>
                  <a:pt x="3147126" y="6285009"/>
                  <a:pt x="3126732" y="6326124"/>
                  <a:pt x="3093065" y="6359816"/>
                </a:cubicBezTo>
                <a:lnTo>
                  <a:pt x="3046888" y="6398252"/>
                </a:lnTo>
                <a:lnTo>
                  <a:pt x="2881546" y="6398252"/>
                </a:lnTo>
                <a:lnTo>
                  <a:pt x="2852457" y="6375447"/>
                </a:lnTo>
                <a:cubicBezTo>
                  <a:pt x="2815859" y="6349901"/>
                  <a:pt x="2805653" y="6316948"/>
                  <a:pt x="2818113" y="6273986"/>
                </a:cubicBezTo>
                <a:cubicBezTo>
                  <a:pt x="2827613" y="6241874"/>
                  <a:pt x="2816914" y="6212266"/>
                  <a:pt x="2794080" y="6190791"/>
                </a:cubicBezTo>
                <a:cubicBezTo>
                  <a:pt x="2743883" y="6143762"/>
                  <a:pt x="2692202" y="6097539"/>
                  <a:pt x="2638352" y="6054419"/>
                </a:cubicBezTo>
                <a:cubicBezTo>
                  <a:pt x="2605349" y="6027693"/>
                  <a:pt x="2567581" y="6007788"/>
                  <a:pt x="2532414" y="5984162"/>
                </a:cubicBezTo>
                <a:cubicBezTo>
                  <a:pt x="2523109" y="5977667"/>
                  <a:pt x="2515537" y="5968693"/>
                  <a:pt x="2507098" y="5960958"/>
                </a:cubicBezTo>
                <a:cubicBezTo>
                  <a:pt x="2473778" y="5929396"/>
                  <a:pt x="2440891" y="5897218"/>
                  <a:pt x="2405839" y="5868138"/>
                </a:cubicBezTo>
                <a:cubicBezTo>
                  <a:pt x="2396348" y="5860590"/>
                  <a:pt x="2376021" y="5859316"/>
                  <a:pt x="2363756" y="5863670"/>
                </a:cubicBezTo>
                <a:cubicBezTo>
                  <a:pt x="2278526" y="5894584"/>
                  <a:pt x="2183788" y="5859822"/>
                  <a:pt x="2145012" y="5779251"/>
                </a:cubicBezTo>
                <a:cubicBezTo>
                  <a:pt x="2138796" y="5765687"/>
                  <a:pt x="2139205" y="5746600"/>
                  <a:pt x="2141849" y="5730918"/>
                </a:cubicBezTo>
                <a:cubicBezTo>
                  <a:pt x="2150271" y="5680525"/>
                  <a:pt x="2127774" y="5633457"/>
                  <a:pt x="2078550" y="5619394"/>
                </a:cubicBezTo>
                <a:cubicBezTo>
                  <a:pt x="1780053" y="5535578"/>
                  <a:pt x="1482782" y="5443391"/>
                  <a:pt x="1176269" y="5390880"/>
                </a:cubicBezTo>
                <a:cubicBezTo>
                  <a:pt x="1077157" y="5374281"/>
                  <a:pt x="978116" y="5364189"/>
                  <a:pt x="885227" y="5321492"/>
                </a:cubicBezTo>
                <a:cubicBezTo>
                  <a:pt x="874623" y="5316859"/>
                  <a:pt x="851884" y="5320359"/>
                  <a:pt x="845204" y="5328611"/>
                </a:cubicBezTo>
                <a:cubicBezTo>
                  <a:pt x="827755" y="5349642"/>
                  <a:pt x="815891" y="5374571"/>
                  <a:pt x="802786" y="5398631"/>
                </a:cubicBezTo>
                <a:cubicBezTo>
                  <a:pt x="799510" y="5404649"/>
                  <a:pt x="802061" y="5412887"/>
                  <a:pt x="799591" y="5420388"/>
                </a:cubicBezTo>
                <a:cubicBezTo>
                  <a:pt x="782556" y="5471227"/>
                  <a:pt x="791652" y="5507094"/>
                  <a:pt x="835073" y="5537402"/>
                </a:cubicBezTo>
                <a:cubicBezTo>
                  <a:pt x="843136" y="5543029"/>
                  <a:pt x="861603" y="5543005"/>
                  <a:pt x="870520" y="5538159"/>
                </a:cubicBezTo>
                <a:cubicBezTo>
                  <a:pt x="942046" y="5500448"/>
                  <a:pt x="1041299" y="5530062"/>
                  <a:pt x="1077958" y="5601772"/>
                </a:cubicBezTo>
                <a:cubicBezTo>
                  <a:pt x="1082803" y="5610691"/>
                  <a:pt x="1085296" y="5621656"/>
                  <a:pt x="1085930" y="5631321"/>
                </a:cubicBezTo>
                <a:cubicBezTo>
                  <a:pt x="1092469" y="5747507"/>
                  <a:pt x="971748" y="5838517"/>
                  <a:pt x="894813" y="5815258"/>
                </a:cubicBezTo>
                <a:cubicBezTo>
                  <a:pt x="892518" y="5814580"/>
                  <a:pt x="888925" y="5815761"/>
                  <a:pt x="885766" y="5816325"/>
                </a:cubicBezTo>
                <a:cubicBezTo>
                  <a:pt x="856611" y="5795974"/>
                  <a:pt x="827458" y="5775625"/>
                  <a:pt x="798306" y="5755277"/>
                </a:cubicBezTo>
                <a:cubicBezTo>
                  <a:pt x="784144" y="5730629"/>
                  <a:pt x="769549" y="5706607"/>
                  <a:pt x="778802" y="5676166"/>
                </a:cubicBezTo>
                <a:cubicBezTo>
                  <a:pt x="790339" y="5637171"/>
                  <a:pt x="775182" y="5609987"/>
                  <a:pt x="745467" y="5586478"/>
                </a:cubicBezTo>
                <a:cubicBezTo>
                  <a:pt x="664759" y="5523686"/>
                  <a:pt x="584299" y="5459223"/>
                  <a:pt x="503159" y="5397050"/>
                </a:cubicBezTo>
                <a:cubicBezTo>
                  <a:pt x="457128" y="5361231"/>
                  <a:pt x="409612" y="5326220"/>
                  <a:pt x="362716" y="5291643"/>
                </a:cubicBezTo>
                <a:cubicBezTo>
                  <a:pt x="335857" y="5271970"/>
                  <a:pt x="310005" y="5264075"/>
                  <a:pt x="276628" y="5284135"/>
                </a:cubicBezTo>
                <a:cubicBezTo>
                  <a:pt x="257928" y="5295067"/>
                  <a:pt x="228252" y="5299258"/>
                  <a:pt x="207606" y="5293151"/>
                </a:cubicBezTo>
                <a:cubicBezTo>
                  <a:pt x="97071" y="5261199"/>
                  <a:pt x="60608" y="5150879"/>
                  <a:pt x="130140" y="5059193"/>
                </a:cubicBezTo>
                <a:cubicBezTo>
                  <a:pt x="145914" y="5037917"/>
                  <a:pt x="167516" y="5018862"/>
                  <a:pt x="190054" y="5005075"/>
                </a:cubicBezTo>
                <a:cubicBezTo>
                  <a:pt x="249431" y="4966264"/>
                  <a:pt x="282527" y="4969070"/>
                  <a:pt x="338049" y="5012438"/>
                </a:cubicBezTo>
                <a:cubicBezTo>
                  <a:pt x="351882" y="5023015"/>
                  <a:pt x="365470" y="5035267"/>
                  <a:pt x="378872" y="5046466"/>
                </a:cubicBezTo>
                <a:cubicBezTo>
                  <a:pt x="405239" y="5069483"/>
                  <a:pt x="413456" y="5097358"/>
                  <a:pt x="405384" y="5131392"/>
                </a:cubicBezTo>
                <a:cubicBezTo>
                  <a:pt x="392200" y="5188607"/>
                  <a:pt x="401083" y="5204957"/>
                  <a:pt x="455586" y="5227317"/>
                </a:cubicBezTo>
                <a:cubicBezTo>
                  <a:pt x="477845" y="5236397"/>
                  <a:pt x="500783" y="5243182"/>
                  <a:pt x="523720" y="5249967"/>
                </a:cubicBezTo>
                <a:cubicBezTo>
                  <a:pt x="543744" y="5255642"/>
                  <a:pt x="564389" y="5261750"/>
                  <a:pt x="585150" y="5262403"/>
                </a:cubicBezTo>
                <a:cubicBezTo>
                  <a:pt x="596677" y="5263071"/>
                  <a:pt x="610919" y="5254561"/>
                  <a:pt x="620327" y="5246368"/>
                </a:cubicBezTo>
                <a:cubicBezTo>
                  <a:pt x="623546" y="5243079"/>
                  <a:pt x="614228" y="5227352"/>
                  <a:pt x="610870" y="5217627"/>
                </a:cubicBezTo>
                <a:cubicBezTo>
                  <a:pt x="606198" y="5200528"/>
                  <a:pt x="594833" y="5182449"/>
                  <a:pt x="598718" y="5167633"/>
                </a:cubicBezTo>
                <a:cubicBezTo>
                  <a:pt x="608336" y="5130066"/>
                  <a:pt x="591201" y="5107035"/>
                  <a:pt x="565394" y="5087178"/>
                </a:cubicBezTo>
                <a:cubicBezTo>
                  <a:pt x="452679" y="5000200"/>
                  <a:pt x="338662" y="4915082"/>
                  <a:pt x="227865" y="4826675"/>
                </a:cubicBezTo>
                <a:cubicBezTo>
                  <a:pt x="157703" y="4771244"/>
                  <a:pt x="90572" y="4711470"/>
                  <a:pt x="23439" y="4651696"/>
                </a:cubicBezTo>
                <a:cubicBezTo>
                  <a:pt x="5941" y="4635793"/>
                  <a:pt x="-9892" y="4610903"/>
                  <a:pt x="7612" y="4587145"/>
                </a:cubicBezTo>
                <a:cubicBezTo>
                  <a:pt x="26417" y="4561527"/>
                  <a:pt x="51040" y="4577791"/>
                  <a:pt x="72434" y="4588111"/>
                </a:cubicBezTo>
                <a:cubicBezTo>
                  <a:pt x="121857" y="4612462"/>
                  <a:pt x="123531" y="4612707"/>
                  <a:pt x="134364" y="4557540"/>
                </a:cubicBezTo>
                <a:cubicBezTo>
                  <a:pt x="149139" y="4484829"/>
                  <a:pt x="192518" y="4438541"/>
                  <a:pt x="262522" y="4422831"/>
                </a:cubicBezTo>
                <a:cubicBezTo>
                  <a:pt x="303845" y="4413852"/>
                  <a:pt x="349884" y="4410009"/>
                  <a:pt x="391909" y="4417205"/>
                </a:cubicBezTo>
                <a:cubicBezTo>
                  <a:pt x="462385" y="4428575"/>
                  <a:pt x="531573" y="4451039"/>
                  <a:pt x="600879" y="4468049"/>
                </a:cubicBezTo>
                <a:cubicBezTo>
                  <a:pt x="617988" y="4472610"/>
                  <a:pt x="636959" y="4478474"/>
                  <a:pt x="653191" y="4475045"/>
                </a:cubicBezTo>
                <a:cubicBezTo>
                  <a:pt x="723757" y="4462493"/>
                  <a:pt x="793763" y="4446782"/>
                  <a:pt x="863768" y="4431072"/>
                </a:cubicBezTo>
                <a:cubicBezTo>
                  <a:pt x="865874" y="4430697"/>
                  <a:pt x="867232" y="4426109"/>
                  <a:pt x="869396" y="4423009"/>
                </a:cubicBezTo>
                <a:cubicBezTo>
                  <a:pt x="863872" y="4416386"/>
                  <a:pt x="858968" y="4410195"/>
                  <a:pt x="855492" y="4405924"/>
                </a:cubicBezTo>
                <a:cubicBezTo>
                  <a:pt x="870858" y="4403735"/>
                  <a:pt x="885171" y="4401732"/>
                  <a:pt x="900536" y="4399541"/>
                </a:cubicBezTo>
                <a:cubicBezTo>
                  <a:pt x="898101" y="4385851"/>
                  <a:pt x="896719" y="4371972"/>
                  <a:pt x="893230" y="4358467"/>
                </a:cubicBezTo>
                <a:cubicBezTo>
                  <a:pt x="887810" y="4337156"/>
                  <a:pt x="881338" y="4316032"/>
                  <a:pt x="876539" y="4295154"/>
                </a:cubicBezTo>
                <a:cubicBezTo>
                  <a:pt x="872299" y="4277437"/>
                  <a:pt x="876360" y="4254441"/>
                  <a:pt x="845815" y="4259873"/>
                </a:cubicBezTo>
                <a:cubicBezTo>
                  <a:pt x="842655" y="4260434"/>
                  <a:pt x="837131" y="4253812"/>
                  <a:pt x="835762" y="4249165"/>
                </a:cubicBezTo>
                <a:cubicBezTo>
                  <a:pt x="825871" y="4221045"/>
                  <a:pt x="823915" y="4194771"/>
                  <a:pt x="833169" y="4164331"/>
                </a:cubicBezTo>
                <a:cubicBezTo>
                  <a:pt x="847794" y="4118268"/>
                  <a:pt x="852624" y="4069058"/>
                  <a:pt x="860987" y="4021392"/>
                </a:cubicBezTo>
                <a:cubicBezTo>
                  <a:pt x="862405" y="4014076"/>
                  <a:pt x="856506" y="4005349"/>
                  <a:pt x="855627" y="3997355"/>
                </a:cubicBezTo>
                <a:cubicBezTo>
                  <a:pt x="855123" y="3991469"/>
                  <a:pt x="856844" y="3979753"/>
                  <a:pt x="857896" y="3979566"/>
                </a:cubicBezTo>
                <a:cubicBezTo>
                  <a:pt x="890862" y="3978592"/>
                  <a:pt x="890077" y="3946678"/>
                  <a:pt x="904926" y="3929370"/>
                </a:cubicBezTo>
                <a:cubicBezTo>
                  <a:pt x="909442" y="3924220"/>
                  <a:pt x="920408" y="3921725"/>
                  <a:pt x="927722" y="3923141"/>
                </a:cubicBezTo>
                <a:cubicBezTo>
                  <a:pt x="960140" y="3928242"/>
                  <a:pt x="964516" y="3910079"/>
                  <a:pt x="958099" y="3886229"/>
                </a:cubicBezTo>
                <a:cubicBezTo>
                  <a:pt x="949754" y="3854572"/>
                  <a:pt x="954118" y="3827176"/>
                  <a:pt x="969819" y="3799392"/>
                </a:cubicBezTo>
                <a:cubicBezTo>
                  <a:pt x="978104" y="3784879"/>
                  <a:pt x="980185" y="3766039"/>
                  <a:pt x="980349" y="3748626"/>
                </a:cubicBezTo>
                <a:cubicBezTo>
                  <a:pt x="980933" y="3721356"/>
                  <a:pt x="979409" y="3694464"/>
                  <a:pt x="976212" y="3667327"/>
                </a:cubicBezTo>
                <a:cubicBezTo>
                  <a:pt x="973520" y="3646073"/>
                  <a:pt x="968531" y="3624143"/>
                  <a:pt x="961192" y="3604261"/>
                </a:cubicBezTo>
                <a:cubicBezTo>
                  <a:pt x="939175" y="3544612"/>
                  <a:pt x="911458" y="3486522"/>
                  <a:pt x="893033" y="3425692"/>
                </a:cubicBezTo>
                <a:cubicBezTo>
                  <a:pt x="839690" y="3251008"/>
                  <a:pt x="795454" y="3072531"/>
                  <a:pt x="736411" y="2899404"/>
                </a:cubicBezTo>
                <a:cubicBezTo>
                  <a:pt x="676375" y="2723737"/>
                  <a:pt x="637590" y="2545376"/>
                  <a:pt x="623276" y="2361035"/>
                </a:cubicBezTo>
                <a:cubicBezTo>
                  <a:pt x="618731" y="2298823"/>
                  <a:pt x="612325" y="2235312"/>
                  <a:pt x="597246" y="2174973"/>
                </a:cubicBezTo>
                <a:cubicBezTo>
                  <a:pt x="578739" y="2098403"/>
                  <a:pt x="577400" y="2023669"/>
                  <a:pt x="603948" y="1949951"/>
                </a:cubicBezTo>
                <a:cubicBezTo>
                  <a:pt x="629386" y="1879145"/>
                  <a:pt x="656062" y="1809208"/>
                  <a:pt x="681500" y="1738403"/>
                </a:cubicBezTo>
                <a:cubicBezTo>
                  <a:pt x="701052" y="1716999"/>
                  <a:pt x="716639" y="1694669"/>
                  <a:pt x="732226" y="1672338"/>
                </a:cubicBezTo>
                <a:cubicBezTo>
                  <a:pt x="769743" y="1645019"/>
                  <a:pt x="812363" y="1634180"/>
                  <a:pt x="857594" y="1628852"/>
                </a:cubicBezTo>
                <a:cubicBezTo>
                  <a:pt x="883679" y="1625843"/>
                  <a:pt x="909823" y="1620107"/>
                  <a:pt x="933731" y="1610966"/>
                </a:cubicBezTo>
                <a:cubicBezTo>
                  <a:pt x="1067645" y="1560527"/>
                  <a:pt x="1178566" y="1603820"/>
                  <a:pt x="1280997" y="1691000"/>
                </a:cubicBezTo>
                <a:cubicBezTo>
                  <a:pt x="1409794" y="1801197"/>
                  <a:pt x="1514205" y="1933115"/>
                  <a:pt x="1618617" y="2065031"/>
                </a:cubicBezTo>
                <a:cubicBezTo>
                  <a:pt x="1649467" y="2104093"/>
                  <a:pt x="1680938" y="2143590"/>
                  <a:pt x="1712844" y="2182463"/>
                </a:cubicBezTo>
                <a:cubicBezTo>
                  <a:pt x="1719175" y="2190572"/>
                  <a:pt x="1726995" y="2197875"/>
                  <a:pt x="1735245" y="2204557"/>
                </a:cubicBezTo>
                <a:cubicBezTo>
                  <a:pt x="1769302" y="2231097"/>
                  <a:pt x="1785906" y="2229773"/>
                  <a:pt x="1810774" y="2195469"/>
                </a:cubicBezTo>
                <a:cubicBezTo>
                  <a:pt x="1858341" y="2129964"/>
                  <a:pt x="1892579" y="2059768"/>
                  <a:pt x="1895815" y="1977158"/>
                </a:cubicBezTo>
                <a:cubicBezTo>
                  <a:pt x="1899586" y="1879240"/>
                  <a:pt x="1924683" y="1785136"/>
                  <a:pt x="1964162" y="1695537"/>
                </a:cubicBezTo>
                <a:cubicBezTo>
                  <a:pt x="2020197" y="1567680"/>
                  <a:pt x="2110853" y="1469521"/>
                  <a:pt x="2226201" y="1394135"/>
                </a:cubicBezTo>
                <a:cubicBezTo>
                  <a:pt x="2329414" y="1326883"/>
                  <a:pt x="2433870" y="1260498"/>
                  <a:pt x="2540313" y="1199190"/>
                </a:cubicBezTo>
                <a:cubicBezTo>
                  <a:pt x="2580253" y="1176331"/>
                  <a:pt x="2628270" y="1168335"/>
                  <a:pt x="2673055" y="1154394"/>
                </a:cubicBezTo>
                <a:cubicBezTo>
                  <a:pt x="2704958" y="1144373"/>
                  <a:pt x="2737594" y="1129333"/>
                  <a:pt x="2769264" y="1130219"/>
                </a:cubicBezTo>
                <a:cubicBezTo>
                  <a:pt x="2856707" y="1133140"/>
                  <a:pt x="2938320" y="1084941"/>
                  <a:pt x="3029264" y="1110598"/>
                </a:cubicBezTo>
                <a:cubicBezTo>
                  <a:pt x="3096838" y="1130091"/>
                  <a:pt x="3179769" y="1049603"/>
                  <a:pt x="3170754" y="980581"/>
                </a:cubicBezTo>
                <a:cubicBezTo>
                  <a:pt x="3169687" y="971535"/>
                  <a:pt x="3157340" y="960148"/>
                  <a:pt x="3147978" y="956382"/>
                </a:cubicBezTo>
                <a:cubicBezTo>
                  <a:pt x="3135701" y="951502"/>
                  <a:pt x="3119657" y="955986"/>
                  <a:pt x="3108434" y="950920"/>
                </a:cubicBezTo>
                <a:cubicBezTo>
                  <a:pt x="3095968" y="944987"/>
                  <a:pt x="3080274" y="933109"/>
                  <a:pt x="3078833" y="921957"/>
                </a:cubicBezTo>
                <a:cubicBezTo>
                  <a:pt x="3074830" y="893331"/>
                  <a:pt x="3059945" y="882941"/>
                  <a:pt x="3033355" y="880064"/>
                </a:cubicBezTo>
                <a:cubicBezTo>
                  <a:pt x="3017859" y="878473"/>
                  <a:pt x="3001990" y="874778"/>
                  <a:pt x="2988040" y="869653"/>
                </a:cubicBezTo>
                <a:cubicBezTo>
                  <a:pt x="2948052" y="855576"/>
                  <a:pt x="2936369" y="832662"/>
                  <a:pt x="2942322" y="789772"/>
                </a:cubicBezTo>
                <a:cubicBezTo>
                  <a:pt x="2945084" y="768636"/>
                  <a:pt x="2940096" y="746706"/>
                  <a:pt x="2964930" y="733596"/>
                </a:cubicBezTo>
                <a:cubicBezTo>
                  <a:pt x="2970873" y="730366"/>
                  <a:pt x="2969116" y="714381"/>
                  <a:pt x="2971644" y="704151"/>
                </a:cubicBezTo>
                <a:cubicBezTo>
                  <a:pt x="2976944" y="682021"/>
                  <a:pt x="2982243" y="659890"/>
                  <a:pt x="2987543" y="637761"/>
                </a:cubicBezTo>
                <a:cubicBezTo>
                  <a:pt x="2989579" y="630878"/>
                  <a:pt x="2994647" y="619656"/>
                  <a:pt x="2992164" y="617923"/>
                </a:cubicBezTo>
                <a:cubicBezTo>
                  <a:pt x="2957674" y="592004"/>
                  <a:pt x="2976934" y="535338"/>
                  <a:pt x="2928939" y="512907"/>
                </a:cubicBezTo>
                <a:cubicBezTo>
                  <a:pt x="2904011" y="501041"/>
                  <a:pt x="2912095" y="476242"/>
                  <a:pt x="2933322" y="455083"/>
                </a:cubicBezTo>
                <a:cubicBezTo>
                  <a:pt x="2947680" y="441120"/>
                  <a:pt x="2960917" y="420838"/>
                  <a:pt x="2965105" y="401621"/>
                </a:cubicBezTo>
                <a:cubicBezTo>
                  <a:pt x="2975329" y="355255"/>
                  <a:pt x="3000264" y="327459"/>
                  <a:pt x="3045424" y="315624"/>
                </a:cubicBezTo>
                <a:cubicBezTo>
                  <a:pt x="3078567" y="306469"/>
                  <a:pt x="3111335" y="295209"/>
                  <a:pt x="3142860" y="283083"/>
                </a:cubicBezTo>
                <a:cubicBezTo>
                  <a:pt x="3168875" y="273565"/>
                  <a:pt x="3186056" y="284637"/>
                  <a:pt x="3199716" y="303394"/>
                </a:cubicBezTo>
                <a:cubicBezTo>
                  <a:pt x="3211324" y="319802"/>
                  <a:pt x="3218910" y="338011"/>
                  <a:pt x="3227980" y="355412"/>
                </a:cubicBezTo>
                <a:cubicBezTo>
                  <a:pt x="3241089" y="380245"/>
                  <a:pt x="3258961" y="398253"/>
                  <a:pt x="3288768" y="397843"/>
                </a:cubicBezTo>
                <a:cubicBezTo>
                  <a:pt x="3317523" y="397618"/>
                  <a:pt x="3332619" y="378633"/>
                  <a:pt x="3345291" y="355193"/>
                </a:cubicBezTo>
                <a:cubicBezTo>
                  <a:pt x="3384607" y="283007"/>
                  <a:pt x="3426215" y="211499"/>
                  <a:pt x="3466152" y="139747"/>
                </a:cubicBezTo>
                <a:cubicBezTo>
                  <a:pt x="3486244" y="103034"/>
                  <a:pt x="3517195" y="78513"/>
                  <a:pt x="3553861" y="61670"/>
                </a:cubicBezTo>
                <a:cubicBezTo>
                  <a:pt x="3647133" y="20226"/>
                  <a:pt x="3741641" y="-7380"/>
                  <a:pt x="3840087" y="17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9B065CB-CF70-4144-837F-ED73C7C81F9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34677" y="333751"/>
            <a:ext cx="7618137" cy="6057111"/>
          </a:xfrm>
          <a:custGeom>
            <a:avLst/>
            <a:gdLst>
              <a:gd name="connsiteX0" fmla="*/ 2563607 w 7618137"/>
              <a:gd name="connsiteY0" fmla="*/ 2964369 h 6057111"/>
              <a:gd name="connsiteX1" fmla="*/ 6131511 w 7618137"/>
              <a:gd name="connsiteY1" fmla="*/ 2964369 h 6057111"/>
              <a:gd name="connsiteX2" fmla="*/ 6131511 w 7618137"/>
              <a:gd name="connsiteY2" fmla="*/ 5525812 h 6057111"/>
              <a:gd name="connsiteX3" fmla="*/ 2563607 w 7618137"/>
              <a:gd name="connsiteY3" fmla="*/ 5525812 h 6057111"/>
              <a:gd name="connsiteX4" fmla="*/ 0 w 7618137"/>
              <a:gd name="connsiteY4" fmla="*/ 2964368 h 6057111"/>
              <a:gd name="connsiteX5" fmla="*/ 2378604 w 7618137"/>
              <a:gd name="connsiteY5" fmla="*/ 2964368 h 6057111"/>
              <a:gd name="connsiteX6" fmla="*/ 2378604 w 7618137"/>
              <a:gd name="connsiteY6" fmla="*/ 4553678 h 6057111"/>
              <a:gd name="connsiteX7" fmla="*/ 0 w 7618137"/>
              <a:gd name="connsiteY7" fmla="*/ 4553678 h 6057111"/>
              <a:gd name="connsiteX8" fmla="*/ 3752909 w 7618137"/>
              <a:gd name="connsiteY8" fmla="*/ 1683646 h 6057111"/>
              <a:gd name="connsiteX9" fmla="*/ 6131511 w 7618137"/>
              <a:gd name="connsiteY9" fmla="*/ 1683646 h 6057111"/>
              <a:gd name="connsiteX10" fmla="*/ 6131511 w 7618137"/>
              <a:gd name="connsiteY10" fmla="*/ 2826862 h 6057111"/>
              <a:gd name="connsiteX11" fmla="*/ 3752909 w 7618137"/>
              <a:gd name="connsiteY11" fmla="*/ 2826862 h 6057111"/>
              <a:gd name="connsiteX12" fmla="*/ 6313759 w 7618137"/>
              <a:gd name="connsiteY12" fmla="*/ 1676074 h 6057111"/>
              <a:gd name="connsiteX13" fmla="*/ 7618137 w 7618137"/>
              <a:gd name="connsiteY13" fmla="*/ 1676074 h 6057111"/>
              <a:gd name="connsiteX14" fmla="*/ 7618137 w 7618137"/>
              <a:gd name="connsiteY14" fmla="*/ 6057111 h 6057111"/>
              <a:gd name="connsiteX15" fmla="*/ 6313759 w 7618137"/>
              <a:gd name="connsiteY15" fmla="*/ 6057111 h 6057111"/>
              <a:gd name="connsiteX16" fmla="*/ 1189303 w 7618137"/>
              <a:gd name="connsiteY16" fmla="*/ 265418 h 6057111"/>
              <a:gd name="connsiteX17" fmla="*/ 3567906 w 7618137"/>
              <a:gd name="connsiteY17" fmla="*/ 265418 h 6057111"/>
              <a:gd name="connsiteX18" fmla="*/ 3567906 w 7618137"/>
              <a:gd name="connsiteY18" fmla="*/ 2826860 h 6057111"/>
              <a:gd name="connsiteX19" fmla="*/ 1189303 w 7618137"/>
              <a:gd name="connsiteY19" fmla="*/ 2826860 h 6057111"/>
              <a:gd name="connsiteX20" fmla="*/ 3752909 w 7618137"/>
              <a:gd name="connsiteY20" fmla="*/ 0 h 6057111"/>
              <a:gd name="connsiteX21" fmla="*/ 6580800 w 7618137"/>
              <a:gd name="connsiteY21" fmla="*/ 0 h 6057111"/>
              <a:gd name="connsiteX22" fmla="*/ 6580800 w 7618137"/>
              <a:gd name="connsiteY22" fmla="*/ 1546138 h 6057111"/>
              <a:gd name="connsiteX23" fmla="*/ 3752909 w 7618137"/>
              <a:gd name="connsiteY23" fmla="*/ 1546138 h 605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618137" h="6057111">
                <a:moveTo>
                  <a:pt x="2563607" y="2964369"/>
                </a:moveTo>
                <a:lnTo>
                  <a:pt x="6131511" y="2964369"/>
                </a:lnTo>
                <a:lnTo>
                  <a:pt x="6131511" y="5525812"/>
                </a:lnTo>
                <a:lnTo>
                  <a:pt x="2563607" y="5525812"/>
                </a:lnTo>
                <a:close/>
                <a:moveTo>
                  <a:pt x="0" y="2964368"/>
                </a:moveTo>
                <a:lnTo>
                  <a:pt x="2378604" y="2964368"/>
                </a:lnTo>
                <a:lnTo>
                  <a:pt x="2378604" y="4553678"/>
                </a:lnTo>
                <a:lnTo>
                  <a:pt x="0" y="4553678"/>
                </a:lnTo>
                <a:close/>
                <a:moveTo>
                  <a:pt x="3752909" y="1683646"/>
                </a:moveTo>
                <a:lnTo>
                  <a:pt x="6131511" y="1683646"/>
                </a:lnTo>
                <a:lnTo>
                  <a:pt x="6131511" y="2826862"/>
                </a:lnTo>
                <a:lnTo>
                  <a:pt x="3752909" y="2826862"/>
                </a:lnTo>
                <a:close/>
                <a:moveTo>
                  <a:pt x="6313759" y="1676074"/>
                </a:moveTo>
                <a:lnTo>
                  <a:pt x="7618137" y="1676074"/>
                </a:lnTo>
                <a:lnTo>
                  <a:pt x="7618137" y="6057111"/>
                </a:lnTo>
                <a:lnTo>
                  <a:pt x="6313759" y="6057111"/>
                </a:lnTo>
                <a:close/>
                <a:moveTo>
                  <a:pt x="1189303" y="265418"/>
                </a:moveTo>
                <a:lnTo>
                  <a:pt x="3567906" y="265418"/>
                </a:lnTo>
                <a:lnTo>
                  <a:pt x="3567906" y="2826860"/>
                </a:lnTo>
                <a:lnTo>
                  <a:pt x="1189303" y="2826860"/>
                </a:lnTo>
                <a:close/>
                <a:moveTo>
                  <a:pt x="3752909" y="0"/>
                </a:moveTo>
                <a:lnTo>
                  <a:pt x="6580800" y="0"/>
                </a:lnTo>
                <a:lnTo>
                  <a:pt x="6580800" y="1546138"/>
                </a:lnTo>
                <a:lnTo>
                  <a:pt x="3752909" y="1546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406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0E30CF-B324-4723-B337-D83A21C001C9}"/>
              </a:ext>
            </a:extLst>
          </p:cNvPr>
          <p:cNvSpPr/>
          <p:nvPr userDrawn="1"/>
        </p:nvSpPr>
        <p:spPr>
          <a:xfrm>
            <a:off x="9114183" y="0"/>
            <a:ext cx="3077817" cy="6858000"/>
          </a:xfrm>
          <a:prstGeom prst="rect">
            <a:avLst/>
          </a:prstGeom>
          <a:gradFill flip="none" rotWithShape="1">
            <a:gsLst>
              <a:gs pos="67000">
                <a:schemeClr val="accent3">
                  <a:alpha val="50000"/>
                </a:schemeClr>
              </a:gs>
              <a:gs pos="33000">
                <a:schemeClr val="accent2"/>
              </a:gs>
              <a:gs pos="0">
                <a:schemeClr val="accent1"/>
              </a:gs>
              <a:gs pos="100000">
                <a:schemeClr val="accent4"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D24DF6D-5EC5-4020-8F2C-84E2B6A1734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973554" y="3663948"/>
            <a:ext cx="3789071" cy="3194052"/>
          </a:xfrm>
          <a:custGeom>
            <a:avLst/>
            <a:gdLst>
              <a:gd name="connsiteX0" fmla="*/ 1894536 w 3789071"/>
              <a:gd name="connsiteY0" fmla="*/ 0 h 3194052"/>
              <a:gd name="connsiteX1" fmla="*/ 2050404 w 3789071"/>
              <a:gd name="connsiteY1" fmla="*/ 64563 h 3194052"/>
              <a:gd name="connsiteX2" fmla="*/ 3724508 w 3789071"/>
              <a:gd name="connsiteY2" fmla="*/ 1738668 h 3194052"/>
              <a:gd name="connsiteX3" fmla="*/ 3724508 w 3789071"/>
              <a:gd name="connsiteY3" fmla="*/ 2050406 h 3194052"/>
              <a:gd name="connsiteX4" fmla="*/ 2580862 w 3789071"/>
              <a:gd name="connsiteY4" fmla="*/ 3194052 h 3194052"/>
              <a:gd name="connsiteX5" fmla="*/ 1208211 w 3789071"/>
              <a:gd name="connsiteY5" fmla="*/ 3194052 h 3194052"/>
              <a:gd name="connsiteX6" fmla="*/ 64563 w 3789071"/>
              <a:gd name="connsiteY6" fmla="*/ 2050404 h 3194052"/>
              <a:gd name="connsiteX7" fmla="*/ 64563 w 3789071"/>
              <a:gd name="connsiteY7" fmla="*/ 1738666 h 3194052"/>
              <a:gd name="connsiteX8" fmla="*/ 1738666 w 3789071"/>
              <a:gd name="connsiteY8" fmla="*/ 64563 h 3194052"/>
              <a:gd name="connsiteX9" fmla="*/ 1894536 w 3789071"/>
              <a:gd name="connsiteY9" fmla="*/ 0 h 319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89071" h="3194052">
                <a:moveTo>
                  <a:pt x="1894536" y="0"/>
                </a:moveTo>
                <a:cubicBezTo>
                  <a:pt x="1950949" y="0"/>
                  <a:pt x="2007362" y="21521"/>
                  <a:pt x="2050404" y="64563"/>
                </a:cubicBezTo>
                <a:lnTo>
                  <a:pt x="3724508" y="1738668"/>
                </a:lnTo>
                <a:cubicBezTo>
                  <a:pt x="3810593" y="1824752"/>
                  <a:pt x="3810593" y="1964322"/>
                  <a:pt x="3724508" y="2050406"/>
                </a:cubicBezTo>
                <a:lnTo>
                  <a:pt x="2580862" y="3194052"/>
                </a:lnTo>
                <a:lnTo>
                  <a:pt x="1208211" y="3194052"/>
                </a:lnTo>
                <a:lnTo>
                  <a:pt x="64563" y="2050404"/>
                </a:lnTo>
                <a:cubicBezTo>
                  <a:pt x="-21521" y="1964319"/>
                  <a:pt x="-21521" y="1824751"/>
                  <a:pt x="64563" y="1738666"/>
                </a:cubicBezTo>
                <a:lnTo>
                  <a:pt x="1738666" y="64563"/>
                </a:lnTo>
                <a:cubicBezTo>
                  <a:pt x="1781708" y="21521"/>
                  <a:pt x="1838121" y="0"/>
                  <a:pt x="189453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5A6025F-E637-43D5-B73F-6EFCD9F9C6BE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973553" y="0"/>
            <a:ext cx="3789071" cy="3193646"/>
          </a:xfrm>
          <a:custGeom>
            <a:avLst/>
            <a:gdLst>
              <a:gd name="connsiteX0" fmla="*/ 1207804 w 3789071"/>
              <a:gd name="connsiteY0" fmla="*/ 0 h 3193646"/>
              <a:gd name="connsiteX1" fmla="*/ 2581266 w 3789071"/>
              <a:gd name="connsiteY1" fmla="*/ 0 h 3193646"/>
              <a:gd name="connsiteX2" fmla="*/ 3724508 w 3789071"/>
              <a:gd name="connsiteY2" fmla="*/ 1143243 h 3193646"/>
              <a:gd name="connsiteX3" fmla="*/ 3724508 w 3789071"/>
              <a:gd name="connsiteY3" fmla="*/ 1454980 h 3193646"/>
              <a:gd name="connsiteX4" fmla="*/ 2050406 w 3789071"/>
              <a:gd name="connsiteY4" fmla="*/ 3129083 h 3193646"/>
              <a:gd name="connsiteX5" fmla="*/ 1738668 w 3789071"/>
              <a:gd name="connsiteY5" fmla="*/ 3129083 h 3193646"/>
              <a:gd name="connsiteX6" fmla="*/ 64563 w 3789071"/>
              <a:gd name="connsiteY6" fmla="*/ 1454978 h 3193646"/>
              <a:gd name="connsiteX7" fmla="*/ 64563 w 3789071"/>
              <a:gd name="connsiteY7" fmla="*/ 1143241 h 319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89071" h="3193646">
                <a:moveTo>
                  <a:pt x="1207804" y="0"/>
                </a:moveTo>
                <a:lnTo>
                  <a:pt x="2581266" y="0"/>
                </a:lnTo>
                <a:lnTo>
                  <a:pt x="3724508" y="1143243"/>
                </a:lnTo>
                <a:cubicBezTo>
                  <a:pt x="3810593" y="1229327"/>
                  <a:pt x="3810593" y="1368897"/>
                  <a:pt x="3724508" y="1454980"/>
                </a:cubicBezTo>
                <a:lnTo>
                  <a:pt x="2050406" y="3129083"/>
                </a:lnTo>
                <a:cubicBezTo>
                  <a:pt x="1964322" y="3215168"/>
                  <a:pt x="1824752" y="3215168"/>
                  <a:pt x="1738668" y="3129083"/>
                </a:cubicBezTo>
                <a:lnTo>
                  <a:pt x="64563" y="1454978"/>
                </a:lnTo>
                <a:cubicBezTo>
                  <a:pt x="-21521" y="1368894"/>
                  <a:pt x="-21521" y="1229326"/>
                  <a:pt x="64563" y="11432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19">
            <a:extLst>
              <a:ext uri="{FF2B5EF4-FFF2-40B4-BE49-F238E27FC236}">
                <a16:creationId xmlns:a16="http://schemas.microsoft.com/office/drawing/2014/main" id="{6C3356E6-6695-44F2-82BC-F1F29B069A1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154452" y="1534464"/>
            <a:ext cx="3789072" cy="3789071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307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29B6D2A-1E57-441A-B76E-6487826FB3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0415" y="3260972"/>
            <a:ext cx="3545443" cy="3597029"/>
          </a:xfrm>
          <a:custGeom>
            <a:avLst/>
            <a:gdLst>
              <a:gd name="connsiteX0" fmla="*/ 2696119 w 3545443"/>
              <a:gd name="connsiteY0" fmla="*/ 417 h 3597029"/>
              <a:gd name="connsiteX1" fmla="*/ 3160788 w 3545443"/>
              <a:gd name="connsiteY1" fmla="*/ 126977 h 3597029"/>
              <a:gd name="connsiteX2" fmla="*/ 3418466 w 3545443"/>
              <a:gd name="connsiteY2" fmla="*/ 1263135 h 3597029"/>
              <a:gd name="connsiteX3" fmla="*/ 1947507 w 3545443"/>
              <a:gd name="connsiteY3" fmla="*/ 3597029 h 3597029"/>
              <a:gd name="connsiteX4" fmla="*/ 0 w 3545443"/>
              <a:gd name="connsiteY4" fmla="*/ 3597029 h 3597029"/>
              <a:gd name="connsiteX5" fmla="*/ 2024630 w 3545443"/>
              <a:gd name="connsiteY5" fmla="*/ 384656 h 3597029"/>
              <a:gd name="connsiteX6" fmla="*/ 2696119 w 3545443"/>
              <a:gd name="connsiteY6" fmla="*/ 417 h 359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5443" h="3597029">
                <a:moveTo>
                  <a:pt x="2696119" y="417"/>
                </a:moveTo>
                <a:cubicBezTo>
                  <a:pt x="2854708" y="-4625"/>
                  <a:pt x="3016451" y="36007"/>
                  <a:pt x="3160788" y="126977"/>
                </a:cubicBezTo>
                <a:cubicBezTo>
                  <a:pt x="3545685" y="369563"/>
                  <a:pt x="3661052" y="878237"/>
                  <a:pt x="3418466" y="1263135"/>
                </a:cubicBezTo>
                <a:lnTo>
                  <a:pt x="1947507" y="3597029"/>
                </a:lnTo>
                <a:lnTo>
                  <a:pt x="0" y="3597029"/>
                </a:lnTo>
                <a:lnTo>
                  <a:pt x="2024630" y="384656"/>
                </a:lnTo>
                <a:cubicBezTo>
                  <a:pt x="2176246" y="144095"/>
                  <a:pt x="2431803" y="8819"/>
                  <a:pt x="2696119" y="4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B4CABD-97AD-40E7-B079-E9DFEEADE97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99210" y="864252"/>
            <a:ext cx="5056001" cy="5993749"/>
          </a:xfrm>
          <a:custGeom>
            <a:avLst/>
            <a:gdLst>
              <a:gd name="connsiteX0" fmla="*/ 4206676 w 5056001"/>
              <a:gd name="connsiteY0" fmla="*/ 417 h 5993749"/>
              <a:gd name="connsiteX1" fmla="*/ 4671346 w 5056001"/>
              <a:gd name="connsiteY1" fmla="*/ 126977 h 5993749"/>
              <a:gd name="connsiteX2" fmla="*/ 4929025 w 5056001"/>
              <a:gd name="connsiteY2" fmla="*/ 1263136 h 5993749"/>
              <a:gd name="connsiteX3" fmla="*/ 1947509 w 5056001"/>
              <a:gd name="connsiteY3" fmla="*/ 5993749 h 5993749"/>
              <a:gd name="connsiteX4" fmla="*/ 0 w 5056001"/>
              <a:gd name="connsiteY4" fmla="*/ 5993749 h 5993749"/>
              <a:gd name="connsiteX5" fmla="*/ 3535186 w 5056001"/>
              <a:gd name="connsiteY5" fmla="*/ 384656 h 5993749"/>
              <a:gd name="connsiteX6" fmla="*/ 4206676 w 5056001"/>
              <a:gd name="connsiteY6" fmla="*/ 417 h 599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6001" h="5993749">
                <a:moveTo>
                  <a:pt x="4206676" y="417"/>
                </a:moveTo>
                <a:cubicBezTo>
                  <a:pt x="4365266" y="-4625"/>
                  <a:pt x="4527009" y="36007"/>
                  <a:pt x="4671346" y="126977"/>
                </a:cubicBezTo>
                <a:cubicBezTo>
                  <a:pt x="5056243" y="369563"/>
                  <a:pt x="5171610" y="878239"/>
                  <a:pt x="4929025" y="1263136"/>
                </a:cubicBezTo>
                <a:lnTo>
                  <a:pt x="1947509" y="5993749"/>
                </a:lnTo>
                <a:lnTo>
                  <a:pt x="0" y="5993749"/>
                </a:lnTo>
                <a:lnTo>
                  <a:pt x="3535186" y="384656"/>
                </a:lnTo>
                <a:cubicBezTo>
                  <a:pt x="3686802" y="144095"/>
                  <a:pt x="3942360" y="8819"/>
                  <a:pt x="4206676" y="4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823828-4491-4DC1-A44D-06718168F89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26660" y="0"/>
            <a:ext cx="4865340" cy="5917560"/>
          </a:xfrm>
          <a:custGeom>
            <a:avLst/>
            <a:gdLst>
              <a:gd name="connsiteX0" fmla="*/ 3060473 w 4865340"/>
              <a:gd name="connsiteY0" fmla="*/ 0 h 5917560"/>
              <a:gd name="connsiteX1" fmla="*/ 4865340 w 4865340"/>
              <a:gd name="connsiteY1" fmla="*/ 0 h 5917560"/>
              <a:gd name="connsiteX2" fmla="*/ 4865340 w 4865340"/>
              <a:gd name="connsiteY2" fmla="*/ 201013 h 5917560"/>
              <a:gd name="connsiteX3" fmla="*/ 4805377 w 4865340"/>
              <a:gd name="connsiteY3" fmla="*/ 321464 h 5917560"/>
              <a:gd name="connsiteX4" fmla="*/ 1520814 w 4865340"/>
              <a:gd name="connsiteY4" fmla="*/ 5532904 h 5917560"/>
              <a:gd name="connsiteX5" fmla="*/ 384655 w 4865340"/>
              <a:gd name="connsiteY5" fmla="*/ 5790583 h 5917560"/>
              <a:gd name="connsiteX6" fmla="*/ 384656 w 4865340"/>
              <a:gd name="connsiteY6" fmla="*/ 5790583 h 5917560"/>
              <a:gd name="connsiteX7" fmla="*/ 126977 w 4865340"/>
              <a:gd name="connsiteY7" fmla="*/ 4654423 h 591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5340" h="5917560">
                <a:moveTo>
                  <a:pt x="3060473" y="0"/>
                </a:moveTo>
                <a:lnTo>
                  <a:pt x="4865340" y="0"/>
                </a:lnTo>
                <a:lnTo>
                  <a:pt x="4865340" y="201013"/>
                </a:lnTo>
                <a:lnTo>
                  <a:pt x="4805377" y="321464"/>
                </a:lnTo>
                <a:cubicBezTo>
                  <a:pt x="3710523" y="2058611"/>
                  <a:pt x="2615668" y="3795757"/>
                  <a:pt x="1520814" y="5532904"/>
                </a:cubicBezTo>
                <a:cubicBezTo>
                  <a:pt x="1278229" y="5917802"/>
                  <a:pt x="769553" y="6033169"/>
                  <a:pt x="384655" y="5790583"/>
                </a:cubicBezTo>
                <a:lnTo>
                  <a:pt x="384656" y="5790583"/>
                </a:lnTo>
                <a:cubicBezTo>
                  <a:pt x="-241" y="5547997"/>
                  <a:pt x="-115608" y="5039321"/>
                  <a:pt x="126977" y="46544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17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62500" y="-1"/>
            <a:ext cx="74295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381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90575" y="1720158"/>
            <a:ext cx="3428340" cy="4418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1C8875-D6CF-4C22-B186-E48B474E31D7}"/>
              </a:ext>
            </a:extLst>
          </p:cNvPr>
          <p:cNvGrpSpPr/>
          <p:nvPr userDrawn="1"/>
        </p:nvGrpSpPr>
        <p:grpSpPr>
          <a:xfrm>
            <a:off x="200025" y="266700"/>
            <a:ext cx="11785167" cy="834005"/>
            <a:chOff x="131989" y="339508"/>
            <a:chExt cx="20203396" cy="1304926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42379DAE-1435-4DDB-9DDE-B5A9205A07E9}"/>
                </a:ext>
              </a:extLst>
            </p:cNvPr>
            <p:cNvSpPr/>
            <p:nvPr userDrawn="1"/>
          </p:nvSpPr>
          <p:spPr>
            <a:xfrm>
              <a:off x="495370" y="339510"/>
              <a:ext cx="19840015" cy="1304924"/>
            </a:xfrm>
            <a:prstGeom prst="parallelogram">
              <a:avLst>
                <a:gd name="adj" fmla="val 547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BF0A3163-24D0-41F4-AB5A-2F143762BA69}"/>
                </a:ext>
              </a:extLst>
            </p:cNvPr>
            <p:cNvSpPr/>
            <p:nvPr userDrawn="1"/>
          </p:nvSpPr>
          <p:spPr>
            <a:xfrm>
              <a:off x="131989" y="339508"/>
              <a:ext cx="1012384" cy="1304924"/>
            </a:xfrm>
            <a:prstGeom prst="parallelogram">
              <a:avLst>
                <a:gd name="adj" fmla="val 7712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79B4B90-A05B-47F9-A9C8-10F5569484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4937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10B4F4F-9B25-4749-ADF1-D6BBAA6B9AAC}"/>
              </a:ext>
            </a:extLst>
          </p:cNvPr>
          <p:cNvGrpSpPr/>
          <p:nvPr userDrawn="1"/>
        </p:nvGrpSpPr>
        <p:grpSpPr>
          <a:xfrm>
            <a:off x="200025" y="266700"/>
            <a:ext cx="11785167" cy="834005"/>
            <a:chOff x="131989" y="339508"/>
            <a:chExt cx="20203396" cy="1304926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1A51C679-0DA0-45D5-822C-FE1DA978DDF6}"/>
                </a:ext>
              </a:extLst>
            </p:cNvPr>
            <p:cNvSpPr/>
            <p:nvPr userDrawn="1"/>
          </p:nvSpPr>
          <p:spPr>
            <a:xfrm>
              <a:off x="495370" y="339510"/>
              <a:ext cx="19840015" cy="1304924"/>
            </a:xfrm>
            <a:prstGeom prst="parallelogram">
              <a:avLst>
                <a:gd name="adj" fmla="val 5471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65732666-4FA5-4276-973E-DF82E1559599}"/>
                </a:ext>
              </a:extLst>
            </p:cNvPr>
            <p:cNvSpPr/>
            <p:nvPr userDrawn="1"/>
          </p:nvSpPr>
          <p:spPr>
            <a:xfrm>
              <a:off x="131989" y="339508"/>
              <a:ext cx="1012384" cy="1304924"/>
            </a:xfrm>
            <a:prstGeom prst="parallelogram">
              <a:avLst>
                <a:gd name="adj" fmla="val 7712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4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6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27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61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70" r:id="rId3"/>
    <p:sldLayoutId id="2147483671" r:id="rId4"/>
    <p:sldLayoutId id="2147483672" r:id="rId5"/>
    <p:sldLayoutId id="2147483673" r:id="rId6"/>
    <p:sldLayoutId id="2147483675" r:id="rId7"/>
    <p:sldLayoutId id="2147483677" r:id="rId8"/>
    <p:sldLayoutId id="2147483678" r:id="rId9"/>
    <p:sldLayoutId id="2147483674" r:id="rId10"/>
    <p:sldLayoutId id="2147483679" r:id="rId11"/>
    <p:sldLayoutId id="2147483665" r:id="rId12"/>
    <p:sldLayoutId id="2147483681" r:id="rId13"/>
    <p:sldLayoutId id="2147483682" r:id="rId14"/>
    <p:sldLayoutId id="2147483683" r:id="rId15"/>
    <p:sldLayoutId id="2147483676" r:id="rId16"/>
    <p:sldLayoutId id="2147483684" r:id="rId17"/>
    <p:sldLayoutId id="2147483660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hart" Target="../charts/chart7.xml"/><Relationship Id="rId7" Type="http://schemas.openxmlformats.org/officeDocument/2006/relationships/image" Target="../media/image19.sv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chart" Target="../charts/chart9.xml"/><Relationship Id="rId4" Type="http://schemas.openxmlformats.org/officeDocument/2006/relationships/chart" Target="../charts/chart8.xml"/><Relationship Id="rId9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C7A9030-BA28-4E94-8D05-49B835BA23D5}"/>
              </a:ext>
            </a:extLst>
          </p:cNvPr>
          <p:cNvSpPr/>
          <p:nvPr/>
        </p:nvSpPr>
        <p:spPr>
          <a:xfrm>
            <a:off x="5652522" y="0"/>
            <a:ext cx="6539479" cy="6858000"/>
          </a:xfrm>
          <a:custGeom>
            <a:avLst/>
            <a:gdLst>
              <a:gd name="connsiteX0" fmla="*/ 4038676 w 6539479"/>
              <a:gd name="connsiteY0" fmla="*/ 0 h 6858000"/>
              <a:gd name="connsiteX1" fmla="*/ 6539479 w 6539479"/>
              <a:gd name="connsiteY1" fmla="*/ 0 h 6858000"/>
              <a:gd name="connsiteX2" fmla="*/ 6539479 w 6539479"/>
              <a:gd name="connsiteY2" fmla="*/ 832011 h 6858000"/>
              <a:gd name="connsiteX3" fmla="*/ 2990774 w 6539479"/>
              <a:gd name="connsiteY3" fmla="*/ 6858000 h 6858000"/>
              <a:gd name="connsiteX4" fmla="*/ 0 w 653947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9479" h="6858000">
                <a:moveTo>
                  <a:pt x="4038676" y="0"/>
                </a:moveTo>
                <a:lnTo>
                  <a:pt x="6539479" y="0"/>
                </a:lnTo>
                <a:lnTo>
                  <a:pt x="6539479" y="832011"/>
                </a:lnTo>
                <a:lnTo>
                  <a:pt x="299077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CB7530-B287-4803-BAF9-552CD14D1A4B}"/>
              </a:ext>
            </a:extLst>
          </p:cNvPr>
          <p:cNvGrpSpPr/>
          <p:nvPr/>
        </p:nvGrpSpPr>
        <p:grpSpPr>
          <a:xfrm>
            <a:off x="10033093" y="355966"/>
            <a:ext cx="1684599" cy="413563"/>
            <a:chOff x="864753" y="5755727"/>
            <a:chExt cx="1544830" cy="413563"/>
          </a:xfrm>
        </p:grpSpPr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DB1E6F52-5EAE-4E5A-B0B9-1CE4CD062B56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6BC2FA-45E1-466C-9363-CCDA048BBAC3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FD3865-40AB-419A-AF8A-315F5047066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4F8D191-E8B1-429F-AFA7-7D9578D81A76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AC4914-0BA3-4FE4-8E48-451142DF215C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964395-8E47-4EFC-B685-7EC507944E5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17E9D27-DD24-4848-9E52-820A55D44AA2}"/>
              </a:ext>
            </a:extLst>
          </p:cNvPr>
          <p:cNvSpPr txBox="1"/>
          <p:nvPr/>
        </p:nvSpPr>
        <p:spPr>
          <a:xfrm>
            <a:off x="6588360" y="5708815"/>
            <a:ext cx="516955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cs typeface="Arial" pitchFamily="34" charset="0"/>
              </a:rPr>
              <a:t>Insert the </a:t>
            </a:r>
            <a:r>
              <a:rPr lang="en-US" altLang="ko-KR" sz="1867" dirty="0" err="1">
                <a:cs typeface="Arial" pitchFamily="34" charset="0"/>
              </a:rPr>
              <a:t>SubTitle</a:t>
            </a:r>
            <a:r>
              <a:rPr lang="en-US" altLang="ko-KR" sz="1867" dirty="0">
                <a:cs typeface="Arial" pitchFamily="34" charset="0"/>
              </a:rPr>
              <a:t> of Your Presentation</a:t>
            </a:r>
            <a:endParaRPr lang="ko-KR" altLang="en-US" sz="1867" dirty="0"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3415E6-39D9-40E4-B2BF-F883E02FB86E}"/>
              </a:ext>
            </a:extLst>
          </p:cNvPr>
          <p:cNvSpPr txBox="1"/>
          <p:nvPr/>
        </p:nvSpPr>
        <p:spPr>
          <a:xfrm>
            <a:off x="6588360" y="2846474"/>
            <a:ext cx="5169551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latin typeface="+mj-lt"/>
              </a:rPr>
              <a:t>Free </a:t>
            </a:r>
          </a:p>
          <a:p>
            <a:pPr algn="r"/>
            <a:r>
              <a:rPr lang="en-US" sz="5400" dirty="0">
                <a:latin typeface="+mj-lt"/>
              </a:rPr>
              <a:t>Sports</a:t>
            </a:r>
          </a:p>
          <a:p>
            <a:pPr algn="r"/>
            <a:r>
              <a:rPr lang="en-US" altLang="ko-KR" sz="5400" dirty="0">
                <a:latin typeface="+mj-lt"/>
                <a:cs typeface="Arial" pitchFamily="34" charset="0"/>
              </a:rPr>
              <a:t>Presentation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27" name="TextBox 26">
            <a:hlinkClick r:id="rId2"/>
            <a:extLst>
              <a:ext uri="{FF2B5EF4-FFF2-40B4-BE49-F238E27FC236}">
                <a16:creationId xmlns:a16="http://schemas.microsoft.com/office/drawing/2014/main" id="{55BA2CC4-7A9B-46FD-94E5-B4988E04AFBC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53C13C-6CAE-484D-8814-2BEC425D5D63}"/>
              </a:ext>
            </a:extLst>
          </p:cNvPr>
          <p:cNvSpPr/>
          <p:nvPr/>
        </p:nvSpPr>
        <p:spPr>
          <a:xfrm>
            <a:off x="5362576" y="0"/>
            <a:ext cx="4196208" cy="6858000"/>
          </a:xfrm>
          <a:prstGeom prst="parallelogram">
            <a:avLst>
              <a:gd name="adj" fmla="val 964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0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A4569A52-97F2-40FE-A0E7-116D3E1DE2E5}"/>
              </a:ext>
            </a:extLst>
          </p:cNvPr>
          <p:cNvGrpSpPr/>
          <p:nvPr/>
        </p:nvGrpSpPr>
        <p:grpSpPr>
          <a:xfrm>
            <a:off x="6040175" y="1361637"/>
            <a:ext cx="2823665" cy="1551413"/>
            <a:chOff x="-548507" y="477868"/>
            <a:chExt cx="11570449" cy="635717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44A284D-7F8C-4D8F-8CAE-BA04739F22B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404D093-2ACE-4CF7-9D66-7ECE4374AB9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2ECCB73-070D-42CB-9B90-F34969A5BF8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16CFDCD-126D-4879-BE39-A0DCC3C28444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EB79B30-6267-4EC6-B51E-B2A6971FC7A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932B5FC-1A43-4E93-99B8-E87FCCA6137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EB6F253-2CE4-4FEB-BF0F-31D810700DC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ADD0666C-CA64-4205-BE5F-5C453BDF396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339C316-2020-4145-9D8E-93A583980EB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DF498C58-AE0A-47A8-B989-E31BC750E6D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873BCC1E-DDD4-4658-B5D1-2DA69378D80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E5E87F-13B3-4F74-BCA4-3D8C6BEAA84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8" name="Graphic 14">
            <a:extLst>
              <a:ext uri="{FF2B5EF4-FFF2-40B4-BE49-F238E27FC236}">
                <a16:creationId xmlns:a16="http://schemas.microsoft.com/office/drawing/2014/main" id="{6B515C7D-2EDF-40A1-97DC-5A6B12E4E5F8}"/>
              </a:ext>
            </a:extLst>
          </p:cNvPr>
          <p:cNvGrpSpPr/>
          <p:nvPr/>
        </p:nvGrpSpPr>
        <p:grpSpPr>
          <a:xfrm>
            <a:off x="3266763" y="562199"/>
            <a:ext cx="2984850" cy="2347636"/>
            <a:chOff x="2444748" y="555045"/>
            <a:chExt cx="7282048" cy="5727454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CE62295-3FAF-4D6E-9F2D-3E8299FD25B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D3E6310-247E-4181-9899-ED7E3D55EDA4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45D51C6-12F1-4202-BE86-9B98F2C32D0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4E360A1-DCFD-4A3F-927A-54D308D21B93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7656241-C823-4221-AE53-C320A23D0F5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3CE3706-C8EA-425D-B4FC-BF1AF929D51B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E01DA2E-37BE-46FD-8849-372981D32B9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A1015D-776A-4D17-891D-76A93E614F9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ADCC2C6-3968-4906-9919-A0490E6999CD}"/>
              </a:ext>
            </a:extLst>
          </p:cNvPr>
          <p:cNvSpPr/>
          <p:nvPr/>
        </p:nvSpPr>
        <p:spPr>
          <a:xfrm rot="5400000">
            <a:off x="-1449000" y="1449000"/>
            <a:ext cx="6858000" cy="396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1B55DB2-5352-4A1B-915C-B10A0C7413B4}"/>
              </a:ext>
            </a:extLst>
          </p:cNvPr>
          <p:cNvSpPr/>
          <p:nvPr/>
        </p:nvSpPr>
        <p:spPr>
          <a:xfrm rot="16200000">
            <a:off x="6783000" y="1449001"/>
            <a:ext cx="6858000" cy="3960000"/>
          </a:xfrm>
          <a:prstGeom prst="triangle">
            <a:avLst>
              <a:gd name="adj" fmla="val 498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23D6996-BDE1-47CF-8112-17B41250CA59}"/>
              </a:ext>
            </a:extLst>
          </p:cNvPr>
          <p:cNvSpPr/>
          <p:nvPr/>
        </p:nvSpPr>
        <p:spPr>
          <a:xfrm>
            <a:off x="3823064" y="3710558"/>
            <a:ext cx="1033264" cy="103326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74BEB5C-A8A0-4E32-AD2D-06A6BB3CE362}"/>
              </a:ext>
            </a:extLst>
          </p:cNvPr>
          <p:cNvSpPr/>
          <p:nvPr/>
        </p:nvSpPr>
        <p:spPr>
          <a:xfrm>
            <a:off x="5587392" y="3710558"/>
            <a:ext cx="1033264" cy="103326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3649DA9-6E2C-4C0A-AAE5-86376602B274}"/>
              </a:ext>
            </a:extLst>
          </p:cNvPr>
          <p:cNvSpPr/>
          <p:nvPr/>
        </p:nvSpPr>
        <p:spPr>
          <a:xfrm>
            <a:off x="7351719" y="3710558"/>
            <a:ext cx="1033264" cy="103326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9BDB5C-2DDA-4C00-8EF5-CC2D0810F6DF}"/>
              </a:ext>
            </a:extLst>
          </p:cNvPr>
          <p:cNvSpPr/>
          <p:nvPr userDrawn="1"/>
        </p:nvSpPr>
        <p:spPr>
          <a:xfrm>
            <a:off x="5441111" y="2665663"/>
            <a:ext cx="3817189" cy="3866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Isosceles Triangle 41">
            <a:extLst>
              <a:ext uri="{FF2B5EF4-FFF2-40B4-BE49-F238E27FC236}">
                <a16:creationId xmlns:a16="http://schemas.microsoft.com/office/drawing/2014/main" id="{8AEBA144-63CA-4F71-88F6-4A50ED69F4F4}"/>
              </a:ext>
            </a:extLst>
          </p:cNvPr>
          <p:cNvSpPr/>
          <p:nvPr/>
        </p:nvSpPr>
        <p:spPr>
          <a:xfrm>
            <a:off x="7749128" y="4055932"/>
            <a:ext cx="238449" cy="342518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Donut 15">
            <a:extLst>
              <a:ext uri="{FF2B5EF4-FFF2-40B4-BE49-F238E27FC236}">
                <a16:creationId xmlns:a16="http://schemas.microsoft.com/office/drawing/2014/main" id="{45CFE76F-A1C7-45B5-B199-1A53D62557C5}"/>
              </a:ext>
            </a:extLst>
          </p:cNvPr>
          <p:cNvSpPr/>
          <p:nvPr/>
        </p:nvSpPr>
        <p:spPr>
          <a:xfrm>
            <a:off x="5911388" y="4035894"/>
            <a:ext cx="385272" cy="38259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Rounded Rectangle 29">
            <a:extLst>
              <a:ext uri="{FF2B5EF4-FFF2-40B4-BE49-F238E27FC236}">
                <a16:creationId xmlns:a16="http://schemas.microsoft.com/office/drawing/2014/main" id="{47F992BC-D4ED-4824-AE89-8BCC458C4FED}"/>
              </a:ext>
            </a:extLst>
          </p:cNvPr>
          <p:cNvSpPr/>
          <p:nvPr/>
        </p:nvSpPr>
        <p:spPr>
          <a:xfrm>
            <a:off x="4175308" y="4077161"/>
            <a:ext cx="328778" cy="300061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69BF11-9BE8-4BA4-9075-9B4673420CC6}"/>
              </a:ext>
            </a:extLst>
          </p:cNvPr>
          <p:cNvGrpSpPr/>
          <p:nvPr/>
        </p:nvGrpSpPr>
        <p:grpSpPr>
          <a:xfrm>
            <a:off x="3453775" y="4926117"/>
            <a:ext cx="1765712" cy="1444325"/>
            <a:chOff x="2079598" y="4257726"/>
            <a:chExt cx="2262901" cy="144432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83E847-94F6-4ACE-86A0-E83C4D94A4C7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4BCD94-C47F-4E5E-8A96-B28771E6FD8C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CA42F9-D0CC-408F-AAF1-C36C7F3D800D}"/>
              </a:ext>
            </a:extLst>
          </p:cNvPr>
          <p:cNvGrpSpPr/>
          <p:nvPr/>
        </p:nvGrpSpPr>
        <p:grpSpPr>
          <a:xfrm>
            <a:off x="5220770" y="4926117"/>
            <a:ext cx="1765712" cy="1444325"/>
            <a:chOff x="2079598" y="4257726"/>
            <a:chExt cx="2262901" cy="144432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8B90CF-A1D0-4071-9353-CC099924EF3B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33DE41-7EAC-41B2-B2B3-13CBE56A9F56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C2F3B1-818B-4C88-AE38-17BED375A34F}"/>
              </a:ext>
            </a:extLst>
          </p:cNvPr>
          <p:cNvGrpSpPr/>
          <p:nvPr/>
        </p:nvGrpSpPr>
        <p:grpSpPr>
          <a:xfrm>
            <a:off x="6987764" y="4926117"/>
            <a:ext cx="1765712" cy="1444325"/>
            <a:chOff x="2079598" y="4257726"/>
            <a:chExt cx="2262901" cy="144432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969C18-B118-4C03-814E-961C4972CDDF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F24F4-16A0-4F95-A1E0-D5DE59A51F93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672778-B151-4A11-9983-B60C0A5AB279}"/>
              </a:ext>
            </a:extLst>
          </p:cNvPr>
          <p:cNvGrpSpPr/>
          <p:nvPr/>
        </p:nvGrpSpPr>
        <p:grpSpPr>
          <a:xfrm>
            <a:off x="9330602" y="2999548"/>
            <a:ext cx="2248906" cy="858909"/>
            <a:chOff x="3233964" y="1897269"/>
            <a:chExt cx="1410044" cy="858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1AC450-BABC-476D-9E5A-6496BD401FF6}"/>
                </a:ext>
              </a:extLst>
            </p:cNvPr>
            <p:cNvSpPr txBox="1"/>
            <p:nvPr/>
          </p:nvSpPr>
          <p:spPr>
            <a:xfrm>
              <a:off x="3233964" y="1897269"/>
              <a:ext cx="140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9AC604-D15B-4671-B138-99364A5549B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  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78439CF-64EF-4ED3-B50F-726D666691B3}"/>
              </a:ext>
            </a:extLst>
          </p:cNvPr>
          <p:cNvSpPr txBox="1"/>
          <p:nvPr/>
        </p:nvSpPr>
        <p:spPr>
          <a:xfrm>
            <a:off x="502455" y="3955338"/>
            <a:ext cx="2354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50BD3E-F632-42C8-B445-FB387E679D68}"/>
              </a:ext>
            </a:extLst>
          </p:cNvPr>
          <p:cNvSpPr txBox="1"/>
          <p:nvPr/>
        </p:nvSpPr>
        <p:spPr>
          <a:xfrm>
            <a:off x="502456" y="2625663"/>
            <a:ext cx="2694748" cy="1280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Plan Infographic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383C880-E6CB-4D56-977A-319563563667}"/>
              </a:ext>
            </a:extLst>
          </p:cNvPr>
          <p:cNvGrpSpPr/>
          <p:nvPr/>
        </p:nvGrpSpPr>
        <p:grpSpPr>
          <a:xfrm>
            <a:off x="5628954" y="1679242"/>
            <a:ext cx="894114" cy="1668796"/>
            <a:chOff x="3501573" y="3178068"/>
            <a:chExt cx="1340594" cy="273784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E01C08C-AC56-4E94-8AAD-4EB19C57361A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7187BB1-C269-466E-B5F6-70E2E611BEC1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43823E6-3410-4478-85C0-5577EEF1E453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8044898-192F-4B9D-ADF2-80DA708DC308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7DF914D-36C5-4956-BC22-AE2FDB429454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D3C026A-C1C3-4170-B91E-141014444C6E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79B0021-FB4A-4632-9264-53A9E1818D3E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77F5ABC-987F-4BFA-A8FE-80BBB58E0B69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4F4B5B6-9FD1-4BC1-A7EE-54ADD544ABDC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CA6FF1A-3169-41C1-A9E4-F2E032C75A54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58E1DAEE-45F8-46FD-AAA2-5D3A03E5EB3A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E4D710E-3F37-49F7-951F-1E3CC9151E07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aphic 3">
            <a:extLst>
              <a:ext uri="{FF2B5EF4-FFF2-40B4-BE49-F238E27FC236}">
                <a16:creationId xmlns:a16="http://schemas.microsoft.com/office/drawing/2014/main" id="{BD0510AC-6934-4C2C-9CC0-1F304D5AE238}"/>
              </a:ext>
            </a:extLst>
          </p:cNvPr>
          <p:cNvGrpSpPr/>
          <p:nvPr/>
        </p:nvGrpSpPr>
        <p:grpSpPr>
          <a:xfrm>
            <a:off x="5846997" y="2193271"/>
            <a:ext cx="533939" cy="711875"/>
            <a:chOff x="512901" y="231999"/>
            <a:chExt cx="1216188" cy="1621485"/>
          </a:xfrm>
          <a:solidFill>
            <a:schemeClr val="bg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171AAD-3529-448E-8D79-5C630830A2BE}"/>
                </a:ext>
              </a:extLst>
            </p:cNvPr>
            <p:cNvSpPr/>
            <p:nvPr/>
          </p:nvSpPr>
          <p:spPr>
            <a:xfrm>
              <a:off x="562512" y="514175"/>
              <a:ext cx="1166577" cy="1125987"/>
            </a:xfrm>
            <a:custGeom>
              <a:avLst/>
              <a:gdLst>
                <a:gd name="connsiteX0" fmla="*/ 408435 w 1166577"/>
                <a:gd name="connsiteY0" fmla="*/ 134547 h 1125987"/>
                <a:gd name="connsiteX1" fmla="*/ 398212 w 1166577"/>
                <a:gd name="connsiteY1" fmla="*/ 134547 h 1125987"/>
                <a:gd name="connsiteX2" fmla="*/ 71240 w 1166577"/>
                <a:gd name="connsiteY2" fmla="*/ 135149 h 1125987"/>
                <a:gd name="connsiteX3" fmla="*/ 1787 w 1166577"/>
                <a:gd name="connsiteY3" fmla="*/ 82382 h 1125987"/>
                <a:gd name="connsiteX4" fmla="*/ 65828 w 1166577"/>
                <a:gd name="connsiteY4" fmla="*/ 0 h 1125987"/>
                <a:gd name="connsiteX5" fmla="*/ 70338 w 1166577"/>
                <a:gd name="connsiteY5" fmla="*/ 0 h 1125987"/>
                <a:gd name="connsiteX6" fmla="*/ 1096956 w 1166577"/>
                <a:gd name="connsiteY6" fmla="*/ 0 h 1125987"/>
                <a:gd name="connsiteX7" fmla="*/ 1167011 w 1166577"/>
                <a:gd name="connsiteY7" fmla="*/ 67048 h 1125987"/>
                <a:gd name="connsiteX8" fmla="*/ 1097858 w 1166577"/>
                <a:gd name="connsiteY8" fmla="*/ 134998 h 1125987"/>
                <a:gd name="connsiteX9" fmla="*/ 1066288 w 1166577"/>
                <a:gd name="connsiteY9" fmla="*/ 134998 h 1125987"/>
                <a:gd name="connsiteX10" fmla="*/ 714511 w 1166577"/>
                <a:gd name="connsiteY10" fmla="*/ 134848 h 1125987"/>
                <a:gd name="connsiteX11" fmla="*/ 701131 w 1166577"/>
                <a:gd name="connsiteY11" fmla="*/ 142665 h 1125987"/>
                <a:gd name="connsiteX12" fmla="*/ 521485 w 1166577"/>
                <a:gd name="connsiteY12" fmla="*/ 457461 h 1125987"/>
                <a:gd name="connsiteX13" fmla="*/ 517426 w 1166577"/>
                <a:gd name="connsiteY13" fmla="*/ 464827 h 1125987"/>
                <a:gd name="connsiteX14" fmla="*/ 523890 w 1166577"/>
                <a:gd name="connsiteY14" fmla="*/ 469638 h 1125987"/>
                <a:gd name="connsiteX15" fmla="*/ 705792 w 1166577"/>
                <a:gd name="connsiteY15" fmla="*/ 649134 h 1125987"/>
                <a:gd name="connsiteX16" fmla="*/ 742473 w 1166577"/>
                <a:gd name="connsiteY16" fmla="*/ 705809 h 1125987"/>
                <a:gd name="connsiteX17" fmla="*/ 732701 w 1166577"/>
                <a:gd name="connsiteY17" fmla="*/ 789244 h 1125987"/>
                <a:gd name="connsiteX18" fmla="*/ 565682 w 1166577"/>
                <a:gd name="connsiteY18" fmla="*/ 1086150 h 1125987"/>
                <a:gd name="connsiteX19" fmla="*/ 477287 w 1166577"/>
                <a:gd name="connsiteY19" fmla="*/ 1124033 h 1125987"/>
                <a:gd name="connsiteX20" fmla="*/ 413997 w 1166577"/>
                <a:gd name="connsiteY20" fmla="*/ 1053227 h 1125987"/>
                <a:gd name="connsiteX21" fmla="*/ 425422 w 1166577"/>
                <a:gd name="connsiteY21" fmla="*/ 1000611 h 1125987"/>
                <a:gd name="connsiteX22" fmla="*/ 539825 w 1166577"/>
                <a:gd name="connsiteY22" fmla="*/ 799767 h 1125987"/>
                <a:gd name="connsiteX23" fmla="*/ 545989 w 1166577"/>
                <a:gd name="connsiteY23" fmla="*/ 788793 h 1125987"/>
                <a:gd name="connsiteX24" fmla="*/ 539524 w 1166577"/>
                <a:gd name="connsiteY24" fmla="*/ 784283 h 1125987"/>
                <a:gd name="connsiteX25" fmla="*/ 309667 w 1166577"/>
                <a:gd name="connsiteY25" fmla="*/ 556079 h 1125987"/>
                <a:gd name="connsiteX26" fmla="*/ 261109 w 1166577"/>
                <a:gd name="connsiteY26" fmla="*/ 473997 h 1125987"/>
                <a:gd name="connsiteX27" fmla="*/ 279751 w 1166577"/>
                <a:gd name="connsiteY27" fmla="*/ 361849 h 1125987"/>
                <a:gd name="connsiteX28" fmla="*/ 405428 w 1166577"/>
                <a:gd name="connsiteY28" fmla="*/ 139809 h 1125987"/>
                <a:gd name="connsiteX29" fmla="*/ 408435 w 1166577"/>
                <a:gd name="connsiteY29" fmla="*/ 134547 h 112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66577" h="1125987">
                  <a:moveTo>
                    <a:pt x="408435" y="134547"/>
                  </a:moveTo>
                  <a:cubicBezTo>
                    <a:pt x="404226" y="134547"/>
                    <a:pt x="401219" y="134547"/>
                    <a:pt x="398212" y="134547"/>
                  </a:cubicBezTo>
                  <a:cubicBezTo>
                    <a:pt x="289221" y="134698"/>
                    <a:pt x="180231" y="134998"/>
                    <a:pt x="71240" y="135149"/>
                  </a:cubicBezTo>
                  <a:cubicBezTo>
                    <a:pt x="36213" y="135149"/>
                    <a:pt x="9453" y="114703"/>
                    <a:pt x="1787" y="82382"/>
                  </a:cubicBezTo>
                  <a:cubicBezTo>
                    <a:pt x="-7985" y="41191"/>
                    <a:pt x="23585" y="752"/>
                    <a:pt x="65828" y="0"/>
                  </a:cubicBezTo>
                  <a:cubicBezTo>
                    <a:pt x="67331" y="0"/>
                    <a:pt x="68835" y="0"/>
                    <a:pt x="70338" y="0"/>
                  </a:cubicBezTo>
                  <a:cubicBezTo>
                    <a:pt x="412494" y="0"/>
                    <a:pt x="754800" y="0"/>
                    <a:pt x="1096956" y="0"/>
                  </a:cubicBezTo>
                  <a:cubicBezTo>
                    <a:pt x="1136343" y="0"/>
                    <a:pt x="1166560" y="29014"/>
                    <a:pt x="1167011" y="67048"/>
                  </a:cubicBezTo>
                  <a:cubicBezTo>
                    <a:pt x="1167462" y="104782"/>
                    <a:pt x="1137245" y="134397"/>
                    <a:pt x="1097858" y="134998"/>
                  </a:cubicBezTo>
                  <a:cubicBezTo>
                    <a:pt x="1087335" y="135149"/>
                    <a:pt x="1076811" y="134998"/>
                    <a:pt x="1066288" y="134998"/>
                  </a:cubicBezTo>
                  <a:cubicBezTo>
                    <a:pt x="949029" y="134998"/>
                    <a:pt x="831770" y="134998"/>
                    <a:pt x="714511" y="134848"/>
                  </a:cubicBezTo>
                  <a:cubicBezTo>
                    <a:pt x="707746" y="134848"/>
                    <a:pt x="704439" y="136953"/>
                    <a:pt x="701131" y="142665"/>
                  </a:cubicBezTo>
                  <a:cubicBezTo>
                    <a:pt x="641450" y="247597"/>
                    <a:pt x="581467" y="352529"/>
                    <a:pt x="521485" y="457461"/>
                  </a:cubicBezTo>
                  <a:cubicBezTo>
                    <a:pt x="520432" y="459415"/>
                    <a:pt x="519380" y="461369"/>
                    <a:pt x="517426" y="464827"/>
                  </a:cubicBezTo>
                  <a:cubicBezTo>
                    <a:pt x="519380" y="466330"/>
                    <a:pt x="521936" y="467683"/>
                    <a:pt x="523890" y="469638"/>
                  </a:cubicBezTo>
                  <a:cubicBezTo>
                    <a:pt x="584474" y="529470"/>
                    <a:pt x="645058" y="589302"/>
                    <a:pt x="705792" y="649134"/>
                  </a:cubicBezTo>
                  <a:cubicBezTo>
                    <a:pt x="722178" y="665370"/>
                    <a:pt x="736159" y="682959"/>
                    <a:pt x="742473" y="705809"/>
                  </a:cubicBezTo>
                  <a:cubicBezTo>
                    <a:pt x="750591" y="734974"/>
                    <a:pt x="747133" y="763236"/>
                    <a:pt x="732701" y="789244"/>
                  </a:cubicBezTo>
                  <a:cubicBezTo>
                    <a:pt x="677379" y="888463"/>
                    <a:pt x="621606" y="987231"/>
                    <a:pt x="565682" y="1086150"/>
                  </a:cubicBezTo>
                  <a:cubicBezTo>
                    <a:pt x="548695" y="1116216"/>
                    <a:pt x="511412" y="1131851"/>
                    <a:pt x="477287" y="1124033"/>
                  </a:cubicBezTo>
                  <a:cubicBezTo>
                    <a:pt x="443462" y="1116366"/>
                    <a:pt x="417455" y="1087052"/>
                    <a:pt x="413997" y="1053227"/>
                  </a:cubicBezTo>
                  <a:cubicBezTo>
                    <a:pt x="412043" y="1034285"/>
                    <a:pt x="416102" y="1016997"/>
                    <a:pt x="425422" y="1000611"/>
                  </a:cubicBezTo>
                  <a:cubicBezTo>
                    <a:pt x="463607" y="933713"/>
                    <a:pt x="501641" y="866815"/>
                    <a:pt x="539825" y="799767"/>
                  </a:cubicBezTo>
                  <a:cubicBezTo>
                    <a:pt x="541479" y="796760"/>
                    <a:pt x="543283" y="793754"/>
                    <a:pt x="545989" y="788793"/>
                  </a:cubicBezTo>
                  <a:cubicBezTo>
                    <a:pt x="544034" y="787440"/>
                    <a:pt x="541479" y="786237"/>
                    <a:pt x="539524" y="784283"/>
                  </a:cubicBezTo>
                  <a:cubicBezTo>
                    <a:pt x="462855" y="708215"/>
                    <a:pt x="386336" y="631996"/>
                    <a:pt x="309667" y="556079"/>
                  </a:cubicBezTo>
                  <a:cubicBezTo>
                    <a:pt x="286215" y="532927"/>
                    <a:pt x="268175" y="506619"/>
                    <a:pt x="261109" y="473997"/>
                  </a:cubicBezTo>
                  <a:cubicBezTo>
                    <a:pt x="252691" y="434310"/>
                    <a:pt x="259907" y="397027"/>
                    <a:pt x="279751" y="361849"/>
                  </a:cubicBezTo>
                  <a:cubicBezTo>
                    <a:pt x="321693" y="287886"/>
                    <a:pt x="363486" y="213923"/>
                    <a:pt x="405428" y="139809"/>
                  </a:cubicBezTo>
                  <a:cubicBezTo>
                    <a:pt x="406330" y="138606"/>
                    <a:pt x="407082" y="137103"/>
                    <a:pt x="408435" y="134547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D47810B-F4C9-4B60-B3ED-83EB1B7D9141}"/>
                </a:ext>
              </a:extLst>
            </p:cNvPr>
            <p:cNvSpPr/>
            <p:nvPr/>
          </p:nvSpPr>
          <p:spPr>
            <a:xfrm>
              <a:off x="512901" y="1090098"/>
              <a:ext cx="437466" cy="644925"/>
            </a:xfrm>
            <a:custGeom>
              <a:avLst/>
              <a:gdLst>
                <a:gd name="connsiteX0" fmla="*/ 321243 w 437466"/>
                <a:gd name="connsiteY0" fmla="*/ 0 h 644924"/>
                <a:gd name="connsiteX1" fmla="*/ 437751 w 437466"/>
                <a:gd name="connsiteY1" fmla="*/ 116958 h 644924"/>
                <a:gd name="connsiteX2" fmla="*/ 395808 w 437466"/>
                <a:gd name="connsiteY2" fmla="*/ 189118 h 644924"/>
                <a:gd name="connsiteX3" fmla="*/ 154224 w 437466"/>
                <a:gd name="connsiteY3" fmla="*/ 604035 h 644924"/>
                <a:gd name="connsiteX4" fmla="*/ 67633 w 437466"/>
                <a:gd name="connsiteY4" fmla="*/ 644624 h 644924"/>
                <a:gd name="connsiteX5" fmla="*/ 1186 w 437466"/>
                <a:gd name="connsiteY5" fmla="*/ 577426 h 644924"/>
                <a:gd name="connsiteX6" fmla="*/ 12010 w 437466"/>
                <a:gd name="connsiteY6" fmla="*/ 521201 h 644924"/>
                <a:gd name="connsiteX7" fmla="*/ 252692 w 437466"/>
                <a:gd name="connsiteY7" fmla="*/ 115305 h 644924"/>
                <a:gd name="connsiteX8" fmla="*/ 317335 w 437466"/>
                <a:gd name="connsiteY8" fmla="*/ 6314 h 644924"/>
                <a:gd name="connsiteX9" fmla="*/ 321243 w 437466"/>
                <a:gd name="connsiteY9" fmla="*/ 0 h 6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7466" h="644924">
                  <a:moveTo>
                    <a:pt x="321243" y="0"/>
                  </a:moveTo>
                  <a:cubicBezTo>
                    <a:pt x="360330" y="39237"/>
                    <a:pt x="398815" y="77872"/>
                    <a:pt x="437751" y="116958"/>
                  </a:cubicBezTo>
                  <a:cubicBezTo>
                    <a:pt x="423920" y="140711"/>
                    <a:pt x="409939" y="164914"/>
                    <a:pt x="395808" y="189118"/>
                  </a:cubicBezTo>
                  <a:cubicBezTo>
                    <a:pt x="315230" y="327423"/>
                    <a:pt x="234802" y="465729"/>
                    <a:pt x="154224" y="604035"/>
                  </a:cubicBezTo>
                  <a:cubicBezTo>
                    <a:pt x="136185" y="635003"/>
                    <a:pt x="102961" y="650487"/>
                    <a:pt x="67633" y="644624"/>
                  </a:cubicBezTo>
                  <a:cubicBezTo>
                    <a:pt x="34560" y="639062"/>
                    <a:pt x="7049" y="611701"/>
                    <a:pt x="1186" y="577426"/>
                  </a:cubicBezTo>
                  <a:cubicBezTo>
                    <a:pt x="-2121" y="557582"/>
                    <a:pt x="1487" y="538640"/>
                    <a:pt x="12010" y="521201"/>
                  </a:cubicBezTo>
                  <a:cubicBezTo>
                    <a:pt x="92288" y="385903"/>
                    <a:pt x="172415" y="250604"/>
                    <a:pt x="252692" y="115305"/>
                  </a:cubicBezTo>
                  <a:cubicBezTo>
                    <a:pt x="274189" y="78924"/>
                    <a:pt x="295837" y="42544"/>
                    <a:pt x="317335" y="6314"/>
                  </a:cubicBezTo>
                  <a:cubicBezTo>
                    <a:pt x="318688" y="4360"/>
                    <a:pt x="319740" y="2405"/>
                    <a:pt x="321243" y="0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8CB14FD-2255-4ACF-8D98-F86EC657648D}"/>
                </a:ext>
              </a:extLst>
            </p:cNvPr>
            <p:cNvSpPr/>
            <p:nvPr/>
          </p:nvSpPr>
          <p:spPr>
            <a:xfrm>
              <a:off x="1092866" y="231999"/>
              <a:ext cx="257068" cy="257068"/>
            </a:xfrm>
            <a:custGeom>
              <a:avLst/>
              <a:gdLst>
                <a:gd name="connsiteX0" fmla="*/ 129136 w 257067"/>
                <a:gd name="connsiteY0" fmla="*/ 257371 h 257067"/>
                <a:gd name="connsiteX1" fmla="*/ 0 w 257067"/>
                <a:gd name="connsiteY1" fmla="*/ 128537 h 257067"/>
                <a:gd name="connsiteX2" fmla="*/ 128835 w 257067"/>
                <a:gd name="connsiteY2" fmla="*/ 3 h 257067"/>
                <a:gd name="connsiteX3" fmla="*/ 257970 w 257067"/>
                <a:gd name="connsiteY3" fmla="*/ 128236 h 257067"/>
                <a:gd name="connsiteX4" fmla="*/ 129136 w 257067"/>
                <a:gd name="connsiteY4" fmla="*/ 257371 h 2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67" h="257067">
                  <a:moveTo>
                    <a:pt x="129136" y="257371"/>
                  </a:moveTo>
                  <a:cubicBezTo>
                    <a:pt x="58479" y="257672"/>
                    <a:pt x="-150" y="199343"/>
                    <a:pt x="0" y="128537"/>
                  </a:cubicBezTo>
                  <a:cubicBezTo>
                    <a:pt x="0" y="58031"/>
                    <a:pt x="57878" y="303"/>
                    <a:pt x="128835" y="3"/>
                  </a:cubicBezTo>
                  <a:cubicBezTo>
                    <a:pt x="199190" y="-448"/>
                    <a:pt x="257068" y="56979"/>
                    <a:pt x="257970" y="128236"/>
                  </a:cubicBezTo>
                  <a:cubicBezTo>
                    <a:pt x="258722" y="198441"/>
                    <a:pt x="200243" y="257071"/>
                    <a:pt x="129136" y="257371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AA79646-1528-45B8-9909-4F52CCB57E85}"/>
                </a:ext>
              </a:extLst>
            </p:cNvPr>
            <p:cNvSpPr/>
            <p:nvPr/>
          </p:nvSpPr>
          <p:spPr>
            <a:xfrm>
              <a:off x="726946" y="1676326"/>
              <a:ext cx="793754" cy="63139"/>
            </a:xfrm>
            <a:custGeom>
              <a:avLst/>
              <a:gdLst>
                <a:gd name="connsiteX0" fmla="*/ 397189 w 793753"/>
                <a:gd name="connsiteY0" fmla="*/ 67 h 63139"/>
                <a:gd name="connsiteX1" fmla="*/ 753326 w 793753"/>
                <a:gd name="connsiteY1" fmla="*/ 217 h 63139"/>
                <a:gd name="connsiteX2" fmla="*/ 775875 w 793753"/>
                <a:gd name="connsiteY2" fmla="*/ 4878 h 63139"/>
                <a:gd name="connsiteX3" fmla="*/ 794516 w 793753"/>
                <a:gd name="connsiteY3" fmla="*/ 32689 h 63139"/>
                <a:gd name="connsiteX4" fmla="*/ 775575 w 793753"/>
                <a:gd name="connsiteY4" fmla="*/ 59598 h 63139"/>
                <a:gd name="connsiteX5" fmla="*/ 753777 w 793753"/>
                <a:gd name="connsiteY5" fmla="*/ 64259 h 63139"/>
                <a:gd name="connsiteX6" fmla="*/ 40000 w 793753"/>
                <a:gd name="connsiteY6" fmla="*/ 64259 h 63139"/>
                <a:gd name="connsiteX7" fmla="*/ 18953 w 793753"/>
                <a:gd name="connsiteY7" fmla="*/ 60049 h 63139"/>
                <a:gd name="connsiteX8" fmla="*/ 11 w 793753"/>
                <a:gd name="connsiteY8" fmla="*/ 33140 h 63139"/>
                <a:gd name="connsiteX9" fmla="*/ 17901 w 793753"/>
                <a:gd name="connsiteY9" fmla="*/ 4727 h 63139"/>
                <a:gd name="connsiteX10" fmla="*/ 41202 w 793753"/>
                <a:gd name="connsiteY10" fmla="*/ 67 h 63139"/>
                <a:gd name="connsiteX11" fmla="*/ 397189 w 793753"/>
                <a:gd name="connsiteY11" fmla="*/ 67 h 6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3753" h="63139">
                  <a:moveTo>
                    <a:pt x="397189" y="67"/>
                  </a:moveTo>
                  <a:cubicBezTo>
                    <a:pt x="515951" y="67"/>
                    <a:pt x="634563" y="-83"/>
                    <a:pt x="753326" y="217"/>
                  </a:cubicBezTo>
                  <a:cubicBezTo>
                    <a:pt x="760842" y="217"/>
                    <a:pt x="768810" y="2171"/>
                    <a:pt x="775875" y="4878"/>
                  </a:cubicBezTo>
                  <a:cubicBezTo>
                    <a:pt x="788203" y="9688"/>
                    <a:pt x="794667" y="18858"/>
                    <a:pt x="794516" y="32689"/>
                  </a:cubicBezTo>
                  <a:cubicBezTo>
                    <a:pt x="794366" y="46219"/>
                    <a:pt x="787451" y="55088"/>
                    <a:pt x="775575" y="59598"/>
                  </a:cubicBezTo>
                  <a:cubicBezTo>
                    <a:pt x="768810" y="62304"/>
                    <a:pt x="761143" y="64259"/>
                    <a:pt x="753777" y="64259"/>
                  </a:cubicBezTo>
                  <a:cubicBezTo>
                    <a:pt x="515801" y="64559"/>
                    <a:pt x="277825" y="64559"/>
                    <a:pt x="40000" y="64259"/>
                  </a:cubicBezTo>
                  <a:cubicBezTo>
                    <a:pt x="32934" y="64259"/>
                    <a:pt x="25568" y="62455"/>
                    <a:pt x="18953" y="60049"/>
                  </a:cubicBezTo>
                  <a:cubicBezTo>
                    <a:pt x="6776" y="55690"/>
                    <a:pt x="312" y="46670"/>
                    <a:pt x="11" y="33140"/>
                  </a:cubicBezTo>
                  <a:cubicBezTo>
                    <a:pt x="-289" y="19460"/>
                    <a:pt x="5423" y="9688"/>
                    <a:pt x="17901" y="4727"/>
                  </a:cubicBezTo>
                  <a:cubicBezTo>
                    <a:pt x="25117" y="1871"/>
                    <a:pt x="33385" y="67"/>
                    <a:pt x="41202" y="67"/>
                  </a:cubicBezTo>
                  <a:cubicBezTo>
                    <a:pt x="159664" y="-83"/>
                    <a:pt x="278426" y="67"/>
                    <a:pt x="397189" y="67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6DFDF3A-A66D-45A3-BF36-CD900AEDF2A0}"/>
                </a:ext>
              </a:extLst>
            </p:cNvPr>
            <p:cNvSpPr/>
            <p:nvPr/>
          </p:nvSpPr>
          <p:spPr>
            <a:xfrm>
              <a:off x="1304232" y="1755618"/>
              <a:ext cx="96213" cy="96213"/>
            </a:xfrm>
            <a:custGeom>
              <a:avLst/>
              <a:gdLst>
                <a:gd name="connsiteX0" fmla="*/ 1 w 96212"/>
                <a:gd name="connsiteY0" fmla="*/ 48106 h 96212"/>
                <a:gd name="connsiteX1" fmla="*/ 48107 w 96212"/>
                <a:gd name="connsiteY1" fmla="*/ 0 h 96212"/>
                <a:gd name="connsiteX2" fmla="*/ 96664 w 96212"/>
                <a:gd name="connsiteY2" fmla="*/ 48707 h 96212"/>
                <a:gd name="connsiteX3" fmla="*/ 47957 w 96212"/>
                <a:gd name="connsiteY3" fmla="*/ 97565 h 96212"/>
                <a:gd name="connsiteX4" fmla="*/ 1 w 96212"/>
                <a:gd name="connsiteY4" fmla="*/ 48106 h 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12" h="96212">
                  <a:moveTo>
                    <a:pt x="1" y="48106"/>
                  </a:moveTo>
                  <a:cubicBezTo>
                    <a:pt x="151" y="21347"/>
                    <a:pt x="21498" y="0"/>
                    <a:pt x="48107" y="0"/>
                  </a:cubicBezTo>
                  <a:cubicBezTo>
                    <a:pt x="74866" y="0"/>
                    <a:pt x="96664" y="21948"/>
                    <a:pt x="96664" y="48707"/>
                  </a:cubicBezTo>
                  <a:cubicBezTo>
                    <a:pt x="96664" y="75316"/>
                    <a:pt x="74265" y="97716"/>
                    <a:pt x="47957" y="97565"/>
                  </a:cubicBezTo>
                  <a:cubicBezTo>
                    <a:pt x="21348" y="97415"/>
                    <a:pt x="-150" y="75166"/>
                    <a:pt x="1" y="48106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A4B3436-4AE8-4ED9-97B0-ECB73367ECC8}"/>
                </a:ext>
              </a:extLst>
            </p:cNvPr>
            <p:cNvSpPr/>
            <p:nvPr/>
          </p:nvSpPr>
          <p:spPr>
            <a:xfrm>
              <a:off x="849177" y="1757271"/>
              <a:ext cx="96213" cy="96213"/>
            </a:xfrm>
            <a:custGeom>
              <a:avLst/>
              <a:gdLst>
                <a:gd name="connsiteX0" fmla="*/ 48408 w 96212"/>
                <a:gd name="connsiteY0" fmla="*/ 96514 h 96212"/>
                <a:gd name="connsiteX1" fmla="*/ 1 w 96212"/>
                <a:gd name="connsiteY1" fmla="*/ 48408 h 96212"/>
                <a:gd name="connsiteX2" fmla="*/ 48859 w 96212"/>
                <a:gd name="connsiteY2" fmla="*/ 1 h 96212"/>
                <a:gd name="connsiteX3" fmla="*/ 97266 w 96212"/>
                <a:gd name="connsiteY3" fmla="*/ 48107 h 96212"/>
                <a:gd name="connsiteX4" fmla="*/ 48408 w 96212"/>
                <a:gd name="connsiteY4" fmla="*/ 96514 h 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12" h="96212">
                  <a:moveTo>
                    <a:pt x="48408" y="96514"/>
                  </a:moveTo>
                  <a:cubicBezTo>
                    <a:pt x="22100" y="96514"/>
                    <a:pt x="151" y="74716"/>
                    <a:pt x="1" y="48408"/>
                  </a:cubicBezTo>
                  <a:cubicBezTo>
                    <a:pt x="-150" y="21949"/>
                    <a:pt x="21949" y="-150"/>
                    <a:pt x="48859" y="1"/>
                  </a:cubicBezTo>
                  <a:cubicBezTo>
                    <a:pt x="75317" y="151"/>
                    <a:pt x="97115" y="21799"/>
                    <a:pt x="97266" y="48107"/>
                  </a:cubicBezTo>
                  <a:cubicBezTo>
                    <a:pt x="97416" y="74565"/>
                    <a:pt x="75167" y="96664"/>
                    <a:pt x="48408" y="96514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5" name="Graphic 84">
            <a:extLst>
              <a:ext uri="{FF2B5EF4-FFF2-40B4-BE49-F238E27FC236}">
                <a16:creationId xmlns:a16="http://schemas.microsoft.com/office/drawing/2014/main" id="{7A9826C6-01F2-45AD-A55F-9A3440B0C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2380" y="1603032"/>
            <a:ext cx="1174372" cy="931109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5080C0A0-7692-4FA1-A9DC-5EB8DA63896A}"/>
              </a:ext>
            </a:extLst>
          </p:cNvPr>
          <p:cNvGrpSpPr/>
          <p:nvPr/>
        </p:nvGrpSpPr>
        <p:grpSpPr>
          <a:xfrm rot="18000000">
            <a:off x="4531487" y="869410"/>
            <a:ext cx="305831" cy="1311973"/>
            <a:chOff x="9980150" y="2933135"/>
            <a:chExt cx="935038" cy="4011177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E03C312-1FC7-48FD-96BC-50BF44989CF6}"/>
                </a:ext>
              </a:extLst>
            </p:cNvPr>
            <p:cNvSpPr/>
            <p:nvPr/>
          </p:nvSpPr>
          <p:spPr>
            <a:xfrm>
              <a:off x="9980150" y="2933135"/>
              <a:ext cx="935038" cy="4011177"/>
            </a:xfrm>
            <a:custGeom>
              <a:avLst/>
              <a:gdLst>
                <a:gd name="connsiteX0" fmla="*/ 657225 w 1314450"/>
                <a:gd name="connsiteY0" fmla="*/ 5644515 h 5638800"/>
                <a:gd name="connsiteX1" fmla="*/ 657225 w 1314450"/>
                <a:gd name="connsiteY1" fmla="*/ 5644515 h 5638800"/>
                <a:gd name="connsiteX2" fmla="*/ 0 w 1314450"/>
                <a:gd name="connsiteY2" fmla="*/ 4853940 h 5638800"/>
                <a:gd name="connsiteX3" fmla="*/ 0 w 1314450"/>
                <a:gd name="connsiteY3" fmla="*/ 790575 h 5638800"/>
                <a:gd name="connsiteX4" fmla="*/ 657225 w 1314450"/>
                <a:gd name="connsiteY4" fmla="*/ 0 h 5638800"/>
                <a:gd name="connsiteX5" fmla="*/ 657225 w 1314450"/>
                <a:gd name="connsiteY5" fmla="*/ 0 h 5638800"/>
                <a:gd name="connsiteX6" fmla="*/ 1314450 w 1314450"/>
                <a:gd name="connsiteY6" fmla="*/ 790575 h 5638800"/>
                <a:gd name="connsiteX7" fmla="*/ 1314450 w 1314450"/>
                <a:gd name="connsiteY7" fmla="*/ 4852988 h 5638800"/>
                <a:gd name="connsiteX8" fmla="*/ 657225 w 1314450"/>
                <a:gd name="connsiteY8" fmla="*/ 5644515 h 56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5638800">
                  <a:moveTo>
                    <a:pt x="657225" y="5644515"/>
                  </a:moveTo>
                  <a:lnTo>
                    <a:pt x="657225" y="5644515"/>
                  </a:lnTo>
                  <a:cubicBezTo>
                    <a:pt x="295275" y="5644515"/>
                    <a:pt x="0" y="5214938"/>
                    <a:pt x="0" y="4853940"/>
                  </a:cubicBezTo>
                  <a:lnTo>
                    <a:pt x="0" y="790575"/>
                  </a:lnTo>
                  <a:cubicBezTo>
                    <a:pt x="0" y="428625"/>
                    <a:pt x="296228" y="0"/>
                    <a:pt x="657225" y="0"/>
                  </a:cubicBezTo>
                  <a:lnTo>
                    <a:pt x="657225" y="0"/>
                  </a:lnTo>
                  <a:cubicBezTo>
                    <a:pt x="1019175" y="0"/>
                    <a:pt x="1314450" y="429578"/>
                    <a:pt x="1314450" y="790575"/>
                  </a:cubicBezTo>
                  <a:lnTo>
                    <a:pt x="1314450" y="4852988"/>
                  </a:lnTo>
                  <a:cubicBezTo>
                    <a:pt x="1315403" y="5214938"/>
                    <a:pt x="1019175" y="5644515"/>
                    <a:pt x="657225" y="5644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355B6BD-7731-4837-B855-D78F2D2ED8BA}"/>
                </a:ext>
              </a:extLst>
            </p:cNvPr>
            <p:cNvSpPr/>
            <p:nvPr/>
          </p:nvSpPr>
          <p:spPr>
            <a:xfrm>
              <a:off x="10028258" y="5887991"/>
              <a:ext cx="838824" cy="433641"/>
            </a:xfrm>
            <a:custGeom>
              <a:avLst/>
              <a:gdLst>
                <a:gd name="connsiteX0" fmla="*/ 512238 w 838824"/>
                <a:gd name="connsiteY0" fmla="*/ 376047 h 433641"/>
                <a:gd name="connsiteX1" fmla="*/ 498687 w 838824"/>
                <a:gd name="connsiteY1" fmla="*/ 389598 h 433641"/>
                <a:gd name="connsiteX2" fmla="*/ 512238 w 838824"/>
                <a:gd name="connsiteY2" fmla="*/ 403149 h 433641"/>
                <a:gd name="connsiteX3" fmla="*/ 525789 w 838824"/>
                <a:gd name="connsiteY3" fmla="*/ 389598 h 433641"/>
                <a:gd name="connsiteX4" fmla="*/ 512238 w 838824"/>
                <a:gd name="connsiteY4" fmla="*/ 376047 h 433641"/>
                <a:gd name="connsiteX5" fmla="*/ 326585 w 838824"/>
                <a:gd name="connsiteY5" fmla="*/ 376047 h 433641"/>
                <a:gd name="connsiteX6" fmla="*/ 313034 w 838824"/>
                <a:gd name="connsiteY6" fmla="*/ 389598 h 433641"/>
                <a:gd name="connsiteX7" fmla="*/ 326585 w 838824"/>
                <a:gd name="connsiteY7" fmla="*/ 403149 h 433641"/>
                <a:gd name="connsiteX8" fmla="*/ 340136 w 838824"/>
                <a:gd name="connsiteY8" fmla="*/ 389598 h 433641"/>
                <a:gd name="connsiteX9" fmla="*/ 326585 w 838824"/>
                <a:gd name="connsiteY9" fmla="*/ 376047 h 433641"/>
                <a:gd name="connsiteX10" fmla="*/ 282544 w 838824"/>
                <a:gd name="connsiteY10" fmla="*/ 344880 h 433641"/>
                <a:gd name="connsiteX11" fmla="*/ 557635 w 838824"/>
                <a:gd name="connsiteY11" fmla="*/ 344880 h 433641"/>
                <a:gd name="connsiteX12" fmla="*/ 557635 w 838824"/>
                <a:gd name="connsiteY12" fmla="*/ 367917 h 433641"/>
                <a:gd name="connsiteX13" fmla="*/ 491911 w 838824"/>
                <a:gd name="connsiteY13" fmla="*/ 433641 h 433641"/>
                <a:gd name="connsiteX14" fmla="*/ 348268 w 838824"/>
                <a:gd name="connsiteY14" fmla="*/ 433641 h 433641"/>
                <a:gd name="connsiteX15" fmla="*/ 282544 w 838824"/>
                <a:gd name="connsiteY15" fmla="*/ 367917 h 433641"/>
                <a:gd name="connsiteX16" fmla="*/ 419412 w 838824"/>
                <a:gd name="connsiteY16" fmla="*/ 163970 h 433641"/>
                <a:gd name="connsiteX17" fmla="*/ 447192 w 838824"/>
                <a:gd name="connsiteY17" fmla="*/ 191750 h 433641"/>
                <a:gd name="connsiteX18" fmla="*/ 419412 w 838824"/>
                <a:gd name="connsiteY18" fmla="*/ 219530 h 433641"/>
                <a:gd name="connsiteX19" fmla="*/ 391632 w 838824"/>
                <a:gd name="connsiteY19" fmla="*/ 191750 h 433641"/>
                <a:gd name="connsiteX20" fmla="*/ 419412 w 838824"/>
                <a:gd name="connsiteY20" fmla="*/ 163970 h 433641"/>
                <a:gd name="connsiteX21" fmla="*/ 752774 w 838824"/>
                <a:gd name="connsiteY21" fmla="*/ 154484 h 433641"/>
                <a:gd name="connsiteX22" fmla="*/ 775133 w 838824"/>
                <a:gd name="connsiteY22" fmla="*/ 154484 h 433641"/>
                <a:gd name="connsiteX23" fmla="*/ 838824 w 838824"/>
                <a:gd name="connsiteY23" fmla="*/ 218175 h 433641"/>
                <a:gd name="connsiteX24" fmla="*/ 838824 w 838824"/>
                <a:gd name="connsiteY24" fmla="*/ 346235 h 433641"/>
                <a:gd name="connsiteX25" fmla="*/ 775133 w 838824"/>
                <a:gd name="connsiteY25" fmla="*/ 409926 h 433641"/>
                <a:gd name="connsiteX26" fmla="*/ 752774 w 838824"/>
                <a:gd name="connsiteY26" fmla="*/ 409926 h 433641"/>
                <a:gd name="connsiteX27" fmla="*/ 689083 w 838824"/>
                <a:gd name="connsiteY27" fmla="*/ 346235 h 433641"/>
                <a:gd name="connsiteX28" fmla="*/ 689083 w 838824"/>
                <a:gd name="connsiteY28" fmla="*/ 218175 h 433641"/>
                <a:gd name="connsiteX29" fmla="*/ 752774 w 838824"/>
                <a:gd name="connsiteY29" fmla="*/ 154484 h 433641"/>
                <a:gd name="connsiteX30" fmla="*/ 63691 w 838824"/>
                <a:gd name="connsiteY30" fmla="*/ 154484 h 433641"/>
                <a:gd name="connsiteX31" fmla="*/ 86050 w 838824"/>
                <a:gd name="connsiteY31" fmla="*/ 154484 h 433641"/>
                <a:gd name="connsiteX32" fmla="*/ 149742 w 838824"/>
                <a:gd name="connsiteY32" fmla="*/ 218175 h 433641"/>
                <a:gd name="connsiteX33" fmla="*/ 149742 w 838824"/>
                <a:gd name="connsiteY33" fmla="*/ 346235 h 433641"/>
                <a:gd name="connsiteX34" fmla="*/ 86050 w 838824"/>
                <a:gd name="connsiteY34" fmla="*/ 409926 h 433641"/>
                <a:gd name="connsiteX35" fmla="*/ 63691 w 838824"/>
                <a:gd name="connsiteY35" fmla="*/ 409926 h 433641"/>
                <a:gd name="connsiteX36" fmla="*/ 0 w 838824"/>
                <a:gd name="connsiteY36" fmla="*/ 346235 h 433641"/>
                <a:gd name="connsiteX37" fmla="*/ 0 w 838824"/>
                <a:gd name="connsiteY37" fmla="*/ 218175 h 433641"/>
                <a:gd name="connsiteX38" fmla="*/ 63691 w 838824"/>
                <a:gd name="connsiteY38" fmla="*/ 154484 h 433641"/>
                <a:gd name="connsiteX39" fmla="*/ 419411 w 838824"/>
                <a:gd name="connsiteY39" fmla="*/ 149742 h 433641"/>
                <a:gd name="connsiteX40" fmla="*/ 377402 w 838824"/>
                <a:gd name="connsiteY40" fmla="*/ 191750 h 433641"/>
                <a:gd name="connsiteX41" fmla="*/ 419411 w 838824"/>
                <a:gd name="connsiteY41" fmla="*/ 233759 h 433641"/>
                <a:gd name="connsiteX42" fmla="*/ 461420 w 838824"/>
                <a:gd name="connsiteY42" fmla="*/ 191750 h 433641"/>
                <a:gd name="connsiteX43" fmla="*/ 419411 w 838824"/>
                <a:gd name="connsiteY43" fmla="*/ 149742 h 433641"/>
                <a:gd name="connsiteX44" fmla="*/ 420090 w 838824"/>
                <a:gd name="connsiteY44" fmla="*/ 107054 h 433641"/>
                <a:gd name="connsiteX45" fmla="*/ 486492 w 838824"/>
                <a:gd name="connsiteY45" fmla="*/ 149741 h 433641"/>
                <a:gd name="connsiteX46" fmla="*/ 494622 w 838824"/>
                <a:gd name="connsiteY46" fmla="*/ 176844 h 433641"/>
                <a:gd name="connsiteX47" fmla="*/ 495300 w 838824"/>
                <a:gd name="connsiteY47" fmla="*/ 178877 h 433641"/>
                <a:gd name="connsiteX48" fmla="*/ 544762 w 838824"/>
                <a:gd name="connsiteY48" fmla="*/ 222240 h 433641"/>
                <a:gd name="connsiteX49" fmla="*/ 552893 w 838824"/>
                <a:gd name="connsiteY49" fmla="*/ 222919 h 433641"/>
                <a:gd name="connsiteX50" fmla="*/ 645718 w 838824"/>
                <a:gd name="connsiteY50" fmla="*/ 222919 h 433641"/>
                <a:gd name="connsiteX51" fmla="*/ 674176 w 838824"/>
                <a:gd name="connsiteY51" fmla="*/ 254764 h 433641"/>
                <a:gd name="connsiteX52" fmla="*/ 674176 w 838824"/>
                <a:gd name="connsiteY52" fmla="*/ 294740 h 433641"/>
                <a:gd name="connsiteX53" fmla="*/ 644364 w 838824"/>
                <a:gd name="connsiteY53" fmla="*/ 326585 h 433641"/>
                <a:gd name="connsiteX54" fmla="*/ 194461 w 838824"/>
                <a:gd name="connsiteY54" fmla="*/ 326585 h 433641"/>
                <a:gd name="connsiteX55" fmla="*/ 164648 w 838824"/>
                <a:gd name="connsiteY55" fmla="*/ 295417 h 433641"/>
                <a:gd name="connsiteX56" fmla="*/ 164648 w 838824"/>
                <a:gd name="connsiteY56" fmla="*/ 255441 h 433641"/>
                <a:gd name="connsiteX57" fmla="*/ 193106 w 838824"/>
                <a:gd name="connsiteY57" fmla="*/ 223596 h 433641"/>
                <a:gd name="connsiteX58" fmla="*/ 286610 w 838824"/>
                <a:gd name="connsiteY58" fmla="*/ 223596 h 433641"/>
                <a:gd name="connsiteX59" fmla="*/ 294063 w 838824"/>
                <a:gd name="connsiteY59" fmla="*/ 222919 h 433641"/>
                <a:gd name="connsiteX60" fmla="*/ 347590 w 838824"/>
                <a:gd name="connsiteY60" fmla="*/ 171424 h 433641"/>
                <a:gd name="connsiteX61" fmla="*/ 353011 w 838824"/>
                <a:gd name="connsiteY61" fmla="*/ 152451 h 433641"/>
                <a:gd name="connsiteX62" fmla="*/ 420090 w 838824"/>
                <a:gd name="connsiteY62" fmla="*/ 107054 h 433641"/>
                <a:gd name="connsiteX63" fmla="*/ 512238 w 838824"/>
                <a:gd name="connsiteY63" fmla="*/ 31167 h 433641"/>
                <a:gd name="connsiteX64" fmla="*/ 498687 w 838824"/>
                <a:gd name="connsiteY64" fmla="*/ 44719 h 433641"/>
                <a:gd name="connsiteX65" fmla="*/ 512238 w 838824"/>
                <a:gd name="connsiteY65" fmla="*/ 58270 h 433641"/>
                <a:gd name="connsiteX66" fmla="*/ 525789 w 838824"/>
                <a:gd name="connsiteY66" fmla="*/ 44719 h 433641"/>
                <a:gd name="connsiteX67" fmla="*/ 512238 w 838824"/>
                <a:gd name="connsiteY67" fmla="*/ 31167 h 433641"/>
                <a:gd name="connsiteX68" fmla="*/ 326585 w 838824"/>
                <a:gd name="connsiteY68" fmla="*/ 31167 h 433641"/>
                <a:gd name="connsiteX69" fmla="*/ 313034 w 838824"/>
                <a:gd name="connsiteY69" fmla="*/ 44719 h 433641"/>
                <a:gd name="connsiteX70" fmla="*/ 326585 w 838824"/>
                <a:gd name="connsiteY70" fmla="*/ 58270 h 433641"/>
                <a:gd name="connsiteX71" fmla="*/ 340136 w 838824"/>
                <a:gd name="connsiteY71" fmla="*/ 44719 h 433641"/>
                <a:gd name="connsiteX72" fmla="*/ 326585 w 838824"/>
                <a:gd name="connsiteY72" fmla="*/ 31167 h 433641"/>
                <a:gd name="connsiteX73" fmla="*/ 347591 w 838824"/>
                <a:gd name="connsiteY73" fmla="*/ 0 h 433641"/>
                <a:gd name="connsiteX74" fmla="*/ 490556 w 838824"/>
                <a:gd name="connsiteY74" fmla="*/ 0 h 433641"/>
                <a:gd name="connsiteX75" fmla="*/ 556280 w 838824"/>
                <a:gd name="connsiteY75" fmla="*/ 65723 h 433641"/>
                <a:gd name="connsiteX76" fmla="*/ 556280 w 838824"/>
                <a:gd name="connsiteY76" fmla="*/ 216142 h 433641"/>
                <a:gd name="connsiteX77" fmla="*/ 510206 w 838824"/>
                <a:gd name="connsiteY77" fmla="*/ 170069 h 433641"/>
                <a:gd name="connsiteX78" fmla="*/ 508850 w 838824"/>
                <a:gd name="connsiteY78" fmla="*/ 168036 h 433641"/>
                <a:gd name="connsiteX79" fmla="*/ 498687 w 838824"/>
                <a:gd name="connsiteY79" fmla="*/ 136868 h 433641"/>
                <a:gd name="connsiteX80" fmla="*/ 418735 w 838824"/>
                <a:gd name="connsiteY80" fmla="*/ 88083 h 433641"/>
                <a:gd name="connsiteX81" fmla="*/ 337427 w 838824"/>
                <a:gd name="connsiteY81" fmla="*/ 140256 h 433641"/>
                <a:gd name="connsiteX82" fmla="*/ 330652 w 838824"/>
                <a:gd name="connsiteY82" fmla="*/ 161938 h 433641"/>
                <a:gd name="connsiteX83" fmla="*/ 281867 w 838824"/>
                <a:gd name="connsiteY83" fmla="*/ 216142 h 433641"/>
                <a:gd name="connsiteX84" fmla="*/ 281867 w 838824"/>
                <a:gd name="connsiteY84" fmla="*/ 65723 h 433641"/>
                <a:gd name="connsiteX85" fmla="*/ 347591 w 838824"/>
                <a:gd name="connsiteY85" fmla="*/ 0 h 43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838824" h="433641">
                  <a:moveTo>
                    <a:pt x="512238" y="376047"/>
                  </a:moveTo>
                  <a:cubicBezTo>
                    <a:pt x="504754" y="376047"/>
                    <a:pt x="498687" y="382115"/>
                    <a:pt x="498687" y="389598"/>
                  </a:cubicBezTo>
                  <a:cubicBezTo>
                    <a:pt x="498687" y="397082"/>
                    <a:pt x="504754" y="403149"/>
                    <a:pt x="512238" y="403149"/>
                  </a:cubicBezTo>
                  <a:cubicBezTo>
                    <a:pt x="519722" y="403149"/>
                    <a:pt x="525789" y="397082"/>
                    <a:pt x="525789" y="389598"/>
                  </a:cubicBezTo>
                  <a:cubicBezTo>
                    <a:pt x="525789" y="382115"/>
                    <a:pt x="519722" y="376047"/>
                    <a:pt x="512238" y="376047"/>
                  </a:cubicBezTo>
                  <a:close/>
                  <a:moveTo>
                    <a:pt x="326585" y="376047"/>
                  </a:moveTo>
                  <a:cubicBezTo>
                    <a:pt x="319101" y="376047"/>
                    <a:pt x="313034" y="382115"/>
                    <a:pt x="313034" y="389598"/>
                  </a:cubicBezTo>
                  <a:cubicBezTo>
                    <a:pt x="313034" y="397082"/>
                    <a:pt x="319101" y="403149"/>
                    <a:pt x="326585" y="403149"/>
                  </a:cubicBezTo>
                  <a:cubicBezTo>
                    <a:pt x="334069" y="403149"/>
                    <a:pt x="340136" y="397082"/>
                    <a:pt x="340136" y="389598"/>
                  </a:cubicBezTo>
                  <a:cubicBezTo>
                    <a:pt x="340136" y="382115"/>
                    <a:pt x="334069" y="376047"/>
                    <a:pt x="326585" y="376047"/>
                  </a:cubicBezTo>
                  <a:close/>
                  <a:moveTo>
                    <a:pt x="282544" y="344880"/>
                  </a:moveTo>
                  <a:lnTo>
                    <a:pt x="557635" y="344880"/>
                  </a:lnTo>
                  <a:lnTo>
                    <a:pt x="557635" y="367917"/>
                  </a:lnTo>
                  <a:cubicBezTo>
                    <a:pt x="557635" y="404506"/>
                    <a:pt x="527822" y="433641"/>
                    <a:pt x="491911" y="433641"/>
                  </a:cubicBezTo>
                  <a:lnTo>
                    <a:pt x="348268" y="433641"/>
                  </a:lnTo>
                  <a:cubicBezTo>
                    <a:pt x="311679" y="433641"/>
                    <a:pt x="282544" y="403828"/>
                    <a:pt x="282544" y="367917"/>
                  </a:cubicBezTo>
                  <a:close/>
                  <a:moveTo>
                    <a:pt x="419412" y="163970"/>
                  </a:moveTo>
                  <a:cubicBezTo>
                    <a:pt x="434754" y="163970"/>
                    <a:pt x="447192" y="176407"/>
                    <a:pt x="447192" y="191750"/>
                  </a:cubicBezTo>
                  <a:cubicBezTo>
                    <a:pt x="447192" y="207093"/>
                    <a:pt x="434754" y="219530"/>
                    <a:pt x="419412" y="219530"/>
                  </a:cubicBezTo>
                  <a:cubicBezTo>
                    <a:pt x="404069" y="219530"/>
                    <a:pt x="391632" y="207093"/>
                    <a:pt x="391632" y="191750"/>
                  </a:cubicBezTo>
                  <a:cubicBezTo>
                    <a:pt x="391632" y="176407"/>
                    <a:pt x="404069" y="163970"/>
                    <a:pt x="419412" y="163970"/>
                  </a:cubicBezTo>
                  <a:close/>
                  <a:moveTo>
                    <a:pt x="752774" y="154484"/>
                  </a:moveTo>
                  <a:lnTo>
                    <a:pt x="775133" y="154484"/>
                  </a:lnTo>
                  <a:cubicBezTo>
                    <a:pt x="810366" y="154484"/>
                    <a:pt x="838824" y="182942"/>
                    <a:pt x="838824" y="218175"/>
                  </a:cubicBezTo>
                  <a:lnTo>
                    <a:pt x="838824" y="346235"/>
                  </a:lnTo>
                  <a:cubicBezTo>
                    <a:pt x="838824" y="381468"/>
                    <a:pt x="810366" y="409926"/>
                    <a:pt x="775133" y="409926"/>
                  </a:cubicBezTo>
                  <a:lnTo>
                    <a:pt x="752774" y="409926"/>
                  </a:lnTo>
                  <a:cubicBezTo>
                    <a:pt x="717540" y="409926"/>
                    <a:pt x="689083" y="381468"/>
                    <a:pt x="689083" y="346235"/>
                  </a:cubicBezTo>
                  <a:lnTo>
                    <a:pt x="689083" y="218175"/>
                  </a:lnTo>
                  <a:cubicBezTo>
                    <a:pt x="689083" y="183620"/>
                    <a:pt x="717540" y="154484"/>
                    <a:pt x="752774" y="154484"/>
                  </a:cubicBezTo>
                  <a:close/>
                  <a:moveTo>
                    <a:pt x="63691" y="154484"/>
                  </a:moveTo>
                  <a:lnTo>
                    <a:pt x="86050" y="154484"/>
                  </a:lnTo>
                  <a:cubicBezTo>
                    <a:pt x="121284" y="154484"/>
                    <a:pt x="149742" y="182942"/>
                    <a:pt x="149742" y="218175"/>
                  </a:cubicBezTo>
                  <a:lnTo>
                    <a:pt x="149742" y="346235"/>
                  </a:lnTo>
                  <a:cubicBezTo>
                    <a:pt x="149742" y="381468"/>
                    <a:pt x="121284" y="409926"/>
                    <a:pt x="86050" y="409926"/>
                  </a:cubicBezTo>
                  <a:lnTo>
                    <a:pt x="63691" y="409926"/>
                  </a:lnTo>
                  <a:cubicBezTo>
                    <a:pt x="28458" y="409926"/>
                    <a:pt x="0" y="381468"/>
                    <a:pt x="0" y="346235"/>
                  </a:cubicBezTo>
                  <a:lnTo>
                    <a:pt x="0" y="218175"/>
                  </a:lnTo>
                  <a:cubicBezTo>
                    <a:pt x="0" y="183620"/>
                    <a:pt x="28458" y="154484"/>
                    <a:pt x="63691" y="154484"/>
                  </a:cubicBezTo>
                  <a:close/>
                  <a:moveTo>
                    <a:pt x="419411" y="149742"/>
                  </a:moveTo>
                  <a:cubicBezTo>
                    <a:pt x="396210" y="149742"/>
                    <a:pt x="377402" y="168549"/>
                    <a:pt x="377402" y="191750"/>
                  </a:cubicBezTo>
                  <a:cubicBezTo>
                    <a:pt x="377402" y="214951"/>
                    <a:pt x="396210" y="233759"/>
                    <a:pt x="419411" y="233759"/>
                  </a:cubicBezTo>
                  <a:cubicBezTo>
                    <a:pt x="442612" y="233759"/>
                    <a:pt x="461420" y="214951"/>
                    <a:pt x="461420" y="191750"/>
                  </a:cubicBezTo>
                  <a:cubicBezTo>
                    <a:pt x="461420" y="168549"/>
                    <a:pt x="442612" y="149742"/>
                    <a:pt x="419411" y="149742"/>
                  </a:cubicBezTo>
                  <a:close/>
                  <a:moveTo>
                    <a:pt x="420090" y="107054"/>
                  </a:moveTo>
                  <a:cubicBezTo>
                    <a:pt x="449225" y="107054"/>
                    <a:pt x="474295" y="124671"/>
                    <a:pt x="486492" y="149741"/>
                  </a:cubicBezTo>
                  <a:lnTo>
                    <a:pt x="494622" y="176844"/>
                  </a:lnTo>
                  <a:cubicBezTo>
                    <a:pt x="494622" y="177521"/>
                    <a:pt x="494622" y="178199"/>
                    <a:pt x="495300" y="178877"/>
                  </a:cubicBezTo>
                  <a:cubicBezTo>
                    <a:pt x="502753" y="201914"/>
                    <a:pt x="521725" y="218853"/>
                    <a:pt x="544762" y="222240"/>
                  </a:cubicBezTo>
                  <a:cubicBezTo>
                    <a:pt x="544762" y="222240"/>
                    <a:pt x="552215" y="222919"/>
                    <a:pt x="552893" y="222919"/>
                  </a:cubicBezTo>
                  <a:lnTo>
                    <a:pt x="645718" y="222919"/>
                  </a:lnTo>
                  <a:cubicBezTo>
                    <a:pt x="661980" y="224274"/>
                    <a:pt x="674176" y="237825"/>
                    <a:pt x="674176" y="254764"/>
                  </a:cubicBezTo>
                  <a:lnTo>
                    <a:pt x="674176" y="294740"/>
                  </a:lnTo>
                  <a:cubicBezTo>
                    <a:pt x="674176" y="312357"/>
                    <a:pt x="660625" y="326585"/>
                    <a:pt x="644364" y="326585"/>
                  </a:cubicBezTo>
                  <a:lnTo>
                    <a:pt x="194461" y="326585"/>
                  </a:lnTo>
                  <a:cubicBezTo>
                    <a:pt x="178200" y="326585"/>
                    <a:pt x="164648" y="312357"/>
                    <a:pt x="164648" y="295417"/>
                  </a:cubicBezTo>
                  <a:lnTo>
                    <a:pt x="164648" y="255441"/>
                  </a:lnTo>
                  <a:cubicBezTo>
                    <a:pt x="164648" y="238502"/>
                    <a:pt x="177522" y="224274"/>
                    <a:pt x="193106" y="223596"/>
                  </a:cubicBezTo>
                  <a:lnTo>
                    <a:pt x="286610" y="223596"/>
                  </a:lnTo>
                  <a:cubicBezTo>
                    <a:pt x="287288" y="223596"/>
                    <a:pt x="294063" y="222919"/>
                    <a:pt x="294063" y="222919"/>
                  </a:cubicBezTo>
                  <a:cubicBezTo>
                    <a:pt x="320488" y="219530"/>
                    <a:pt x="341493" y="198526"/>
                    <a:pt x="347590" y="171424"/>
                  </a:cubicBezTo>
                  <a:lnTo>
                    <a:pt x="353011" y="152451"/>
                  </a:lnTo>
                  <a:cubicBezTo>
                    <a:pt x="364530" y="126026"/>
                    <a:pt x="390277" y="107054"/>
                    <a:pt x="420090" y="107054"/>
                  </a:cubicBezTo>
                  <a:close/>
                  <a:moveTo>
                    <a:pt x="512238" y="31167"/>
                  </a:moveTo>
                  <a:cubicBezTo>
                    <a:pt x="504754" y="31167"/>
                    <a:pt x="498687" y="37235"/>
                    <a:pt x="498687" y="44719"/>
                  </a:cubicBezTo>
                  <a:cubicBezTo>
                    <a:pt x="498687" y="52203"/>
                    <a:pt x="504754" y="58270"/>
                    <a:pt x="512238" y="58270"/>
                  </a:cubicBezTo>
                  <a:cubicBezTo>
                    <a:pt x="519722" y="58270"/>
                    <a:pt x="525789" y="52203"/>
                    <a:pt x="525789" y="44719"/>
                  </a:cubicBezTo>
                  <a:cubicBezTo>
                    <a:pt x="525789" y="37235"/>
                    <a:pt x="519722" y="31167"/>
                    <a:pt x="512238" y="31167"/>
                  </a:cubicBezTo>
                  <a:close/>
                  <a:moveTo>
                    <a:pt x="326585" y="31167"/>
                  </a:moveTo>
                  <a:cubicBezTo>
                    <a:pt x="319101" y="31167"/>
                    <a:pt x="313034" y="37235"/>
                    <a:pt x="313034" y="44719"/>
                  </a:cubicBezTo>
                  <a:cubicBezTo>
                    <a:pt x="313034" y="52203"/>
                    <a:pt x="319101" y="58270"/>
                    <a:pt x="326585" y="58270"/>
                  </a:cubicBezTo>
                  <a:cubicBezTo>
                    <a:pt x="334069" y="58270"/>
                    <a:pt x="340136" y="52203"/>
                    <a:pt x="340136" y="44719"/>
                  </a:cubicBezTo>
                  <a:cubicBezTo>
                    <a:pt x="340136" y="37235"/>
                    <a:pt x="334069" y="31167"/>
                    <a:pt x="326585" y="31167"/>
                  </a:cubicBezTo>
                  <a:close/>
                  <a:moveTo>
                    <a:pt x="347591" y="0"/>
                  </a:moveTo>
                  <a:lnTo>
                    <a:pt x="490556" y="0"/>
                  </a:lnTo>
                  <a:cubicBezTo>
                    <a:pt x="527145" y="0"/>
                    <a:pt x="556280" y="29813"/>
                    <a:pt x="556280" y="65723"/>
                  </a:cubicBezTo>
                  <a:lnTo>
                    <a:pt x="556280" y="216142"/>
                  </a:lnTo>
                  <a:cubicBezTo>
                    <a:pt x="534598" y="208690"/>
                    <a:pt x="517659" y="191750"/>
                    <a:pt x="510206" y="170069"/>
                  </a:cubicBezTo>
                  <a:cubicBezTo>
                    <a:pt x="509528" y="169391"/>
                    <a:pt x="508850" y="168713"/>
                    <a:pt x="508850" y="168036"/>
                  </a:cubicBezTo>
                  <a:lnTo>
                    <a:pt x="498687" y="136868"/>
                  </a:lnTo>
                  <a:cubicBezTo>
                    <a:pt x="483781" y="107733"/>
                    <a:pt x="453291" y="88083"/>
                    <a:pt x="418735" y="88083"/>
                  </a:cubicBezTo>
                  <a:cubicBezTo>
                    <a:pt x="382824" y="88083"/>
                    <a:pt x="351656" y="109765"/>
                    <a:pt x="337427" y="140256"/>
                  </a:cubicBezTo>
                  <a:lnTo>
                    <a:pt x="330652" y="161938"/>
                  </a:lnTo>
                  <a:cubicBezTo>
                    <a:pt x="325231" y="187008"/>
                    <a:pt x="306259" y="208012"/>
                    <a:pt x="281867" y="216142"/>
                  </a:cubicBezTo>
                  <a:lnTo>
                    <a:pt x="281867" y="65723"/>
                  </a:lnTo>
                  <a:cubicBezTo>
                    <a:pt x="281867" y="29135"/>
                    <a:pt x="311680" y="0"/>
                    <a:pt x="34759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F577D23-8ED8-4CD4-AE03-A567B089F5AB}"/>
                </a:ext>
              </a:extLst>
            </p:cNvPr>
            <p:cNvSpPr/>
            <p:nvPr/>
          </p:nvSpPr>
          <p:spPr>
            <a:xfrm>
              <a:off x="10028258" y="3498902"/>
              <a:ext cx="838824" cy="433641"/>
            </a:xfrm>
            <a:custGeom>
              <a:avLst/>
              <a:gdLst>
                <a:gd name="connsiteX0" fmla="*/ 512238 w 838824"/>
                <a:gd name="connsiteY0" fmla="*/ 375370 h 433641"/>
                <a:gd name="connsiteX1" fmla="*/ 498687 w 838824"/>
                <a:gd name="connsiteY1" fmla="*/ 388921 h 433641"/>
                <a:gd name="connsiteX2" fmla="*/ 512238 w 838824"/>
                <a:gd name="connsiteY2" fmla="*/ 402472 h 433641"/>
                <a:gd name="connsiteX3" fmla="*/ 525789 w 838824"/>
                <a:gd name="connsiteY3" fmla="*/ 388921 h 433641"/>
                <a:gd name="connsiteX4" fmla="*/ 512238 w 838824"/>
                <a:gd name="connsiteY4" fmla="*/ 375370 h 433641"/>
                <a:gd name="connsiteX5" fmla="*/ 326585 w 838824"/>
                <a:gd name="connsiteY5" fmla="*/ 375370 h 433641"/>
                <a:gd name="connsiteX6" fmla="*/ 313034 w 838824"/>
                <a:gd name="connsiteY6" fmla="*/ 388921 h 433641"/>
                <a:gd name="connsiteX7" fmla="*/ 326585 w 838824"/>
                <a:gd name="connsiteY7" fmla="*/ 402472 h 433641"/>
                <a:gd name="connsiteX8" fmla="*/ 340136 w 838824"/>
                <a:gd name="connsiteY8" fmla="*/ 388921 h 433641"/>
                <a:gd name="connsiteX9" fmla="*/ 326585 w 838824"/>
                <a:gd name="connsiteY9" fmla="*/ 375370 h 433641"/>
                <a:gd name="connsiteX10" fmla="*/ 282544 w 838824"/>
                <a:gd name="connsiteY10" fmla="*/ 217498 h 433641"/>
                <a:gd name="connsiteX11" fmla="*/ 328618 w 838824"/>
                <a:gd name="connsiteY11" fmla="*/ 263572 h 433641"/>
                <a:gd name="connsiteX12" fmla="*/ 329974 w 838824"/>
                <a:gd name="connsiteY12" fmla="*/ 265605 h 433641"/>
                <a:gd name="connsiteX13" fmla="*/ 340137 w 838824"/>
                <a:gd name="connsiteY13" fmla="*/ 296773 h 433641"/>
                <a:gd name="connsiteX14" fmla="*/ 420090 w 838824"/>
                <a:gd name="connsiteY14" fmla="*/ 345558 h 433641"/>
                <a:gd name="connsiteX15" fmla="*/ 501398 w 838824"/>
                <a:gd name="connsiteY15" fmla="*/ 293385 h 433641"/>
                <a:gd name="connsiteX16" fmla="*/ 508173 w 838824"/>
                <a:gd name="connsiteY16" fmla="*/ 271703 h 433641"/>
                <a:gd name="connsiteX17" fmla="*/ 557635 w 838824"/>
                <a:gd name="connsiteY17" fmla="*/ 217498 h 433641"/>
                <a:gd name="connsiteX18" fmla="*/ 557635 w 838824"/>
                <a:gd name="connsiteY18" fmla="*/ 367917 h 433641"/>
                <a:gd name="connsiteX19" fmla="*/ 491911 w 838824"/>
                <a:gd name="connsiteY19" fmla="*/ 433641 h 433641"/>
                <a:gd name="connsiteX20" fmla="*/ 348268 w 838824"/>
                <a:gd name="connsiteY20" fmla="*/ 433641 h 433641"/>
                <a:gd name="connsiteX21" fmla="*/ 282544 w 838824"/>
                <a:gd name="connsiteY21" fmla="*/ 367917 h 433641"/>
                <a:gd name="connsiteX22" fmla="*/ 419412 w 838824"/>
                <a:gd name="connsiteY22" fmla="*/ 214109 h 433641"/>
                <a:gd name="connsiteX23" fmla="*/ 447192 w 838824"/>
                <a:gd name="connsiteY23" fmla="*/ 241890 h 433641"/>
                <a:gd name="connsiteX24" fmla="*/ 419412 w 838824"/>
                <a:gd name="connsiteY24" fmla="*/ 269670 h 433641"/>
                <a:gd name="connsiteX25" fmla="*/ 391632 w 838824"/>
                <a:gd name="connsiteY25" fmla="*/ 241890 h 433641"/>
                <a:gd name="connsiteX26" fmla="*/ 419412 w 838824"/>
                <a:gd name="connsiteY26" fmla="*/ 214109 h 433641"/>
                <a:gd name="connsiteX27" fmla="*/ 419411 w 838824"/>
                <a:gd name="connsiteY27" fmla="*/ 199880 h 433641"/>
                <a:gd name="connsiteX28" fmla="*/ 377402 w 838824"/>
                <a:gd name="connsiteY28" fmla="*/ 241889 h 433641"/>
                <a:gd name="connsiteX29" fmla="*/ 419411 w 838824"/>
                <a:gd name="connsiteY29" fmla="*/ 283898 h 433641"/>
                <a:gd name="connsiteX30" fmla="*/ 461420 w 838824"/>
                <a:gd name="connsiteY30" fmla="*/ 241889 h 433641"/>
                <a:gd name="connsiteX31" fmla="*/ 419411 w 838824"/>
                <a:gd name="connsiteY31" fmla="*/ 199880 h 433641"/>
                <a:gd name="connsiteX32" fmla="*/ 194461 w 838824"/>
                <a:gd name="connsiteY32" fmla="*/ 107054 h 433641"/>
                <a:gd name="connsiteX33" fmla="*/ 644364 w 838824"/>
                <a:gd name="connsiteY33" fmla="*/ 107054 h 433641"/>
                <a:gd name="connsiteX34" fmla="*/ 673499 w 838824"/>
                <a:gd name="connsiteY34" fmla="*/ 138899 h 433641"/>
                <a:gd name="connsiteX35" fmla="*/ 673499 w 838824"/>
                <a:gd name="connsiteY35" fmla="*/ 178199 h 433641"/>
                <a:gd name="connsiteX36" fmla="*/ 645041 w 838824"/>
                <a:gd name="connsiteY36" fmla="*/ 210044 h 433641"/>
                <a:gd name="connsiteX37" fmla="*/ 552893 w 838824"/>
                <a:gd name="connsiteY37" fmla="*/ 210044 h 433641"/>
                <a:gd name="connsiteX38" fmla="*/ 545439 w 838824"/>
                <a:gd name="connsiteY38" fmla="*/ 210721 h 433641"/>
                <a:gd name="connsiteX39" fmla="*/ 491911 w 838824"/>
                <a:gd name="connsiteY39" fmla="*/ 262216 h 433641"/>
                <a:gd name="connsiteX40" fmla="*/ 486492 w 838824"/>
                <a:gd name="connsiteY40" fmla="*/ 281188 h 433641"/>
                <a:gd name="connsiteX41" fmla="*/ 419412 w 838824"/>
                <a:gd name="connsiteY41" fmla="*/ 326585 h 433641"/>
                <a:gd name="connsiteX42" fmla="*/ 353011 w 838824"/>
                <a:gd name="connsiteY42" fmla="*/ 283898 h 433641"/>
                <a:gd name="connsiteX43" fmla="*/ 344880 w 838824"/>
                <a:gd name="connsiteY43" fmla="*/ 256795 h 433641"/>
                <a:gd name="connsiteX44" fmla="*/ 344203 w 838824"/>
                <a:gd name="connsiteY44" fmla="*/ 254764 h 433641"/>
                <a:gd name="connsiteX45" fmla="*/ 294740 w 838824"/>
                <a:gd name="connsiteY45" fmla="*/ 211399 h 433641"/>
                <a:gd name="connsiteX46" fmla="*/ 286610 w 838824"/>
                <a:gd name="connsiteY46" fmla="*/ 210721 h 433641"/>
                <a:gd name="connsiteX47" fmla="*/ 193106 w 838824"/>
                <a:gd name="connsiteY47" fmla="*/ 210721 h 433641"/>
                <a:gd name="connsiteX48" fmla="*/ 164648 w 838824"/>
                <a:gd name="connsiteY48" fmla="*/ 178876 h 433641"/>
                <a:gd name="connsiteX49" fmla="*/ 164648 w 838824"/>
                <a:gd name="connsiteY49" fmla="*/ 138899 h 433641"/>
                <a:gd name="connsiteX50" fmla="*/ 194461 w 838824"/>
                <a:gd name="connsiteY50" fmla="*/ 107054 h 433641"/>
                <a:gd name="connsiteX51" fmla="*/ 512238 w 838824"/>
                <a:gd name="connsiteY51" fmla="*/ 30489 h 433641"/>
                <a:gd name="connsiteX52" fmla="*/ 498687 w 838824"/>
                <a:gd name="connsiteY52" fmla="*/ 44040 h 433641"/>
                <a:gd name="connsiteX53" fmla="*/ 512238 w 838824"/>
                <a:gd name="connsiteY53" fmla="*/ 57592 h 433641"/>
                <a:gd name="connsiteX54" fmla="*/ 525789 w 838824"/>
                <a:gd name="connsiteY54" fmla="*/ 44040 h 433641"/>
                <a:gd name="connsiteX55" fmla="*/ 512238 w 838824"/>
                <a:gd name="connsiteY55" fmla="*/ 30489 h 433641"/>
                <a:gd name="connsiteX56" fmla="*/ 326585 w 838824"/>
                <a:gd name="connsiteY56" fmla="*/ 30489 h 433641"/>
                <a:gd name="connsiteX57" fmla="*/ 313034 w 838824"/>
                <a:gd name="connsiteY57" fmla="*/ 44040 h 433641"/>
                <a:gd name="connsiteX58" fmla="*/ 326585 w 838824"/>
                <a:gd name="connsiteY58" fmla="*/ 57592 h 433641"/>
                <a:gd name="connsiteX59" fmla="*/ 340136 w 838824"/>
                <a:gd name="connsiteY59" fmla="*/ 44040 h 433641"/>
                <a:gd name="connsiteX60" fmla="*/ 326585 w 838824"/>
                <a:gd name="connsiteY60" fmla="*/ 30489 h 433641"/>
                <a:gd name="connsiteX61" fmla="*/ 752774 w 838824"/>
                <a:gd name="connsiteY61" fmla="*/ 23036 h 433641"/>
                <a:gd name="connsiteX62" fmla="*/ 775133 w 838824"/>
                <a:gd name="connsiteY62" fmla="*/ 23036 h 433641"/>
                <a:gd name="connsiteX63" fmla="*/ 838824 w 838824"/>
                <a:gd name="connsiteY63" fmla="*/ 86727 h 433641"/>
                <a:gd name="connsiteX64" fmla="*/ 838824 w 838824"/>
                <a:gd name="connsiteY64" fmla="*/ 214787 h 433641"/>
                <a:gd name="connsiteX65" fmla="*/ 775133 w 838824"/>
                <a:gd name="connsiteY65" fmla="*/ 279156 h 433641"/>
                <a:gd name="connsiteX66" fmla="*/ 752774 w 838824"/>
                <a:gd name="connsiteY66" fmla="*/ 279156 h 433641"/>
                <a:gd name="connsiteX67" fmla="*/ 689083 w 838824"/>
                <a:gd name="connsiteY67" fmla="*/ 215465 h 433641"/>
                <a:gd name="connsiteX68" fmla="*/ 689083 w 838824"/>
                <a:gd name="connsiteY68" fmla="*/ 86727 h 433641"/>
                <a:gd name="connsiteX69" fmla="*/ 752774 w 838824"/>
                <a:gd name="connsiteY69" fmla="*/ 23036 h 433641"/>
                <a:gd name="connsiteX70" fmla="*/ 63691 w 838824"/>
                <a:gd name="connsiteY70" fmla="*/ 23036 h 433641"/>
                <a:gd name="connsiteX71" fmla="*/ 86050 w 838824"/>
                <a:gd name="connsiteY71" fmla="*/ 23036 h 433641"/>
                <a:gd name="connsiteX72" fmla="*/ 149742 w 838824"/>
                <a:gd name="connsiteY72" fmla="*/ 86727 h 433641"/>
                <a:gd name="connsiteX73" fmla="*/ 149742 w 838824"/>
                <a:gd name="connsiteY73" fmla="*/ 214787 h 433641"/>
                <a:gd name="connsiteX74" fmla="*/ 86050 w 838824"/>
                <a:gd name="connsiteY74" fmla="*/ 279156 h 433641"/>
                <a:gd name="connsiteX75" fmla="*/ 63691 w 838824"/>
                <a:gd name="connsiteY75" fmla="*/ 279156 h 433641"/>
                <a:gd name="connsiteX76" fmla="*/ 0 w 838824"/>
                <a:gd name="connsiteY76" fmla="*/ 215465 h 433641"/>
                <a:gd name="connsiteX77" fmla="*/ 0 w 838824"/>
                <a:gd name="connsiteY77" fmla="*/ 86727 h 433641"/>
                <a:gd name="connsiteX78" fmla="*/ 63691 w 838824"/>
                <a:gd name="connsiteY78" fmla="*/ 23036 h 433641"/>
                <a:gd name="connsiteX79" fmla="*/ 347591 w 838824"/>
                <a:gd name="connsiteY79" fmla="*/ 0 h 433641"/>
                <a:gd name="connsiteX80" fmla="*/ 490556 w 838824"/>
                <a:gd name="connsiteY80" fmla="*/ 0 h 433641"/>
                <a:gd name="connsiteX81" fmla="*/ 556280 w 838824"/>
                <a:gd name="connsiteY81" fmla="*/ 65724 h 433641"/>
                <a:gd name="connsiteX82" fmla="*/ 556280 w 838824"/>
                <a:gd name="connsiteY82" fmla="*/ 88760 h 433641"/>
                <a:gd name="connsiteX83" fmla="*/ 281867 w 838824"/>
                <a:gd name="connsiteY83" fmla="*/ 88760 h 433641"/>
                <a:gd name="connsiteX84" fmla="*/ 281867 w 838824"/>
                <a:gd name="connsiteY84" fmla="*/ 65724 h 433641"/>
                <a:gd name="connsiteX85" fmla="*/ 347591 w 838824"/>
                <a:gd name="connsiteY85" fmla="*/ 0 h 43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838824" h="433641">
                  <a:moveTo>
                    <a:pt x="512238" y="375370"/>
                  </a:moveTo>
                  <a:cubicBezTo>
                    <a:pt x="504754" y="375370"/>
                    <a:pt x="498687" y="381437"/>
                    <a:pt x="498687" y="388921"/>
                  </a:cubicBezTo>
                  <a:cubicBezTo>
                    <a:pt x="498687" y="396405"/>
                    <a:pt x="504754" y="402472"/>
                    <a:pt x="512238" y="402472"/>
                  </a:cubicBezTo>
                  <a:cubicBezTo>
                    <a:pt x="519722" y="402472"/>
                    <a:pt x="525789" y="396405"/>
                    <a:pt x="525789" y="388921"/>
                  </a:cubicBezTo>
                  <a:cubicBezTo>
                    <a:pt x="525789" y="381437"/>
                    <a:pt x="519722" y="375370"/>
                    <a:pt x="512238" y="375370"/>
                  </a:cubicBezTo>
                  <a:close/>
                  <a:moveTo>
                    <a:pt x="326585" y="375370"/>
                  </a:moveTo>
                  <a:cubicBezTo>
                    <a:pt x="319101" y="375370"/>
                    <a:pt x="313034" y="381437"/>
                    <a:pt x="313034" y="388921"/>
                  </a:cubicBezTo>
                  <a:cubicBezTo>
                    <a:pt x="313034" y="396405"/>
                    <a:pt x="319101" y="402472"/>
                    <a:pt x="326585" y="402472"/>
                  </a:cubicBezTo>
                  <a:cubicBezTo>
                    <a:pt x="334069" y="402472"/>
                    <a:pt x="340136" y="396405"/>
                    <a:pt x="340136" y="388921"/>
                  </a:cubicBezTo>
                  <a:cubicBezTo>
                    <a:pt x="340136" y="381437"/>
                    <a:pt x="334069" y="375370"/>
                    <a:pt x="326585" y="375370"/>
                  </a:cubicBezTo>
                  <a:close/>
                  <a:moveTo>
                    <a:pt x="282544" y="217498"/>
                  </a:moveTo>
                  <a:cubicBezTo>
                    <a:pt x="304226" y="224951"/>
                    <a:pt x="321166" y="241890"/>
                    <a:pt x="328618" y="263572"/>
                  </a:cubicBezTo>
                  <a:cubicBezTo>
                    <a:pt x="329297" y="264250"/>
                    <a:pt x="329974" y="264927"/>
                    <a:pt x="329974" y="265605"/>
                  </a:cubicBezTo>
                  <a:lnTo>
                    <a:pt x="340137" y="296773"/>
                  </a:lnTo>
                  <a:cubicBezTo>
                    <a:pt x="355044" y="325908"/>
                    <a:pt x="385534" y="345558"/>
                    <a:pt x="420090" y="345558"/>
                  </a:cubicBezTo>
                  <a:cubicBezTo>
                    <a:pt x="456000" y="345558"/>
                    <a:pt x="487168" y="323876"/>
                    <a:pt x="501398" y="293385"/>
                  </a:cubicBezTo>
                  <a:lnTo>
                    <a:pt x="508173" y="271703"/>
                  </a:lnTo>
                  <a:cubicBezTo>
                    <a:pt x="513593" y="245955"/>
                    <a:pt x="532565" y="225629"/>
                    <a:pt x="557635" y="217498"/>
                  </a:cubicBezTo>
                  <a:lnTo>
                    <a:pt x="557635" y="367917"/>
                  </a:lnTo>
                  <a:cubicBezTo>
                    <a:pt x="557635" y="404505"/>
                    <a:pt x="527822" y="433641"/>
                    <a:pt x="491911" y="433641"/>
                  </a:cubicBezTo>
                  <a:lnTo>
                    <a:pt x="348268" y="433641"/>
                  </a:lnTo>
                  <a:cubicBezTo>
                    <a:pt x="311679" y="433641"/>
                    <a:pt x="282544" y="403828"/>
                    <a:pt x="282544" y="367917"/>
                  </a:cubicBezTo>
                  <a:close/>
                  <a:moveTo>
                    <a:pt x="419412" y="214109"/>
                  </a:moveTo>
                  <a:cubicBezTo>
                    <a:pt x="434755" y="214109"/>
                    <a:pt x="447192" y="226547"/>
                    <a:pt x="447192" y="241890"/>
                  </a:cubicBezTo>
                  <a:cubicBezTo>
                    <a:pt x="447192" y="257233"/>
                    <a:pt x="434755" y="269670"/>
                    <a:pt x="419412" y="269670"/>
                  </a:cubicBezTo>
                  <a:cubicBezTo>
                    <a:pt x="404069" y="269670"/>
                    <a:pt x="391632" y="257233"/>
                    <a:pt x="391632" y="241890"/>
                  </a:cubicBezTo>
                  <a:cubicBezTo>
                    <a:pt x="391632" y="226547"/>
                    <a:pt x="404069" y="214109"/>
                    <a:pt x="419412" y="214109"/>
                  </a:cubicBezTo>
                  <a:close/>
                  <a:moveTo>
                    <a:pt x="419411" y="199880"/>
                  </a:moveTo>
                  <a:cubicBezTo>
                    <a:pt x="396210" y="199880"/>
                    <a:pt x="377402" y="218688"/>
                    <a:pt x="377402" y="241889"/>
                  </a:cubicBezTo>
                  <a:cubicBezTo>
                    <a:pt x="377402" y="265090"/>
                    <a:pt x="396210" y="283898"/>
                    <a:pt x="419411" y="283898"/>
                  </a:cubicBezTo>
                  <a:cubicBezTo>
                    <a:pt x="442612" y="283898"/>
                    <a:pt x="461420" y="265090"/>
                    <a:pt x="461420" y="241889"/>
                  </a:cubicBezTo>
                  <a:cubicBezTo>
                    <a:pt x="461420" y="218688"/>
                    <a:pt x="442612" y="199880"/>
                    <a:pt x="419411" y="199880"/>
                  </a:cubicBezTo>
                  <a:close/>
                  <a:moveTo>
                    <a:pt x="194461" y="107054"/>
                  </a:moveTo>
                  <a:lnTo>
                    <a:pt x="644364" y="107054"/>
                  </a:lnTo>
                  <a:cubicBezTo>
                    <a:pt x="660625" y="107054"/>
                    <a:pt x="674176" y="121283"/>
                    <a:pt x="673499" y="138899"/>
                  </a:cubicBezTo>
                  <a:lnTo>
                    <a:pt x="673499" y="178199"/>
                  </a:lnTo>
                  <a:cubicBezTo>
                    <a:pt x="673499" y="195137"/>
                    <a:pt x="660625" y="209366"/>
                    <a:pt x="645041" y="210044"/>
                  </a:cubicBezTo>
                  <a:lnTo>
                    <a:pt x="552893" y="210044"/>
                  </a:lnTo>
                  <a:cubicBezTo>
                    <a:pt x="552215" y="210044"/>
                    <a:pt x="545439" y="210721"/>
                    <a:pt x="545439" y="210721"/>
                  </a:cubicBezTo>
                  <a:cubicBezTo>
                    <a:pt x="519014" y="214109"/>
                    <a:pt x="498010" y="235113"/>
                    <a:pt x="491911" y="262216"/>
                  </a:cubicBezTo>
                  <a:lnTo>
                    <a:pt x="486492" y="281188"/>
                  </a:lnTo>
                  <a:cubicBezTo>
                    <a:pt x="474972" y="307613"/>
                    <a:pt x="449225" y="326585"/>
                    <a:pt x="419412" y="326585"/>
                  </a:cubicBezTo>
                  <a:cubicBezTo>
                    <a:pt x="390277" y="326585"/>
                    <a:pt x="365207" y="308968"/>
                    <a:pt x="353011" y="283898"/>
                  </a:cubicBezTo>
                  <a:lnTo>
                    <a:pt x="344880" y="256795"/>
                  </a:lnTo>
                  <a:cubicBezTo>
                    <a:pt x="344880" y="256118"/>
                    <a:pt x="344880" y="255441"/>
                    <a:pt x="344203" y="254764"/>
                  </a:cubicBezTo>
                  <a:cubicBezTo>
                    <a:pt x="336750" y="231726"/>
                    <a:pt x="317778" y="214787"/>
                    <a:pt x="294740" y="211399"/>
                  </a:cubicBezTo>
                  <a:cubicBezTo>
                    <a:pt x="294740" y="211399"/>
                    <a:pt x="287288" y="210721"/>
                    <a:pt x="286610" y="210721"/>
                  </a:cubicBezTo>
                  <a:lnTo>
                    <a:pt x="193106" y="210721"/>
                  </a:lnTo>
                  <a:cubicBezTo>
                    <a:pt x="176844" y="209366"/>
                    <a:pt x="164648" y="195815"/>
                    <a:pt x="164648" y="178876"/>
                  </a:cubicBezTo>
                  <a:lnTo>
                    <a:pt x="164648" y="138899"/>
                  </a:lnTo>
                  <a:cubicBezTo>
                    <a:pt x="164648" y="121283"/>
                    <a:pt x="178200" y="107054"/>
                    <a:pt x="194461" y="107054"/>
                  </a:cubicBezTo>
                  <a:close/>
                  <a:moveTo>
                    <a:pt x="512238" y="30489"/>
                  </a:moveTo>
                  <a:cubicBezTo>
                    <a:pt x="504754" y="30489"/>
                    <a:pt x="498687" y="36556"/>
                    <a:pt x="498687" y="44040"/>
                  </a:cubicBezTo>
                  <a:cubicBezTo>
                    <a:pt x="498687" y="51524"/>
                    <a:pt x="504754" y="57592"/>
                    <a:pt x="512238" y="57592"/>
                  </a:cubicBezTo>
                  <a:cubicBezTo>
                    <a:pt x="519722" y="57592"/>
                    <a:pt x="525789" y="51524"/>
                    <a:pt x="525789" y="44040"/>
                  </a:cubicBezTo>
                  <a:cubicBezTo>
                    <a:pt x="525789" y="36556"/>
                    <a:pt x="519722" y="30489"/>
                    <a:pt x="512238" y="30489"/>
                  </a:cubicBezTo>
                  <a:close/>
                  <a:moveTo>
                    <a:pt x="326585" y="30489"/>
                  </a:moveTo>
                  <a:cubicBezTo>
                    <a:pt x="319101" y="30489"/>
                    <a:pt x="313034" y="36556"/>
                    <a:pt x="313034" y="44040"/>
                  </a:cubicBezTo>
                  <a:cubicBezTo>
                    <a:pt x="313034" y="51524"/>
                    <a:pt x="319101" y="57592"/>
                    <a:pt x="326585" y="57592"/>
                  </a:cubicBezTo>
                  <a:cubicBezTo>
                    <a:pt x="334069" y="57592"/>
                    <a:pt x="340136" y="51524"/>
                    <a:pt x="340136" y="44040"/>
                  </a:cubicBezTo>
                  <a:cubicBezTo>
                    <a:pt x="340136" y="36556"/>
                    <a:pt x="334069" y="30489"/>
                    <a:pt x="326585" y="30489"/>
                  </a:cubicBezTo>
                  <a:close/>
                  <a:moveTo>
                    <a:pt x="752774" y="23036"/>
                  </a:moveTo>
                  <a:lnTo>
                    <a:pt x="775133" y="23036"/>
                  </a:lnTo>
                  <a:cubicBezTo>
                    <a:pt x="810366" y="23036"/>
                    <a:pt x="838824" y="51494"/>
                    <a:pt x="838824" y="86727"/>
                  </a:cubicBezTo>
                  <a:lnTo>
                    <a:pt x="838824" y="214787"/>
                  </a:lnTo>
                  <a:cubicBezTo>
                    <a:pt x="838824" y="250021"/>
                    <a:pt x="810366" y="279156"/>
                    <a:pt x="775133" y="279156"/>
                  </a:cubicBezTo>
                  <a:lnTo>
                    <a:pt x="752774" y="279156"/>
                  </a:lnTo>
                  <a:cubicBezTo>
                    <a:pt x="717540" y="279156"/>
                    <a:pt x="689083" y="250698"/>
                    <a:pt x="689083" y="215465"/>
                  </a:cubicBezTo>
                  <a:lnTo>
                    <a:pt x="689083" y="86727"/>
                  </a:lnTo>
                  <a:cubicBezTo>
                    <a:pt x="689083" y="51494"/>
                    <a:pt x="717540" y="23036"/>
                    <a:pt x="752774" y="23036"/>
                  </a:cubicBezTo>
                  <a:close/>
                  <a:moveTo>
                    <a:pt x="63691" y="23036"/>
                  </a:moveTo>
                  <a:lnTo>
                    <a:pt x="86050" y="23036"/>
                  </a:lnTo>
                  <a:cubicBezTo>
                    <a:pt x="121284" y="23036"/>
                    <a:pt x="149742" y="51494"/>
                    <a:pt x="149742" y="86727"/>
                  </a:cubicBezTo>
                  <a:lnTo>
                    <a:pt x="149742" y="214787"/>
                  </a:lnTo>
                  <a:cubicBezTo>
                    <a:pt x="149742" y="250021"/>
                    <a:pt x="121284" y="279156"/>
                    <a:pt x="86050" y="279156"/>
                  </a:cubicBezTo>
                  <a:lnTo>
                    <a:pt x="63691" y="279156"/>
                  </a:lnTo>
                  <a:cubicBezTo>
                    <a:pt x="28458" y="279156"/>
                    <a:pt x="0" y="250698"/>
                    <a:pt x="0" y="215465"/>
                  </a:cubicBezTo>
                  <a:lnTo>
                    <a:pt x="0" y="86727"/>
                  </a:lnTo>
                  <a:cubicBezTo>
                    <a:pt x="0" y="51494"/>
                    <a:pt x="28458" y="23036"/>
                    <a:pt x="63691" y="23036"/>
                  </a:cubicBezTo>
                  <a:close/>
                  <a:moveTo>
                    <a:pt x="347591" y="0"/>
                  </a:moveTo>
                  <a:lnTo>
                    <a:pt x="490556" y="0"/>
                  </a:lnTo>
                  <a:cubicBezTo>
                    <a:pt x="527145" y="0"/>
                    <a:pt x="556280" y="29813"/>
                    <a:pt x="556280" y="65724"/>
                  </a:cubicBezTo>
                  <a:lnTo>
                    <a:pt x="556280" y="88760"/>
                  </a:lnTo>
                  <a:lnTo>
                    <a:pt x="281867" y="88760"/>
                  </a:lnTo>
                  <a:lnTo>
                    <a:pt x="281867" y="65724"/>
                  </a:lnTo>
                  <a:cubicBezTo>
                    <a:pt x="281867" y="29136"/>
                    <a:pt x="311680" y="0"/>
                    <a:pt x="34759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FAA01-BA4E-4C16-BE69-3834C93DF1C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7154A-036F-423F-86F9-05DA9CCA7D40}"/>
              </a:ext>
            </a:extLst>
          </p:cNvPr>
          <p:cNvSpPr txBox="1"/>
          <p:nvPr/>
        </p:nvSpPr>
        <p:spPr>
          <a:xfrm>
            <a:off x="665460" y="1200150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F0D0B-04F9-4693-A301-89446B1154CC}"/>
              </a:ext>
            </a:extLst>
          </p:cNvPr>
          <p:cNvSpPr txBox="1"/>
          <p:nvPr/>
        </p:nvSpPr>
        <p:spPr>
          <a:xfrm>
            <a:off x="665460" y="1637162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C1EAA-7FB7-4C5F-84A0-08516E54193C}"/>
              </a:ext>
            </a:extLst>
          </p:cNvPr>
          <p:cNvSpPr txBox="1"/>
          <p:nvPr/>
        </p:nvSpPr>
        <p:spPr>
          <a:xfrm>
            <a:off x="665460" y="2074174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92A61-3A5A-4C59-807C-B7598E78394D}"/>
              </a:ext>
            </a:extLst>
          </p:cNvPr>
          <p:cNvSpPr txBox="1"/>
          <p:nvPr/>
        </p:nvSpPr>
        <p:spPr>
          <a:xfrm>
            <a:off x="665460" y="2492136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2BF10-BAB4-4366-AA3D-1FB127E773F8}"/>
              </a:ext>
            </a:extLst>
          </p:cNvPr>
          <p:cNvSpPr txBox="1"/>
          <p:nvPr/>
        </p:nvSpPr>
        <p:spPr>
          <a:xfrm>
            <a:off x="665459" y="4865817"/>
            <a:ext cx="332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959BDF-C294-49F1-AEE2-442780D2AFD7}"/>
              </a:ext>
            </a:extLst>
          </p:cNvPr>
          <p:cNvSpPr/>
          <p:nvPr/>
        </p:nvSpPr>
        <p:spPr>
          <a:xfrm>
            <a:off x="506896" y="765313"/>
            <a:ext cx="6585931" cy="5327376"/>
          </a:xfrm>
          <a:prstGeom prst="roundRect">
            <a:avLst>
              <a:gd name="adj" fmla="val 24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1BCDF-5C22-4211-B425-4B88DBAA45FB}"/>
              </a:ext>
            </a:extLst>
          </p:cNvPr>
          <p:cNvSpPr txBox="1"/>
          <p:nvPr/>
        </p:nvSpPr>
        <p:spPr>
          <a:xfrm rot="16200000">
            <a:off x="-1840019" y="3244331"/>
            <a:ext cx="55957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spc="600" dirty="0">
                <a:solidFill>
                  <a:schemeClr val="bg1"/>
                </a:solidFill>
                <a:cs typeface="Arial" pitchFamily="34" charset="0"/>
              </a:rPr>
              <a:t>AWESOM </a:t>
            </a:r>
            <a:r>
              <a:rPr lang="en-GB" altLang="ko-KR" b="1" spc="600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b="1" spc="600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73AD13-1918-4A34-A374-D121AF993915}"/>
              </a:ext>
            </a:extLst>
          </p:cNvPr>
          <p:cNvSpPr txBox="1"/>
          <p:nvPr/>
        </p:nvSpPr>
        <p:spPr>
          <a:xfrm>
            <a:off x="2316964" y="1200150"/>
            <a:ext cx="422041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53123-AF32-479D-AB66-56C1AC91A02D}"/>
              </a:ext>
            </a:extLst>
          </p:cNvPr>
          <p:cNvSpPr txBox="1"/>
          <p:nvPr/>
        </p:nvSpPr>
        <p:spPr>
          <a:xfrm>
            <a:off x="2316963" y="1732919"/>
            <a:ext cx="4220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DDFDA-006A-41CA-8412-1C9C63990E27}"/>
              </a:ext>
            </a:extLst>
          </p:cNvPr>
          <p:cNvSpPr txBox="1"/>
          <p:nvPr/>
        </p:nvSpPr>
        <p:spPr>
          <a:xfrm>
            <a:off x="2823859" y="4260294"/>
            <a:ext cx="371352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5E0DA-3A9B-4236-B08C-0C5A2BF7A8A5}"/>
              </a:ext>
            </a:extLst>
          </p:cNvPr>
          <p:cNvSpPr txBox="1"/>
          <p:nvPr/>
        </p:nvSpPr>
        <p:spPr>
          <a:xfrm>
            <a:off x="404501" y="34946"/>
            <a:ext cx="1138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accent2"/>
                </a:solidFill>
              </a:rPr>
              <a:t>Skateboard </a:t>
            </a:r>
            <a:r>
              <a:rPr lang="en-US" altLang="ko-KR" sz="2400" b="1" dirty="0">
                <a:solidFill>
                  <a:schemeClr val="bg1"/>
                </a:solidFill>
              </a:rPr>
              <a:t>Portfolio Designed</a:t>
            </a:r>
          </a:p>
        </p:txBody>
      </p:sp>
    </p:spTree>
    <p:extLst>
      <p:ext uri="{BB962C8B-B14F-4D97-AF65-F5344CB8AC3E}">
        <p14:creationId xmlns:p14="http://schemas.microsoft.com/office/powerpoint/2010/main" val="368342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4FE037-34C7-4E90-A420-1BED4E35210E}"/>
              </a:ext>
            </a:extLst>
          </p:cNvPr>
          <p:cNvSpPr/>
          <p:nvPr/>
        </p:nvSpPr>
        <p:spPr>
          <a:xfrm>
            <a:off x="643093" y="2318076"/>
            <a:ext cx="2393156" cy="923758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6F21F0-E2D5-4F52-8A5C-7B99BF1C261E}"/>
              </a:ext>
            </a:extLst>
          </p:cNvPr>
          <p:cNvSpPr/>
          <p:nvPr/>
        </p:nvSpPr>
        <p:spPr>
          <a:xfrm>
            <a:off x="1281268" y="2549016"/>
            <a:ext cx="2020887" cy="923758"/>
          </a:xfrm>
          <a:custGeom>
            <a:avLst/>
            <a:gdLst>
              <a:gd name="connsiteX0" fmla="*/ 0 w 2020887"/>
              <a:gd name="connsiteY0" fmla="*/ 92376 h 923758"/>
              <a:gd name="connsiteX1" fmla="*/ 92376 w 2020887"/>
              <a:gd name="connsiteY1" fmla="*/ 0 h 923758"/>
              <a:gd name="connsiteX2" fmla="*/ 1928511 w 2020887"/>
              <a:gd name="connsiteY2" fmla="*/ 0 h 923758"/>
              <a:gd name="connsiteX3" fmla="*/ 2020887 w 2020887"/>
              <a:gd name="connsiteY3" fmla="*/ 92376 h 923758"/>
              <a:gd name="connsiteX4" fmla="*/ 2020887 w 2020887"/>
              <a:gd name="connsiteY4" fmla="*/ 831382 h 923758"/>
              <a:gd name="connsiteX5" fmla="*/ 1928511 w 2020887"/>
              <a:gd name="connsiteY5" fmla="*/ 923758 h 923758"/>
              <a:gd name="connsiteX6" fmla="*/ 92376 w 2020887"/>
              <a:gd name="connsiteY6" fmla="*/ 923758 h 923758"/>
              <a:gd name="connsiteX7" fmla="*/ 0 w 2020887"/>
              <a:gd name="connsiteY7" fmla="*/ 831382 h 923758"/>
              <a:gd name="connsiteX8" fmla="*/ 0 w 2020887"/>
              <a:gd name="connsiteY8" fmla="*/ 92376 h 9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87" h="923758">
                <a:moveTo>
                  <a:pt x="0" y="92376"/>
                </a:moveTo>
                <a:cubicBezTo>
                  <a:pt x="0" y="41358"/>
                  <a:pt x="41358" y="0"/>
                  <a:pt x="92376" y="0"/>
                </a:cubicBezTo>
                <a:lnTo>
                  <a:pt x="1928511" y="0"/>
                </a:lnTo>
                <a:cubicBezTo>
                  <a:pt x="1979529" y="0"/>
                  <a:pt x="2020887" y="41358"/>
                  <a:pt x="2020887" y="92376"/>
                </a:cubicBezTo>
                <a:lnTo>
                  <a:pt x="2020887" y="831382"/>
                </a:lnTo>
                <a:cubicBezTo>
                  <a:pt x="2020887" y="882400"/>
                  <a:pt x="1979529" y="923758"/>
                  <a:pt x="1928511" y="923758"/>
                </a:cubicBezTo>
                <a:lnTo>
                  <a:pt x="92376" y="923758"/>
                </a:lnTo>
                <a:cubicBezTo>
                  <a:pt x="41358" y="923758"/>
                  <a:pt x="0" y="882400"/>
                  <a:pt x="0" y="831382"/>
                </a:cubicBezTo>
                <a:lnTo>
                  <a:pt x="0" y="92376"/>
                </a:lnTo>
                <a:close/>
              </a:path>
            </a:pathLst>
          </a:custGeom>
          <a:ln w="19050"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528" tIns="247528" rIns="247528" bIns="247528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B9067B7-D112-44B6-A283-FC952564091D}"/>
              </a:ext>
            </a:extLst>
          </p:cNvPr>
          <p:cNvSpPr/>
          <p:nvPr/>
        </p:nvSpPr>
        <p:spPr>
          <a:xfrm>
            <a:off x="3376610" y="2318076"/>
            <a:ext cx="2393156" cy="923758"/>
          </a:xfrm>
          <a:prstGeom prst="chevron">
            <a:avLst>
              <a:gd name="adj" fmla="val 4000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CF6E3A6-C5F3-4526-8CE9-342C1E5D063C}"/>
              </a:ext>
            </a:extLst>
          </p:cNvPr>
          <p:cNvSpPr/>
          <p:nvPr/>
        </p:nvSpPr>
        <p:spPr>
          <a:xfrm>
            <a:off x="4014785" y="2549016"/>
            <a:ext cx="2020887" cy="923758"/>
          </a:xfrm>
          <a:custGeom>
            <a:avLst/>
            <a:gdLst>
              <a:gd name="connsiteX0" fmla="*/ 0 w 2020887"/>
              <a:gd name="connsiteY0" fmla="*/ 92376 h 923758"/>
              <a:gd name="connsiteX1" fmla="*/ 92376 w 2020887"/>
              <a:gd name="connsiteY1" fmla="*/ 0 h 923758"/>
              <a:gd name="connsiteX2" fmla="*/ 1928511 w 2020887"/>
              <a:gd name="connsiteY2" fmla="*/ 0 h 923758"/>
              <a:gd name="connsiteX3" fmla="*/ 2020887 w 2020887"/>
              <a:gd name="connsiteY3" fmla="*/ 92376 h 923758"/>
              <a:gd name="connsiteX4" fmla="*/ 2020887 w 2020887"/>
              <a:gd name="connsiteY4" fmla="*/ 831382 h 923758"/>
              <a:gd name="connsiteX5" fmla="*/ 1928511 w 2020887"/>
              <a:gd name="connsiteY5" fmla="*/ 923758 h 923758"/>
              <a:gd name="connsiteX6" fmla="*/ 92376 w 2020887"/>
              <a:gd name="connsiteY6" fmla="*/ 923758 h 923758"/>
              <a:gd name="connsiteX7" fmla="*/ 0 w 2020887"/>
              <a:gd name="connsiteY7" fmla="*/ 831382 h 923758"/>
              <a:gd name="connsiteX8" fmla="*/ 0 w 2020887"/>
              <a:gd name="connsiteY8" fmla="*/ 92376 h 9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87" h="923758">
                <a:moveTo>
                  <a:pt x="0" y="92376"/>
                </a:moveTo>
                <a:cubicBezTo>
                  <a:pt x="0" y="41358"/>
                  <a:pt x="41358" y="0"/>
                  <a:pt x="92376" y="0"/>
                </a:cubicBezTo>
                <a:lnTo>
                  <a:pt x="1928511" y="0"/>
                </a:lnTo>
                <a:cubicBezTo>
                  <a:pt x="1979529" y="0"/>
                  <a:pt x="2020887" y="41358"/>
                  <a:pt x="2020887" y="92376"/>
                </a:cubicBezTo>
                <a:lnTo>
                  <a:pt x="2020887" y="831382"/>
                </a:lnTo>
                <a:cubicBezTo>
                  <a:pt x="2020887" y="882400"/>
                  <a:pt x="1979529" y="923758"/>
                  <a:pt x="1928511" y="923758"/>
                </a:cubicBezTo>
                <a:lnTo>
                  <a:pt x="92376" y="923758"/>
                </a:lnTo>
                <a:cubicBezTo>
                  <a:pt x="41358" y="923758"/>
                  <a:pt x="0" y="882400"/>
                  <a:pt x="0" y="831382"/>
                </a:cubicBezTo>
                <a:lnTo>
                  <a:pt x="0" y="92376"/>
                </a:lnTo>
                <a:close/>
              </a:path>
            </a:pathLst>
          </a:custGeom>
          <a:ln w="1905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528" tIns="247528" rIns="247528" bIns="247528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46FB334C-F904-4C3C-928A-1E4050AF16A8}"/>
              </a:ext>
            </a:extLst>
          </p:cNvPr>
          <p:cNvSpPr/>
          <p:nvPr/>
        </p:nvSpPr>
        <p:spPr>
          <a:xfrm>
            <a:off x="6110127" y="2318076"/>
            <a:ext cx="2393156" cy="923758"/>
          </a:xfrm>
          <a:prstGeom prst="chevron">
            <a:avLst>
              <a:gd name="adj" fmla="val 40000"/>
            </a:avLst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F3E7E65-916B-4812-B57B-25BEDB786B5A}"/>
              </a:ext>
            </a:extLst>
          </p:cNvPr>
          <p:cNvSpPr/>
          <p:nvPr/>
        </p:nvSpPr>
        <p:spPr>
          <a:xfrm>
            <a:off x="6748302" y="2549016"/>
            <a:ext cx="2020887" cy="923758"/>
          </a:xfrm>
          <a:custGeom>
            <a:avLst/>
            <a:gdLst>
              <a:gd name="connsiteX0" fmla="*/ 0 w 2020887"/>
              <a:gd name="connsiteY0" fmla="*/ 92376 h 923758"/>
              <a:gd name="connsiteX1" fmla="*/ 92376 w 2020887"/>
              <a:gd name="connsiteY1" fmla="*/ 0 h 923758"/>
              <a:gd name="connsiteX2" fmla="*/ 1928511 w 2020887"/>
              <a:gd name="connsiteY2" fmla="*/ 0 h 923758"/>
              <a:gd name="connsiteX3" fmla="*/ 2020887 w 2020887"/>
              <a:gd name="connsiteY3" fmla="*/ 92376 h 923758"/>
              <a:gd name="connsiteX4" fmla="*/ 2020887 w 2020887"/>
              <a:gd name="connsiteY4" fmla="*/ 831382 h 923758"/>
              <a:gd name="connsiteX5" fmla="*/ 1928511 w 2020887"/>
              <a:gd name="connsiteY5" fmla="*/ 923758 h 923758"/>
              <a:gd name="connsiteX6" fmla="*/ 92376 w 2020887"/>
              <a:gd name="connsiteY6" fmla="*/ 923758 h 923758"/>
              <a:gd name="connsiteX7" fmla="*/ 0 w 2020887"/>
              <a:gd name="connsiteY7" fmla="*/ 831382 h 923758"/>
              <a:gd name="connsiteX8" fmla="*/ 0 w 2020887"/>
              <a:gd name="connsiteY8" fmla="*/ 92376 h 9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87" h="923758">
                <a:moveTo>
                  <a:pt x="0" y="92376"/>
                </a:moveTo>
                <a:cubicBezTo>
                  <a:pt x="0" y="41358"/>
                  <a:pt x="41358" y="0"/>
                  <a:pt x="92376" y="0"/>
                </a:cubicBezTo>
                <a:lnTo>
                  <a:pt x="1928511" y="0"/>
                </a:lnTo>
                <a:cubicBezTo>
                  <a:pt x="1979529" y="0"/>
                  <a:pt x="2020887" y="41358"/>
                  <a:pt x="2020887" y="92376"/>
                </a:cubicBezTo>
                <a:lnTo>
                  <a:pt x="2020887" y="831382"/>
                </a:lnTo>
                <a:cubicBezTo>
                  <a:pt x="2020887" y="882400"/>
                  <a:pt x="1979529" y="923758"/>
                  <a:pt x="1928511" y="923758"/>
                </a:cubicBezTo>
                <a:lnTo>
                  <a:pt x="92376" y="923758"/>
                </a:lnTo>
                <a:cubicBezTo>
                  <a:pt x="41358" y="923758"/>
                  <a:pt x="0" y="882400"/>
                  <a:pt x="0" y="831382"/>
                </a:cubicBezTo>
                <a:lnTo>
                  <a:pt x="0" y="92376"/>
                </a:lnTo>
                <a:close/>
              </a:path>
            </a:pathLst>
          </a:custGeom>
          <a:ln w="19050">
            <a:solidFill>
              <a:schemeClr val="accent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528" tIns="247528" rIns="247528" bIns="247528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F882EB9-55FC-48F4-8A21-D46C960E9653}"/>
              </a:ext>
            </a:extLst>
          </p:cNvPr>
          <p:cNvSpPr/>
          <p:nvPr/>
        </p:nvSpPr>
        <p:spPr>
          <a:xfrm>
            <a:off x="8843643" y="2318076"/>
            <a:ext cx="2393156" cy="923758"/>
          </a:xfrm>
          <a:prstGeom prst="chevron">
            <a:avLst>
              <a:gd name="adj" fmla="val 40000"/>
            </a:avLst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788334-7A3D-4854-9428-F088F58D1BCF}"/>
              </a:ext>
            </a:extLst>
          </p:cNvPr>
          <p:cNvSpPr/>
          <p:nvPr/>
        </p:nvSpPr>
        <p:spPr>
          <a:xfrm>
            <a:off x="9481818" y="2549016"/>
            <a:ext cx="2020887" cy="923758"/>
          </a:xfrm>
          <a:custGeom>
            <a:avLst/>
            <a:gdLst>
              <a:gd name="connsiteX0" fmla="*/ 0 w 2020887"/>
              <a:gd name="connsiteY0" fmla="*/ 92376 h 923758"/>
              <a:gd name="connsiteX1" fmla="*/ 92376 w 2020887"/>
              <a:gd name="connsiteY1" fmla="*/ 0 h 923758"/>
              <a:gd name="connsiteX2" fmla="*/ 1928511 w 2020887"/>
              <a:gd name="connsiteY2" fmla="*/ 0 h 923758"/>
              <a:gd name="connsiteX3" fmla="*/ 2020887 w 2020887"/>
              <a:gd name="connsiteY3" fmla="*/ 92376 h 923758"/>
              <a:gd name="connsiteX4" fmla="*/ 2020887 w 2020887"/>
              <a:gd name="connsiteY4" fmla="*/ 831382 h 923758"/>
              <a:gd name="connsiteX5" fmla="*/ 1928511 w 2020887"/>
              <a:gd name="connsiteY5" fmla="*/ 923758 h 923758"/>
              <a:gd name="connsiteX6" fmla="*/ 92376 w 2020887"/>
              <a:gd name="connsiteY6" fmla="*/ 923758 h 923758"/>
              <a:gd name="connsiteX7" fmla="*/ 0 w 2020887"/>
              <a:gd name="connsiteY7" fmla="*/ 831382 h 923758"/>
              <a:gd name="connsiteX8" fmla="*/ 0 w 2020887"/>
              <a:gd name="connsiteY8" fmla="*/ 92376 h 92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87" h="923758">
                <a:moveTo>
                  <a:pt x="0" y="92376"/>
                </a:moveTo>
                <a:cubicBezTo>
                  <a:pt x="0" y="41358"/>
                  <a:pt x="41358" y="0"/>
                  <a:pt x="92376" y="0"/>
                </a:cubicBezTo>
                <a:lnTo>
                  <a:pt x="1928511" y="0"/>
                </a:lnTo>
                <a:cubicBezTo>
                  <a:pt x="1979529" y="0"/>
                  <a:pt x="2020887" y="41358"/>
                  <a:pt x="2020887" y="92376"/>
                </a:cubicBezTo>
                <a:lnTo>
                  <a:pt x="2020887" y="831382"/>
                </a:lnTo>
                <a:cubicBezTo>
                  <a:pt x="2020887" y="882400"/>
                  <a:pt x="1979529" y="923758"/>
                  <a:pt x="1928511" y="923758"/>
                </a:cubicBezTo>
                <a:lnTo>
                  <a:pt x="92376" y="923758"/>
                </a:lnTo>
                <a:cubicBezTo>
                  <a:pt x="41358" y="923758"/>
                  <a:pt x="0" y="882400"/>
                  <a:pt x="0" y="831382"/>
                </a:cubicBezTo>
                <a:lnTo>
                  <a:pt x="0" y="92376"/>
                </a:lnTo>
                <a:close/>
              </a:path>
            </a:pathLst>
          </a:custGeom>
          <a:ln w="19050">
            <a:solidFill>
              <a:schemeClr val="accent4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528" tIns="247528" rIns="247528" bIns="247528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100" kern="12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596256-A265-4098-9927-78991663E25E}"/>
              </a:ext>
            </a:extLst>
          </p:cNvPr>
          <p:cNvGrpSpPr/>
          <p:nvPr/>
        </p:nvGrpSpPr>
        <p:grpSpPr>
          <a:xfrm>
            <a:off x="9591945" y="3865825"/>
            <a:ext cx="1910760" cy="2184417"/>
            <a:chOff x="1487520" y="1270387"/>
            <a:chExt cx="4380624" cy="218441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AC2ACA-F6C4-4198-ABAF-0FA16DAFFD77}"/>
                </a:ext>
              </a:extLst>
            </p:cNvPr>
            <p:cNvSpPr txBox="1"/>
            <p:nvPr/>
          </p:nvSpPr>
          <p:spPr>
            <a:xfrm>
              <a:off x="1487520" y="1270387"/>
              <a:ext cx="43806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E2F503-3895-47BC-AB76-CD7D4988B746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71C7D2-C7A9-4279-9624-7F8C90226248}"/>
              </a:ext>
            </a:extLst>
          </p:cNvPr>
          <p:cNvGrpSpPr/>
          <p:nvPr/>
        </p:nvGrpSpPr>
        <p:grpSpPr>
          <a:xfrm>
            <a:off x="1338855" y="2610785"/>
            <a:ext cx="1905712" cy="779324"/>
            <a:chOff x="1338855" y="2610785"/>
            <a:chExt cx="1905712" cy="7793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863C5-EFEC-4BF6-BE95-8685E770FABF}"/>
                </a:ext>
              </a:extLst>
            </p:cNvPr>
            <p:cNvSpPr txBox="1"/>
            <p:nvPr/>
          </p:nvSpPr>
          <p:spPr>
            <a:xfrm>
              <a:off x="1338855" y="2610785"/>
              <a:ext cx="1905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Skateboard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BF03F3-745A-41FA-BC5F-324A5A8C4AAA}"/>
                </a:ext>
              </a:extLst>
            </p:cNvPr>
            <p:cNvSpPr txBox="1"/>
            <p:nvPr/>
          </p:nvSpPr>
          <p:spPr>
            <a:xfrm>
              <a:off x="1338855" y="3051555"/>
              <a:ext cx="190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65BF21-F651-4B3A-9D31-17772162C3FB}"/>
              </a:ext>
            </a:extLst>
          </p:cNvPr>
          <p:cNvGrpSpPr/>
          <p:nvPr/>
        </p:nvGrpSpPr>
        <p:grpSpPr>
          <a:xfrm>
            <a:off x="4072372" y="2610785"/>
            <a:ext cx="1905712" cy="779324"/>
            <a:chOff x="1338855" y="2610785"/>
            <a:chExt cx="1905712" cy="779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F6B9C8-37D7-499E-A684-34ED3895D592}"/>
                </a:ext>
              </a:extLst>
            </p:cNvPr>
            <p:cNvSpPr txBox="1"/>
            <p:nvPr/>
          </p:nvSpPr>
          <p:spPr>
            <a:xfrm>
              <a:off x="1338855" y="2610785"/>
              <a:ext cx="1905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Skateboard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16FDE8-56E8-41F0-8E36-EEA78E4C0BEC}"/>
                </a:ext>
              </a:extLst>
            </p:cNvPr>
            <p:cNvSpPr txBox="1"/>
            <p:nvPr/>
          </p:nvSpPr>
          <p:spPr>
            <a:xfrm>
              <a:off x="1338855" y="3051555"/>
              <a:ext cx="190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17565E-23D3-4C35-857A-F1E209E6483B}"/>
              </a:ext>
            </a:extLst>
          </p:cNvPr>
          <p:cNvGrpSpPr/>
          <p:nvPr/>
        </p:nvGrpSpPr>
        <p:grpSpPr>
          <a:xfrm>
            <a:off x="6805889" y="2610785"/>
            <a:ext cx="1905712" cy="779324"/>
            <a:chOff x="1338855" y="2610785"/>
            <a:chExt cx="1905712" cy="7793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E43A74-EB9A-4F43-8759-DEE657414604}"/>
                </a:ext>
              </a:extLst>
            </p:cNvPr>
            <p:cNvSpPr txBox="1"/>
            <p:nvPr/>
          </p:nvSpPr>
          <p:spPr>
            <a:xfrm>
              <a:off x="1338855" y="2610785"/>
              <a:ext cx="1905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Skateboard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0E3488-DAD5-4B83-80FC-E23607B75083}"/>
                </a:ext>
              </a:extLst>
            </p:cNvPr>
            <p:cNvSpPr txBox="1"/>
            <p:nvPr/>
          </p:nvSpPr>
          <p:spPr>
            <a:xfrm>
              <a:off x="1338855" y="3051555"/>
              <a:ext cx="190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C6689B-FD8F-428F-A4E3-E440DBAACEDA}"/>
              </a:ext>
            </a:extLst>
          </p:cNvPr>
          <p:cNvGrpSpPr/>
          <p:nvPr/>
        </p:nvGrpSpPr>
        <p:grpSpPr>
          <a:xfrm>
            <a:off x="9539406" y="2610785"/>
            <a:ext cx="1905712" cy="779324"/>
            <a:chOff x="1338855" y="2610785"/>
            <a:chExt cx="1905712" cy="77932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BC6D5-F31F-41DD-BFDF-7C8FD942A1E7}"/>
                </a:ext>
              </a:extLst>
            </p:cNvPr>
            <p:cNvSpPr txBox="1"/>
            <p:nvPr/>
          </p:nvSpPr>
          <p:spPr>
            <a:xfrm>
              <a:off x="1338855" y="2610785"/>
              <a:ext cx="1905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Skateboard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D3169F-B43D-4A79-8B97-C31ABC2775AE}"/>
                </a:ext>
              </a:extLst>
            </p:cNvPr>
            <p:cNvSpPr txBox="1"/>
            <p:nvPr/>
          </p:nvSpPr>
          <p:spPr>
            <a:xfrm>
              <a:off x="1338855" y="3051555"/>
              <a:ext cx="190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C12DF6-FA8E-43E7-8FCC-41FF325665D1}"/>
              </a:ext>
            </a:extLst>
          </p:cNvPr>
          <p:cNvGrpSpPr/>
          <p:nvPr/>
        </p:nvGrpSpPr>
        <p:grpSpPr>
          <a:xfrm>
            <a:off x="6848821" y="3865825"/>
            <a:ext cx="1910760" cy="2184417"/>
            <a:chOff x="1487520" y="1270387"/>
            <a:chExt cx="4380624" cy="218441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20A799-C004-4379-A7C5-F28685E9F10F}"/>
                </a:ext>
              </a:extLst>
            </p:cNvPr>
            <p:cNvSpPr txBox="1"/>
            <p:nvPr/>
          </p:nvSpPr>
          <p:spPr>
            <a:xfrm>
              <a:off x="1487520" y="1270387"/>
              <a:ext cx="43806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21E6A3-D9F4-4248-96B4-8C9E756197BA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607A4AB-CAD9-437F-BD6A-3CA89F42BB25}"/>
              </a:ext>
            </a:extLst>
          </p:cNvPr>
          <p:cNvGrpSpPr/>
          <p:nvPr/>
        </p:nvGrpSpPr>
        <p:grpSpPr>
          <a:xfrm>
            <a:off x="4105698" y="3865825"/>
            <a:ext cx="1910760" cy="2184417"/>
            <a:chOff x="1487520" y="1270387"/>
            <a:chExt cx="4380624" cy="218441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DEDAB3-F59D-4B2C-95EC-02438BE61FBD}"/>
                </a:ext>
              </a:extLst>
            </p:cNvPr>
            <p:cNvSpPr txBox="1"/>
            <p:nvPr/>
          </p:nvSpPr>
          <p:spPr>
            <a:xfrm>
              <a:off x="1487520" y="1270387"/>
              <a:ext cx="43806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2B1FD9-5693-4466-A542-705DA94D3A19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F920F1-76B5-466C-841A-E4D3A17DB838}"/>
              </a:ext>
            </a:extLst>
          </p:cNvPr>
          <p:cNvGrpSpPr/>
          <p:nvPr/>
        </p:nvGrpSpPr>
        <p:grpSpPr>
          <a:xfrm>
            <a:off x="1362575" y="3865825"/>
            <a:ext cx="1910760" cy="2184417"/>
            <a:chOff x="1487520" y="1270387"/>
            <a:chExt cx="4380624" cy="218441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224768-E370-4EDB-8035-50C4AACF065A}"/>
                </a:ext>
              </a:extLst>
            </p:cNvPr>
            <p:cNvSpPr txBox="1"/>
            <p:nvPr/>
          </p:nvSpPr>
          <p:spPr>
            <a:xfrm>
              <a:off x="1487520" y="1270387"/>
              <a:ext cx="438062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2046D3D-EDA2-414C-976D-CE0CD9A97D63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4858F27-3121-49C3-9E58-18259847FCC8}"/>
              </a:ext>
            </a:extLst>
          </p:cNvPr>
          <p:cNvSpPr/>
          <p:nvPr/>
        </p:nvSpPr>
        <p:spPr>
          <a:xfrm>
            <a:off x="0" y="2486173"/>
            <a:ext cx="1738265" cy="1030107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6E97184-0210-48B0-9E8E-4DD1BF92A533}"/>
              </a:ext>
            </a:extLst>
          </p:cNvPr>
          <p:cNvSpPr/>
          <p:nvPr/>
        </p:nvSpPr>
        <p:spPr>
          <a:xfrm>
            <a:off x="0" y="3685884"/>
            <a:ext cx="1738265" cy="103010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3E694C2-31AC-4048-9CD2-D48AF1B8F0FC}"/>
              </a:ext>
            </a:extLst>
          </p:cNvPr>
          <p:cNvSpPr/>
          <p:nvPr/>
        </p:nvSpPr>
        <p:spPr>
          <a:xfrm>
            <a:off x="0" y="4885595"/>
            <a:ext cx="1738265" cy="103010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452A8343-18B1-4B8C-97FA-F105366D4FB4}"/>
              </a:ext>
            </a:extLst>
          </p:cNvPr>
          <p:cNvSpPr>
            <a:spLocks noChangeAspect="1"/>
          </p:cNvSpPr>
          <p:nvPr/>
        </p:nvSpPr>
        <p:spPr>
          <a:xfrm rot="10800000">
            <a:off x="609921" y="3962152"/>
            <a:ext cx="429646" cy="463309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0525DC6-9B13-4ED4-97C7-54A9DEFB6576}"/>
              </a:ext>
            </a:extLst>
          </p:cNvPr>
          <p:cNvSpPr>
            <a:spLocks noChangeAspect="1"/>
          </p:cNvSpPr>
          <p:nvPr/>
        </p:nvSpPr>
        <p:spPr>
          <a:xfrm>
            <a:off x="609921" y="5255410"/>
            <a:ext cx="369353" cy="36389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BEB9CAC-26BA-42D0-A3EA-0A89F9806B72}"/>
              </a:ext>
            </a:extLst>
          </p:cNvPr>
          <p:cNvSpPr>
            <a:spLocks noChangeAspect="1"/>
          </p:cNvSpPr>
          <p:nvPr/>
        </p:nvSpPr>
        <p:spPr>
          <a:xfrm>
            <a:off x="609921" y="2803565"/>
            <a:ext cx="457497" cy="521208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553B9-C7C5-4924-A68F-E147D5301216}"/>
              </a:ext>
            </a:extLst>
          </p:cNvPr>
          <p:cNvSpPr txBox="1"/>
          <p:nvPr/>
        </p:nvSpPr>
        <p:spPr>
          <a:xfrm>
            <a:off x="1880404" y="2899140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234F9-7FC3-4F23-8FCB-95490DF07CF3}"/>
              </a:ext>
            </a:extLst>
          </p:cNvPr>
          <p:cNvSpPr txBox="1"/>
          <p:nvPr/>
        </p:nvSpPr>
        <p:spPr>
          <a:xfrm>
            <a:off x="1880404" y="5311164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Portfolio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3134A-29AC-486D-9691-007AD1D9CA52}"/>
              </a:ext>
            </a:extLst>
          </p:cNvPr>
          <p:cNvSpPr txBox="1"/>
          <p:nvPr/>
        </p:nvSpPr>
        <p:spPr>
          <a:xfrm>
            <a:off x="1880404" y="4105152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Simple Portfolio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94649-3CE2-48FA-81FD-3FFB2FB9ADFC}"/>
              </a:ext>
            </a:extLst>
          </p:cNvPr>
          <p:cNvSpPr txBox="1"/>
          <p:nvPr/>
        </p:nvSpPr>
        <p:spPr>
          <a:xfrm>
            <a:off x="2686706" y="3213072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0CD2FF-F0A7-4FF2-B4F7-02DCAF569E7C}"/>
              </a:ext>
            </a:extLst>
          </p:cNvPr>
          <p:cNvSpPr txBox="1"/>
          <p:nvPr/>
        </p:nvSpPr>
        <p:spPr>
          <a:xfrm>
            <a:off x="2686706" y="4416189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18B46-E75C-4AD4-B23B-77394AB0F714}"/>
              </a:ext>
            </a:extLst>
          </p:cNvPr>
          <p:cNvSpPr txBox="1"/>
          <p:nvPr/>
        </p:nvSpPr>
        <p:spPr>
          <a:xfrm>
            <a:off x="2686706" y="5619305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0451F5-65C7-4CF0-B3F6-CCB086253C46}"/>
              </a:ext>
            </a:extLst>
          </p:cNvPr>
          <p:cNvSpPr txBox="1"/>
          <p:nvPr/>
        </p:nvSpPr>
        <p:spPr>
          <a:xfrm>
            <a:off x="914562" y="917290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A1A1EE-6E19-4288-9883-B669AFEF2A57}"/>
              </a:ext>
            </a:extLst>
          </p:cNvPr>
          <p:cNvSpPr txBox="1"/>
          <p:nvPr/>
        </p:nvSpPr>
        <p:spPr>
          <a:xfrm>
            <a:off x="914562" y="1564452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2F9CB-E0BB-46A6-87A4-9A757CF168D4}"/>
              </a:ext>
            </a:extLst>
          </p:cNvPr>
          <p:cNvSpPr txBox="1"/>
          <p:nvPr/>
        </p:nvSpPr>
        <p:spPr>
          <a:xfrm>
            <a:off x="914562" y="682468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AC41AD0-3ED8-440E-B0A6-471AD8DA272F}"/>
              </a:ext>
            </a:extLst>
          </p:cNvPr>
          <p:cNvSpPr/>
          <p:nvPr/>
        </p:nvSpPr>
        <p:spPr>
          <a:xfrm flipH="1">
            <a:off x="4682085" y="0"/>
            <a:ext cx="6595353" cy="6858000"/>
          </a:xfrm>
          <a:prstGeom prst="parallelogram">
            <a:avLst>
              <a:gd name="adj" fmla="val 54883"/>
            </a:avLst>
          </a:prstGeom>
          <a:gradFill flip="none" rotWithShape="1">
            <a:gsLst>
              <a:gs pos="67000">
                <a:schemeClr val="accent3"/>
              </a:gs>
              <a:gs pos="35000">
                <a:schemeClr val="accent2"/>
              </a:gs>
              <a:gs pos="0">
                <a:schemeClr val="accent1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BB23B7E-E584-4E55-8A5C-C15778EF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0102" y="170612"/>
            <a:ext cx="4150383" cy="65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EB05BC-2DAA-4A4C-A3F1-99DC651B79FE}"/>
              </a:ext>
            </a:extLst>
          </p:cNvPr>
          <p:cNvSpPr/>
          <p:nvPr/>
        </p:nvSpPr>
        <p:spPr>
          <a:xfrm>
            <a:off x="4944015" y="954157"/>
            <a:ext cx="7247985" cy="1739348"/>
          </a:xfrm>
          <a:prstGeom prst="rect">
            <a:avLst/>
          </a:prstGeom>
          <a:gradFill>
            <a:gsLst>
              <a:gs pos="67000">
                <a:schemeClr val="accent3">
                  <a:alpha val="70000"/>
                </a:schemeClr>
              </a:gs>
              <a:gs pos="33000">
                <a:schemeClr val="accent2"/>
              </a:gs>
              <a:gs pos="0">
                <a:schemeClr val="accent1"/>
              </a:gs>
              <a:gs pos="100000">
                <a:schemeClr val="accent5">
                  <a:lumMod val="100000"/>
                  <a:alpha val="40000"/>
                </a:schemeClr>
              </a:gs>
            </a:gsLst>
            <a:lin ang="0" scaled="1"/>
          </a:gradFill>
        </p:spPr>
        <p:txBody>
          <a:bodyPr lIns="0" rIns="640080" anchor="ctr"/>
          <a:lstStyle/>
          <a:p>
            <a:pPr>
              <a:spcBef>
                <a:spcPct val="20000"/>
              </a:spcBef>
            </a:pP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3C4DE-7216-4D15-BA51-D026A78842EC}"/>
              </a:ext>
            </a:extLst>
          </p:cNvPr>
          <p:cNvSpPr txBox="1"/>
          <p:nvPr/>
        </p:nvSpPr>
        <p:spPr>
          <a:xfrm>
            <a:off x="5481356" y="1075349"/>
            <a:ext cx="6511862" cy="1496963"/>
          </a:xfrm>
          <a:prstGeom prst="rect">
            <a:avLst/>
          </a:prstGeom>
          <a:noFill/>
        </p:spPr>
        <p:txBody>
          <a:bodyPr lIns="0" rIns="640080" anchor="ctr"/>
          <a:lstStyle>
            <a:defPPr>
              <a:defRPr lang="en-US"/>
            </a:defPPr>
            <a:lvl1pPr algn="r">
              <a:spcBef>
                <a:spcPct val="20000"/>
              </a:spcBef>
              <a:defRPr sz="24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ko-KR" sz="4000" dirty="0"/>
              <a:t>Modern Portfolio </a:t>
            </a:r>
          </a:p>
          <a:p>
            <a:pPr algn="l"/>
            <a:r>
              <a:rPr lang="en-US" altLang="ko-KR" sz="4000" dirty="0"/>
              <a:t>Designed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0476B-5EAB-48A3-A19C-E4EE1D673E89}"/>
              </a:ext>
            </a:extLst>
          </p:cNvPr>
          <p:cNvSpPr txBox="1"/>
          <p:nvPr/>
        </p:nvSpPr>
        <p:spPr>
          <a:xfrm>
            <a:off x="5406887" y="4162280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0C0D4-36AF-49B1-967F-64DB59680DD5}"/>
              </a:ext>
            </a:extLst>
          </p:cNvPr>
          <p:cNvSpPr txBox="1"/>
          <p:nvPr/>
        </p:nvSpPr>
        <p:spPr>
          <a:xfrm>
            <a:off x="5406887" y="3823597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5B267-054A-43D2-BE17-CC303E9194A1}"/>
              </a:ext>
            </a:extLst>
          </p:cNvPr>
          <p:cNvSpPr txBox="1"/>
          <p:nvPr/>
        </p:nvSpPr>
        <p:spPr>
          <a:xfrm>
            <a:off x="5406887" y="4685629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ADBA3950-B62C-4899-91E2-8286724A8484}"/>
              </a:ext>
            </a:extLst>
          </p:cNvPr>
          <p:cNvSpPr txBox="1">
            <a:spLocks/>
          </p:cNvSpPr>
          <p:nvPr/>
        </p:nvSpPr>
        <p:spPr>
          <a:xfrm>
            <a:off x="5481356" y="5741144"/>
            <a:ext cx="992586" cy="301848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MODERN</a:t>
            </a:r>
            <a:endParaRPr lang="en-US" altLang="ko-KR" sz="1400" b="0" dirty="0"/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8125AC87-AF00-4606-8C0B-81AD614A27C4}"/>
              </a:ext>
            </a:extLst>
          </p:cNvPr>
          <p:cNvSpPr txBox="1">
            <a:spLocks/>
          </p:cNvSpPr>
          <p:nvPr/>
        </p:nvSpPr>
        <p:spPr>
          <a:xfrm>
            <a:off x="6648464" y="5741144"/>
            <a:ext cx="1411686" cy="301848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POWERPOINT</a:t>
            </a:r>
            <a:endParaRPr lang="en-US" altLang="ko-KR" sz="1400" b="0" dirty="0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AE9B565B-A17E-40BD-81DC-7DEDDE9DF20D}"/>
              </a:ext>
            </a:extLst>
          </p:cNvPr>
          <p:cNvSpPr txBox="1">
            <a:spLocks/>
          </p:cNvSpPr>
          <p:nvPr/>
        </p:nvSpPr>
        <p:spPr>
          <a:xfrm>
            <a:off x="8234672" y="5741144"/>
            <a:ext cx="1597269" cy="301848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PRESENTATION</a:t>
            </a:r>
            <a:endParaRPr lang="en-US" altLang="ko-KR" sz="1400" b="0" dirty="0"/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213FED74-874F-42D1-B4D3-4AE81727592C}"/>
              </a:ext>
            </a:extLst>
          </p:cNvPr>
          <p:cNvSpPr txBox="1">
            <a:spLocks/>
          </p:cNvSpPr>
          <p:nvPr/>
        </p:nvSpPr>
        <p:spPr>
          <a:xfrm>
            <a:off x="10006464" y="5741144"/>
            <a:ext cx="1520124" cy="301848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40">
            <a:extLst>
              <a:ext uri="{FF2B5EF4-FFF2-40B4-BE49-F238E27FC236}">
                <a16:creationId xmlns:a16="http://schemas.microsoft.com/office/drawing/2014/main" id="{40EA4C0F-7E4B-4CE0-8514-54DF3009DF39}"/>
              </a:ext>
            </a:extLst>
          </p:cNvPr>
          <p:cNvGrpSpPr/>
          <p:nvPr/>
        </p:nvGrpSpPr>
        <p:grpSpPr>
          <a:xfrm>
            <a:off x="5297117" y="3414942"/>
            <a:ext cx="6441373" cy="2817445"/>
            <a:chOff x="3826484" y="548528"/>
            <a:chExt cx="3646978" cy="159518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D01B838-18F3-4DFE-B65F-E6A5D1EA3EB6}"/>
                </a:ext>
              </a:extLst>
            </p:cNvPr>
            <p:cNvSpPr/>
            <p:nvPr/>
          </p:nvSpPr>
          <p:spPr>
            <a:xfrm>
              <a:off x="4519575" y="1676562"/>
              <a:ext cx="563354" cy="284642"/>
            </a:xfrm>
            <a:custGeom>
              <a:avLst/>
              <a:gdLst>
                <a:gd name="connsiteX0" fmla="*/ 542138 w 563354"/>
                <a:gd name="connsiteY0" fmla="*/ 159378 h 284642"/>
                <a:gd name="connsiteX1" fmla="*/ 61211 w 563354"/>
                <a:gd name="connsiteY1" fmla="*/ 1639 h 284642"/>
                <a:gd name="connsiteX2" fmla="*/ 17922 w 563354"/>
                <a:gd name="connsiteY2" fmla="*/ 25359 h 284642"/>
                <a:gd name="connsiteX3" fmla="*/ 1911 w 563354"/>
                <a:gd name="connsiteY3" fmla="*/ 85846 h 284642"/>
                <a:gd name="connsiteX4" fmla="*/ 20887 w 563354"/>
                <a:gd name="connsiteY4" fmla="*/ 129728 h 284642"/>
                <a:gd name="connsiteX5" fmla="*/ 121105 w 563354"/>
                <a:gd name="connsiteY5" fmla="*/ 162343 h 284642"/>
                <a:gd name="connsiteX6" fmla="*/ 129407 w 563354"/>
                <a:gd name="connsiteY6" fmla="*/ 165901 h 284642"/>
                <a:gd name="connsiteX7" fmla="*/ 161429 w 563354"/>
                <a:gd name="connsiteY7" fmla="*/ 193773 h 284642"/>
                <a:gd name="connsiteX8" fmla="*/ 161429 w 563354"/>
                <a:gd name="connsiteY8" fmla="*/ 196145 h 284642"/>
                <a:gd name="connsiteX9" fmla="*/ 163208 w 563354"/>
                <a:gd name="connsiteY9" fmla="*/ 204447 h 284642"/>
                <a:gd name="connsiteX10" fmla="*/ 218950 w 563354"/>
                <a:gd name="connsiteY10" fmla="*/ 273235 h 284642"/>
                <a:gd name="connsiteX11" fmla="*/ 218950 w 563354"/>
                <a:gd name="connsiteY11" fmla="*/ 273235 h 284642"/>
                <a:gd name="connsiteX12" fmla="*/ 306715 w 563354"/>
                <a:gd name="connsiteY12" fmla="*/ 248329 h 284642"/>
                <a:gd name="connsiteX13" fmla="*/ 319168 w 563354"/>
                <a:gd name="connsiteY13" fmla="*/ 229946 h 284642"/>
                <a:gd name="connsiteX14" fmla="*/ 397445 w 563354"/>
                <a:gd name="connsiteY14" fmla="*/ 253073 h 284642"/>
                <a:gd name="connsiteX15" fmla="*/ 405747 w 563354"/>
                <a:gd name="connsiteY15" fmla="*/ 254852 h 284642"/>
                <a:gd name="connsiteX16" fmla="*/ 504185 w 563354"/>
                <a:gd name="connsiteY16" fmla="*/ 286874 h 284642"/>
                <a:gd name="connsiteX17" fmla="*/ 545696 w 563354"/>
                <a:gd name="connsiteY17" fmla="*/ 262561 h 284642"/>
                <a:gd name="connsiteX18" fmla="*/ 561707 w 563354"/>
                <a:gd name="connsiteY18" fmla="*/ 202668 h 284642"/>
                <a:gd name="connsiteX19" fmla="*/ 542138 w 563354"/>
                <a:gd name="connsiteY19" fmla="*/ 159378 h 284642"/>
                <a:gd name="connsiteX20" fmla="*/ 542138 w 563354"/>
                <a:gd name="connsiteY20" fmla="*/ 159378 h 28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3354" h="284642">
                  <a:moveTo>
                    <a:pt x="542138" y="159378"/>
                  </a:moveTo>
                  <a:lnTo>
                    <a:pt x="61211" y="1639"/>
                  </a:lnTo>
                  <a:cubicBezTo>
                    <a:pt x="44014" y="-4291"/>
                    <a:pt x="24445" y="6383"/>
                    <a:pt x="17922" y="25359"/>
                  </a:cubicBezTo>
                  <a:lnTo>
                    <a:pt x="1911" y="85846"/>
                  </a:lnTo>
                  <a:cubicBezTo>
                    <a:pt x="-4019" y="104229"/>
                    <a:pt x="4283" y="122612"/>
                    <a:pt x="20887" y="129728"/>
                  </a:cubicBezTo>
                  <a:lnTo>
                    <a:pt x="121105" y="162343"/>
                  </a:lnTo>
                  <a:cubicBezTo>
                    <a:pt x="121697" y="162343"/>
                    <a:pt x="129407" y="165901"/>
                    <a:pt x="129407" y="165901"/>
                  </a:cubicBezTo>
                  <a:cubicBezTo>
                    <a:pt x="153127" y="177761"/>
                    <a:pt x="161429" y="166494"/>
                    <a:pt x="161429" y="193773"/>
                  </a:cubicBezTo>
                  <a:cubicBezTo>
                    <a:pt x="162022" y="194959"/>
                    <a:pt x="161429" y="195552"/>
                    <a:pt x="161429" y="196145"/>
                  </a:cubicBezTo>
                  <a:lnTo>
                    <a:pt x="163208" y="204447"/>
                  </a:lnTo>
                  <a:cubicBezTo>
                    <a:pt x="167359" y="235283"/>
                    <a:pt x="188114" y="263154"/>
                    <a:pt x="218950" y="273235"/>
                  </a:cubicBezTo>
                  <a:lnTo>
                    <a:pt x="218950" y="273235"/>
                  </a:lnTo>
                  <a:cubicBezTo>
                    <a:pt x="250973" y="283909"/>
                    <a:pt x="284774" y="272642"/>
                    <a:pt x="306715" y="248329"/>
                  </a:cubicBezTo>
                  <a:lnTo>
                    <a:pt x="319168" y="229946"/>
                  </a:lnTo>
                  <a:cubicBezTo>
                    <a:pt x="326284" y="222830"/>
                    <a:pt x="368387" y="247143"/>
                    <a:pt x="397445" y="253073"/>
                  </a:cubicBezTo>
                  <a:cubicBezTo>
                    <a:pt x="397445" y="253073"/>
                    <a:pt x="405154" y="254852"/>
                    <a:pt x="405747" y="254852"/>
                  </a:cubicBezTo>
                  <a:lnTo>
                    <a:pt x="504185" y="286874"/>
                  </a:lnTo>
                  <a:cubicBezTo>
                    <a:pt x="520790" y="291618"/>
                    <a:pt x="539766" y="280944"/>
                    <a:pt x="545696" y="262561"/>
                  </a:cubicBezTo>
                  <a:lnTo>
                    <a:pt x="561707" y="202668"/>
                  </a:lnTo>
                  <a:cubicBezTo>
                    <a:pt x="568823" y="184878"/>
                    <a:pt x="559335" y="164715"/>
                    <a:pt x="542138" y="159378"/>
                  </a:cubicBezTo>
                  <a:lnTo>
                    <a:pt x="542138" y="159378"/>
                  </a:lnTo>
                  <a:close/>
                </a:path>
              </a:pathLst>
            </a:custGeom>
            <a:solidFill>
              <a:srgbClr val="000000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7AD15C6-3C27-450A-AF74-D02C3333FFFE}"/>
                </a:ext>
              </a:extLst>
            </p:cNvPr>
            <p:cNvSpPr/>
            <p:nvPr/>
          </p:nvSpPr>
          <p:spPr>
            <a:xfrm>
              <a:off x="4254150" y="1490922"/>
              <a:ext cx="421033" cy="403243"/>
            </a:xfrm>
            <a:custGeom>
              <a:avLst/>
              <a:gdLst>
                <a:gd name="connsiteX0" fmla="*/ 162373 w 421033"/>
                <a:gd name="connsiteY0" fmla="*/ 391866 h 403243"/>
                <a:gd name="connsiteX1" fmla="*/ 104852 w 421033"/>
                <a:gd name="connsiteY1" fmla="*/ 366367 h 403243"/>
                <a:gd name="connsiteX2" fmla="*/ 15308 w 421033"/>
                <a:gd name="connsiteY2" fmla="*/ 131537 h 403243"/>
                <a:gd name="connsiteX3" fmla="*/ 27168 w 421033"/>
                <a:gd name="connsiteY3" fmla="*/ 104852 h 403243"/>
                <a:gd name="connsiteX4" fmla="*/ 261998 w 421033"/>
                <a:gd name="connsiteY4" fmla="*/ 15308 h 403243"/>
                <a:gd name="connsiteX5" fmla="*/ 319519 w 421033"/>
                <a:gd name="connsiteY5" fmla="*/ 40807 h 403243"/>
                <a:gd name="connsiteX6" fmla="*/ 409063 w 421033"/>
                <a:gd name="connsiteY6" fmla="*/ 275637 h 403243"/>
                <a:gd name="connsiteX7" fmla="*/ 397203 w 421033"/>
                <a:gd name="connsiteY7" fmla="*/ 302322 h 403243"/>
                <a:gd name="connsiteX8" fmla="*/ 162373 w 421033"/>
                <a:gd name="connsiteY8" fmla="*/ 391866 h 40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033" h="403243">
                  <a:moveTo>
                    <a:pt x="162373" y="391866"/>
                  </a:moveTo>
                  <a:lnTo>
                    <a:pt x="104852" y="366367"/>
                  </a:lnTo>
                  <a:cubicBezTo>
                    <a:pt x="15901" y="326635"/>
                    <a:pt x="-24423" y="221081"/>
                    <a:pt x="15308" y="131537"/>
                  </a:cubicBezTo>
                  <a:lnTo>
                    <a:pt x="27168" y="104852"/>
                  </a:lnTo>
                  <a:cubicBezTo>
                    <a:pt x="66899" y="15901"/>
                    <a:pt x="172454" y="-24423"/>
                    <a:pt x="261998" y="15308"/>
                  </a:cubicBezTo>
                  <a:lnTo>
                    <a:pt x="319519" y="40807"/>
                  </a:lnTo>
                  <a:cubicBezTo>
                    <a:pt x="408470" y="80539"/>
                    <a:pt x="448794" y="186093"/>
                    <a:pt x="409063" y="275637"/>
                  </a:cubicBezTo>
                  <a:lnTo>
                    <a:pt x="397203" y="302322"/>
                  </a:lnTo>
                  <a:cubicBezTo>
                    <a:pt x="356879" y="391273"/>
                    <a:pt x="251324" y="431597"/>
                    <a:pt x="162373" y="391866"/>
                  </a:cubicBezTo>
                  <a:close/>
                </a:path>
              </a:pathLst>
            </a:custGeom>
            <a:solidFill>
              <a:srgbClr val="333333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B10BCDD-F703-486E-9F26-9C5EF3EF4755}"/>
                </a:ext>
              </a:extLst>
            </p:cNvPr>
            <p:cNvSpPr/>
            <p:nvPr/>
          </p:nvSpPr>
          <p:spPr>
            <a:xfrm>
              <a:off x="6480063" y="1098823"/>
              <a:ext cx="569284" cy="249062"/>
            </a:xfrm>
            <a:custGeom>
              <a:avLst/>
              <a:gdLst>
                <a:gd name="connsiteX0" fmla="*/ 545088 w 569284"/>
                <a:gd name="connsiteY0" fmla="*/ 102010 h 249061"/>
                <a:gd name="connsiteX1" fmla="*/ 49336 w 569284"/>
                <a:gd name="connsiteY1" fmla="*/ 606 h 249061"/>
                <a:gd name="connsiteX2" fmla="*/ 9605 w 569284"/>
                <a:gd name="connsiteY2" fmla="*/ 29070 h 249061"/>
                <a:gd name="connsiteX3" fmla="*/ 710 w 569284"/>
                <a:gd name="connsiteY3" fmla="*/ 90742 h 249061"/>
                <a:gd name="connsiteX4" fmla="*/ 25023 w 569284"/>
                <a:gd name="connsiteY4" fmla="*/ 132253 h 249061"/>
                <a:gd name="connsiteX5" fmla="*/ 128206 w 569284"/>
                <a:gd name="connsiteY5" fmla="*/ 153008 h 249061"/>
                <a:gd name="connsiteX6" fmla="*/ 137101 w 569284"/>
                <a:gd name="connsiteY6" fmla="*/ 155380 h 249061"/>
                <a:gd name="connsiteX7" fmla="*/ 172088 w 569284"/>
                <a:gd name="connsiteY7" fmla="*/ 179693 h 249061"/>
                <a:gd name="connsiteX8" fmla="*/ 172088 w 569284"/>
                <a:gd name="connsiteY8" fmla="*/ 182065 h 249061"/>
                <a:gd name="connsiteX9" fmla="*/ 175053 w 569284"/>
                <a:gd name="connsiteY9" fmla="*/ 189774 h 249061"/>
                <a:gd name="connsiteX10" fmla="*/ 238505 w 569284"/>
                <a:gd name="connsiteY10" fmla="*/ 252040 h 249061"/>
                <a:gd name="connsiteX11" fmla="*/ 238505 w 569284"/>
                <a:gd name="connsiteY11" fmla="*/ 252040 h 249061"/>
                <a:gd name="connsiteX12" fmla="*/ 322711 w 569284"/>
                <a:gd name="connsiteY12" fmla="*/ 217052 h 249061"/>
                <a:gd name="connsiteX13" fmla="*/ 332792 w 569284"/>
                <a:gd name="connsiteY13" fmla="*/ 197483 h 249061"/>
                <a:gd name="connsiteX14" fmla="*/ 413441 w 569284"/>
                <a:gd name="connsiteY14" fmla="*/ 211122 h 249061"/>
                <a:gd name="connsiteX15" fmla="*/ 421743 w 569284"/>
                <a:gd name="connsiteY15" fmla="*/ 212308 h 249061"/>
                <a:gd name="connsiteX16" fmla="*/ 523147 w 569284"/>
                <a:gd name="connsiteY16" fmla="*/ 233064 h 249061"/>
                <a:gd name="connsiteX17" fmla="*/ 561692 w 569284"/>
                <a:gd name="connsiteY17" fmla="*/ 204599 h 249061"/>
                <a:gd name="connsiteX18" fmla="*/ 570587 w 569284"/>
                <a:gd name="connsiteY18" fmla="*/ 143520 h 249061"/>
                <a:gd name="connsiteX19" fmla="*/ 545088 w 569284"/>
                <a:gd name="connsiteY19" fmla="*/ 102010 h 249061"/>
                <a:gd name="connsiteX20" fmla="*/ 545088 w 569284"/>
                <a:gd name="connsiteY20" fmla="*/ 102010 h 24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9284" h="249061">
                  <a:moveTo>
                    <a:pt x="545088" y="102010"/>
                  </a:moveTo>
                  <a:lnTo>
                    <a:pt x="49336" y="606"/>
                  </a:lnTo>
                  <a:cubicBezTo>
                    <a:pt x="31546" y="-2952"/>
                    <a:pt x="13163" y="9501"/>
                    <a:pt x="9605" y="29070"/>
                  </a:cubicBezTo>
                  <a:lnTo>
                    <a:pt x="710" y="90742"/>
                  </a:lnTo>
                  <a:cubicBezTo>
                    <a:pt x="-2848" y="109126"/>
                    <a:pt x="7233" y="126916"/>
                    <a:pt x="25023" y="132253"/>
                  </a:cubicBezTo>
                  <a:lnTo>
                    <a:pt x="128206" y="153008"/>
                  </a:lnTo>
                  <a:cubicBezTo>
                    <a:pt x="128799" y="153008"/>
                    <a:pt x="137101" y="155380"/>
                    <a:pt x="137101" y="155380"/>
                  </a:cubicBezTo>
                  <a:cubicBezTo>
                    <a:pt x="162007" y="164275"/>
                    <a:pt x="169123" y="152415"/>
                    <a:pt x="172088" y="179693"/>
                  </a:cubicBezTo>
                  <a:cubicBezTo>
                    <a:pt x="172681" y="180879"/>
                    <a:pt x="172681" y="181472"/>
                    <a:pt x="172088" y="182065"/>
                  </a:cubicBezTo>
                  <a:lnTo>
                    <a:pt x="175053" y="189774"/>
                  </a:lnTo>
                  <a:cubicBezTo>
                    <a:pt x="182762" y="220017"/>
                    <a:pt x="206482" y="244924"/>
                    <a:pt x="238505" y="252040"/>
                  </a:cubicBezTo>
                  <a:lnTo>
                    <a:pt x="238505" y="252040"/>
                  </a:lnTo>
                  <a:cubicBezTo>
                    <a:pt x="271120" y="258563"/>
                    <a:pt x="303735" y="243738"/>
                    <a:pt x="322711" y="217052"/>
                  </a:cubicBezTo>
                  <a:lnTo>
                    <a:pt x="332792" y="197483"/>
                  </a:lnTo>
                  <a:cubicBezTo>
                    <a:pt x="339316" y="189774"/>
                    <a:pt x="383198" y="208750"/>
                    <a:pt x="413441" y="211122"/>
                  </a:cubicBezTo>
                  <a:cubicBezTo>
                    <a:pt x="413441" y="211122"/>
                    <a:pt x="421150" y="211715"/>
                    <a:pt x="421743" y="212308"/>
                  </a:cubicBezTo>
                  <a:lnTo>
                    <a:pt x="523147" y="233064"/>
                  </a:lnTo>
                  <a:cubicBezTo>
                    <a:pt x="540344" y="236029"/>
                    <a:pt x="558134" y="222982"/>
                    <a:pt x="561692" y="204599"/>
                  </a:cubicBezTo>
                  <a:lnTo>
                    <a:pt x="570587" y="143520"/>
                  </a:lnTo>
                  <a:cubicBezTo>
                    <a:pt x="574738" y="124544"/>
                    <a:pt x="562878" y="105568"/>
                    <a:pt x="545088" y="102010"/>
                  </a:cubicBezTo>
                  <a:lnTo>
                    <a:pt x="545088" y="102010"/>
                  </a:lnTo>
                  <a:close/>
                </a:path>
              </a:pathLst>
            </a:custGeom>
            <a:solidFill>
              <a:srgbClr val="000000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5157022-B12C-4145-9E5A-FEDEAAE5BE94}"/>
                </a:ext>
              </a:extLst>
            </p:cNvPr>
            <p:cNvSpPr/>
            <p:nvPr/>
          </p:nvSpPr>
          <p:spPr>
            <a:xfrm>
              <a:off x="6971447" y="1107991"/>
              <a:ext cx="421033" cy="397313"/>
            </a:xfrm>
            <a:custGeom>
              <a:avLst/>
              <a:gdLst>
                <a:gd name="connsiteX0" fmla="*/ 184165 w 421033"/>
                <a:gd name="connsiteY0" fmla="*/ 394088 h 397312"/>
                <a:gd name="connsiteX1" fmla="*/ 124271 w 421033"/>
                <a:gd name="connsiteY1" fmla="*/ 375112 h 397312"/>
                <a:gd name="connsiteX2" fmla="*/ 8042 w 421033"/>
                <a:gd name="connsiteY2" fmla="*/ 152142 h 397312"/>
                <a:gd name="connsiteX3" fmla="*/ 16937 w 421033"/>
                <a:gd name="connsiteY3" fmla="*/ 124271 h 397312"/>
                <a:gd name="connsiteX4" fmla="*/ 239907 w 421033"/>
                <a:gd name="connsiteY4" fmla="*/ 8042 h 397312"/>
                <a:gd name="connsiteX5" fmla="*/ 299800 w 421033"/>
                <a:gd name="connsiteY5" fmla="*/ 27018 h 397312"/>
                <a:gd name="connsiteX6" fmla="*/ 416029 w 421033"/>
                <a:gd name="connsiteY6" fmla="*/ 249988 h 397312"/>
                <a:gd name="connsiteX7" fmla="*/ 407134 w 421033"/>
                <a:gd name="connsiteY7" fmla="*/ 277859 h 397312"/>
                <a:gd name="connsiteX8" fmla="*/ 184165 w 421033"/>
                <a:gd name="connsiteY8" fmla="*/ 394088 h 39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033" h="397312">
                  <a:moveTo>
                    <a:pt x="184165" y="394088"/>
                  </a:moveTo>
                  <a:lnTo>
                    <a:pt x="124271" y="375112"/>
                  </a:lnTo>
                  <a:cubicBezTo>
                    <a:pt x="31169" y="346055"/>
                    <a:pt x="-21015" y="245244"/>
                    <a:pt x="8042" y="152142"/>
                  </a:cubicBezTo>
                  <a:lnTo>
                    <a:pt x="16937" y="124271"/>
                  </a:lnTo>
                  <a:cubicBezTo>
                    <a:pt x="45994" y="31169"/>
                    <a:pt x="146805" y="-21015"/>
                    <a:pt x="239907" y="8042"/>
                  </a:cubicBezTo>
                  <a:lnTo>
                    <a:pt x="299800" y="27018"/>
                  </a:lnTo>
                  <a:cubicBezTo>
                    <a:pt x="392902" y="56075"/>
                    <a:pt x="445087" y="156886"/>
                    <a:pt x="416029" y="249988"/>
                  </a:cubicBezTo>
                  <a:lnTo>
                    <a:pt x="407134" y="277859"/>
                  </a:lnTo>
                  <a:cubicBezTo>
                    <a:pt x="377484" y="371554"/>
                    <a:pt x="277266" y="423738"/>
                    <a:pt x="184165" y="394088"/>
                  </a:cubicBezTo>
                  <a:close/>
                </a:path>
              </a:pathLst>
            </a:custGeom>
            <a:solidFill>
              <a:srgbClr val="333333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F649BE2-A95E-4763-9CD7-38F0F7A7FE08}"/>
                </a:ext>
              </a:extLst>
            </p:cNvPr>
            <p:cNvSpPr/>
            <p:nvPr/>
          </p:nvSpPr>
          <p:spPr>
            <a:xfrm>
              <a:off x="6205285" y="927718"/>
              <a:ext cx="421033" cy="397313"/>
            </a:xfrm>
            <a:custGeom>
              <a:avLst/>
              <a:gdLst>
                <a:gd name="connsiteX0" fmla="*/ 184164 w 421033"/>
                <a:gd name="connsiteY0" fmla="*/ 394088 h 397312"/>
                <a:gd name="connsiteX1" fmla="*/ 124271 w 421033"/>
                <a:gd name="connsiteY1" fmla="*/ 375112 h 397312"/>
                <a:gd name="connsiteX2" fmla="*/ 8042 w 421033"/>
                <a:gd name="connsiteY2" fmla="*/ 152142 h 397312"/>
                <a:gd name="connsiteX3" fmla="*/ 16937 w 421033"/>
                <a:gd name="connsiteY3" fmla="*/ 124271 h 397312"/>
                <a:gd name="connsiteX4" fmla="*/ 239907 w 421033"/>
                <a:gd name="connsiteY4" fmla="*/ 8042 h 397312"/>
                <a:gd name="connsiteX5" fmla="*/ 299800 w 421033"/>
                <a:gd name="connsiteY5" fmla="*/ 27018 h 397312"/>
                <a:gd name="connsiteX6" fmla="*/ 416029 w 421033"/>
                <a:gd name="connsiteY6" fmla="*/ 249988 h 397312"/>
                <a:gd name="connsiteX7" fmla="*/ 407134 w 421033"/>
                <a:gd name="connsiteY7" fmla="*/ 277859 h 397312"/>
                <a:gd name="connsiteX8" fmla="*/ 184164 w 421033"/>
                <a:gd name="connsiteY8" fmla="*/ 394088 h 39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033" h="397312">
                  <a:moveTo>
                    <a:pt x="184164" y="394088"/>
                  </a:moveTo>
                  <a:lnTo>
                    <a:pt x="124271" y="375112"/>
                  </a:lnTo>
                  <a:cubicBezTo>
                    <a:pt x="31169" y="346055"/>
                    <a:pt x="-21015" y="245244"/>
                    <a:pt x="8042" y="152142"/>
                  </a:cubicBezTo>
                  <a:lnTo>
                    <a:pt x="16937" y="124271"/>
                  </a:lnTo>
                  <a:cubicBezTo>
                    <a:pt x="45994" y="31169"/>
                    <a:pt x="146805" y="-21015"/>
                    <a:pt x="239907" y="8042"/>
                  </a:cubicBezTo>
                  <a:lnTo>
                    <a:pt x="299800" y="27018"/>
                  </a:lnTo>
                  <a:cubicBezTo>
                    <a:pt x="392902" y="56075"/>
                    <a:pt x="445086" y="156886"/>
                    <a:pt x="416029" y="249988"/>
                  </a:cubicBezTo>
                  <a:lnTo>
                    <a:pt x="407134" y="277859"/>
                  </a:lnTo>
                  <a:cubicBezTo>
                    <a:pt x="377484" y="370961"/>
                    <a:pt x="277266" y="423145"/>
                    <a:pt x="184164" y="394088"/>
                  </a:cubicBezTo>
                  <a:close/>
                </a:path>
              </a:pathLst>
            </a:custGeom>
            <a:solidFill>
              <a:srgbClr val="333333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3900600-858F-4054-81D3-A0E81D65D4E2}"/>
                </a:ext>
              </a:extLst>
            </p:cNvPr>
            <p:cNvSpPr/>
            <p:nvPr/>
          </p:nvSpPr>
          <p:spPr>
            <a:xfrm>
              <a:off x="3826990" y="603805"/>
              <a:ext cx="3641048" cy="1233449"/>
            </a:xfrm>
            <a:custGeom>
              <a:avLst/>
              <a:gdLst>
                <a:gd name="connsiteX0" fmla="*/ 3645879 w 3641047"/>
                <a:gd name="connsiteY0" fmla="*/ 209796 h 1233449"/>
                <a:gd name="connsiteX1" fmla="*/ 3482803 w 3641047"/>
                <a:gd name="connsiteY1" fmla="*/ 18256 h 1233449"/>
                <a:gd name="connsiteX2" fmla="*/ 2860148 w 3641047"/>
                <a:gd name="connsiteY2" fmla="*/ 114915 h 1233449"/>
                <a:gd name="connsiteX3" fmla="*/ 2016895 w 3641047"/>
                <a:gd name="connsiteY3" fmla="*/ 379395 h 1233449"/>
                <a:gd name="connsiteX4" fmla="*/ 1075204 w 3641047"/>
                <a:gd name="connsiteY4" fmla="*/ 672340 h 1233449"/>
                <a:gd name="connsiteX5" fmla="*/ 441282 w 3641047"/>
                <a:gd name="connsiteY5" fmla="*/ 873368 h 1233449"/>
                <a:gd name="connsiteX6" fmla="*/ 11947 w 3641047"/>
                <a:gd name="connsiteY6" fmla="*/ 941564 h 1233449"/>
                <a:gd name="connsiteX7" fmla="*/ 121653 w 3641047"/>
                <a:gd name="connsiteY7" fmla="*/ 1069653 h 1233449"/>
                <a:gd name="connsiteX8" fmla="*/ 549802 w 3641047"/>
                <a:gd name="connsiteY8" fmla="*/ 1175801 h 1233449"/>
                <a:gd name="connsiteX9" fmla="*/ 992776 w 3641047"/>
                <a:gd name="connsiteY9" fmla="*/ 1229764 h 1233449"/>
                <a:gd name="connsiteX10" fmla="*/ 1416181 w 3641047"/>
                <a:gd name="connsiteY10" fmla="*/ 1108791 h 1233449"/>
                <a:gd name="connsiteX11" fmla="*/ 1871609 w 3641047"/>
                <a:gd name="connsiteY11" fmla="*/ 955796 h 1233449"/>
                <a:gd name="connsiteX12" fmla="*/ 2782464 w 3641047"/>
                <a:gd name="connsiteY12" fmla="*/ 649805 h 1233449"/>
                <a:gd name="connsiteX13" fmla="*/ 3433583 w 3641047"/>
                <a:gd name="connsiteY13" fmla="*/ 452335 h 1233449"/>
                <a:gd name="connsiteX14" fmla="*/ 3645879 w 3641047"/>
                <a:gd name="connsiteY14" fmla="*/ 209796 h 1233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1047" h="1233449">
                  <a:moveTo>
                    <a:pt x="3645879" y="209796"/>
                  </a:moveTo>
                  <a:cubicBezTo>
                    <a:pt x="3646472" y="78149"/>
                    <a:pt x="3537359" y="37825"/>
                    <a:pt x="3482803" y="18256"/>
                  </a:cubicBezTo>
                  <a:cubicBezTo>
                    <a:pt x="3269321" y="-31557"/>
                    <a:pt x="3100315" y="27151"/>
                    <a:pt x="2860148" y="114915"/>
                  </a:cubicBezTo>
                  <a:cubicBezTo>
                    <a:pt x="2558308" y="225214"/>
                    <a:pt x="2310433" y="295189"/>
                    <a:pt x="2016895" y="379395"/>
                  </a:cubicBezTo>
                  <a:cubicBezTo>
                    <a:pt x="1707940" y="468346"/>
                    <a:pt x="1383566" y="583389"/>
                    <a:pt x="1075204" y="672340"/>
                  </a:cubicBezTo>
                  <a:cubicBezTo>
                    <a:pt x="860536" y="734012"/>
                    <a:pt x="653578" y="805173"/>
                    <a:pt x="441282" y="873368"/>
                  </a:cubicBezTo>
                  <a:cubicBezTo>
                    <a:pt x="304298" y="917250"/>
                    <a:pt x="52864" y="910727"/>
                    <a:pt x="11947" y="941564"/>
                  </a:cubicBezTo>
                  <a:cubicBezTo>
                    <a:pt x="-36087" y="991376"/>
                    <a:pt x="73026" y="1054235"/>
                    <a:pt x="121653" y="1069653"/>
                  </a:cubicBezTo>
                  <a:cubicBezTo>
                    <a:pt x="259823" y="1112349"/>
                    <a:pt x="406295" y="1145557"/>
                    <a:pt x="549802" y="1175801"/>
                  </a:cubicBezTo>
                  <a:cubicBezTo>
                    <a:pt x="695088" y="1206044"/>
                    <a:pt x="843339" y="1248740"/>
                    <a:pt x="992776" y="1229764"/>
                  </a:cubicBezTo>
                  <a:cubicBezTo>
                    <a:pt x="1138655" y="1210788"/>
                    <a:pt x="1278011" y="1155638"/>
                    <a:pt x="1416181" y="1108791"/>
                  </a:cubicBezTo>
                  <a:cubicBezTo>
                    <a:pt x="1567991" y="1057793"/>
                    <a:pt x="1719800" y="1006794"/>
                    <a:pt x="1871609" y="955796"/>
                  </a:cubicBezTo>
                  <a:cubicBezTo>
                    <a:pt x="2175227" y="853799"/>
                    <a:pt x="2478846" y="751802"/>
                    <a:pt x="2782464" y="649805"/>
                  </a:cubicBezTo>
                  <a:cubicBezTo>
                    <a:pt x="2995946" y="578052"/>
                    <a:pt x="3220694" y="533577"/>
                    <a:pt x="3433583" y="452335"/>
                  </a:cubicBezTo>
                  <a:cubicBezTo>
                    <a:pt x="3546847" y="410232"/>
                    <a:pt x="3645286" y="359233"/>
                    <a:pt x="3645879" y="20979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9FCBA0D-72F2-4407-8089-AFB0C04D1AFB}"/>
                </a:ext>
              </a:extLst>
            </p:cNvPr>
            <p:cNvSpPr/>
            <p:nvPr/>
          </p:nvSpPr>
          <p:spPr>
            <a:xfrm>
              <a:off x="3827092" y="581864"/>
              <a:ext cx="3641048" cy="1233449"/>
            </a:xfrm>
            <a:custGeom>
              <a:avLst/>
              <a:gdLst>
                <a:gd name="connsiteX0" fmla="*/ 3645777 w 3641047"/>
                <a:gd name="connsiteY0" fmla="*/ 209796 h 1233449"/>
                <a:gd name="connsiteX1" fmla="*/ 3482107 w 3641047"/>
                <a:gd name="connsiteY1" fmla="*/ 18256 h 1233449"/>
                <a:gd name="connsiteX2" fmla="*/ 2857081 w 3641047"/>
                <a:gd name="connsiteY2" fmla="*/ 114915 h 1233449"/>
                <a:gd name="connsiteX3" fmla="*/ 2012049 w 3641047"/>
                <a:gd name="connsiteY3" fmla="*/ 379988 h 1233449"/>
                <a:gd name="connsiteX4" fmla="*/ 1066800 w 3641047"/>
                <a:gd name="connsiteY4" fmla="*/ 672933 h 1233449"/>
                <a:gd name="connsiteX5" fmla="*/ 431099 w 3641047"/>
                <a:gd name="connsiteY5" fmla="*/ 873961 h 1233449"/>
                <a:gd name="connsiteX6" fmla="*/ 13031 w 3641047"/>
                <a:gd name="connsiteY6" fmla="*/ 964098 h 1233449"/>
                <a:gd name="connsiteX7" fmla="*/ 110283 w 3641047"/>
                <a:gd name="connsiteY7" fmla="*/ 1070246 h 1233449"/>
                <a:gd name="connsiteX8" fmla="*/ 540212 w 3641047"/>
                <a:gd name="connsiteY8" fmla="*/ 1176393 h 1233449"/>
                <a:gd name="connsiteX9" fmla="*/ 984965 w 3641047"/>
                <a:gd name="connsiteY9" fmla="*/ 1230357 h 1233449"/>
                <a:gd name="connsiteX10" fmla="*/ 1410149 w 3641047"/>
                <a:gd name="connsiteY10" fmla="*/ 1109384 h 1233449"/>
                <a:gd name="connsiteX11" fmla="*/ 1867356 w 3641047"/>
                <a:gd name="connsiteY11" fmla="*/ 956389 h 1233449"/>
                <a:gd name="connsiteX12" fmla="*/ 2781769 w 3641047"/>
                <a:gd name="connsiteY12" fmla="*/ 650399 h 1233449"/>
                <a:gd name="connsiteX13" fmla="*/ 3435260 w 3641047"/>
                <a:gd name="connsiteY13" fmla="*/ 452928 h 1233449"/>
                <a:gd name="connsiteX14" fmla="*/ 3645777 w 3641047"/>
                <a:gd name="connsiteY14" fmla="*/ 209796 h 1233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1047" h="1233449">
                  <a:moveTo>
                    <a:pt x="3645777" y="209796"/>
                  </a:moveTo>
                  <a:cubicBezTo>
                    <a:pt x="3646370" y="78149"/>
                    <a:pt x="3536664" y="37825"/>
                    <a:pt x="3482107" y="18256"/>
                  </a:cubicBezTo>
                  <a:cubicBezTo>
                    <a:pt x="3268033" y="-31557"/>
                    <a:pt x="3098433" y="27151"/>
                    <a:pt x="2857081" y="114915"/>
                  </a:cubicBezTo>
                  <a:cubicBezTo>
                    <a:pt x="2554648" y="225807"/>
                    <a:pt x="2306179" y="295189"/>
                    <a:pt x="2012049" y="379988"/>
                  </a:cubicBezTo>
                  <a:cubicBezTo>
                    <a:pt x="1702501" y="468939"/>
                    <a:pt x="1376348" y="583982"/>
                    <a:pt x="1066800" y="672933"/>
                  </a:cubicBezTo>
                  <a:cubicBezTo>
                    <a:pt x="851539" y="734605"/>
                    <a:pt x="643988" y="805766"/>
                    <a:pt x="431099" y="873961"/>
                  </a:cubicBezTo>
                  <a:cubicBezTo>
                    <a:pt x="294115" y="917843"/>
                    <a:pt x="53948" y="933262"/>
                    <a:pt x="13031" y="964098"/>
                  </a:cubicBezTo>
                  <a:cubicBezTo>
                    <a:pt x="-35003" y="1013910"/>
                    <a:pt x="61657" y="1055421"/>
                    <a:pt x="110283" y="1070246"/>
                  </a:cubicBezTo>
                  <a:cubicBezTo>
                    <a:pt x="249046" y="1112942"/>
                    <a:pt x="396112" y="1146150"/>
                    <a:pt x="540212" y="1176393"/>
                  </a:cubicBezTo>
                  <a:cubicBezTo>
                    <a:pt x="686091" y="1206637"/>
                    <a:pt x="834935" y="1249333"/>
                    <a:pt x="984965" y="1230357"/>
                  </a:cubicBezTo>
                  <a:cubicBezTo>
                    <a:pt x="1131437" y="1211381"/>
                    <a:pt x="1271386" y="1156231"/>
                    <a:pt x="1410149" y="1109384"/>
                  </a:cubicBezTo>
                  <a:cubicBezTo>
                    <a:pt x="1562552" y="1058386"/>
                    <a:pt x="1714954" y="1007387"/>
                    <a:pt x="1867356" y="956389"/>
                  </a:cubicBezTo>
                  <a:cubicBezTo>
                    <a:pt x="2172160" y="854392"/>
                    <a:pt x="2476965" y="752395"/>
                    <a:pt x="2781769" y="650399"/>
                  </a:cubicBezTo>
                  <a:cubicBezTo>
                    <a:pt x="2996437" y="578645"/>
                    <a:pt x="3221779" y="534170"/>
                    <a:pt x="3435260" y="452928"/>
                  </a:cubicBezTo>
                  <a:cubicBezTo>
                    <a:pt x="3546152" y="410825"/>
                    <a:pt x="3645184" y="359233"/>
                    <a:pt x="3645777" y="2097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094F3D-4DE5-466F-BD97-CE12E53576F5}"/>
                </a:ext>
              </a:extLst>
            </p:cNvPr>
            <p:cNvSpPr/>
            <p:nvPr/>
          </p:nvSpPr>
          <p:spPr>
            <a:xfrm>
              <a:off x="3836801" y="548655"/>
              <a:ext cx="3635118" cy="1233449"/>
            </a:xfrm>
            <a:custGeom>
              <a:avLst/>
              <a:gdLst>
                <a:gd name="connsiteX0" fmla="*/ 3636068 w 3635117"/>
                <a:gd name="connsiteY0" fmla="*/ 209796 h 1233449"/>
                <a:gd name="connsiteX1" fmla="*/ 3472992 w 3635117"/>
                <a:gd name="connsiteY1" fmla="*/ 18256 h 1233449"/>
                <a:gd name="connsiteX2" fmla="*/ 2850337 w 3635117"/>
                <a:gd name="connsiteY2" fmla="*/ 114915 h 1233449"/>
                <a:gd name="connsiteX3" fmla="*/ 2007677 w 3635117"/>
                <a:gd name="connsiteY3" fmla="*/ 379395 h 1233449"/>
                <a:gd name="connsiteX4" fmla="*/ 1065986 w 3635117"/>
                <a:gd name="connsiteY4" fmla="*/ 672340 h 1233449"/>
                <a:gd name="connsiteX5" fmla="*/ 432064 w 3635117"/>
                <a:gd name="connsiteY5" fmla="*/ 873368 h 1233449"/>
                <a:gd name="connsiteX6" fmla="*/ 12810 w 3635117"/>
                <a:gd name="connsiteY6" fmla="*/ 982481 h 1233449"/>
                <a:gd name="connsiteX7" fmla="*/ 112435 w 3635117"/>
                <a:gd name="connsiteY7" fmla="*/ 1069653 h 1233449"/>
                <a:gd name="connsiteX8" fmla="*/ 540584 w 3635117"/>
                <a:gd name="connsiteY8" fmla="*/ 1175800 h 1233449"/>
                <a:gd name="connsiteX9" fmla="*/ 983558 w 3635117"/>
                <a:gd name="connsiteY9" fmla="*/ 1229764 h 1233449"/>
                <a:gd name="connsiteX10" fmla="*/ 1406964 w 3635117"/>
                <a:gd name="connsiteY10" fmla="*/ 1108791 h 1233449"/>
                <a:gd name="connsiteX11" fmla="*/ 1862391 w 3635117"/>
                <a:gd name="connsiteY11" fmla="*/ 955796 h 1233449"/>
                <a:gd name="connsiteX12" fmla="*/ 2773246 w 3635117"/>
                <a:gd name="connsiteY12" fmla="*/ 649805 h 1233449"/>
                <a:gd name="connsiteX13" fmla="*/ 3424365 w 3635117"/>
                <a:gd name="connsiteY13" fmla="*/ 452335 h 1233449"/>
                <a:gd name="connsiteX14" fmla="*/ 3636068 w 3635117"/>
                <a:gd name="connsiteY14" fmla="*/ 209796 h 1233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35117" h="1233449">
                  <a:moveTo>
                    <a:pt x="3636068" y="209796"/>
                  </a:moveTo>
                  <a:cubicBezTo>
                    <a:pt x="3636661" y="78149"/>
                    <a:pt x="3527548" y="37825"/>
                    <a:pt x="3472992" y="18256"/>
                  </a:cubicBezTo>
                  <a:cubicBezTo>
                    <a:pt x="3259510" y="-31557"/>
                    <a:pt x="3090504" y="27151"/>
                    <a:pt x="2850337" y="114915"/>
                  </a:cubicBezTo>
                  <a:cubicBezTo>
                    <a:pt x="2549091" y="225214"/>
                    <a:pt x="2301215" y="295189"/>
                    <a:pt x="2007677" y="379395"/>
                  </a:cubicBezTo>
                  <a:cubicBezTo>
                    <a:pt x="1698722" y="468346"/>
                    <a:pt x="1374348" y="583389"/>
                    <a:pt x="1065986" y="672340"/>
                  </a:cubicBezTo>
                  <a:cubicBezTo>
                    <a:pt x="851318" y="734012"/>
                    <a:pt x="644360" y="805173"/>
                    <a:pt x="432064" y="873368"/>
                  </a:cubicBezTo>
                  <a:cubicBezTo>
                    <a:pt x="295080" y="917250"/>
                    <a:pt x="53727" y="951645"/>
                    <a:pt x="12810" y="982481"/>
                  </a:cubicBezTo>
                  <a:cubicBezTo>
                    <a:pt x="-35223" y="1032293"/>
                    <a:pt x="63808" y="1054235"/>
                    <a:pt x="112435" y="1069653"/>
                  </a:cubicBezTo>
                  <a:cubicBezTo>
                    <a:pt x="250605" y="1112349"/>
                    <a:pt x="397077" y="1145557"/>
                    <a:pt x="540584" y="1175800"/>
                  </a:cubicBezTo>
                  <a:cubicBezTo>
                    <a:pt x="685870" y="1206044"/>
                    <a:pt x="834121" y="1248740"/>
                    <a:pt x="983558" y="1229764"/>
                  </a:cubicBezTo>
                  <a:cubicBezTo>
                    <a:pt x="1129438" y="1210788"/>
                    <a:pt x="1268794" y="1155638"/>
                    <a:pt x="1406964" y="1108791"/>
                  </a:cubicBezTo>
                  <a:cubicBezTo>
                    <a:pt x="1558773" y="1057793"/>
                    <a:pt x="1710582" y="1006794"/>
                    <a:pt x="1862391" y="955796"/>
                  </a:cubicBezTo>
                  <a:cubicBezTo>
                    <a:pt x="2166010" y="853799"/>
                    <a:pt x="2469628" y="751802"/>
                    <a:pt x="2773246" y="649805"/>
                  </a:cubicBezTo>
                  <a:cubicBezTo>
                    <a:pt x="2986728" y="578052"/>
                    <a:pt x="3211476" y="533577"/>
                    <a:pt x="3424365" y="452335"/>
                  </a:cubicBezTo>
                  <a:cubicBezTo>
                    <a:pt x="3537036" y="410232"/>
                    <a:pt x="3635475" y="358640"/>
                    <a:pt x="3636068" y="209796"/>
                  </a:cubicBezTo>
                  <a:close/>
                </a:path>
              </a:pathLst>
            </a:custGeom>
            <a:solidFill>
              <a:schemeClr val="accent2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8BF718F-20B8-4E8A-96E6-D8D29779CCDF}"/>
                </a:ext>
              </a:extLst>
            </p:cNvPr>
            <p:cNvSpPr/>
            <p:nvPr/>
          </p:nvSpPr>
          <p:spPr>
            <a:xfrm>
              <a:off x="5014532" y="1743099"/>
              <a:ext cx="421033" cy="397313"/>
            </a:xfrm>
            <a:custGeom>
              <a:avLst/>
              <a:gdLst>
                <a:gd name="connsiteX0" fmla="*/ 184164 w 421033"/>
                <a:gd name="connsiteY0" fmla="*/ 394088 h 397312"/>
                <a:gd name="connsiteX1" fmla="*/ 124271 w 421033"/>
                <a:gd name="connsiteY1" fmla="*/ 375112 h 397312"/>
                <a:gd name="connsiteX2" fmla="*/ 8042 w 421033"/>
                <a:gd name="connsiteY2" fmla="*/ 152142 h 397312"/>
                <a:gd name="connsiteX3" fmla="*/ 16937 w 421033"/>
                <a:gd name="connsiteY3" fmla="*/ 124271 h 397312"/>
                <a:gd name="connsiteX4" fmla="*/ 239907 w 421033"/>
                <a:gd name="connsiteY4" fmla="*/ 8042 h 397312"/>
                <a:gd name="connsiteX5" fmla="*/ 299800 w 421033"/>
                <a:gd name="connsiteY5" fmla="*/ 27018 h 397312"/>
                <a:gd name="connsiteX6" fmla="*/ 416029 w 421033"/>
                <a:gd name="connsiteY6" fmla="*/ 249988 h 397312"/>
                <a:gd name="connsiteX7" fmla="*/ 407134 w 421033"/>
                <a:gd name="connsiteY7" fmla="*/ 277859 h 397312"/>
                <a:gd name="connsiteX8" fmla="*/ 184164 w 421033"/>
                <a:gd name="connsiteY8" fmla="*/ 394088 h 39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033" h="397312">
                  <a:moveTo>
                    <a:pt x="184164" y="394088"/>
                  </a:moveTo>
                  <a:lnTo>
                    <a:pt x="124271" y="375112"/>
                  </a:lnTo>
                  <a:cubicBezTo>
                    <a:pt x="31169" y="346055"/>
                    <a:pt x="-21015" y="245244"/>
                    <a:pt x="8042" y="152142"/>
                  </a:cubicBezTo>
                  <a:lnTo>
                    <a:pt x="16937" y="124271"/>
                  </a:lnTo>
                  <a:cubicBezTo>
                    <a:pt x="45994" y="31169"/>
                    <a:pt x="146805" y="-21015"/>
                    <a:pt x="239907" y="8042"/>
                  </a:cubicBezTo>
                  <a:lnTo>
                    <a:pt x="299800" y="27018"/>
                  </a:lnTo>
                  <a:cubicBezTo>
                    <a:pt x="392902" y="56075"/>
                    <a:pt x="445086" y="156886"/>
                    <a:pt x="416029" y="249988"/>
                  </a:cubicBezTo>
                  <a:lnTo>
                    <a:pt x="407134" y="277859"/>
                  </a:lnTo>
                  <a:cubicBezTo>
                    <a:pt x="377484" y="370961"/>
                    <a:pt x="277266" y="423145"/>
                    <a:pt x="184164" y="394088"/>
                  </a:cubicBezTo>
                  <a:close/>
                </a:path>
              </a:pathLst>
            </a:custGeom>
            <a:solidFill>
              <a:srgbClr val="333333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6FAD05-F592-4EE4-AB83-9F45FA3FF2B8}"/>
                </a:ext>
              </a:extLst>
            </p:cNvPr>
            <p:cNvSpPr/>
            <p:nvPr/>
          </p:nvSpPr>
          <p:spPr>
            <a:xfrm>
              <a:off x="5125944" y="1779130"/>
              <a:ext cx="338013" cy="385453"/>
            </a:xfrm>
            <a:custGeom>
              <a:avLst/>
              <a:gdLst>
                <a:gd name="connsiteX0" fmla="*/ 218241 w 338012"/>
                <a:gd name="connsiteY0" fmla="*/ 37765 h 385452"/>
                <a:gd name="connsiteX1" fmla="*/ 288984 w 338012"/>
                <a:gd name="connsiteY1" fmla="*/ 231638 h 385452"/>
                <a:gd name="connsiteX2" fmla="*/ 119909 w 338012"/>
                <a:gd name="connsiteY2" fmla="*/ 349981 h 385452"/>
                <a:gd name="connsiteX3" fmla="*/ 49166 w 338012"/>
                <a:gd name="connsiteY3" fmla="*/ 156108 h 385452"/>
                <a:gd name="connsiteX4" fmla="*/ 218241 w 338012"/>
                <a:gd name="connsiteY4" fmla="*/ 37765 h 38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12" h="385452">
                  <a:moveTo>
                    <a:pt x="218241" y="37765"/>
                  </a:moveTo>
                  <a:cubicBezTo>
                    <a:pt x="284465" y="58623"/>
                    <a:pt x="316138" y="145422"/>
                    <a:pt x="288984" y="231638"/>
                  </a:cubicBezTo>
                  <a:cubicBezTo>
                    <a:pt x="261830" y="317854"/>
                    <a:pt x="186133" y="370838"/>
                    <a:pt x="119909" y="349981"/>
                  </a:cubicBezTo>
                  <a:cubicBezTo>
                    <a:pt x="53685" y="329124"/>
                    <a:pt x="22012" y="242324"/>
                    <a:pt x="49166" y="156108"/>
                  </a:cubicBezTo>
                  <a:cubicBezTo>
                    <a:pt x="76320" y="69892"/>
                    <a:pt x="152018" y="16908"/>
                    <a:pt x="218241" y="37765"/>
                  </a:cubicBezTo>
                  <a:close/>
                </a:path>
              </a:pathLst>
            </a:custGeom>
            <a:solidFill>
              <a:srgbClr val="CCCCCC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6A5140-7596-4338-9F28-31608B9F1F36}"/>
                </a:ext>
              </a:extLst>
            </p:cNvPr>
            <p:cNvSpPr/>
            <p:nvPr/>
          </p:nvSpPr>
          <p:spPr>
            <a:xfrm>
              <a:off x="5239020" y="1877896"/>
              <a:ext cx="166041" cy="189761"/>
            </a:xfrm>
            <a:custGeom>
              <a:avLst/>
              <a:gdLst>
                <a:gd name="connsiteX0" fmla="*/ 109121 w 166041"/>
                <a:gd name="connsiteY0" fmla="*/ 18883 h 189761"/>
                <a:gd name="connsiteX1" fmla="*/ 144492 w 166041"/>
                <a:gd name="connsiteY1" fmla="*/ 115819 h 189761"/>
                <a:gd name="connsiteX2" fmla="*/ 59954 w 166041"/>
                <a:gd name="connsiteY2" fmla="*/ 174991 h 189761"/>
                <a:gd name="connsiteX3" fmla="*/ 24583 w 166041"/>
                <a:gd name="connsiteY3" fmla="*/ 78054 h 189761"/>
                <a:gd name="connsiteX4" fmla="*/ 109121 w 166041"/>
                <a:gd name="connsiteY4" fmla="*/ 18883 h 18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1" h="189761">
                  <a:moveTo>
                    <a:pt x="109121" y="18883"/>
                  </a:moveTo>
                  <a:cubicBezTo>
                    <a:pt x="142233" y="29311"/>
                    <a:pt x="158069" y="72711"/>
                    <a:pt x="144492" y="115819"/>
                  </a:cubicBezTo>
                  <a:cubicBezTo>
                    <a:pt x="130915" y="158927"/>
                    <a:pt x="93066" y="185419"/>
                    <a:pt x="59954" y="174991"/>
                  </a:cubicBezTo>
                  <a:cubicBezTo>
                    <a:pt x="26842" y="164562"/>
                    <a:pt x="11006" y="121162"/>
                    <a:pt x="24583" y="78054"/>
                  </a:cubicBezTo>
                  <a:cubicBezTo>
                    <a:pt x="38160" y="34946"/>
                    <a:pt x="76009" y="8454"/>
                    <a:pt x="109121" y="18883"/>
                  </a:cubicBezTo>
                  <a:close/>
                </a:path>
              </a:pathLst>
            </a:custGeom>
            <a:solidFill>
              <a:schemeClr val="accent2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F69D197-08F3-4FA1-A549-47368AA15B3F}"/>
                </a:ext>
              </a:extLst>
            </p:cNvPr>
            <p:cNvSpPr/>
            <p:nvPr/>
          </p:nvSpPr>
          <p:spPr>
            <a:xfrm>
              <a:off x="7082667" y="1144231"/>
              <a:ext cx="338013" cy="385453"/>
            </a:xfrm>
            <a:custGeom>
              <a:avLst/>
              <a:gdLst>
                <a:gd name="connsiteX0" fmla="*/ 218241 w 338012"/>
                <a:gd name="connsiteY0" fmla="*/ 37765 h 385452"/>
                <a:gd name="connsiteX1" fmla="*/ 288984 w 338012"/>
                <a:gd name="connsiteY1" fmla="*/ 231638 h 385452"/>
                <a:gd name="connsiteX2" fmla="*/ 119909 w 338012"/>
                <a:gd name="connsiteY2" fmla="*/ 349980 h 385452"/>
                <a:gd name="connsiteX3" fmla="*/ 49166 w 338012"/>
                <a:gd name="connsiteY3" fmla="*/ 156108 h 385452"/>
                <a:gd name="connsiteX4" fmla="*/ 218241 w 338012"/>
                <a:gd name="connsiteY4" fmla="*/ 37765 h 38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12" h="385452">
                  <a:moveTo>
                    <a:pt x="218241" y="37765"/>
                  </a:moveTo>
                  <a:cubicBezTo>
                    <a:pt x="284465" y="58623"/>
                    <a:pt x="316138" y="145422"/>
                    <a:pt x="288984" y="231638"/>
                  </a:cubicBezTo>
                  <a:cubicBezTo>
                    <a:pt x="261830" y="317854"/>
                    <a:pt x="186133" y="370838"/>
                    <a:pt x="119909" y="349980"/>
                  </a:cubicBezTo>
                  <a:cubicBezTo>
                    <a:pt x="53685" y="329123"/>
                    <a:pt x="22013" y="242323"/>
                    <a:pt x="49166" y="156108"/>
                  </a:cubicBezTo>
                  <a:cubicBezTo>
                    <a:pt x="76320" y="69892"/>
                    <a:pt x="152018" y="16908"/>
                    <a:pt x="218241" y="37765"/>
                  </a:cubicBezTo>
                  <a:close/>
                </a:path>
              </a:pathLst>
            </a:custGeom>
            <a:solidFill>
              <a:srgbClr val="CCCCCC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2FC951-D18C-4DCC-AA4F-DAE804BA8001}"/>
                </a:ext>
              </a:extLst>
            </p:cNvPr>
            <p:cNvSpPr/>
            <p:nvPr/>
          </p:nvSpPr>
          <p:spPr>
            <a:xfrm>
              <a:off x="7196306" y="1243169"/>
              <a:ext cx="166041" cy="189761"/>
            </a:xfrm>
            <a:custGeom>
              <a:avLst/>
              <a:gdLst>
                <a:gd name="connsiteX0" fmla="*/ 109121 w 166041"/>
                <a:gd name="connsiteY0" fmla="*/ 18883 h 189761"/>
                <a:gd name="connsiteX1" fmla="*/ 144492 w 166041"/>
                <a:gd name="connsiteY1" fmla="*/ 115819 h 189761"/>
                <a:gd name="connsiteX2" fmla="*/ 59954 w 166041"/>
                <a:gd name="connsiteY2" fmla="*/ 174990 h 189761"/>
                <a:gd name="connsiteX3" fmla="*/ 24583 w 166041"/>
                <a:gd name="connsiteY3" fmla="*/ 78054 h 189761"/>
                <a:gd name="connsiteX4" fmla="*/ 109121 w 166041"/>
                <a:gd name="connsiteY4" fmla="*/ 18883 h 18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1" h="189761">
                  <a:moveTo>
                    <a:pt x="109121" y="18883"/>
                  </a:moveTo>
                  <a:cubicBezTo>
                    <a:pt x="142233" y="29311"/>
                    <a:pt x="158069" y="72711"/>
                    <a:pt x="144492" y="115819"/>
                  </a:cubicBezTo>
                  <a:cubicBezTo>
                    <a:pt x="130915" y="158927"/>
                    <a:pt x="93066" y="185419"/>
                    <a:pt x="59954" y="174990"/>
                  </a:cubicBezTo>
                  <a:cubicBezTo>
                    <a:pt x="26843" y="164562"/>
                    <a:pt x="11006" y="121162"/>
                    <a:pt x="24583" y="78054"/>
                  </a:cubicBezTo>
                  <a:cubicBezTo>
                    <a:pt x="38160" y="34946"/>
                    <a:pt x="76009" y="8454"/>
                    <a:pt x="109121" y="18883"/>
                  </a:cubicBezTo>
                  <a:close/>
                </a:path>
              </a:pathLst>
            </a:custGeom>
            <a:solidFill>
              <a:schemeClr val="accent2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Chevron 2">
            <a:extLst>
              <a:ext uri="{FF2B5EF4-FFF2-40B4-BE49-F238E27FC236}">
                <a16:creationId xmlns:a16="http://schemas.microsoft.com/office/drawing/2014/main" id="{26428981-0986-480B-AE9A-342E40E6D644}"/>
              </a:ext>
            </a:extLst>
          </p:cNvPr>
          <p:cNvSpPr/>
          <p:nvPr/>
        </p:nvSpPr>
        <p:spPr>
          <a:xfrm rot="5400000">
            <a:off x="684966" y="4315012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386580-6AED-48A8-B574-C87822AD3F5D}"/>
              </a:ext>
            </a:extLst>
          </p:cNvPr>
          <p:cNvGrpSpPr/>
          <p:nvPr/>
        </p:nvGrpSpPr>
        <p:grpSpPr>
          <a:xfrm>
            <a:off x="1331969" y="4188026"/>
            <a:ext cx="3920968" cy="737090"/>
            <a:chOff x="7602799" y="2401052"/>
            <a:chExt cx="3661994" cy="73709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4C1C7E-49D1-4373-A6C7-31322D56BD28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A58B0A-203B-4D40-B54B-6D87E0F75D18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21" name="Chevron 2">
            <a:extLst>
              <a:ext uri="{FF2B5EF4-FFF2-40B4-BE49-F238E27FC236}">
                <a16:creationId xmlns:a16="http://schemas.microsoft.com/office/drawing/2014/main" id="{A5229E32-6EA2-476F-9149-B3858DA411BC}"/>
              </a:ext>
            </a:extLst>
          </p:cNvPr>
          <p:cNvSpPr/>
          <p:nvPr/>
        </p:nvSpPr>
        <p:spPr>
          <a:xfrm rot="5400000">
            <a:off x="684966" y="3462648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7901D5-042F-4D21-8426-C0225BAB6BE2}"/>
              </a:ext>
            </a:extLst>
          </p:cNvPr>
          <p:cNvGrpSpPr/>
          <p:nvPr/>
        </p:nvGrpSpPr>
        <p:grpSpPr>
          <a:xfrm>
            <a:off x="1331968" y="3335662"/>
            <a:ext cx="5136926" cy="737090"/>
            <a:chOff x="7602799" y="2401052"/>
            <a:chExt cx="3661994" cy="7370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746B94-31E4-4084-84BD-204244A6D2F7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A2153A-AC1C-4697-BDB6-7EDF71F02F09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25" name="Chevron 2">
            <a:extLst>
              <a:ext uri="{FF2B5EF4-FFF2-40B4-BE49-F238E27FC236}">
                <a16:creationId xmlns:a16="http://schemas.microsoft.com/office/drawing/2014/main" id="{2BB837A9-6225-4220-9D6A-EE86D5600D07}"/>
              </a:ext>
            </a:extLst>
          </p:cNvPr>
          <p:cNvSpPr/>
          <p:nvPr/>
        </p:nvSpPr>
        <p:spPr>
          <a:xfrm rot="5400000">
            <a:off x="684966" y="2610284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9890C6-1D01-4D29-BF86-300BB542255E}"/>
              </a:ext>
            </a:extLst>
          </p:cNvPr>
          <p:cNvGrpSpPr/>
          <p:nvPr/>
        </p:nvGrpSpPr>
        <p:grpSpPr>
          <a:xfrm>
            <a:off x="1331968" y="2483298"/>
            <a:ext cx="7185836" cy="737090"/>
            <a:chOff x="7602799" y="2401052"/>
            <a:chExt cx="3661994" cy="7370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76186E-60A5-4CE4-8A50-E1DC5891CC1E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109E8E-5669-4A6F-BED5-E1730B2F7C92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29" name="Chevron 2">
            <a:extLst>
              <a:ext uri="{FF2B5EF4-FFF2-40B4-BE49-F238E27FC236}">
                <a16:creationId xmlns:a16="http://schemas.microsoft.com/office/drawing/2014/main" id="{F341CA7F-8E75-40E7-8546-F41779E8BB77}"/>
              </a:ext>
            </a:extLst>
          </p:cNvPr>
          <p:cNvSpPr/>
          <p:nvPr/>
        </p:nvSpPr>
        <p:spPr>
          <a:xfrm rot="5400000">
            <a:off x="684966" y="1757921"/>
            <a:ext cx="489293" cy="483117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FB2D22-6B73-414A-9CB7-5E4ADB18BE25}"/>
              </a:ext>
            </a:extLst>
          </p:cNvPr>
          <p:cNvGrpSpPr/>
          <p:nvPr/>
        </p:nvGrpSpPr>
        <p:grpSpPr>
          <a:xfrm>
            <a:off x="1331968" y="1630935"/>
            <a:ext cx="7185836" cy="737090"/>
            <a:chOff x="7602799" y="2401052"/>
            <a:chExt cx="3661994" cy="73709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8FE6D9-29AB-480E-BE48-C8B972B3CBBE}"/>
                </a:ext>
              </a:extLst>
            </p:cNvPr>
            <p:cNvSpPr txBox="1"/>
            <p:nvPr/>
          </p:nvSpPr>
          <p:spPr>
            <a:xfrm>
              <a:off x="7602799" y="2676477"/>
              <a:ext cx="3661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9FAB7F-893F-475E-AF4F-6FF2949C2748}"/>
                </a:ext>
              </a:extLst>
            </p:cNvPr>
            <p:cNvSpPr txBox="1"/>
            <p:nvPr/>
          </p:nvSpPr>
          <p:spPr>
            <a:xfrm>
              <a:off x="7602799" y="2401052"/>
              <a:ext cx="3661994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Content  Here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F2791BF-FA81-4B27-89E8-B8172B206383}"/>
              </a:ext>
            </a:extLst>
          </p:cNvPr>
          <p:cNvSpPr txBox="1"/>
          <p:nvPr/>
        </p:nvSpPr>
        <p:spPr>
          <a:xfrm>
            <a:off x="686224" y="5955195"/>
            <a:ext cx="355503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1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67E65E-69A1-443D-878B-8E53A0FB3BD6}"/>
              </a:ext>
            </a:extLst>
          </p:cNvPr>
          <p:cNvSpPr txBox="1"/>
          <p:nvPr/>
        </p:nvSpPr>
        <p:spPr>
          <a:xfrm>
            <a:off x="639985" y="5270479"/>
            <a:ext cx="447833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cs typeface="Arial" pitchFamily="34" charset="0"/>
              </a:rPr>
              <a:t>L</a:t>
            </a:r>
            <a:r>
              <a:rPr lang="en-US" altLang="ko-KR" dirty="0">
                <a:cs typeface="Arial" pitchFamily="34" charset="0"/>
              </a:rPr>
              <a:t>OREM IPSUM DOLOR SIT AMET, CU USU AGAM INTEGRE IMPEDIT.</a:t>
            </a:r>
            <a:endParaRPr lang="ko-KR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aphic 17">
            <a:extLst>
              <a:ext uri="{FF2B5EF4-FFF2-40B4-BE49-F238E27FC236}">
                <a16:creationId xmlns:a16="http://schemas.microsoft.com/office/drawing/2014/main" id="{4C64C4B4-069B-4C6F-8260-B128D4452FA3}"/>
              </a:ext>
            </a:extLst>
          </p:cNvPr>
          <p:cNvGrpSpPr/>
          <p:nvPr/>
        </p:nvGrpSpPr>
        <p:grpSpPr>
          <a:xfrm>
            <a:off x="2898520" y="1626092"/>
            <a:ext cx="5973267" cy="3505525"/>
            <a:chOff x="2687161" y="3731096"/>
            <a:chExt cx="5158677" cy="3027467"/>
          </a:xfrm>
        </p:grpSpPr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864D1CE4-89E7-43B2-A446-AC27A780B335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585B358B-7421-4438-A88F-2807C1AD714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4D039C6-BD63-4891-82FF-08536E00B777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E167F700-F8FF-410A-B5CE-C919784CC4C5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D658C855-19FE-4DBF-9E02-4918F31B3167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D207D545-526D-415F-BD9D-3FE430836F34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515CC06-5079-4F78-B3AC-6AE75806EAAD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0C5001E8-A83D-4123-BB66-D7EFC97BE0A8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7CEFBEDF-A8FA-4A51-85FB-BFCF63026B8C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3418BDB2-9EDC-419D-93A4-040ED1C62DA4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41BFE8A4-6D87-4FB1-8466-9430D0B2C321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574C9B6-9675-40B8-BA0B-F1CA5A9B4705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709D0F5-26B4-474E-9405-AFC3F7C126F7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56F5DD0-61E6-4CA9-8D17-F00A43689721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5CAD72C-DC1B-4B14-B126-A97130B88CD0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B592794D-F6B2-4A09-82A5-726F48D416D5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465BD2C-8585-4EC4-9714-2CC52CA618EF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6EA171B2-C4A4-4D01-B599-A5BA202FC61F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45213830-387E-4E58-84EC-054129F0C39C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A301434-0C89-413C-B950-BFA351E0860C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892B288-43EA-444A-B9AE-E074D606FAF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68306AC-1C4B-49BF-A925-E7C682D7C33A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D9AB3CFB-C36F-4407-9FC5-00A6E771516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D409CF46-565C-482A-996B-15C403C46DF8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45241C5-9A0C-4829-A92B-98F10EEB385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A6E68B4F-9367-466C-BE40-39A414B76CA9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C003F11-9CC3-4DC8-B47B-7769B1016A23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7EC68ABA-BE33-49B6-8D5F-1F6CED273E51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B0DF417-D59B-4C40-A548-FF8C59B99D7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93CC9B6D-4FD9-4507-AC60-51CD7663465F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ABDC134D-451C-4AFD-AD38-338AD94EAE8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CB19ABD7-484B-44B3-8DC0-5D5B351FA634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2A03C1A-9C32-4924-B607-07FCF0A51126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FB2A97BA-DB21-4CC8-B9FD-5FF716E55D9A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716D1FE-E397-46D4-97E9-82F6A8C2C17D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90A97D55-5CAA-4E18-B5BF-1609DE20B725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39C17E09-DF50-4D2F-A010-EC4B14213BAB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4135E73-BCBF-476C-A863-DDA0E5F44934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8C573B0-6105-446F-91C7-55BF91AE1544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58DD065C-A9B0-4E25-8476-8E5E01099E40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B00B450-34D3-41D1-BA55-8D186BE9B3E8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79F9D8B4-0AC1-4692-8C8F-807AC1C3ED6D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1F33067E-3912-414B-B305-F662E09CE013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6403AEE5-9CEA-4ED5-9C93-5B9D09195E70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C6C4D341-716B-4181-AAF8-B93F9F2576BE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D63B23C-F380-48E5-A4D9-452B4ADB17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73DDAF5E-CDB5-419F-9BE1-35B91950AB0F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032C22EE-C21C-4B12-BB1B-A108A6486978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8DBDCA1-A584-4C62-BA60-507BAF0DD15A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B5BAB3B9-2709-4352-9CAA-F61D335248A6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26F62960-509F-481B-8EB2-75CA7D08E3E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78CF041F-AC0A-4579-90A5-A4B0C78952D2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F957625-A25A-497D-91C9-2F50A4810676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1A0E91FD-B7F5-4FC9-87D2-823B2EC6886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FC15273B-ADDF-4FA8-AEFE-84410D5A2497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64EE4AC-478D-40E6-A315-B0F0C9F7E724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8082A98-8255-4591-82DA-F188B828CB71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E201599D-3948-4AAA-933E-C18F24B6FA75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0F67595D-62BA-4306-B109-0335BED3367E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DFC25E7-7E8A-43D3-96CF-DB4968D28412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DCF3A24-14D6-40F6-9994-7099071864AB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9CEB5D4-3D54-48AE-B51C-37448A800619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48FC5B45-04A9-4AAD-806F-DDE2BB20BA0F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802484B2-0E52-4741-BABD-1E8C74F72269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DB50FDC4-DDC1-4659-9AA5-6E8E7FBE4B8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06AC458F-6F15-42D8-9CB5-E14F836EDE52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7CC8D7F3-B3E1-4D24-AD35-7C5412BD7F0D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16384720-AE97-41AE-A202-DE8B50F02AD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1C97CBEB-E0D1-47FE-8811-F9ECED826DE1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307DCFC8-3F23-4738-80B2-A33362F4A07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9A8BEE0-E4AD-477B-84C0-15105492780C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DBE7A520-9D6C-47FA-A9D0-2D504D737856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6FA98A9-F433-4CDB-80FC-87B578B9CF90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AABC0089-57B9-4792-8660-6BF680E1EE8A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ACDE9EAD-23E8-4226-B3EF-91227B3D9851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7FE44440-AAB8-43FC-BCBF-160435414CE6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540B9DE-E362-40C8-B35E-CF92AA2BFBED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770A9759-0365-43F5-BD90-088E79AAB434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D15A87F-29EB-4843-8ADA-5B9F8DC77522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C7C91D3C-564F-4B9A-A8B8-75A754427A4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1885AC63-DD19-4C0B-AF1A-F50EF3692838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CC16A0DB-D4BF-4D91-A436-77F7E5E87751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A8A3EEC9-C29D-4D6A-BA0E-AFEF1D0AFE8E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6E46B42D-573E-4CB0-897A-C4347C65B6E9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1060B6F5-C756-41F6-B83F-9E81D1A8871D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B5E2FCCD-7E0A-492E-B01A-102395B3C24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7283495B-4896-4E45-918E-71C9533E7A9B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166ECDEA-2F71-4864-89AD-465AA7F0A194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CA68B705-8A98-43BA-AC1E-220A02ED0EEC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8A17F821-2F28-49EE-88DA-4BFAE97A5AF9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876BC8C9-E468-4719-ACB9-7892EC8B88A8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1D845D4D-CAFD-4E7C-8F4A-3D28C07EE8F9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9E10FB3B-7334-4252-94F2-50BE6AE7491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73679A86-C205-44E7-9FA3-A3DDEE91A409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29CB5BF-5F98-4329-B3D0-36DFE5D16276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1F406D3E-2482-4D9B-894B-915501BEB28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AF92E46-8AC6-4EB0-BEBC-31B4A317039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1AD6DF61-9D85-4A6F-98BA-76210E800FB5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F14475EB-4263-406C-B0B9-E8A7122FD031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3DB5146C-FDEF-4427-BEEC-4F337C4486A5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B92F665D-5B36-44C2-BECD-211E006637E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A59ED1F-FD99-42E8-B08D-35A16B7F9B1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47D17D63-3E72-45A7-B134-08D82BCA4B3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7A89857F-2A53-4D52-BD73-6CB20575EE86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804368DE-536B-4C07-801D-180C05A7DF23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2858FA61-121B-4526-8B45-EAD988F92976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A7000E49-CFC3-49B2-8EF9-D12BD46B38AE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DE72491E-CD36-43F6-8184-4BE6C6C2DC3B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9BA1B62B-B988-4FF4-B578-5BFB4160DEBA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EC1DBFDB-8DE6-4082-A2D1-75C12315E4D8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A2AB8758-C414-46A9-A6D0-34AD3FA83F35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6312D5FB-5158-4FA1-99A0-E89F7463C168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5990BA-00A0-4A71-B1F0-9E49FF797386}"/>
              </a:ext>
            </a:extLst>
          </p:cNvPr>
          <p:cNvSpPr/>
          <p:nvPr/>
        </p:nvSpPr>
        <p:spPr>
          <a:xfrm>
            <a:off x="730287" y="5135042"/>
            <a:ext cx="3672000" cy="11727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4BD096-449B-47BC-AF4B-C4A7AFD858BB}"/>
              </a:ext>
            </a:extLst>
          </p:cNvPr>
          <p:cNvSpPr/>
          <p:nvPr/>
        </p:nvSpPr>
        <p:spPr>
          <a:xfrm>
            <a:off x="7784009" y="5119129"/>
            <a:ext cx="3672000" cy="1172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7B7EED0-F787-4704-84B1-AF42C1F06D9C}"/>
              </a:ext>
            </a:extLst>
          </p:cNvPr>
          <p:cNvGrpSpPr/>
          <p:nvPr/>
        </p:nvGrpSpPr>
        <p:grpSpPr>
          <a:xfrm>
            <a:off x="1246037" y="5312433"/>
            <a:ext cx="206152" cy="206152"/>
            <a:chOff x="2411760" y="3708613"/>
            <a:chExt cx="206152" cy="206152"/>
          </a:xfrm>
        </p:grpSpPr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D8E7AEA-53C9-426A-9374-E161BD253F68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4" name="Chevron 9">
              <a:extLst>
                <a:ext uri="{FF2B5EF4-FFF2-40B4-BE49-F238E27FC236}">
                  <a16:creationId xmlns:a16="http://schemas.microsoft.com/office/drawing/2014/main" id="{44A5CAB7-9414-40E7-8A8A-6B07E47F6FDD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85" name="그룹 21">
            <a:extLst>
              <a:ext uri="{FF2B5EF4-FFF2-40B4-BE49-F238E27FC236}">
                <a16:creationId xmlns:a16="http://schemas.microsoft.com/office/drawing/2014/main" id="{9AC2C48E-84A7-4433-AC8E-1E4D8218C321}"/>
              </a:ext>
            </a:extLst>
          </p:cNvPr>
          <p:cNvGrpSpPr/>
          <p:nvPr/>
        </p:nvGrpSpPr>
        <p:grpSpPr>
          <a:xfrm>
            <a:off x="1505373" y="5275200"/>
            <a:ext cx="2304000" cy="924232"/>
            <a:chOff x="1435037" y="5275200"/>
            <a:chExt cx="2304000" cy="924232"/>
          </a:xfrm>
        </p:grpSpPr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3531AE55-74DA-468F-9DE2-692F01B236E3}"/>
                </a:ext>
              </a:extLst>
            </p:cNvPr>
            <p:cNvSpPr txBox="1"/>
            <p:nvPr/>
          </p:nvSpPr>
          <p:spPr>
            <a:xfrm>
              <a:off x="1435037" y="5275200"/>
              <a:ext cx="2304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01EF7F32-287C-4850-8D23-5D65BFCD1600}"/>
                </a:ext>
              </a:extLst>
            </p:cNvPr>
            <p:cNvSpPr txBox="1"/>
            <p:nvPr/>
          </p:nvSpPr>
          <p:spPr>
            <a:xfrm>
              <a:off x="1435037" y="5553101"/>
              <a:ext cx="230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F54E6BD9-71EE-48F0-8154-28D669E6A3F8}"/>
              </a:ext>
            </a:extLst>
          </p:cNvPr>
          <p:cNvGrpSpPr/>
          <p:nvPr/>
        </p:nvGrpSpPr>
        <p:grpSpPr>
          <a:xfrm>
            <a:off x="8367810" y="5296520"/>
            <a:ext cx="206152" cy="206152"/>
            <a:chOff x="2411760" y="3708613"/>
            <a:chExt cx="206152" cy="206152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997FD2A7-381B-4259-B4C1-D120AB106251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0" name="Chevron 16">
              <a:extLst>
                <a:ext uri="{FF2B5EF4-FFF2-40B4-BE49-F238E27FC236}">
                  <a16:creationId xmlns:a16="http://schemas.microsoft.com/office/drawing/2014/main" id="{6D36A52D-1F7E-4F96-ADB8-F39EC7C28CE0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1" name="그룹 22">
            <a:extLst>
              <a:ext uri="{FF2B5EF4-FFF2-40B4-BE49-F238E27FC236}">
                <a16:creationId xmlns:a16="http://schemas.microsoft.com/office/drawing/2014/main" id="{9A1754F8-6D5D-4EF3-A5B4-692F7E92A241}"/>
              </a:ext>
            </a:extLst>
          </p:cNvPr>
          <p:cNvGrpSpPr/>
          <p:nvPr/>
        </p:nvGrpSpPr>
        <p:grpSpPr>
          <a:xfrm>
            <a:off x="8627146" y="5259287"/>
            <a:ext cx="2304000" cy="924232"/>
            <a:chOff x="8627146" y="5259287"/>
            <a:chExt cx="2304000" cy="924232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D937F46E-AC92-4EAE-8979-8E281CE700F9}"/>
                </a:ext>
              </a:extLst>
            </p:cNvPr>
            <p:cNvSpPr txBox="1"/>
            <p:nvPr/>
          </p:nvSpPr>
          <p:spPr>
            <a:xfrm>
              <a:off x="8627146" y="5259287"/>
              <a:ext cx="2304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B7112A81-9CB1-44F1-84B0-9D9FC99DA956}"/>
                </a:ext>
              </a:extLst>
            </p:cNvPr>
            <p:cNvSpPr txBox="1"/>
            <p:nvPr/>
          </p:nvSpPr>
          <p:spPr>
            <a:xfrm>
              <a:off x="8627146" y="5537188"/>
              <a:ext cx="230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4" name="Oval Callout 18">
            <a:extLst>
              <a:ext uri="{FF2B5EF4-FFF2-40B4-BE49-F238E27FC236}">
                <a16:creationId xmlns:a16="http://schemas.microsoft.com/office/drawing/2014/main" id="{1C9FEB47-2002-4375-AFA7-BEAA763B9867}"/>
              </a:ext>
            </a:extLst>
          </p:cNvPr>
          <p:cNvSpPr/>
          <p:nvPr/>
        </p:nvSpPr>
        <p:spPr>
          <a:xfrm>
            <a:off x="1729462" y="3570386"/>
            <a:ext cx="1121271" cy="751251"/>
          </a:xfrm>
          <a:prstGeom prst="wedgeEllipseCallout">
            <a:avLst>
              <a:gd name="adj1" fmla="val 146265"/>
              <a:gd name="adj2" fmla="val -8601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US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95" name="Oval Callout 19">
            <a:extLst>
              <a:ext uri="{FF2B5EF4-FFF2-40B4-BE49-F238E27FC236}">
                <a16:creationId xmlns:a16="http://schemas.microsoft.com/office/drawing/2014/main" id="{7191D95C-D6DD-4342-8D80-4637F90676C9}"/>
              </a:ext>
            </a:extLst>
          </p:cNvPr>
          <p:cNvSpPr/>
          <p:nvPr/>
        </p:nvSpPr>
        <p:spPr>
          <a:xfrm>
            <a:off x="9512553" y="3259841"/>
            <a:ext cx="1121271" cy="751251"/>
          </a:xfrm>
          <a:prstGeom prst="wedgeEllipseCallout">
            <a:avLst>
              <a:gd name="adj1" fmla="val -249398"/>
              <a:gd name="adj2" fmla="val -877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UK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02DA49F-CAE0-486A-9B7E-2651AC5B4998}"/>
              </a:ext>
            </a:extLst>
          </p:cNvPr>
          <p:cNvSpPr txBox="1"/>
          <p:nvPr/>
        </p:nvSpPr>
        <p:spPr>
          <a:xfrm>
            <a:off x="4629465" y="5136639"/>
            <a:ext cx="10801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120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37724A3D-A5CC-4270-AF0C-E8610FF652C7}"/>
              </a:ext>
            </a:extLst>
          </p:cNvPr>
          <p:cNvSpPr txBox="1"/>
          <p:nvPr/>
        </p:nvSpPr>
        <p:spPr>
          <a:xfrm>
            <a:off x="6448193" y="5136639"/>
            <a:ext cx="10801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120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E649A75-B58F-4410-A774-0BDD4DAA25EE}"/>
              </a:ext>
            </a:extLst>
          </p:cNvPr>
          <p:cNvSpPr txBox="1"/>
          <p:nvPr/>
        </p:nvSpPr>
        <p:spPr>
          <a:xfrm>
            <a:off x="3644798" y="2805578"/>
            <a:ext cx="80796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7A183C6-1231-4D2B-AC3B-88485833BB13}"/>
              </a:ext>
            </a:extLst>
          </p:cNvPr>
          <p:cNvSpPr txBox="1"/>
          <p:nvPr/>
        </p:nvSpPr>
        <p:spPr>
          <a:xfrm>
            <a:off x="6948961" y="2580539"/>
            <a:ext cx="807962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Content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3E15D24C-51F5-48CD-842E-83FAFC74B6CF}"/>
              </a:ext>
            </a:extLst>
          </p:cNvPr>
          <p:cNvGrpSpPr/>
          <p:nvPr/>
        </p:nvGrpSpPr>
        <p:grpSpPr>
          <a:xfrm>
            <a:off x="10513443" y="1838263"/>
            <a:ext cx="819819" cy="883841"/>
            <a:chOff x="7903518" y="764704"/>
            <a:chExt cx="819819" cy="883841"/>
          </a:xfrm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DEA7B07C-7511-4A31-A18B-11C8AA6F98CA}"/>
                </a:ext>
              </a:extLst>
            </p:cNvPr>
            <p:cNvSpPr/>
            <p:nvPr/>
          </p:nvSpPr>
          <p:spPr>
            <a:xfrm>
              <a:off x="7903518" y="810581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629F1713-3B92-4EAD-BA9A-59E0CDCCC701}"/>
                </a:ext>
              </a:extLst>
            </p:cNvPr>
            <p:cNvSpPr/>
            <p:nvPr/>
          </p:nvSpPr>
          <p:spPr>
            <a:xfrm>
              <a:off x="7903518" y="1089088"/>
              <a:ext cx="216024" cy="216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76A4667-7777-4367-928B-699C1C3AA4C8}"/>
                </a:ext>
              </a:extLst>
            </p:cNvPr>
            <p:cNvSpPr/>
            <p:nvPr/>
          </p:nvSpPr>
          <p:spPr>
            <a:xfrm>
              <a:off x="7903518" y="1377120"/>
              <a:ext cx="216024" cy="216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8489168-938B-4D63-A26B-22D8CB5BA363}"/>
                </a:ext>
              </a:extLst>
            </p:cNvPr>
            <p:cNvSpPr txBox="1"/>
            <p:nvPr/>
          </p:nvSpPr>
          <p:spPr>
            <a:xfrm>
              <a:off x="8173320" y="764704"/>
              <a:ext cx="55001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Text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AE8F8CCE-E06E-43F0-87C5-04A8C989ED71}"/>
                </a:ext>
              </a:extLst>
            </p:cNvPr>
            <p:cNvSpPr txBox="1"/>
            <p:nvPr/>
          </p:nvSpPr>
          <p:spPr>
            <a:xfrm>
              <a:off x="8171088" y="1052736"/>
              <a:ext cx="55001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Text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9F50D69E-EB49-4605-9E1B-28BCC26092F0}"/>
                </a:ext>
              </a:extLst>
            </p:cNvPr>
            <p:cNvSpPr txBox="1"/>
            <p:nvPr/>
          </p:nvSpPr>
          <p:spPr>
            <a:xfrm>
              <a:off x="8168856" y="1340768"/>
              <a:ext cx="55001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</a:rPr>
                <a:t>Text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</p:grpSp>
      <p:sp>
        <p:nvSpPr>
          <p:cNvPr id="307" name="Round Same Side Corner Rectangle 36">
            <a:extLst>
              <a:ext uri="{FF2B5EF4-FFF2-40B4-BE49-F238E27FC236}">
                <a16:creationId xmlns:a16="http://schemas.microsoft.com/office/drawing/2014/main" id="{E63A7821-0658-45C5-9F72-796A8E314AA8}"/>
              </a:ext>
            </a:extLst>
          </p:cNvPr>
          <p:cNvSpPr>
            <a:spLocks noChangeAspect="1"/>
          </p:cNvSpPr>
          <p:nvPr/>
        </p:nvSpPr>
        <p:spPr>
          <a:xfrm>
            <a:off x="4956283" y="578223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8" name="Round Same Side Corner Rectangle 36">
            <a:extLst>
              <a:ext uri="{FF2B5EF4-FFF2-40B4-BE49-F238E27FC236}">
                <a16:creationId xmlns:a16="http://schemas.microsoft.com/office/drawing/2014/main" id="{9A32C5B3-477E-4994-9066-CCBCB7817CA6}"/>
              </a:ext>
            </a:extLst>
          </p:cNvPr>
          <p:cNvSpPr>
            <a:spLocks noChangeAspect="1"/>
          </p:cNvSpPr>
          <p:nvPr/>
        </p:nvSpPr>
        <p:spPr>
          <a:xfrm>
            <a:off x="6838237" y="578223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aphicFrame>
        <p:nvGraphicFramePr>
          <p:cNvPr id="309" name="Chart 308">
            <a:extLst>
              <a:ext uri="{FF2B5EF4-FFF2-40B4-BE49-F238E27FC236}">
                <a16:creationId xmlns:a16="http://schemas.microsoft.com/office/drawing/2014/main" id="{361D19E3-812C-4F24-B9A8-29E4818296EE}"/>
              </a:ext>
            </a:extLst>
          </p:cNvPr>
          <p:cNvGraphicFramePr/>
          <p:nvPr/>
        </p:nvGraphicFramePr>
        <p:xfrm>
          <a:off x="3321807" y="1310322"/>
          <a:ext cx="1446574" cy="1561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0" name="Chart 31">
            <a:extLst>
              <a:ext uri="{FF2B5EF4-FFF2-40B4-BE49-F238E27FC236}">
                <a16:creationId xmlns:a16="http://schemas.microsoft.com/office/drawing/2014/main" id="{7B942D40-F06A-497B-AF59-909AA9BB98CE}"/>
              </a:ext>
            </a:extLst>
          </p:cNvPr>
          <p:cNvGraphicFramePr/>
          <p:nvPr/>
        </p:nvGraphicFramePr>
        <p:xfrm>
          <a:off x="6629655" y="1075766"/>
          <a:ext cx="1446574" cy="1561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27529E-A7ED-4965-8E15-440CC136D33A}"/>
              </a:ext>
            </a:extLst>
          </p:cNvPr>
          <p:cNvSpPr txBox="1"/>
          <p:nvPr/>
        </p:nvSpPr>
        <p:spPr>
          <a:xfrm>
            <a:off x="8634977" y="2322952"/>
            <a:ext cx="318604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CAECE-39B2-47DA-92A7-590D26C70A0B}"/>
              </a:ext>
            </a:extLst>
          </p:cNvPr>
          <p:cNvSpPr txBox="1"/>
          <p:nvPr/>
        </p:nvSpPr>
        <p:spPr>
          <a:xfrm>
            <a:off x="9348145" y="4253116"/>
            <a:ext cx="11691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8534E-C3FC-48B8-ABB2-2044DE6974EC}"/>
              </a:ext>
            </a:extLst>
          </p:cNvPr>
          <p:cNvSpPr txBox="1"/>
          <p:nvPr/>
        </p:nvSpPr>
        <p:spPr>
          <a:xfrm>
            <a:off x="8390908" y="4253116"/>
            <a:ext cx="8590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Modern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8CF23-BF1B-4D38-A223-671D078FC9E4}"/>
              </a:ext>
            </a:extLst>
          </p:cNvPr>
          <p:cNvSpPr txBox="1"/>
          <p:nvPr/>
        </p:nvSpPr>
        <p:spPr>
          <a:xfrm>
            <a:off x="10615547" y="4253116"/>
            <a:ext cx="1262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60BB3-35E6-40D7-8B5A-55EEE7FA69B9}"/>
              </a:ext>
            </a:extLst>
          </p:cNvPr>
          <p:cNvSpPr txBox="1"/>
          <p:nvPr/>
        </p:nvSpPr>
        <p:spPr>
          <a:xfrm>
            <a:off x="8044463" y="5528122"/>
            <a:ext cx="377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accent2"/>
                </a:solidFill>
              </a:rPr>
              <a:t>Skateboard Portfolio Designed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D64935-E931-406F-B17E-E0B4768905B4}"/>
              </a:ext>
            </a:extLst>
          </p:cNvPr>
          <p:cNvSpPr txBox="1"/>
          <p:nvPr/>
        </p:nvSpPr>
        <p:spPr>
          <a:xfrm>
            <a:off x="660127" y="853834"/>
            <a:ext cx="41586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cs typeface="Arial" pitchFamily="34" charset="0"/>
              </a:rPr>
              <a:t>L</a:t>
            </a:r>
            <a:r>
              <a:rPr lang="en-US" altLang="ko-KR" sz="2000" dirty="0">
                <a:cs typeface="Arial" pitchFamily="34" charset="0"/>
              </a:rPr>
              <a:t>OREM IPSUM DOLOR SIT AMET 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C9CD1E-B012-497F-96E8-25AFA3F6657F}"/>
              </a:ext>
            </a:extLst>
          </p:cNvPr>
          <p:cNvSpPr txBox="1"/>
          <p:nvPr/>
        </p:nvSpPr>
        <p:spPr>
          <a:xfrm>
            <a:off x="660127" y="451409"/>
            <a:ext cx="41586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AWESOME </a:t>
            </a:r>
            <a:r>
              <a:rPr lang="en-GB" altLang="ko-KR" sz="28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LIDE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32BB17-618B-46DA-BD0D-FA39275CD30B}"/>
              </a:ext>
            </a:extLst>
          </p:cNvPr>
          <p:cNvGrpSpPr/>
          <p:nvPr/>
        </p:nvGrpSpPr>
        <p:grpSpPr>
          <a:xfrm flipH="1">
            <a:off x="660127" y="1777512"/>
            <a:ext cx="3283552" cy="2537429"/>
            <a:chOff x="8861521" y="1203023"/>
            <a:chExt cx="3283552" cy="25374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375198-25C9-4A12-9B24-500B186A9B44}"/>
                </a:ext>
              </a:extLst>
            </p:cNvPr>
            <p:cNvSpPr txBox="1"/>
            <p:nvPr/>
          </p:nvSpPr>
          <p:spPr>
            <a:xfrm>
              <a:off x="8861521" y="120302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5DE125-BC30-40E5-AF20-582AFC2AB751}"/>
                </a:ext>
              </a:extLst>
            </p:cNvPr>
            <p:cNvSpPr txBox="1"/>
            <p:nvPr/>
          </p:nvSpPr>
          <p:spPr>
            <a:xfrm>
              <a:off x="8861521" y="152418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B6EE50-82A5-4ADC-9D53-5AFFDDE8C5A8}"/>
                </a:ext>
              </a:extLst>
            </p:cNvPr>
            <p:cNvSpPr txBox="1"/>
            <p:nvPr/>
          </p:nvSpPr>
          <p:spPr>
            <a:xfrm>
              <a:off x="8861521" y="248766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B0529F-6631-4230-B22D-EB020E780EA7}"/>
                </a:ext>
              </a:extLst>
            </p:cNvPr>
            <p:cNvSpPr txBox="1"/>
            <p:nvPr/>
          </p:nvSpPr>
          <p:spPr>
            <a:xfrm>
              <a:off x="8861521" y="216650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01363C-8E9B-4AE8-A5F1-1AD1E953CA1C}"/>
                </a:ext>
              </a:extLst>
            </p:cNvPr>
            <p:cNvSpPr txBox="1"/>
            <p:nvPr/>
          </p:nvSpPr>
          <p:spPr>
            <a:xfrm>
              <a:off x="8861521" y="184534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6EF01D-9E57-4F6D-A406-543B9A4271EE}"/>
                </a:ext>
              </a:extLst>
            </p:cNvPr>
            <p:cNvSpPr txBox="1"/>
            <p:nvPr/>
          </p:nvSpPr>
          <p:spPr>
            <a:xfrm>
              <a:off x="8861521" y="280882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E51E46-97EB-4644-B3F7-79EEABE4AB94}"/>
                </a:ext>
              </a:extLst>
            </p:cNvPr>
            <p:cNvSpPr txBox="1"/>
            <p:nvPr/>
          </p:nvSpPr>
          <p:spPr>
            <a:xfrm>
              <a:off x="8861521" y="345114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C7CB56-3605-45F8-9F58-AE4F4951AFE1}"/>
                </a:ext>
              </a:extLst>
            </p:cNvPr>
            <p:cNvSpPr txBox="1"/>
            <p:nvPr/>
          </p:nvSpPr>
          <p:spPr>
            <a:xfrm>
              <a:off x="8861521" y="312998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1B093-1AD8-4729-8FA6-5CE31A4841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E04B3146-9357-4FBA-9599-E9934479E795}"/>
              </a:ext>
            </a:extLst>
          </p:cNvPr>
          <p:cNvGrpSpPr/>
          <p:nvPr/>
        </p:nvGrpSpPr>
        <p:grpSpPr>
          <a:xfrm>
            <a:off x="632480" y="1874067"/>
            <a:ext cx="11048473" cy="4314395"/>
            <a:chOff x="916525" y="1829133"/>
            <a:chExt cx="10394237" cy="4058918"/>
          </a:xfrm>
        </p:grpSpPr>
        <p:sp>
          <p:nvSpPr>
            <p:cNvPr id="41" name="Pentagon 40">
              <a:extLst>
                <a:ext uri="{FF2B5EF4-FFF2-40B4-BE49-F238E27FC236}">
                  <a16:creationId xmlns:a16="http://schemas.microsoft.com/office/drawing/2014/main" id="{5AAB2472-8DAF-4E11-9C4F-33CC40A0440E}"/>
                </a:ext>
              </a:extLst>
            </p:cNvPr>
            <p:cNvSpPr/>
            <p:nvPr/>
          </p:nvSpPr>
          <p:spPr>
            <a:xfrm>
              <a:off x="3065695" y="2489093"/>
              <a:ext cx="7370392" cy="7092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Pentagon 41">
              <a:extLst>
                <a:ext uri="{FF2B5EF4-FFF2-40B4-BE49-F238E27FC236}">
                  <a16:creationId xmlns:a16="http://schemas.microsoft.com/office/drawing/2014/main" id="{FA3D8CF6-C07B-4F65-9646-48A6C01CAC06}"/>
                </a:ext>
              </a:extLst>
            </p:cNvPr>
            <p:cNvSpPr/>
            <p:nvPr/>
          </p:nvSpPr>
          <p:spPr>
            <a:xfrm>
              <a:off x="3061283" y="3197886"/>
              <a:ext cx="4798748" cy="7092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" name="Pentagon 42">
              <a:extLst>
                <a:ext uri="{FF2B5EF4-FFF2-40B4-BE49-F238E27FC236}">
                  <a16:creationId xmlns:a16="http://schemas.microsoft.com/office/drawing/2014/main" id="{65081265-939D-4C6D-9C4D-66EB86208424}"/>
                </a:ext>
              </a:extLst>
            </p:cNvPr>
            <p:cNvSpPr/>
            <p:nvPr/>
          </p:nvSpPr>
          <p:spPr>
            <a:xfrm>
              <a:off x="3064026" y="3906679"/>
              <a:ext cx="6398027" cy="709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Pentagon 43">
              <a:extLst>
                <a:ext uri="{FF2B5EF4-FFF2-40B4-BE49-F238E27FC236}">
                  <a16:creationId xmlns:a16="http://schemas.microsoft.com/office/drawing/2014/main" id="{CCF095F1-A42B-4F96-9A59-3A3DF19670BE}"/>
                </a:ext>
              </a:extLst>
            </p:cNvPr>
            <p:cNvSpPr/>
            <p:nvPr/>
          </p:nvSpPr>
          <p:spPr>
            <a:xfrm>
              <a:off x="3045285" y="4615471"/>
              <a:ext cx="8265477" cy="7092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50FE9D5-22F1-4E7A-B385-B8D3397D2906}"/>
                </a:ext>
              </a:extLst>
            </p:cNvPr>
            <p:cNvGrpSpPr/>
            <p:nvPr/>
          </p:nvGrpSpPr>
          <p:grpSpPr>
            <a:xfrm>
              <a:off x="916525" y="1829133"/>
              <a:ext cx="2174703" cy="4058918"/>
              <a:chOff x="3501573" y="3178068"/>
              <a:chExt cx="1340594" cy="2737840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774BE57-463C-45CF-951C-AB96926B15BF}"/>
                  </a:ext>
                </a:extLst>
              </p:cNvPr>
              <p:cNvSpPr/>
              <p:nvPr/>
            </p:nvSpPr>
            <p:spPr>
              <a:xfrm>
                <a:off x="3504728" y="3612346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D894E451-4D20-4097-ABD2-DA26F9686AB9}"/>
                  </a:ext>
                </a:extLst>
              </p:cNvPr>
              <p:cNvSpPr/>
              <p:nvPr/>
            </p:nvSpPr>
            <p:spPr>
              <a:xfrm>
                <a:off x="3501573" y="3832632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4DC24CC-F7D4-4F77-B874-FFE6EDF158A5}"/>
                  </a:ext>
                </a:extLst>
              </p:cNvPr>
              <p:cNvSpPr/>
              <p:nvPr/>
            </p:nvSpPr>
            <p:spPr>
              <a:xfrm>
                <a:off x="4776089" y="3829487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9526" y="65246"/>
                      <a:pt x="16669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A9401AB-4DFE-4F39-BCBA-0672662BD837}"/>
                  </a:ext>
                </a:extLst>
              </p:cNvPr>
              <p:cNvSpPr/>
              <p:nvPr/>
            </p:nvSpPr>
            <p:spPr>
              <a:xfrm>
                <a:off x="3520451" y="3178068"/>
                <a:ext cx="1321716" cy="2737840"/>
              </a:xfrm>
              <a:custGeom>
                <a:avLst/>
                <a:gdLst>
                  <a:gd name="connsiteX0" fmla="*/ 350044 w 400050"/>
                  <a:gd name="connsiteY0" fmla="*/ 7144 h 828675"/>
                  <a:gd name="connsiteX1" fmla="*/ 53816 w 400050"/>
                  <a:gd name="connsiteY1" fmla="*/ 7144 h 828675"/>
                  <a:gd name="connsiteX2" fmla="*/ 7144 w 400050"/>
                  <a:gd name="connsiteY2" fmla="*/ 53816 h 828675"/>
                  <a:gd name="connsiteX3" fmla="*/ 7144 w 400050"/>
                  <a:gd name="connsiteY3" fmla="*/ 781526 h 828675"/>
                  <a:gd name="connsiteX4" fmla="*/ 53816 w 400050"/>
                  <a:gd name="connsiteY4" fmla="*/ 828199 h 828675"/>
                  <a:gd name="connsiteX5" fmla="*/ 350044 w 400050"/>
                  <a:gd name="connsiteY5" fmla="*/ 828199 h 828675"/>
                  <a:gd name="connsiteX6" fmla="*/ 396716 w 400050"/>
                  <a:gd name="connsiteY6" fmla="*/ 781526 h 828675"/>
                  <a:gd name="connsiteX7" fmla="*/ 396716 w 400050"/>
                  <a:gd name="connsiteY7" fmla="*/ 53816 h 828675"/>
                  <a:gd name="connsiteX8" fmla="*/ 350044 w 400050"/>
                  <a:gd name="connsiteY8" fmla="*/ 7144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050" h="828675">
                    <a:moveTo>
                      <a:pt x="350044" y="7144"/>
                    </a:moveTo>
                    <a:lnTo>
                      <a:pt x="53816" y="7144"/>
                    </a:lnTo>
                    <a:cubicBezTo>
                      <a:pt x="28099" y="7144"/>
                      <a:pt x="7144" y="28099"/>
                      <a:pt x="7144" y="53816"/>
                    </a:cubicBezTo>
                    <a:lnTo>
                      <a:pt x="7144" y="781526"/>
                    </a:lnTo>
                    <a:cubicBezTo>
                      <a:pt x="7144" y="807244"/>
                      <a:pt x="28099" y="828199"/>
                      <a:pt x="53816" y="828199"/>
                    </a:cubicBezTo>
                    <a:lnTo>
                      <a:pt x="350044" y="828199"/>
                    </a:lnTo>
                    <a:cubicBezTo>
                      <a:pt x="375761" y="828199"/>
                      <a:pt x="396716" y="807244"/>
                      <a:pt x="396716" y="781526"/>
                    </a:cubicBezTo>
                    <a:lnTo>
                      <a:pt x="396716" y="53816"/>
                    </a:lnTo>
                    <a:cubicBezTo>
                      <a:pt x="396716" y="28099"/>
                      <a:pt x="375761" y="7144"/>
                      <a:pt x="350044" y="714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6D9EB39-B604-4A2D-AECC-E83F5352E46D}"/>
                  </a:ext>
                </a:extLst>
              </p:cNvPr>
              <p:cNvSpPr/>
              <p:nvPr/>
            </p:nvSpPr>
            <p:spPr>
              <a:xfrm>
                <a:off x="3529897" y="3190651"/>
                <a:ext cx="1290246" cy="2706371"/>
              </a:xfrm>
              <a:custGeom>
                <a:avLst/>
                <a:gdLst>
                  <a:gd name="connsiteX0" fmla="*/ 345281 w 390525"/>
                  <a:gd name="connsiteY0" fmla="*/ 7144 h 819150"/>
                  <a:gd name="connsiteX1" fmla="*/ 52864 w 390525"/>
                  <a:gd name="connsiteY1" fmla="*/ 7144 h 819150"/>
                  <a:gd name="connsiteX2" fmla="*/ 7144 w 390525"/>
                  <a:gd name="connsiteY2" fmla="*/ 52864 h 819150"/>
                  <a:gd name="connsiteX3" fmla="*/ 7144 w 390525"/>
                  <a:gd name="connsiteY3" fmla="*/ 772954 h 819150"/>
                  <a:gd name="connsiteX4" fmla="*/ 52864 w 390525"/>
                  <a:gd name="connsiteY4" fmla="*/ 818674 h 819150"/>
                  <a:gd name="connsiteX5" fmla="*/ 345281 w 390525"/>
                  <a:gd name="connsiteY5" fmla="*/ 818674 h 819150"/>
                  <a:gd name="connsiteX6" fmla="*/ 391001 w 390525"/>
                  <a:gd name="connsiteY6" fmla="*/ 772954 h 819150"/>
                  <a:gd name="connsiteX7" fmla="*/ 391001 w 390525"/>
                  <a:gd name="connsiteY7" fmla="*/ 52864 h 819150"/>
                  <a:gd name="connsiteX8" fmla="*/ 345281 w 390525"/>
                  <a:gd name="connsiteY8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525" h="819150">
                    <a:moveTo>
                      <a:pt x="345281" y="7144"/>
                    </a:moveTo>
                    <a:lnTo>
                      <a:pt x="52864" y="7144"/>
                    </a:lnTo>
                    <a:cubicBezTo>
                      <a:pt x="27146" y="7144"/>
                      <a:pt x="7144" y="27146"/>
                      <a:pt x="7144" y="52864"/>
                    </a:cubicBezTo>
                    <a:lnTo>
                      <a:pt x="7144" y="772954"/>
                    </a:lnTo>
                    <a:cubicBezTo>
                      <a:pt x="7144" y="798671"/>
                      <a:pt x="27146" y="818674"/>
                      <a:pt x="52864" y="818674"/>
                    </a:cubicBezTo>
                    <a:lnTo>
                      <a:pt x="345281" y="818674"/>
                    </a:lnTo>
                    <a:cubicBezTo>
                      <a:pt x="370999" y="818674"/>
                      <a:pt x="391001" y="798671"/>
                      <a:pt x="391001" y="772954"/>
                    </a:cubicBezTo>
                    <a:lnTo>
                      <a:pt x="391001" y="52864"/>
                    </a:lnTo>
                    <a:cubicBezTo>
                      <a:pt x="391001" y="28099"/>
                      <a:pt x="370046" y="7144"/>
                      <a:pt x="345281" y="7144"/>
                    </a:cubicBez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0EA7591-19BC-405B-BDC6-ABF84F067FE0}"/>
                  </a:ext>
                </a:extLst>
              </p:cNvPr>
              <p:cNvSpPr/>
              <p:nvPr/>
            </p:nvSpPr>
            <p:spPr>
              <a:xfrm>
                <a:off x="3627447" y="3596610"/>
                <a:ext cx="1101430" cy="1951104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B2616EE-8E1D-47AE-8254-AF22A2C6D5A7}"/>
                  </a:ext>
                </a:extLst>
              </p:cNvPr>
              <p:cNvGrpSpPr/>
              <p:nvPr/>
            </p:nvGrpSpPr>
            <p:grpSpPr>
              <a:xfrm>
                <a:off x="4092761" y="5635852"/>
                <a:ext cx="164520" cy="173080"/>
                <a:chOff x="6772303" y="6038214"/>
                <a:chExt cx="140650" cy="147968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696FC251-DE70-41A6-AFEF-FF7D9B2A5614}"/>
                    </a:ext>
                  </a:extLst>
                </p:cNvPr>
                <p:cNvSpPr/>
                <p:nvPr/>
              </p:nvSpPr>
              <p:spPr>
                <a:xfrm>
                  <a:off x="6772303" y="6038214"/>
                  <a:ext cx="140650" cy="14796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D07E84B-A14F-4195-ABE2-A1AAC20C65C4}"/>
                    </a:ext>
                  </a:extLst>
                </p:cNvPr>
                <p:cNvSpPr/>
                <p:nvPr/>
              </p:nvSpPr>
              <p:spPr>
                <a:xfrm>
                  <a:off x="6807465" y="6071635"/>
                  <a:ext cx="70326" cy="811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7C55035-FADA-4EE6-A716-968FC368E7A9}"/>
                  </a:ext>
                </a:extLst>
              </p:cNvPr>
              <p:cNvSpPr/>
              <p:nvPr/>
            </p:nvSpPr>
            <p:spPr>
              <a:xfrm>
                <a:off x="3821102" y="3628406"/>
                <a:ext cx="906450" cy="1887518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A7FE9357-BC8B-4847-A83A-3E898C84F679}"/>
                  </a:ext>
                </a:extLst>
              </p:cNvPr>
              <p:cNvSpPr/>
              <p:nvPr/>
            </p:nvSpPr>
            <p:spPr>
              <a:xfrm>
                <a:off x="4058661" y="3449093"/>
                <a:ext cx="254255" cy="5839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7AD3877-CA06-4B07-A766-FC2FE6A426FD}"/>
                  </a:ext>
                </a:extLst>
              </p:cNvPr>
              <p:cNvSpPr/>
              <p:nvPr/>
            </p:nvSpPr>
            <p:spPr>
              <a:xfrm>
                <a:off x="3922825" y="3449093"/>
                <a:ext cx="58393" cy="583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Diamond 44">
              <a:extLst>
                <a:ext uri="{FF2B5EF4-FFF2-40B4-BE49-F238E27FC236}">
                  <a16:creationId xmlns:a16="http://schemas.microsoft.com/office/drawing/2014/main" id="{A6FC22DF-685F-4E27-8C5E-A84B2FC0AAD5}"/>
                </a:ext>
              </a:extLst>
            </p:cNvPr>
            <p:cNvSpPr/>
            <p:nvPr/>
          </p:nvSpPr>
          <p:spPr>
            <a:xfrm>
              <a:off x="9744083" y="2555693"/>
              <a:ext cx="576000" cy="576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A2518A88-07A4-49CD-BB94-E9804A850469}"/>
                </a:ext>
              </a:extLst>
            </p:cNvPr>
            <p:cNvSpPr/>
            <p:nvPr/>
          </p:nvSpPr>
          <p:spPr>
            <a:xfrm>
              <a:off x="8759024" y="3973279"/>
              <a:ext cx="576000" cy="576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B8102717-EE45-4405-9886-10044E75818F}"/>
                </a:ext>
              </a:extLst>
            </p:cNvPr>
            <p:cNvSpPr/>
            <p:nvPr/>
          </p:nvSpPr>
          <p:spPr>
            <a:xfrm>
              <a:off x="7156480" y="3264486"/>
              <a:ext cx="576000" cy="576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Diamond 47">
              <a:extLst>
                <a:ext uri="{FF2B5EF4-FFF2-40B4-BE49-F238E27FC236}">
                  <a16:creationId xmlns:a16="http://schemas.microsoft.com/office/drawing/2014/main" id="{2AA735A8-3AC5-4EDA-B572-77C935374136}"/>
                </a:ext>
              </a:extLst>
            </p:cNvPr>
            <p:cNvSpPr/>
            <p:nvPr/>
          </p:nvSpPr>
          <p:spPr>
            <a:xfrm>
              <a:off x="10623592" y="4682071"/>
              <a:ext cx="576000" cy="576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90D07F8-DA27-4E7C-83AC-3D867241032A}"/>
                </a:ext>
              </a:extLst>
            </p:cNvPr>
            <p:cNvGrpSpPr/>
            <p:nvPr/>
          </p:nvGrpSpPr>
          <p:grpSpPr>
            <a:xfrm>
              <a:off x="1084990" y="2479009"/>
              <a:ext cx="1863320" cy="2863185"/>
              <a:chOff x="888288" y="2479009"/>
              <a:chExt cx="2015686" cy="286318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2BA2F8B-1CCD-462A-9664-7CA421AC5327}"/>
                  </a:ext>
                </a:extLst>
              </p:cNvPr>
              <p:cNvSpPr/>
              <p:nvPr/>
            </p:nvSpPr>
            <p:spPr>
              <a:xfrm>
                <a:off x="888288" y="2479009"/>
                <a:ext cx="2015686" cy="7101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929CD2F-6FBC-4512-B92F-B867548A2FBD}"/>
                  </a:ext>
                </a:extLst>
              </p:cNvPr>
              <p:cNvSpPr/>
              <p:nvPr/>
            </p:nvSpPr>
            <p:spPr>
              <a:xfrm>
                <a:off x="888288" y="3189141"/>
                <a:ext cx="2015686" cy="7101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65DE45F-3998-49D8-A688-77CF65FE0087}"/>
                  </a:ext>
                </a:extLst>
              </p:cNvPr>
              <p:cNvSpPr/>
              <p:nvPr/>
            </p:nvSpPr>
            <p:spPr>
              <a:xfrm>
                <a:off x="888288" y="3899125"/>
                <a:ext cx="2015686" cy="7101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3965BB6-A719-47B7-8B19-7F074BA62D3C}"/>
                  </a:ext>
                </a:extLst>
              </p:cNvPr>
              <p:cNvSpPr/>
              <p:nvPr/>
            </p:nvSpPr>
            <p:spPr>
              <a:xfrm>
                <a:off x="888288" y="4605387"/>
                <a:ext cx="2015686" cy="73680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69" name="Donut 39">
              <a:extLst>
                <a:ext uri="{FF2B5EF4-FFF2-40B4-BE49-F238E27FC236}">
                  <a16:creationId xmlns:a16="http://schemas.microsoft.com/office/drawing/2014/main" id="{AFE3A4C1-3D98-4490-A461-E1EBDDEED39D}"/>
                </a:ext>
              </a:extLst>
            </p:cNvPr>
            <p:cNvSpPr/>
            <p:nvPr/>
          </p:nvSpPr>
          <p:spPr>
            <a:xfrm>
              <a:off x="9913076" y="2703270"/>
              <a:ext cx="280154" cy="28015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152300" y="922782"/>
                  </a:moveTo>
                  <a:lnTo>
                    <a:pt x="2354400" y="1620000"/>
                  </a:lnTo>
                  <a:lnTo>
                    <a:pt x="1152300" y="2317218"/>
                  </a:lnTo>
                  <a:close/>
                  <a:moveTo>
                    <a:pt x="1620000" y="342403"/>
                  </a:moveTo>
                  <a:cubicBezTo>
                    <a:pt x="914403" y="342403"/>
                    <a:pt x="342403" y="914403"/>
                    <a:pt x="342403" y="1620000"/>
                  </a:cubicBezTo>
                  <a:cubicBezTo>
                    <a:pt x="342403" y="2325597"/>
                    <a:pt x="914403" y="2897597"/>
                    <a:pt x="1620000" y="2897597"/>
                  </a:cubicBezTo>
                  <a:cubicBezTo>
                    <a:pt x="2325597" y="2897597"/>
                    <a:pt x="2897597" y="2325597"/>
                    <a:pt x="2897597" y="1620000"/>
                  </a:cubicBezTo>
                  <a:cubicBezTo>
                    <a:pt x="2897597" y="914403"/>
                    <a:pt x="2325597" y="342403"/>
                    <a:pt x="1620000" y="342403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0" name="Rectangle 36">
              <a:extLst>
                <a:ext uri="{FF2B5EF4-FFF2-40B4-BE49-F238E27FC236}">
                  <a16:creationId xmlns:a16="http://schemas.microsoft.com/office/drawing/2014/main" id="{D971689E-EF2F-439F-A8BB-DC085D2F6F34}"/>
                </a:ext>
              </a:extLst>
            </p:cNvPr>
            <p:cNvSpPr/>
            <p:nvPr/>
          </p:nvSpPr>
          <p:spPr>
            <a:xfrm>
              <a:off x="7313225" y="3426268"/>
              <a:ext cx="277985" cy="232373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1" name="Rectangle 16">
              <a:extLst>
                <a:ext uri="{FF2B5EF4-FFF2-40B4-BE49-F238E27FC236}">
                  <a16:creationId xmlns:a16="http://schemas.microsoft.com/office/drawing/2014/main" id="{82635090-9296-4B0A-AD2B-D4C8E4A570DF}"/>
                </a:ext>
              </a:extLst>
            </p:cNvPr>
            <p:cNvSpPr/>
            <p:nvPr/>
          </p:nvSpPr>
          <p:spPr>
            <a:xfrm>
              <a:off x="8902811" y="4149134"/>
              <a:ext cx="303241" cy="199294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2" name="Oval 21">
              <a:extLst>
                <a:ext uri="{FF2B5EF4-FFF2-40B4-BE49-F238E27FC236}">
                  <a16:creationId xmlns:a16="http://schemas.microsoft.com/office/drawing/2014/main" id="{7B1DF482-3276-49A5-A196-8A91CA3135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81436" y="4816448"/>
              <a:ext cx="286855" cy="28925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8CBA15-1F26-4AA2-9386-7F68D4F9767F}"/>
              </a:ext>
            </a:extLst>
          </p:cNvPr>
          <p:cNvSpPr txBox="1"/>
          <p:nvPr/>
        </p:nvSpPr>
        <p:spPr>
          <a:xfrm>
            <a:off x="1211710" y="2785831"/>
            <a:ext cx="1264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0C6BE5-4623-41BD-9916-CF4706ACFE8B}"/>
              </a:ext>
            </a:extLst>
          </p:cNvPr>
          <p:cNvSpPr txBox="1"/>
          <p:nvPr/>
        </p:nvSpPr>
        <p:spPr>
          <a:xfrm>
            <a:off x="1211710" y="5057451"/>
            <a:ext cx="1264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55B80D-A54D-4438-8C3F-B0E5477C7DCD}"/>
              </a:ext>
            </a:extLst>
          </p:cNvPr>
          <p:cNvSpPr txBox="1"/>
          <p:nvPr/>
        </p:nvSpPr>
        <p:spPr>
          <a:xfrm>
            <a:off x="1211710" y="3543038"/>
            <a:ext cx="1264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A93480-A992-40F6-B69D-573E8780285E}"/>
              </a:ext>
            </a:extLst>
          </p:cNvPr>
          <p:cNvSpPr txBox="1"/>
          <p:nvPr/>
        </p:nvSpPr>
        <p:spPr>
          <a:xfrm>
            <a:off x="1211710" y="4300245"/>
            <a:ext cx="1264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7" name="Group 19">
            <a:extLst>
              <a:ext uri="{FF2B5EF4-FFF2-40B4-BE49-F238E27FC236}">
                <a16:creationId xmlns:a16="http://schemas.microsoft.com/office/drawing/2014/main" id="{79467AB9-37B8-4FCF-A5BF-E6FD43B95FB4}"/>
              </a:ext>
            </a:extLst>
          </p:cNvPr>
          <p:cNvGrpSpPr/>
          <p:nvPr/>
        </p:nvGrpSpPr>
        <p:grpSpPr>
          <a:xfrm>
            <a:off x="3210437" y="2596295"/>
            <a:ext cx="5767248" cy="691505"/>
            <a:chOff x="2551705" y="4319146"/>
            <a:chExt cx="3683695" cy="69150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0D7A3F-F4DC-48E5-B8AD-56176AFCA2F9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42969F5-45CD-4379-81A2-67B0AA428172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19">
            <a:extLst>
              <a:ext uri="{FF2B5EF4-FFF2-40B4-BE49-F238E27FC236}">
                <a16:creationId xmlns:a16="http://schemas.microsoft.com/office/drawing/2014/main" id="{95ED8A84-5912-43BD-BB83-49AF07DDBB21}"/>
              </a:ext>
            </a:extLst>
          </p:cNvPr>
          <p:cNvGrpSpPr/>
          <p:nvPr/>
        </p:nvGrpSpPr>
        <p:grpSpPr>
          <a:xfrm>
            <a:off x="3210437" y="4850268"/>
            <a:ext cx="7225649" cy="691505"/>
            <a:chOff x="2551705" y="4319146"/>
            <a:chExt cx="3683695" cy="69150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13BC6F0-358A-449F-B696-3DE61C8E2761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A84B9FA-B939-424D-AC5B-1C46FDC4650C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19">
            <a:extLst>
              <a:ext uri="{FF2B5EF4-FFF2-40B4-BE49-F238E27FC236}">
                <a16:creationId xmlns:a16="http://schemas.microsoft.com/office/drawing/2014/main" id="{364B5CE4-2EAA-4742-8F2F-32D6FC30BE13}"/>
              </a:ext>
            </a:extLst>
          </p:cNvPr>
          <p:cNvGrpSpPr/>
          <p:nvPr/>
        </p:nvGrpSpPr>
        <p:grpSpPr>
          <a:xfrm>
            <a:off x="3210437" y="4098943"/>
            <a:ext cx="4640057" cy="691505"/>
            <a:chOff x="2551705" y="4319146"/>
            <a:chExt cx="3683695" cy="69150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06B9E09-337F-40EF-8B36-9BEFD74CDDF8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FF1D654-8B3D-4894-BD17-81FA1DF8C1FB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19">
            <a:extLst>
              <a:ext uri="{FF2B5EF4-FFF2-40B4-BE49-F238E27FC236}">
                <a16:creationId xmlns:a16="http://schemas.microsoft.com/office/drawing/2014/main" id="{3FBAFCF3-55DC-444C-BA3F-CBF95637D743}"/>
              </a:ext>
            </a:extLst>
          </p:cNvPr>
          <p:cNvGrpSpPr/>
          <p:nvPr/>
        </p:nvGrpSpPr>
        <p:grpSpPr>
          <a:xfrm>
            <a:off x="3210437" y="3347619"/>
            <a:ext cx="3498476" cy="691505"/>
            <a:chOff x="2551705" y="4319146"/>
            <a:chExt cx="3683695" cy="69150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C4C3067-932D-49E5-AE8A-9D08B8389635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5FF981D-9F84-4E4C-A649-E136692CF94C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E44829-FE2A-460B-963F-F7CF66B20176}"/>
              </a:ext>
            </a:extLst>
          </p:cNvPr>
          <p:cNvGrpSpPr/>
          <p:nvPr/>
        </p:nvGrpSpPr>
        <p:grpSpPr>
          <a:xfrm>
            <a:off x="898554" y="2049815"/>
            <a:ext cx="10426696" cy="2457952"/>
            <a:chOff x="685523" y="2420888"/>
            <a:chExt cx="7881146" cy="2232248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EFB7C67-B06F-4136-8698-68D4FE1DB9FB}"/>
                </a:ext>
              </a:extLst>
            </p:cNvPr>
            <p:cNvSpPr/>
            <p:nvPr/>
          </p:nvSpPr>
          <p:spPr>
            <a:xfrm>
              <a:off x="685523" y="3717032"/>
              <a:ext cx="2122461" cy="936104"/>
            </a:xfrm>
            <a:prstGeom prst="triangle">
              <a:avLst>
                <a:gd name="adj" fmla="val 49582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3AC4385E-AF9D-4D55-A01D-EC459B48B653}"/>
                </a:ext>
              </a:extLst>
            </p:cNvPr>
            <p:cNvSpPr/>
            <p:nvPr/>
          </p:nvSpPr>
          <p:spPr>
            <a:xfrm>
              <a:off x="2125195" y="3212976"/>
              <a:ext cx="2122461" cy="1440160"/>
            </a:xfrm>
            <a:prstGeom prst="triangl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7694682-1748-46A3-8551-D43FE7B7718E}"/>
                </a:ext>
              </a:extLst>
            </p:cNvPr>
            <p:cNvSpPr/>
            <p:nvPr/>
          </p:nvSpPr>
          <p:spPr>
            <a:xfrm>
              <a:off x="3564865" y="2780928"/>
              <a:ext cx="2122461" cy="1872208"/>
            </a:xfrm>
            <a:prstGeom prst="triangl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C28C1167-451D-4A4E-8486-72316E12CE88}"/>
                </a:ext>
              </a:extLst>
            </p:cNvPr>
            <p:cNvSpPr/>
            <p:nvPr/>
          </p:nvSpPr>
          <p:spPr>
            <a:xfrm>
              <a:off x="5004537" y="2420888"/>
              <a:ext cx="2122461" cy="2232248"/>
            </a:xfrm>
            <a:prstGeom prst="triangl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B96F07A-F8DF-4894-99B8-95DAFB515699}"/>
                </a:ext>
              </a:extLst>
            </p:cNvPr>
            <p:cNvSpPr/>
            <p:nvPr/>
          </p:nvSpPr>
          <p:spPr>
            <a:xfrm>
              <a:off x="6444208" y="4088662"/>
              <a:ext cx="2122461" cy="564474"/>
            </a:xfrm>
            <a:prstGeom prst="triangl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353F157-B3CC-49CA-91A5-306D61F6C7E8}"/>
              </a:ext>
            </a:extLst>
          </p:cNvPr>
          <p:cNvSpPr/>
          <p:nvPr/>
        </p:nvSpPr>
        <p:spPr>
          <a:xfrm rot="10800000">
            <a:off x="2182854" y="4685960"/>
            <a:ext cx="204680" cy="176448"/>
          </a:xfrm>
          <a:prstGeom prst="triangle">
            <a:avLst/>
          </a:prstGeom>
          <a:solidFill>
            <a:schemeClr val="accent6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664710-B3DD-458A-882E-034B521AF2B1}"/>
              </a:ext>
            </a:extLst>
          </p:cNvPr>
          <p:cNvSpPr/>
          <p:nvPr/>
        </p:nvSpPr>
        <p:spPr>
          <a:xfrm rot="10800000">
            <a:off x="4090962" y="4685959"/>
            <a:ext cx="204680" cy="176448"/>
          </a:xfrm>
          <a:prstGeom prst="triangl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13BC060-7F28-491B-956D-2E124F650954}"/>
              </a:ext>
            </a:extLst>
          </p:cNvPr>
          <p:cNvSpPr/>
          <p:nvPr/>
        </p:nvSpPr>
        <p:spPr>
          <a:xfrm rot="10800000">
            <a:off x="5999070" y="4685959"/>
            <a:ext cx="204680" cy="176448"/>
          </a:xfrm>
          <a:prstGeom prst="triangl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BFEB068-A4E9-44D8-AA62-A51712668D36}"/>
              </a:ext>
            </a:extLst>
          </p:cNvPr>
          <p:cNvSpPr/>
          <p:nvPr/>
        </p:nvSpPr>
        <p:spPr>
          <a:xfrm rot="10800000">
            <a:off x="7907178" y="4685959"/>
            <a:ext cx="204680" cy="176448"/>
          </a:xfrm>
          <a:prstGeom prst="triangl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F516A80-578E-4330-86FE-13720BA70043}"/>
              </a:ext>
            </a:extLst>
          </p:cNvPr>
          <p:cNvSpPr/>
          <p:nvPr/>
        </p:nvSpPr>
        <p:spPr>
          <a:xfrm rot="10800000">
            <a:off x="9815285" y="4685959"/>
            <a:ext cx="204680" cy="176448"/>
          </a:xfrm>
          <a:prstGeom prst="triangl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86CC1D-25D7-43E4-9216-A096059E5AD9}"/>
              </a:ext>
            </a:extLst>
          </p:cNvPr>
          <p:cNvSpPr txBox="1"/>
          <p:nvPr/>
        </p:nvSpPr>
        <p:spPr>
          <a:xfrm>
            <a:off x="1883469" y="2992429"/>
            <a:ext cx="803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50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2D1CE-9205-4F79-B019-1FE3485FD6D8}"/>
              </a:ext>
            </a:extLst>
          </p:cNvPr>
          <p:cNvSpPr txBox="1"/>
          <p:nvPr/>
        </p:nvSpPr>
        <p:spPr>
          <a:xfrm>
            <a:off x="3791577" y="2409857"/>
            <a:ext cx="803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65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97146-FA5B-41B0-AF25-17C4B0946ED2}"/>
              </a:ext>
            </a:extLst>
          </p:cNvPr>
          <p:cNvSpPr txBox="1"/>
          <p:nvPr/>
        </p:nvSpPr>
        <p:spPr>
          <a:xfrm>
            <a:off x="5699685" y="1959136"/>
            <a:ext cx="803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80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A86E61-9907-4040-95C2-4D9BF21C064D}"/>
              </a:ext>
            </a:extLst>
          </p:cNvPr>
          <p:cNvSpPr txBox="1"/>
          <p:nvPr/>
        </p:nvSpPr>
        <p:spPr>
          <a:xfrm>
            <a:off x="7607793" y="1628802"/>
            <a:ext cx="803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90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E75A40-0CAD-40D9-8467-B9ABA8C4A77B}"/>
              </a:ext>
            </a:extLst>
          </p:cNvPr>
          <p:cNvSpPr txBox="1"/>
          <p:nvPr/>
        </p:nvSpPr>
        <p:spPr>
          <a:xfrm>
            <a:off x="9515901" y="3434259"/>
            <a:ext cx="803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35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63C802-00D5-4FBE-A8D7-AC223B4C70E3}"/>
              </a:ext>
            </a:extLst>
          </p:cNvPr>
          <p:cNvGrpSpPr/>
          <p:nvPr/>
        </p:nvGrpSpPr>
        <p:grpSpPr>
          <a:xfrm>
            <a:off x="1478944" y="5040599"/>
            <a:ext cx="1612500" cy="1096064"/>
            <a:chOff x="1418442" y="3789040"/>
            <a:chExt cx="1512168" cy="10960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455694-D3E7-469B-994A-96A5CAEF9D54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A3044D-21DC-43CD-B3F9-C8881056C184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694B33-34F2-4B19-8A1E-D2C4F675AD7B}"/>
              </a:ext>
            </a:extLst>
          </p:cNvPr>
          <p:cNvGrpSpPr/>
          <p:nvPr/>
        </p:nvGrpSpPr>
        <p:grpSpPr>
          <a:xfrm>
            <a:off x="3387052" y="5040599"/>
            <a:ext cx="1612500" cy="1096064"/>
            <a:chOff x="1418442" y="3789040"/>
            <a:chExt cx="1512168" cy="10960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761A68-9946-4640-843D-83430532FE68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53B1D9-ADE9-4AE3-AA36-9ADA1930DCAA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8EE139-56AD-4FE8-B6CB-A254C2BED699}"/>
              </a:ext>
            </a:extLst>
          </p:cNvPr>
          <p:cNvGrpSpPr/>
          <p:nvPr/>
        </p:nvGrpSpPr>
        <p:grpSpPr>
          <a:xfrm>
            <a:off x="5296027" y="5040599"/>
            <a:ext cx="1612500" cy="1096064"/>
            <a:chOff x="1418442" y="3789040"/>
            <a:chExt cx="1512168" cy="10960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8F19F8-EBBE-49C6-AB38-BE26A824A634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BDC127-FB51-4E01-957D-B137F8EE50D8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F8BC4D-4CBA-4740-962B-02132A5FD8EA}"/>
              </a:ext>
            </a:extLst>
          </p:cNvPr>
          <p:cNvGrpSpPr/>
          <p:nvPr/>
        </p:nvGrpSpPr>
        <p:grpSpPr>
          <a:xfrm>
            <a:off x="7203268" y="5040599"/>
            <a:ext cx="1612500" cy="1096064"/>
            <a:chOff x="1418442" y="3789040"/>
            <a:chExt cx="1512168" cy="10960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A616A-BEB3-4A76-9C5F-97FE31B77926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2EF117-F0F5-4032-9271-EABEC9FF9E87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8DB949-1DF9-458C-86B8-2A297A6E3157}"/>
              </a:ext>
            </a:extLst>
          </p:cNvPr>
          <p:cNvGrpSpPr/>
          <p:nvPr/>
        </p:nvGrpSpPr>
        <p:grpSpPr>
          <a:xfrm>
            <a:off x="9111376" y="5040599"/>
            <a:ext cx="1612500" cy="1096064"/>
            <a:chOff x="1418442" y="3789040"/>
            <a:chExt cx="1512168" cy="109606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F81AF7-4F6B-4F9C-B10A-B47D14D21712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9FF472-7D0A-4693-8D1E-07B94B459183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D3C799E7-2011-4C52-9F67-F7A4F6D733D0}"/>
              </a:ext>
            </a:extLst>
          </p:cNvPr>
          <p:cNvSpPr/>
          <p:nvPr/>
        </p:nvSpPr>
        <p:spPr>
          <a:xfrm>
            <a:off x="6486525" y="3362325"/>
            <a:ext cx="5400675" cy="1304925"/>
          </a:xfrm>
          <a:prstGeom prst="parallelogram">
            <a:avLst>
              <a:gd name="adj" fmla="val 447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7019924" y="3429000"/>
            <a:ext cx="517207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7019920" y="4192084"/>
            <a:ext cx="5172015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SubTitle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8B394007-EAD8-415B-BBCA-C1512DF4C5FE}"/>
              </a:ext>
            </a:extLst>
          </p:cNvPr>
          <p:cNvSpPr/>
          <p:nvPr/>
        </p:nvSpPr>
        <p:spPr>
          <a:xfrm>
            <a:off x="6286428" y="3362324"/>
            <a:ext cx="685799" cy="1304925"/>
          </a:xfrm>
          <a:prstGeom prst="parallelogram">
            <a:avLst>
              <a:gd name="adj" fmla="val 8427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90D5A7-913C-469A-8CA0-2ADB78F012A5}"/>
              </a:ext>
            </a:extLst>
          </p:cNvPr>
          <p:cNvSpPr txBox="1"/>
          <p:nvPr/>
        </p:nvSpPr>
        <p:spPr>
          <a:xfrm>
            <a:off x="7305261" y="3878911"/>
            <a:ext cx="44129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60BA2-6950-47EC-AD79-0F918FBF52EF}"/>
              </a:ext>
            </a:extLst>
          </p:cNvPr>
          <p:cNvSpPr txBox="1"/>
          <p:nvPr/>
        </p:nvSpPr>
        <p:spPr>
          <a:xfrm>
            <a:off x="7305261" y="4603774"/>
            <a:ext cx="4412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I hope and I believe that this Template will your Time, Money and Reputation. </a:t>
            </a:r>
          </a:p>
        </p:txBody>
      </p:sp>
      <p:sp>
        <p:nvSpPr>
          <p:cNvPr id="8" name="직사각형 5">
            <a:extLst>
              <a:ext uri="{FF2B5EF4-FFF2-40B4-BE49-F238E27FC236}">
                <a16:creationId xmlns:a16="http://schemas.microsoft.com/office/drawing/2014/main" id="{59F2F219-2322-4D24-8C91-79AF4F6A52EF}"/>
              </a:ext>
            </a:extLst>
          </p:cNvPr>
          <p:cNvSpPr/>
          <p:nvPr/>
        </p:nvSpPr>
        <p:spPr>
          <a:xfrm>
            <a:off x="8645725" y="696413"/>
            <a:ext cx="3072509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9" name="직사각형 6">
            <a:extLst>
              <a:ext uri="{FF2B5EF4-FFF2-40B4-BE49-F238E27FC236}">
                <a16:creationId xmlns:a16="http://schemas.microsoft.com/office/drawing/2014/main" id="{63A42EAA-C990-49ED-997C-5DF26C43B9BF}"/>
              </a:ext>
            </a:extLst>
          </p:cNvPr>
          <p:cNvSpPr/>
          <p:nvPr/>
        </p:nvSpPr>
        <p:spPr>
          <a:xfrm>
            <a:off x="7321430" y="1495583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CEA9EDF-C8DB-4697-B17F-4DA109AEFCB6}"/>
              </a:ext>
            </a:extLst>
          </p:cNvPr>
          <p:cNvSpPr/>
          <p:nvPr/>
        </p:nvSpPr>
        <p:spPr>
          <a:xfrm>
            <a:off x="836579" y="0"/>
            <a:ext cx="4883285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C72366-F3D5-45BC-A171-989E2572812C}"/>
              </a:ext>
            </a:extLst>
          </p:cNvPr>
          <p:cNvSpPr txBox="1"/>
          <p:nvPr/>
        </p:nvSpPr>
        <p:spPr>
          <a:xfrm>
            <a:off x="858336" y="1009568"/>
            <a:ext cx="30307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36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36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BA0B2A-797C-40D6-A4A5-430357FFFB8E}"/>
              </a:ext>
            </a:extLst>
          </p:cNvPr>
          <p:cNvSpPr txBox="1"/>
          <p:nvPr/>
        </p:nvSpPr>
        <p:spPr>
          <a:xfrm>
            <a:off x="2908570" y="2939567"/>
            <a:ext cx="2456495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Presentation.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en-GB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그룹 27">
            <a:extLst>
              <a:ext uri="{FF2B5EF4-FFF2-40B4-BE49-F238E27FC236}">
                <a16:creationId xmlns:a16="http://schemas.microsoft.com/office/drawing/2014/main" id="{18E09DCF-555F-431D-B474-4206DF638619}"/>
              </a:ext>
            </a:extLst>
          </p:cNvPr>
          <p:cNvGrpSpPr/>
          <p:nvPr/>
        </p:nvGrpSpPr>
        <p:grpSpPr>
          <a:xfrm>
            <a:off x="7108852" y="921883"/>
            <a:ext cx="4349156" cy="1011016"/>
            <a:chOff x="5895230" y="1912187"/>
            <a:chExt cx="2752651" cy="10110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7304F2-75FD-444D-BC47-1E3B569A2804}"/>
                </a:ext>
              </a:extLst>
            </p:cNvPr>
            <p:cNvSpPr txBox="1"/>
            <p:nvPr/>
          </p:nvSpPr>
          <p:spPr>
            <a:xfrm>
              <a:off x="5895230" y="1912187"/>
              <a:ext cx="275265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D61790-E836-47CF-9308-8DA43AB221F5}"/>
                </a:ext>
              </a:extLst>
            </p:cNvPr>
            <p:cNvSpPr/>
            <p:nvPr/>
          </p:nvSpPr>
          <p:spPr>
            <a:xfrm>
              <a:off x="5895230" y="2276872"/>
              <a:ext cx="27526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7A3A1E-F8FC-42B1-B613-CBE0214DE879}"/>
              </a:ext>
            </a:extLst>
          </p:cNvPr>
          <p:cNvGrpSpPr/>
          <p:nvPr/>
        </p:nvGrpSpPr>
        <p:grpSpPr>
          <a:xfrm>
            <a:off x="6483702" y="921881"/>
            <a:ext cx="504056" cy="504056"/>
            <a:chOff x="5364088" y="1916832"/>
            <a:chExt cx="504056" cy="50405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54A3A4-5583-4E95-8182-8E418204E3BD}"/>
                </a:ext>
              </a:extLst>
            </p:cNvPr>
            <p:cNvSpPr/>
            <p:nvPr/>
          </p:nvSpPr>
          <p:spPr>
            <a:xfrm>
              <a:off x="5364088" y="1916832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Chevron 9">
              <a:extLst>
                <a:ext uri="{FF2B5EF4-FFF2-40B4-BE49-F238E27FC236}">
                  <a16:creationId xmlns:a16="http://schemas.microsoft.com/office/drawing/2014/main" id="{61FCBFF5-5712-45E6-B1CF-F6F6E2B0EF00}"/>
                </a:ext>
              </a:extLst>
            </p:cNvPr>
            <p:cNvSpPr/>
            <p:nvPr/>
          </p:nvSpPr>
          <p:spPr>
            <a:xfrm>
              <a:off x="5519912" y="2041798"/>
              <a:ext cx="223663" cy="253727"/>
            </a:xfrm>
            <a:prstGeom prst="chevron">
              <a:avLst>
                <a:gd name="adj" fmla="val 623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5">
            <a:extLst>
              <a:ext uri="{FF2B5EF4-FFF2-40B4-BE49-F238E27FC236}">
                <a16:creationId xmlns:a16="http://schemas.microsoft.com/office/drawing/2014/main" id="{7D34EDD0-6C7B-4F39-875D-DE41721F4454}"/>
              </a:ext>
            </a:extLst>
          </p:cNvPr>
          <p:cNvGrpSpPr/>
          <p:nvPr/>
        </p:nvGrpSpPr>
        <p:grpSpPr>
          <a:xfrm>
            <a:off x="7108852" y="2360050"/>
            <a:ext cx="4349156" cy="1011016"/>
            <a:chOff x="5895230" y="3106706"/>
            <a:chExt cx="2752651" cy="10110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B02906-72F6-4F84-A049-920F456EF429}"/>
                </a:ext>
              </a:extLst>
            </p:cNvPr>
            <p:cNvSpPr txBox="1"/>
            <p:nvPr/>
          </p:nvSpPr>
          <p:spPr>
            <a:xfrm>
              <a:off x="5895230" y="3106706"/>
              <a:ext cx="275265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D4B891-518E-4EDE-995E-98B95D9479AF}"/>
                </a:ext>
              </a:extLst>
            </p:cNvPr>
            <p:cNvSpPr/>
            <p:nvPr/>
          </p:nvSpPr>
          <p:spPr>
            <a:xfrm>
              <a:off x="5895230" y="3471391"/>
              <a:ext cx="27526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71B112-AED4-4839-9BC8-6AC6EA97CF07}"/>
              </a:ext>
            </a:extLst>
          </p:cNvPr>
          <p:cNvGrpSpPr/>
          <p:nvPr/>
        </p:nvGrpSpPr>
        <p:grpSpPr>
          <a:xfrm>
            <a:off x="6483702" y="2360049"/>
            <a:ext cx="504056" cy="504056"/>
            <a:chOff x="5364088" y="3111351"/>
            <a:chExt cx="504056" cy="50405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962446-34BE-4FF1-86E5-F16C3A81C797}"/>
                </a:ext>
              </a:extLst>
            </p:cNvPr>
            <p:cNvSpPr/>
            <p:nvPr/>
          </p:nvSpPr>
          <p:spPr>
            <a:xfrm>
              <a:off x="5364088" y="3111351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Chevron 23">
              <a:extLst>
                <a:ext uri="{FF2B5EF4-FFF2-40B4-BE49-F238E27FC236}">
                  <a16:creationId xmlns:a16="http://schemas.microsoft.com/office/drawing/2014/main" id="{6728AEC5-1557-403E-9119-1BA138A0F670}"/>
                </a:ext>
              </a:extLst>
            </p:cNvPr>
            <p:cNvSpPr/>
            <p:nvPr/>
          </p:nvSpPr>
          <p:spPr>
            <a:xfrm>
              <a:off x="5515323" y="3236515"/>
              <a:ext cx="223663" cy="253727"/>
            </a:xfrm>
            <a:prstGeom prst="chevron">
              <a:avLst>
                <a:gd name="adj" fmla="val 623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4">
            <a:extLst>
              <a:ext uri="{FF2B5EF4-FFF2-40B4-BE49-F238E27FC236}">
                <a16:creationId xmlns:a16="http://schemas.microsoft.com/office/drawing/2014/main" id="{723F66B4-6CA3-4CA5-9581-C0D8D385359A}"/>
              </a:ext>
            </a:extLst>
          </p:cNvPr>
          <p:cNvGrpSpPr/>
          <p:nvPr/>
        </p:nvGrpSpPr>
        <p:grpSpPr>
          <a:xfrm>
            <a:off x="7108852" y="5236387"/>
            <a:ext cx="4349156" cy="1011016"/>
            <a:chOff x="5895230" y="4301225"/>
            <a:chExt cx="2752651" cy="10110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EE7F4D-0FE7-4C86-B5DF-F7E27B2C949D}"/>
                </a:ext>
              </a:extLst>
            </p:cNvPr>
            <p:cNvSpPr txBox="1"/>
            <p:nvPr/>
          </p:nvSpPr>
          <p:spPr>
            <a:xfrm>
              <a:off x="5895230" y="4301225"/>
              <a:ext cx="275265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E371F6-D18D-4834-84D0-33C773D05686}"/>
                </a:ext>
              </a:extLst>
            </p:cNvPr>
            <p:cNvSpPr/>
            <p:nvPr/>
          </p:nvSpPr>
          <p:spPr>
            <a:xfrm>
              <a:off x="5895230" y="4665910"/>
              <a:ext cx="27526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C4FE61-C20A-4A78-A553-20DF893DBA44}"/>
              </a:ext>
            </a:extLst>
          </p:cNvPr>
          <p:cNvGrpSpPr/>
          <p:nvPr/>
        </p:nvGrpSpPr>
        <p:grpSpPr>
          <a:xfrm>
            <a:off x="6483702" y="5236385"/>
            <a:ext cx="504056" cy="504056"/>
            <a:chOff x="5364088" y="4305870"/>
            <a:chExt cx="504056" cy="50405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9E4F5E-1BAF-46EA-9D85-5095F4BCC28B}"/>
                </a:ext>
              </a:extLst>
            </p:cNvPr>
            <p:cNvSpPr/>
            <p:nvPr/>
          </p:nvSpPr>
          <p:spPr>
            <a:xfrm>
              <a:off x="5364088" y="4305870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Chevron 24">
              <a:extLst>
                <a:ext uri="{FF2B5EF4-FFF2-40B4-BE49-F238E27FC236}">
                  <a16:creationId xmlns:a16="http://schemas.microsoft.com/office/drawing/2014/main" id="{E1372C76-F23C-456B-82D5-D7E0EC25988C}"/>
                </a:ext>
              </a:extLst>
            </p:cNvPr>
            <p:cNvSpPr/>
            <p:nvPr/>
          </p:nvSpPr>
          <p:spPr>
            <a:xfrm>
              <a:off x="5519912" y="4431034"/>
              <a:ext cx="223663" cy="253727"/>
            </a:xfrm>
            <a:prstGeom prst="chevron">
              <a:avLst>
                <a:gd name="adj" fmla="val 623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14">
            <a:extLst>
              <a:ext uri="{FF2B5EF4-FFF2-40B4-BE49-F238E27FC236}">
                <a16:creationId xmlns:a16="http://schemas.microsoft.com/office/drawing/2014/main" id="{5EAE6B3B-0B03-464B-ABA7-674B12A66BCE}"/>
              </a:ext>
            </a:extLst>
          </p:cNvPr>
          <p:cNvGrpSpPr/>
          <p:nvPr/>
        </p:nvGrpSpPr>
        <p:grpSpPr>
          <a:xfrm>
            <a:off x="7108852" y="3798218"/>
            <a:ext cx="4349156" cy="1011016"/>
            <a:chOff x="5895230" y="4301225"/>
            <a:chExt cx="2752651" cy="101101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24EC5B-E891-407C-8584-027C1050F05C}"/>
                </a:ext>
              </a:extLst>
            </p:cNvPr>
            <p:cNvSpPr txBox="1"/>
            <p:nvPr/>
          </p:nvSpPr>
          <p:spPr>
            <a:xfrm>
              <a:off x="5895230" y="4301225"/>
              <a:ext cx="275265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0FB14A-324A-430F-A09A-2C3138B2BD45}"/>
                </a:ext>
              </a:extLst>
            </p:cNvPr>
            <p:cNvSpPr/>
            <p:nvPr/>
          </p:nvSpPr>
          <p:spPr>
            <a:xfrm>
              <a:off x="5895230" y="4665910"/>
              <a:ext cx="27526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FB8AEB-0E53-4A4C-A59F-C1BDF7E38270}"/>
              </a:ext>
            </a:extLst>
          </p:cNvPr>
          <p:cNvGrpSpPr/>
          <p:nvPr/>
        </p:nvGrpSpPr>
        <p:grpSpPr>
          <a:xfrm>
            <a:off x="6483702" y="3798216"/>
            <a:ext cx="504056" cy="504056"/>
            <a:chOff x="5364088" y="4305870"/>
            <a:chExt cx="504056" cy="50405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7A6AAF4-5274-40CD-9DA2-E93BEF2C9777}"/>
                </a:ext>
              </a:extLst>
            </p:cNvPr>
            <p:cNvSpPr/>
            <p:nvPr/>
          </p:nvSpPr>
          <p:spPr>
            <a:xfrm>
              <a:off x="5364088" y="4305870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Chevron 24">
              <a:extLst>
                <a:ext uri="{FF2B5EF4-FFF2-40B4-BE49-F238E27FC236}">
                  <a16:creationId xmlns:a16="http://schemas.microsoft.com/office/drawing/2014/main" id="{909894D4-E1C2-41BF-B40A-E48894A54A10}"/>
                </a:ext>
              </a:extLst>
            </p:cNvPr>
            <p:cNvSpPr/>
            <p:nvPr/>
          </p:nvSpPr>
          <p:spPr>
            <a:xfrm>
              <a:off x="5519912" y="4431034"/>
              <a:ext cx="223663" cy="253727"/>
            </a:xfrm>
            <a:prstGeom prst="chevron">
              <a:avLst>
                <a:gd name="adj" fmla="val 623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C17A41A-54D9-452C-A383-BB1287E30B34}"/>
              </a:ext>
            </a:extLst>
          </p:cNvPr>
          <p:cNvSpPr/>
          <p:nvPr/>
        </p:nvSpPr>
        <p:spPr>
          <a:xfrm rot="18647347">
            <a:off x="3474212" y="14027"/>
            <a:ext cx="2854894" cy="2573094"/>
          </a:xfrm>
          <a:custGeom>
            <a:avLst/>
            <a:gdLst>
              <a:gd name="connsiteX0" fmla="*/ 146710 w 5816818"/>
              <a:gd name="connsiteY0" fmla="*/ 4269771 h 5242653"/>
              <a:gd name="connsiteX1" fmla="*/ 144954 w 5816818"/>
              <a:gd name="connsiteY1" fmla="*/ 4269185 h 5242653"/>
              <a:gd name="connsiteX2" fmla="*/ 144953 w 5816818"/>
              <a:gd name="connsiteY2" fmla="*/ 4269771 h 5242653"/>
              <a:gd name="connsiteX3" fmla="*/ 146710 w 5816818"/>
              <a:gd name="connsiteY3" fmla="*/ 4269771 h 5242653"/>
              <a:gd name="connsiteX4" fmla="*/ 541286 w 5816818"/>
              <a:gd name="connsiteY4" fmla="*/ 4599133 h 5242653"/>
              <a:gd name="connsiteX5" fmla="*/ 510911 w 5816818"/>
              <a:gd name="connsiteY5" fmla="*/ 4566636 h 5242653"/>
              <a:gd name="connsiteX6" fmla="*/ 506227 w 5816818"/>
              <a:gd name="connsiteY6" fmla="*/ 4563122 h 5242653"/>
              <a:gd name="connsiteX7" fmla="*/ 498030 w 5816818"/>
              <a:gd name="connsiteY7" fmla="*/ 4558439 h 5242653"/>
              <a:gd name="connsiteX8" fmla="*/ 454700 w 5816818"/>
              <a:gd name="connsiteY8" fmla="*/ 4570149 h 5242653"/>
              <a:gd name="connsiteX9" fmla="*/ 450015 w 5816818"/>
              <a:gd name="connsiteY9" fmla="*/ 4580103 h 5242653"/>
              <a:gd name="connsiteX10" fmla="*/ 446502 w 5816818"/>
              <a:gd name="connsiteY10" fmla="*/ 4624604 h 5242653"/>
              <a:gd name="connsiteX11" fmla="*/ 449431 w 5816818"/>
              <a:gd name="connsiteY11" fmla="*/ 4625775 h 5242653"/>
              <a:gd name="connsiteX12" fmla="*/ 451772 w 5816818"/>
              <a:gd name="connsiteY12" fmla="*/ 4628702 h 5242653"/>
              <a:gd name="connsiteX13" fmla="*/ 521451 w 5816818"/>
              <a:gd name="connsiteY13" fmla="*/ 4631631 h 5242653"/>
              <a:gd name="connsiteX14" fmla="*/ 531405 w 5816818"/>
              <a:gd name="connsiteY14" fmla="*/ 4631631 h 5242653"/>
              <a:gd name="connsiteX15" fmla="*/ 551313 w 5816818"/>
              <a:gd name="connsiteY15" fmla="*/ 4642169 h 5242653"/>
              <a:gd name="connsiteX16" fmla="*/ 558926 w 5816818"/>
              <a:gd name="connsiteY16" fmla="*/ 4656222 h 5242653"/>
              <a:gd name="connsiteX17" fmla="*/ 562438 w 5816818"/>
              <a:gd name="connsiteY17" fmla="*/ 4638658 h 5242653"/>
              <a:gd name="connsiteX18" fmla="*/ 541286 w 5816818"/>
              <a:gd name="connsiteY18" fmla="*/ 4599133 h 5242653"/>
              <a:gd name="connsiteX19" fmla="*/ 913759 w 5816818"/>
              <a:gd name="connsiteY19" fmla="*/ 4422595 h 5242653"/>
              <a:gd name="connsiteX20" fmla="*/ 912587 w 5816818"/>
              <a:gd name="connsiteY20" fmla="*/ 4424351 h 5242653"/>
              <a:gd name="connsiteX21" fmla="*/ 914344 w 5816818"/>
              <a:gd name="connsiteY21" fmla="*/ 4425523 h 5242653"/>
              <a:gd name="connsiteX22" fmla="*/ 913759 w 5816818"/>
              <a:gd name="connsiteY22" fmla="*/ 4422595 h 5242653"/>
              <a:gd name="connsiteX23" fmla="*/ 404929 w 5816818"/>
              <a:gd name="connsiteY23" fmla="*/ 2408360 h 5242653"/>
              <a:gd name="connsiteX24" fmla="*/ 403759 w 5816818"/>
              <a:gd name="connsiteY24" fmla="*/ 2410116 h 5242653"/>
              <a:gd name="connsiteX25" fmla="*/ 404929 w 5816818"/>
              <a:gd name="connsiteY25" fmla="*/ 2410701 h 5242653"/>
              <a:gd name="connsiteX26" fmla="*/ 404929 w 5816818"/>
              <a:gd name="connsiteY26" fmla="*/ 2408360 h 5242653"/>
              <a:gd name="connsiteX27" fmla="*/ 1792645 w 5816818"/>
              <a:gd name="connsiteY27" fmla="*/ 2171803 h 5242653"/>
              <a:gd name="connsiteX28" fmla="*/ 1792058 w 5816818"/>
              <a:gd name="connsiteY28" fmla="*/ 2173560 h 5242653"/>
              <a:gd name="connsiteX29" fmla="*/ 1793230 w 5816818"/>
              <a:gd name="connsiteY29" fmla="*/ 2172975 h 5242653"/>
              <a:gd name="connsiteX30" fmla="*/ 1792645 w 5816818"/>
              <a:gd name="connsiteY30" fmla="*/ 2171803 h 5242653"/>
              <a:gd name="connsiteX31" fmla="*/ 2477718 w 5816818"/>
              <a:gd name="connsiteY31" fmla="*/ 1045823 h 5242653"/>
              <a:gd name="connsiteX32" fmla="*/ 2476547 w 5816818"/>
              <a:gd name="connsiteY32" fmla="*/ 1045237 h 5242653"/>
              <a:gd name="connsiteX33" fmla="*/ 2467179 w 5816818"/>
              <a:gd name="connsiteY33" fmla="*/ 1046994 h 5242653"/>
              <a:gd name="connsiteX34" fmla="*/ 2477718 w 5816818"/>
              <a:gd name="connsiteY34" fmla="*/ 1045823 h 5242653"/>
              <a:gd name="connsiteX35" fmla="*/ 2719544 w 5816818"/>
              <a:gd name="connsiteY35" fmla="*/ 212609 h 5242653"/>
              <a:gd name="connsiteX36" fmla="*/ 2718373 w 5816818"/>
              <a:gd name="connsiteY36" fmla="*/ 211438 h 5242653"/>
              <a:gd name="connsiteX37" fmla="*/ 2716616 w 5816818"/>
              <a:gd name="connsiteY37" fmla="*/ 212609 h 5242653"/>
              <a:gd name="connsiteX38" fmla="*/ 2719544 w 5816818"/>
              <a:gd name="connsiteY38" fmla="*/ 212609 h 5242653"/>
              <a:gd name="connsiteX39" fmla="*/ 3334391 w 5816818"/>
              <a:gd name="connsiteY39" fmla="*/ 809588 h 5242653"/>
              <a:gd name="connsiteX40" fmla="*/ 3324986 w 5816818"/>
              <a:gd name="connsiteY40" fmla="*/ 801070 h 5242653"/>
              <a:gd name="connsiteX41" fmla="*/ 3254722 w 5816818"/>
              <a:gd name="connsiteY41" fmla="*/ 816293 h 5242653"/>
              <a:gd name="connsiteX42" fmla="*/ 3215491 w 5816818"/>
              <a:gd name="connsiteY42" fmla="*/ 832689 h 5242653"/>
              <a:gd name="connsiteX43" fmla="*/ 3044515 w 5816818"/>
              <a:gd name="connsiteY43" fmla="*/ 825076 h 5242653"/>
              <a:gd name="connsiteX44" fmla="*/ 2920967 w 5816818"/>
              <a:gd name="connsiteY44" fmla="*/ 885972 h 5242653"/>
              <a:gd name="connsiteX45" fmla="*/ 2836651 w 5816818"/>
              <a:gd name="connsiteY45" fmla="*/ 950381 h 5242653"/>
              <a:gd name="connsiteX46" fmla="*/ 2835480 w 5816818"/>
              <a:gd name="connsiteY46" fmla="*/ 953894 h 5242653"/>
              <a:gd name="connsiteX47" fmla="*/ 2758189 w 5816818"/>
              <a:gd name="connsiteY47" fmla="*/ 959164 h 5242653"/>
              <a:gd name="connsiteX48" fmla="*/ 2605950 w 5816818"/>
              <a:gd name="connsiteY48" fmla="*/ 996052 h 5242653"/>
              <a:gd name="connsiteX49" fmla="*/ 2483574 w 5816818"/>
              <a:gd name="connsiteY49" fmla="*/ 1048751 h 5242653"/>
              <a:gd name="connsiteX50" fmla="*/ 2480061 w 5816818"/>
              <a:gd name="connsiteY50" fmla="*/ 1047580 h 5242653"/>
              <a:gd name="connsiteX51" fmla="*/ 2326650 w 5816818"/>
              <a:gd name="connsiteY51" fmla="*/ 1110817 h 5242653"/>
              <a:gd name="connsiteX52" fmla="*/ 2166801 w 5816818"/>
              <a:gd name="connsiteY52" fmla="*/ 1174055 h 5242653"/>
              <a:gd name="connsiteX53" fmla="*/ 1854711 w 5816818"/>
              <a:gd name="connsiteY53" fmla="*/ 1339761 h 5242653"/>
              <a:gd name="connsiteX54" fmla="*/ 1526812 w 5816818"/>
              <a:gd name="connsiteY54" fmla="*/ 1647165 h 5242653"/>
              <a:gd name="connsiteX55" fmla="*/ 1510417 w 5816818"/>
              <a:gd name="connsiteY55" fmla="*/ 1718015 h 5242653"/>
              <a:gd name="connsiteX56" fmla="*/ 1478798 w 5816818"/>
              <a:gd name="connsiteY56" fmla="*/ 1901288 h 5242653"/>
              <a:gd name="connsiteX57" fmla="*/ 1443081 w 5816818"/>
              <a:gd name="connsiteY57" fmla="*/ 1959841 h 5242653"/>
              <a:gd name="connsiteX58" fmla="*/ 1351152 w 5816818"/>
              <a:gd name="connsiteY58" fmla="*/ 2061723 h 5242653"/>
              <a:gd name="connsiteX59" fmla="*/ 1328902 w 5816818"/>
              <a:gd name="connsiteY59" fmla="*/ 2124376 h 5242653"/>
              <a:gd name="connsiteX60" fmla="*/ 1276789 w 5816818"/>
              <a:gd name="connsiteY60" fmla="*/ 2386694 h 5242653"/>
              <a:gd name="connsiteX61" fmla="*/ 1219993 w 5816818"/>
              <a:gd name="connsiteY61" fmla="*/ 2541861 h 5242653"/>
              <a:gd name="connsiteX62" fmla="*/ 1218236 w 5816818"/>
              <a:gd name="connsiteY62" fmla="*/ 2544789 h 5242653"/>
              <a:gd name="connsiteX63" fmla="*/ 1176077 w 5816818"/>
              <a:gd name="connsiteY63" fmla="*/ 2643158 h 5242653"/>
              <a:gd name="connsiteX64" fmla="*/ 1129235 w 5816818"/>
              <a:gd name="connsiteY64" fmla="*/ 2760266 h 5242653"/>
              <a:gd name="connsiteX65" fmla="*/ 1093517 w 5816818"/>
              <a:gd name="connsiteY65" fmla="*/ 2966374 h 5242653"/>
              <a:gd name="connsiteX66" fmla="*/ 1078294 w 5816818"/>
              <a:gd name="connsiteY66" fmla="*/ 3263825 h 5242653"/>
              <a:gd name="connsiteX67" fmla="*/ 1045504 w 5816818"/>
              <a:gd name="connsiteY67" fmla="*/ 3458806 h 5242653"/>
              <a:gd name="connsiteX68" fmla="*/ 1036135 w 5816818"/>
              <a:gd name="connsiteY68" fmla="*/ 3539026 h 5242653"/>
              <a:gd name="connsiteX69" fmla="*/ 1030865 w 5816818"/>
              <a:gd name="connsiteY69" fmla="*/ 3609875 h 5242653"/>
              <a:gd name="connsiteX70" fmla="*/ 1047845 w 5816818"/>
              <a:gd name="connsiteY70" fmla="*/ 3632125 h 5242653"/>
              <a:gd name="connsiteX71" fmla="*/ 1078878 w 5816818"/>
              <a:gd name="connsiteY71" fmla="*/ 3609289 h 5242653"/>
              <a:gd name="connsiteX72" fmla="*/ 1108155 w 5816818"/>
              <a:gd name="connsiteY72" fmla="*/ 3601092 h 5242653"/>
              <a:gd name="connsiteX73" fmla="*/ 1157927 w 5816818"/>
              <a:gd name="connsiteY73" fmla="*/ 3595822 h 5242653"/>
              <a:gd name="connsiteX74" fmla="*/ 1358765 w 5816818"/>
              <a:gd name="connsiteY74" fmla="*/ 3512676 h 5242653"/>
              <a:gd name="connsiteX75" fmla="*/ 1368718 w 5816818"/>
              <a:gd name="connsiteY75" fmla="*/ 3494524 h 5242653"/>
              <a:gd name="connsiteX76" fmla="*/ 1485238 w 5816818"/>
              <a:gd name="connsiteY76" fmla="*/ 3451780 h 5242653"/>
              <a:gd name="connsiteX77" fmla="*/ 1604103 w 5816818"/>
              <a:gd name="connsiteY77" fmla="*/ 3390885 h 5242653"/>
              <a:gd name="connsiteX78" fmla="*/ 1614643 w 5816818"/>
              <a:gd name="connsiteY78" fmla="*/ 3368634 h 5242653"/>
              <a:gd name="connsiteX79" fmla="*/ 1938443 w 5816818"/>
              <a:gd name="connsiteY79" fmla="*/ 3199416 h 5242653"/>
              <a:gd name="connsiteX80" fmla="*/ 2151577 w 5816818"/>
              <a:gd name="connsiteY80" fmla="*/ 3092263 h 5242653"/>
              <a:gd name="connsiteX81" fmla="*/ 2225940 w 5816818"/>
              <a:gd name="connsiteY81" fmla="*/ 3051276 h 5242653"/>
              <a:gd name="connsiteX82" fmla="*/ 2291519 w 5816818"/>
              <a:gd name="connsiteY82" fmla="*/ 3040735 h 5242653"/>
              <a:gd name="connsiteX83" fmla="*/ 2340703 w 5816818"/>
              <a:gd name="connsiteY83" fmla="*/ 3036637 h 5242653"/>
              <a:gd name="connsiteX84" fmla="*/ 2352415 w 5816818"/>
              <a:gd name="connsiteY84" fmla="*/ 3037223 h 5242653"/>
              <a:gd name="connsiteX85" fmla="*/ 2404527 w 5816818"/>
              <a:gd name="connsiteY85" fmla="*/ 2990965 h 5242653"/>
              <a:gd name="connsiteX86" fmla="*/ 2615904 w 5816818"/>
              <a:gd name="connsiteY86" fmla="*/ 2930069 h 5242653"/>
              <a:gd name="connsiteX87" fmla="*/ 2704320 w 5816818"/>
              <a:gd name="connsiteY87" fmla="*/ 2863905 h 5242653"/>
              <a:gd name="connsiteX88" fmla="*/ 2764044 w 5816818"/>
              <a:gd name="connsiteY88" fmla="*/ 2836970 h 5242653"/>
              <a:gd name="connsiteX89" fmla="*/ 2862414 w 5816818"/>
              <a:gd name="connsiteY89" fmla="*/ 2561769 h 5242653"/>
              <a:gd name="connsiteX90" fmla="*/ 2887593 w 5816818"/>
              <a:gd name="connsiteY90" fmla="*/ 2451103 h 5242653"/>
              <a:gd name="connsiteX91" fmla="*/ 2933264 w 5816818"/>
              <a:gd name="connsiteY91" fmla="*/ 2329312 h 5242653"/>
              <a:gd name="connsiteX92" fmla="*/ 3018166 w 5816818"/>
              <a:gd name="connsiteY92" fmla="*/ 2216305 h 5242653"/>
              <a:gd name="connsiteX93" fmla="*/ 3200853 w 5816818"/>
              <a:gd name="connsiteY93" fmla="*/ 2023664 h 5242653"/>
              <a:gd name="connsiteX94" fmla="*/ 3285169 w 5816818"/>
              <a:gd name="connsiteY94" fmla="*/ 1924708 h 5242653"/>
              <a:gd name="connsiteX95" fmla="*/ 3293366 w 5816818"/>
              <a:gd name="connsiteY95" fmla="*/ 1902459 h 5242653"/>
              <a:gd name="connsiteX96" fmla="*/ 3255307 w 5816818"/>
              <a:gd name="connsiteY96" fmla="*/ 1894846 h 5242653"/>
              <a:gd name="connsiteX97" fmla="*/ 2943217 w 5816818"/>
              <a:gd name="connsiteY97" fmla="*/ 1976821 h 5242653"/>
              <a:gd name="connsiteX98" fmla="*/ 2802104 w 5816818"/>
              <a:gd name="connsiteY98" fmla="*/ 2010197 h 5242653"/>
              <a:gd name="connsiteX99" fmla="*/ 2755261 w 5816818"/>
              <a:gd name="connsiteY99" fmla="*/ 2028348 h 5242653"/>
              <a:gd name="connsiteX100" fmla="*/ 2655720 w 5816818"/>
              <a:gd name="connsiteY100" fmla="*/ 2051770 h 5242653"/>
              <a:gd name="connsiteX101" fmla="*/ 2603609 w 5816818"/>
              <a:gd name="connsiteY101" fmla="*/ 2069921 h 5242653"/>
              <a:gd name="connsiteX102" fmla="*/ 2447857 w 5816818"/>
              <a:gd name="connsiteY102" fmla="*/ 2122033 h 5242653"/>
              <a:gd name="connsiteX103" fmla="*/ 2433218 w 5816818"/>
              <a:gd name="connsiteY103" fmla="*/ 2122033 h 5242653"/>
              <a:gd name="connsiteX104" fmla="*/ 2234137 w 5816818"/>
              <a:gd name="connsiteY104" fmla="*/ 2223331 h 5242653"/>
              <a:gd name="connsiteX105" fmla="*/ 2200175 w 5816818"/>
              <a:gd name="connsiteY105" fmla="*/ 2245581 h 5242653"/>
              <a:gd name="connsiteX106" fmla="*/ 2146307 w 5816818"/>
              <a:gd name="connsiteY106" fmla="*/ 2342194 h 5242653"/>
              <a:gd name="connsiteX107" fmla="*/ 2132254 w 5816818"/>
              <a:gd name="connsiteY107" fmla="*/ 2463400 h 5242653"/>
              <a:gd name="connsiteX108" fmla="*/ 2094779 w 5816818"/>
              <a:gd name="connsiteY108" fmla="*/ 2485650 h 5242653"/>
              <a:gd name="connsiteX109" fmla="*/ 2040911 w 5816818"/>
              <a:gd name="connsiteY109" fmla="*/ 2433537 h 5242653"/>
              <a:gd name="connsiteX110" fmla="*/ 1941956 w 5816818"/>
              <a:gd name="connsiteY110" fmla="*/ 2508486 h 5242653"/>
              <a:gd name="connsiteX111" fmla="*/ 1940199 w 5816818"/>
              <a:gd name="connsiteY111" fmla="*/ 2511413 h 5242653"/>
              <a:gd name="connsiteX112" fmla="*/ 1867007 w 5816818"/>
              <a:gd name="connsiteY112" fmla="*/ 2608612 h 5242653"/>
              <a:gd name="connsiteX113" fmla="*/ 1844171 w 5816818"/>
              <a:gd name="connsiteY113" fmla="*/ 2708738 h 5242653"/>
              <a:gd name="connsiteX114" fmla="*/ 1801427 w 5816818"/>
              <a:gd name="connsiteY114" fmla="*/ 2753824 h 5242653"/>
              <a:gd name="connsiteX115" fmla="*/ 1774492 w 5816818"/>
              <a:gd name="connsiteY115" fmla="*/ 2780173 h 5242653"/>
              <a:gd name="connsiteX116" fmla="*/ 1655044 w 5816818"/>
              <a:gd name="connsiteY116" fmla="*/ 2763193 h 5242653"/>
              <a:gd name="connsiteX117" fmla="*/ 1566043 w 5816818"/>
              <a:gd name="connsiteY117" fmla="*/ 2648428 h 5242653"/>
              <a:gd name="connsiteX118" fmla="*/ 1437811 w 5816818"/>
              <a:gd name="connsiteY118" fmla="*/ 2437050 h 5242653"/>
              <a:gd name="connsiteX119" fmla="*/ 1379843 w 5816818"/>
              <a:gd name="connsiteY119" fmla="*/ 2322871 h 5242653"/>
              <a:gd name="connsiteX120" fmla="*/ 1373988 w 5816818"/>
              <a:gd name="connsiteY120" fmla="*/ 2316431 h 5242653"/>
              <a:gd name="connsiteX121" fmla="*/ 1416732 w 5816818"/>
              <a:gd name="connsiteY121" fmla="*/ 2170047 h 5242653"/>
              <a:gd name="connsiteX122" fmla="*/ 1447179 w 5816818"/>
              <a:gd name="connsiteY122" fmla="*/ 2139600 h 5242653"/>
              <a:gd name="connsiteX123" fmla="*/ 1533253 w 5816818"/>
              <a:gd name="connsiteY123" fmla="*/ 2112079 h 5242653"/>
              <a:gd name="connsiteX124" fmla="*/ 1631623 w 5816818"/>
              <a:gd name="connsiteY124" fmla="*/ 2044743 h 5242653"/>
              <a:gd name="connsiteX125" fmla="*/ 1659729 w 5816818"/>
              <a:gd name="connsiteY125" fmla="*/ 2030104 h 5242653"/>
              <a:gd name="connsiteX126" fmla="*/ 1790302 w 5816818"/>
              <a:gd name="connsiteY126" fmla="*/ 2030104 h 5242653"/>
              <a:gd name="connsiteX127" fmla="*/ 1818994 w 5816818"/>
              <a:gd name="connsiteY127" fmla="*/ 1998485 h 5242653"/>
              <a:gd name="connsiteX128" fmla="*/ 1974746 w 5816818"/>
              <a:gd name="connsiteY128" fmla="*/ 1904801 h 5242653"/>
              <a:gd name="connsiteX129" fmla="*/ 2042082 w 5816818"/>
              <a:gd name="connsiteY129" fmla="*/ 1888405 h 5242653"/>
              <a:gd name="connsiteX130" fmla="*/ 2059648 w 5816818"/>
              <a:gd name="connsiteY130" fmla="*/ 1882550 h 5242653"/>
              <a:gd name="connsiteX131" fmla="*/ 2150991 w 5816818"/>
              <a:gd name="connsiteY131" fmla="*/ 1828096 h 5242653"/>
              <a:gd name="connsiteX132" fmla="*/ 2265170 w 5816818"/>
              <a:gd name="connsiteY132" fmla="*/ 1759588 h 5242653"/>
              <a:gd name="connsiteX133" fmla="*/ 2748821 w 5816818"/>
              <a:gd name="connsiteY133" fmla="*/ 1497269 h 5242653"/>
              <a:gd name="connsiteX134" fmla="*/ 3146398 w 5816818"/>
              <a:gd name="connsiteY134" fmla="*/ 1295261 h 5242653"/>
              <a:gd name="connsiteX135" fmla="*/ 3176260 w 5816818"/>
              <a:gd name="connsiteY135" fmla="*/ 1272425 h 5242653"/>
              <a:gd name="connsiteX136" fmla="*/ 3296880 w 5816818"/>
              <a:gd name="connsiteY136" fmla="*/ 1180496 h 5242653"/>
              <a:gd name="connsiteX137" fmla="*/ 3282241 w 5816818"/>
              <a:gd name="connsiteY137" fmla="*/ 1001322 h 5242653"/>
              <a:gd name="connsiteX138" fmla="*/ 3331426 w 5816818"/>
              <a:gd name="connsiteY138" fmla="*/ 845570 h 5242653"/>
              <a:gd name="connsiteX139" fmla="*/ 3334391 w 5816818"/>
              <a:gd name="connsiteY139" fmla="*/ 809588 h 5242653"/>
              <a:gd name="connsiteX140" fmla="*/ 4159063 w 5816818"/>
              <a:gd name="connsiteY140" fmla="*/ 0 h 5242653"/>
              <a:gd name="connsiteX141" fmla="*/ 5816818 w 5816818"/>
              <a:gd name="connsiteY141" fmla="*/ 1921264 h 5242653"/>
              <a:gd name="connsiteX142" fmla="*/ 5792424 w 5816818"/>
              <a:gd name="connsiteY142" fmla="*/ 1922952 h 5242653"/>
              <a:gd name="connsiteX143" fmla="*/ 5712206 w 5816818"/>
              <a:gd name="connsiteY143" fmla="*/ 1940518 h 5242653"/>
              <a:gd name="connsiteX144" fmla="*/ 5634330 w 5816818"/>
              <a:gd name="connsiteY144" fmla="*/ 1948131 h 5242653"/>
              <a:gd name="connsiteX145" fmla="*/ 5468624 w 5816818"/>
              <a:gd name="connsiteY145" fmla="*/ 2008440 h 5242653"/>
              <a:gd name="connsiteX146" fmla="*/ 5317556 w 5816818"/>
              <a:gd name="connsiteY146" fmla="*/ 2118520 h 5242653"/>
              <a:gd name="connsiteX147" fmla="*/ 5226213 w 5816818"/>
              <a:gd name="connsiteY147" fmla="*/ 2298279 h 5242653"/>
              <a:gd name="connsiteX148" fmla="*/ 5182884 w 5816818"/>
              <a:gd name="connsiteY148" fmla="*/ 2366787 h 5242653"/>
              <a:gd name="connsiteX149" fmla="*/ 4924077 w 5816818"/>
              <a:gd name="connsiteY149" fmla="*/ 2555913 h 5242653"/>
              <a:gd name="connsiteX150" fmla="*/ 4914124 w 5816818"/>
              <a:gd name="connsiteY150" fmla="*/ 2561183 h 5242653"/>
              <a:gd name="connsiteX151" fmla="*/ 4797602 w 5816818"/>
              <a:gd name="connsiteY151" fmla="*/ 2637888 h 5242653"/>
              <a:gd name="connsiteX152" fmla="*/ 4761299 w 5816818"/>
              <a:gd name="connsiteY152" fmla="*/ 2671850 h 5242653"/>
              <a:gd name="connsiteX153" fmla="*/ 4654733 w 5816818"/>
              <a:gd name="connsiteY153" fmla="*/ 2774903 h 5242653"/>
              <a:gd name="connsiteX154" fmla="*/ 4431644 w 5816818"/>
              <a:gd name="connsiteY154" fmla="*/ 2995650 h 5242653"/>
              <a:gd name="connsiteX155" fmla="*/ 4307510 w 5816818"/>
              <a:gd name="connsiteY155" fmla="*/ 3137349 h 5242653"/>
              <a:gd name="connsiteX156" fmla="*/ 4175180 w 5816818"/>
              <a:gd name="connsiteY156" fmla="*/ 3595236 h 5242653"/>
              <a:gd name="connsiteX157" fmla="*/ 4068613 w 5816818"/>
              <a:gd name="connsiteY157" fmla="*/ 3816567 h 5242653"/>
              <a:gd name="connsiteX158" fmla="*/ 4014159 w 5816818"/>
              <a:gd name="connsiteY158" fmla="*/ 3881562 h 5242653"/>
              <a:gd name="connsiteX159" fmla="*/ 3966145 w 5816818"/>
              <a:gd name="connsiteY159" fmla="*/ 3903812 h 5242653"/>
              <a:gd name="connsiteX160" fmla="*/ 3965559 w 5816818"/>
              <a:gd name="connsiteY160" fmla="*/ 3907326 h 5242653"/>
              <a:gd name="connsiteX161" fmla="*/ 3801611 w 5816818"/>
              <a:gd name="connsiteY161" fmla="*/ 3916109 h 5242653"/>
              <a:gd name="connsiteX162" fmla="*/ 3784629 w 5816818"/>
              <a:gd name="connsiteY162" fmla="*/ 3859312 h 5242653"/>
              <a:gd name="connsiteX163" fmla="*/ 3813907 w 5816818"/>
              <a:gd name="connsiteY163" fmla="*/ 3855213 h 5242653"/>
              <a:gd name="connsiteX164" fmla="*/ 3977270 w 5816818"/>
              <a:gd name="connsiteY164" fmla="*/ 3759185 h 5242653"/>
              <a:gd name="connsiteX165" fmla="*/ 3879485 w 5816818"/>
              <a:gd name="connsiteY165" fmla="*/ 3753330 h 5242653"/>
              <a:gd name="connsiteX166" fmla="*/ 3808051 w 5816818"/>
              <a:gd name="connsiteY166" fmla="*/ 3779094 h 5242653"/>
              <a:gd name="connsiteX167" fmla="*/ 3786972 w 5816818"/>
              <a:gd name="connsiteY167" fmla="*/ 3664328 h 5242653"/>
              <a:gd name="connsiteX168" fmla="*/ 3669279 w 5816818"/>
              <a:gd name="connsiteY168" fmla="*/ 3486913 h 5242653"/>
              <a:gd name="connsiteX169" fmla="*/ 3718464 w 5816818"/>
              <a:gd name="connsiteY169" fmla="*/ 3467004 h 5242653"/>
              <a:gd name="connsiteX170" fmla="*/ 3781116 w 5816818"/>
              <a:gd name="connsiteY170" fmla="*/ 3464077 h 5242653"/>
              <a:gd name="connsiteX171" fmla="*/ 3852551 w 5816818"/>
              <a:gd name="connsiteY171" fmla="*/ 3361608 h 5242653"/>
              <a:gd name="connsiteX172" fmla="*/ 3895880 w 5816818"/>
              <a:gd name="connsiteY172" fmla="*/ 3283146 h 5242653"/>
              <a:gd name="connsiteX173" fmla="*/ 3950920 w 5816818"/>
              <a:gd name="connsiteY173" fmla="*/ 3165455 h 5242653"/>
              <a:gd name="connsiteX174" fmla="*/ 4070955 w 5816818"/>
              <a:gd name="connsiteY174" fmla="*/ 3035466 h 5242653"/>
              <a:gd name="connsiteX175" fmla="*/ 4172838 w 5816818"/>
              <a:gd name="connsiteY175" fmla="*/ 2884983 h 5242653"/>
              <a:gd name="connsiteX176" fmla="*/ 4270622 w 5816818"/>
              <a:gd name="connsiteY176" fmla="*/ 2747970 h 5242653"/>
              <a:gd name="connsiteX177" fmla="*/ 4411736 w 5816818"/>
              <a:gd name="connsiteY177" fmla="*/ 2525466 h 5242653"/>
              <a:gd name="connsiteX178" fmla="*/ 4522987 w 5816818"/>
              <a:gd name="connsiteY178" fmla="*/ 2362102 h 5242653"/>
              <a:gd name="connsiteX179" fmla="*/ 4510691 w 5816818"/>
              <a:gd name="connsiteY179" fmla="*/ 2300621 h 5242653"/>
              <a:gd name="connsiteX180" fmla="*/ 4605547 w 5816818"/>
              <a:gd name="connsiteY180" fmla="*/ 2126133 h 5242653"/>
              <a:gd name="connsiteX181" fmla="*/ 4559876 w 5816818"/>
              <a:gd name="connsiteY181" fmla="*/ 2120277 h 5242653"/>
              <a:gd name="connsiteX182" fmla="*/ 4469118 w 5816818"/>
              <a:gd name="connsiteY182" fmla="*/ 2121447 h 5242653"/>
              <a:gd name="connsiteX183" fmla="*/ 4456822 w 5816818"/>
              <a:gd name="connsiteY183" fmla="*/ 2260219 h 5242653"/>
              <a:gd name="connsiteX184" fmla="*/ 4456821 w 5816818"/>
              <a:gd name="connsiteY184" fmla="*/ 2323457 h 5242653"/>
              <a:gd name="connsiteX185" fmla="*/ 4340886 w 5816818"/>
              <a:gd name="connsiteY185" fmla="*/ 2362102 h 5242653"/>
              <a:gd name="connsiteX186" fmla="*/ 4289945 w 5816818"/>
              <a:gd name="connsiteY186" fmla="*/ 2452860 h 5242653"/>
              <a:gd name="connsiteX187" fmla="*/ 4176351 w 5816818"/>
              <a:gd name="connsiteY187" fmla="*/ 2619738 h 5242653"/>
              <a:gd name="connsiteX188" fmla="*/ 4105502 w 5816818"/>
              <a:gd name="connsiteY188" fmla="*/ 2723961 h 5242653"/>
              <a:gd name="connsiteX189" fmla="*/ 4012402 w 5816818"/>
              <a:gd name="connsiteY189" fmla="*/ 2803594 h 5242653"/>
              <a:gd name="connsiteX190" fmla="*/ 3928670 w 5816818"/>
              <a:gd name="connsiteY190" fmla="*/ 2853365 h 5242653"/>
              <a:gd name="connsiteX191" fmla="*/ 3718465 w 5816818"/>
              <a:gd name="connsiteY191" fmla="*/ 3127980 h 5242653"/>
              <a:gd name="connsiteX192" fmla="*/ 3703240 w 5816818"/>
              <a:gd name="connsiteY192" fmla="*/ 3192389 h 5242653"/>
              <a:gd name="connsiteX193" fmla="*/ 3666352 w 5816818"/>
              <a:gd name="connsiteY193" fmla="*/ 3332331 h 5242653"/>
              <a:gd name="connsiteX194" fmla="*/ 3572081 w 5816818"/>
              <a:gd name="connsiteY194" fmla="*/ 3406694 h 5242653"/>
              <a:gd name="connsiteX195" fmla="*/ 3505330 w 5816818"/>
              <a:gd name="connsiteY195" fmla="*/ 3495695 h 5242653"/>
              <a:gd name="connsiteX196" fmla="*/ 3419842 w 5816818"/>
              <a:gd name="connsiteY196" fmla="*/ 3609289 h 5242653"/>
              <a:gd name="connsiteX197" fmla="*/ 3004113 w 5816818"/>
              <a:gd name="connsiteY197" fmla="*/ 3732837 h 5242653"/>
              <a:gd name="connsiteX198" fmla="*/ 2665089 w 5816818"/>
              <a:gd name="connsiteY198" fmla="*/ 3702974 h 5242653"/>
              <a:gd name="connsiteX199" fmla="*/ 2569061 w 5816818"/>
              <a:gd name="connsiteY199" fmla="*/ 3637394 h 5242653"/>
              <a:gd name="connsiteX200" fmla="*/ 2466594 w 5816818"/>
              <a:gd name="connsiteY200" fmla="*/ 3666671 h 5242653"/>
              <a:gd name="connsiteX201" fmla="*/ 2272782 w 5816818"/>
              <a:gd name="connsiteY201" fmla="*/ 3690678 h 5242653"/>
              <a:gd name="connsiteX202" fmla="*/ 2108832 w 5816818"/>
              <a:gd name="connsiteY202" fmla="*/ 3731080 h 5242653"/>
              <a:gd name="connsiteX203" fmla="*/ 1719452 w 5816818"/>
              <a:gd name="connsiteY203" fmla="*/ 3848186 h 5242653"/>
              <a:gd name="connsiteX204" fmla="*/ 1295526 w 5816818"/>
              <a:gd name="connsiteY204" fmla="*/ 4010380 h 5242653"/>
              <a:gd name="connsiteX205" fmla="*/ 1213551 w 5816818"/>
              <a:gd name="connsiteY205" fmla="*/ 4064834 h 5242653"/>
              <a:gd name="connsiteX206" fmla="*/ 1232874 w 5816818"/>
              <a:gd name="connsiteY206" fmla="*/ 4128657 h 5242653"/>
              <a:gd name="connsiteX207" fmla="*/ 1349981 w 5816818"/>
              <a:gd name="connsiteY207" fmla="*/ 4077716 h 5242653"/>
              <a:gd name="connsiteX208" fmla="*/ 1478798 w 5816818"/>
              <a:gd name="connsiteY208" fmla="*/ 4054294 h 5242653"/>
              <a:gd name="connsiteX209" fmla="*/ 1490508 w 5816818"/>
              <a:gd name="connsiteY209" fmla="*/ 4055466 h 5242653"/>
              <a:gd name="connsiteX210" fmla="*/ 1515687 w 5816818"/>
              <a:gd name="connsiteY210" fmla="*/ 4089426 h 5242653"/>
              <a:gd name="connsiteX211" fmla="*/ 1482311 w 5816818"/>
              <a:gd name="connsiteY211" fmla="*/ 4089426 h 5242653"/>
              <a:gd name="connsiteX212" fmla="*/ 1359935 w 5816818"/>
              <a:gd name="connsiteY212" fmla="*/ 4099967 h 5242653"/>
              <a:gd name="connsiteX213" fmla="*/ 1278546 w 5816818"/>
              <a:gd name="connsiteY213" fmla="*/ 4135684 h 5242653"/>
              <a:gd name="connsiteX214" fmla="*/ 1279132 w 5816818"/>
              <a:gd name="connsiteY214" fmla="*/ 4152079 h 5242653"/>
              <a:gd name="connsiteX215" fmla="*/ 1283816 w 5816818"/>
              <a:gd name="connsiteY215" fmla="*/ 4153250 h 5242653"/>
              <a:gd name="connsiteX216" fmla="*/ 1344712 w 5816818"/>
              <a:gd name="connsiteY216" fmla="*/ 4143296 h 5242653"/>
              <a:gd name="connsiteX217" fmla="*/ 1400922 w 5816818"/>
              <a:gd name="connsiteY217" fmla="*/ 4141539 h 5242653"/>
              <a:gd name="connsiteX218" fmla="*/ 1403851 w 5816818"/>
              <a:gd name="connsiteY218" fmla="*/ 4154420 h 5242653"/>
              <a:gd name="connsiteX219" fmla="*/ 1322460 w 5816818"/>
              <a:gd name="connsiteY219" fmla="*/ 4202435 h 5242653"/>
              <a:gd name="connsiteX220" fmla="*/ 1301967 w 5816818"/>
              <a:gd name="connsiteY220" fmla="*/ 4203605 h 5242653"/>
              <a:gd name="connsiteX221" fmla="*/ 1250440 w 5816818"/>
              <a:gd name="connsiteY221" fmla="*/ 4227026 h 5242653"/>
              <a:gd name="connsiteX222" fmla="*/ 1263907 w 5816818"/>
              <a:gd name="connsiteY222" fmla="*/ 4282652 h 5242653"/>
              <a:gd name="connsiteX223" fmla="*/ 1263907 w 5816818"/>
              <a:gd name="connsiteY223" fmla="*/ 4294949 h 5242653"/>
              <a:gd name="connsiteX224" fmla="*/ 1207697 w 5816818"/>
              <a:gd name="connsiteY224" fmla="*/ 4307245 h 5242653"/>
              <a:gd name="connsiteX225" fmla="*/ 1118110 w 5816818"/>
              <a:gd name="connsiteY225" fmla="*/ 4438404 h 5242653"/>
              <a:gd name="connsiteX226" fmla="*/ 1077122 w 5816818"/>
              <a:gd name="connsiteY226" fmla="*/ 4512767 h 5242653"/>
              <a:gd name="connsiteX227" fmla="*/ 1050773 w 5816818"/>
              <a:gd name="connsiteY227" fmla="*/ 4653295 h 5242653"/>
              <a:gd name="connsiteX228" fmla="*/ 1030865 w 5816818"/>
              <a:gd name="connsiteY228" fmla="*/ 4673204 h 5242653"/>
              <a:gd name="connsiteX229" fmla="*/ 990463 w 5816818"/>
              <a:gd name="connsiteY229" fmla="*/ 4757520 h 5242653"/>
              <a:gd name="connsiteX230" fmla="*/ 987536 w 5816818"/>
              <a:gd name="connsiteY230" fmla="*/ 5010471 h 5242653"/>
              <a:gd name="connsiteX231" fmla="*/ 945963 w 5816818"/>
              <a:gd name="connsiteY231" fmla="*/ 5153927 h 5242653"/>
              <a:gd name="connsiteX232" fmla="*/ 796652 w 5816818"/>
              <a:gd name="connsiteY232" fmla="*/ 5021011 h 5242653"/>
              <a:gd name="connsiteX233" fmla="*/ 778501 w 5816818"/>
              <a:gd name="connsiteY233" fmla="*/ 5029793 h 5242653"/>
              <a:gd name="connsiteX234" fmla="*/ 782599 w 5816818"/>
              <a:gd name="connsiteY234" fmla="*/ 5076050 h 5242653"/>
              <a:gd name="connsiteX235" fmla="*/ 797824 w 5816818"/>
              <a:gd name="connsiteY235" fmla="*/ 5187302 h 5242653"/>
              <a:gd name="connsiteX236" fmla="*/ 765033 w 5816818"/>
              <a:gd name="connsiteY236" fmla="*/ 5226532 h 5242653"/>
              <a:gd name="connsiteX237" fmla="*/ 709408 w 5816818"/>
              <a:gd name="connsiteY237" fmla="*/ 5106498 h 5242653"/>
              <a:gd name="connsiteX238" fmla="*/ 667835 w 5816818"/>
              <a:gd name="connsiteY238" fmla="*/ 4959529 h 5242653"/>
              <a:gd name="connsiteX239" fmla="*/ 609280 w 5816818"/>
              <a:gd name="connsiteY239" fmla="*/ 4861160 h 5242653"/>
              <a:gd name="connsiteX240" fmla="*/ 346962 w 5816818"/>
              <a:gd name="connsiteY240" fmla="*/ 4962456 h 5242653"/>
              <a:gd name="connsiteX241" fmla="*/ 253863 w 5816818"/>
              <a:gd name="connsiteY241" fmla="*/ 4792066 h 5242653"/>
              <a:gd name="connsiteX242" fmla="*/ 305389 w 5816818"/>
              <a:gd name="connsiteY242" fmla="*/ 4640413 h 5242653"/>
              <a:gd name="connsiteX243" fmla="*/ 264402 w 5816818"/>
              <a:gd name="connsiteY243" fmla="*/ 4511596 h 5242653"/>
              <a:gd name="connsiteX244" fmla="*/ 226928 w 5816818"/>
              <a:gd name="connsiteY244" fmla="*/ 4436062 h 5242653"/>
              <a:gd name="connsiteX245" fmla="*/ 219316 w 5816818"/>
              <a:gd name="connsiteY245" fmla="*/ 4375752 h 5242653"/>
              <a:gd name="connsiteX246" fmla="*/ 164861 w 5816818"/>
              <a:gd name="connsiteY246" fmla="*/ 4278554 h 5242653"/>
              <a:gd name="connsiteX247" fmla="*/ 65321 w 5816818"/>
              <a:gd name="connsiteY247" fmla="*/ 4243422 h 5242653"/>
              <a:gd name="connsiteX248" fmla="*/ 6767 w 5816818"/>
              <a:gd name="connsiteY248" fmla="*/ 4043169 h 5242653"/>
              <a:gd name="connsiteX249" fmla="*/ 286653 w 5816818"/>
              <a:gd name="connsiteY249" fmla="*/ 3970564 h 5242653"/>
              <a:gd name="connsiteX250" fmla="*/ 291922 w 5816818"/>
              <a:gd name="connsiteY250" fmla="*/ 3970564 h 5242653"/>
              <a:gd name="connsiteX251" fmla="*/ 354574 w 5816818"/>
              <a:gd name="connsiteY251" fmla="*/ 4169059 h 5242653"/>
              <a:gd name="connsiteX252" fmla="*/ 297192 w 5816818"/>
              <a:gd name="connsiteY252" fmla="*/ 4248106 h 5242653"/>
              <a:gd name="connsiteX253" fmla="*/ 419568 w 5816818"/>
              <a:gd name="connsiteY253" fmla="*/ 4239322 h 5242653"/>
              <a:gd name="connsiteX254" fmla="*/ 439477 w 5816818"/>
              <a:gd name="connsiteY254" fmla="*/ 4102893 h 5242653"/>
              <a:gd name="connsiteX255" fmla="*/ 495688 w 5816818"/>
              <a:gd name="connsiteY255" fmla="*/ 3829450 h 5242653"/>
              <a:gd name="connsiteX256" fmla="*/ 524378 w 5816818"/>
              <a:gd name="connsiteY256" fmla="*/ 3654961 h 5242653"/>
              <a:gd name="connsiteX257" fmla="*/ 607524 w 5816818"/>
              <a:gd name="connsiteY257" fmla="*/ 3283146 h 5242653"/>
              <a:gd name="connsiteX258" fmla="*/ 610453 w 5816818"/>
              <a:gd name="connsiteY258" fmla="*/ 3203515 h 5242653"/>
              <a:gd name="connsiteX259" fmla="*/ 522623 w 5816818"/>
              <a:gd name="connsiteY259" fmla="*/ 3121540 h 5242653"/>
              <a:gd name="connsiteX260" fmla="*/ 494517 w 5816818"/>
              <a:gd name="connsiteY260" fmla="*/ 3051861 h 5242653"/>
              <a:gd name="connsiteX261" fmla="*/ 511497 w 5816818"/>
              <a:gd name="connsiteY261" fmla="*/ 2897865 h 5242653"/>
              <a:gd name="connsiteX262" fmla="*/ 492760 w 5816818"/>
              <a:gd name="connsiteY262" fmla="*/ 2750897 h 5242653"/>
              <a:gd name="connsiteX263" fmla="*/ 478708 w 5816818"/>
              <a:gd name="connsiteY263" fmla="*/ 2730403 h 5242653"/>
              <a:gd name="connsiteX264" fmla="*/ 455871 w 5816818"/>
              <a:gd name="connsiteY264" fmla="*/ 2619151 h 5242653"/>
              <a:gd name="connsiteX265" fmla="*/ 414298 w 5816818"/>
              <a:gd name="connsiteY265" fmla="*/ 2507315 h 5242653"/>
              <a:gd name="connsiteX266" fmla="*/ 250349 w 5816818"/>
              <a:gd name="connsiteY266" fmla="*/ 2423583 h 5242653"/>
              <a:gd name="connsiteX267" fmla="*/ 214047 w 5816818"/>
              <a:gd name="connsiteY267" fmla="*/ 2315260 h 5242653"/>
              <a:gd name="connsiteX268" fmla="*/ 215803 w 5816818"/>
              <a:gd name="connsiteY268" fmla="*/ 2254949 h 5242653"/>
              <a:gd name="connsiteX269" fmla="*/ 272599 w 5816818"/>
              <a:gd name="connsiteY269" fmla="*/ 2155994 h 5242653"/>
              <a:gd name="connsiteX270" fmla="*/ 539603 w 5816818"/>
              <a:gd name="connsiteY270" fmla="*/ 2162436 h 5242653"/>
              <a:gd name="connsiteX271" fmla="*/ 588787 w 5816818"/>
              <a:gd name="connsiteY271" fmla="*/ 2283055 h 5242653"/>
              <a:gd name="connsiteX272" fmla="*/ 573563 w 5816818"/>
              <a:gd name="connsiteY272" fmla="*/ 2377911 h 5242653"/>
              <a:gd name="connsiteX273" fmla="*/ 549557 w 5816818"/>
              <a:gd name="connsiteY273" fmla="*/ 2413044 h 5242653"/>
              <a:gd name="connsiteX274" fmla="*/ 554241 w 5816818"/>
              <a:gd name="connsiteY274" fmla="*/ 2423583 h 5242653"/>
              <a:gd name="connsiteX275" fmla="*/ 689499 w 5816818"/>
              <a:gd name="connsiteY275" fmla="*/ 2502045 h 5242653"/>
              <a:gd name="connsiteX276" fmla="*/ 707651 w 5816818"/>
              <a:gd name="connsiteY276" fmla="*/ 2357418 h 5242653"/>
              <a:gd name="connsiteX277" fmla="*/ 700625 w 5816818"/>
              <a:gd name="connsiteY277" fmla="*/ 2182929 h 5242653"/>
              <a:gd name="connsiteX278" fmla="*/ 739855 w 5816818"/>
              <a:gd name="connsiteY278" fmla="*/ 1928808 h 5242653"/>
              <a:gd name="connsiteX279" fmla="*/ 841738 w 5816818"/>
              <a:gd name="connsiteY279" fmla="*/ 1733824 h 5242653"/>
              <a:gd name="connsiteX280" fmla="*/ 923713 w 5816818"/>
              <a:gd name="connsiteY280" fmla="*/ 1634869 h 5242653"/>
              <a:gd name="connsiteX281" fmla="*/ 1046675 w 5816818"/>
              <a:gd name="connsiteY281" fmla="*/ 1500196 h 5242653"/>
              <a:gd name="connsiteX282" fmla="*/ 1200670 w 5816818"/>
              <a:gd name="connsiteY282" fmla="*/ 1400657 h 5242653"/>
              <a:gd name="connsiteX283" fmla="*/ 1396824 w 5816818"/>
              <a:gd name="connsiteY283" fmla="*/ 1236122 h 5242653"/>
              <a:gd name="connsiteX284" fmla="*/ 1577754 w 5816818"/>
              <a:gd name="connsiteY284" fmla="*/ 1120186 h 5242653"/>
              <a:gd name="connsiteX285" fmla="*/ 1744631 w 5816818"/>
              <a:gd name="connsiteY285" fmla="*/ 982000 h 5242653"/>
              <a:gd name="connsiteX286" fmla="*/ 2093022 w 5816818"/>
              <a:gd name="connsiteY286" fmla="*/ 747787 h 5242653"/>
              <a:gd name="connsiteX287" fmla="*/ 2151577 w 5816818"/>
              <a:gd name="connsiteY287" fmla="*/ 655272 h 5242653"/>
              <a:gd name="connsiteX288" fmla="*/ 2223011 w 5816818"/>
              <a:gd name="connsiteY288" fmla="*/ 546362 h 5242653"/>
              <a:gd name="connsiteX289" fmla="*/ 2286249 w 5816818"/>
              <a:gd name="connsiteY289" fmla="*/ 485467 h 5242653"/>
              <a:gd name="connsiteX290" fmla="*/ 2345973 w 5816818"/>
              <a:gd name="connsiteY290" fmla="*/ 443309 h 5242653"/>
              <a:gd name="connsiteX291" fmla="*/ 2485917 w 5816818"/>
              <a:gd name="connsiteY291" fmla="*/ 259451 h 5242653"/>
              <a:gd name="connsiteX292" fmla="*/ 2762288 w 5816818"/>
              <a:gd name="connsiteY292" fmla="*/ 188602 h 5242653"/>
              <a:gd name="connsiteX293" fmla="*/ 2871197 w 5816818"/>
              <a:gd name="connsiteY293" fmla="*/ 215536 h 5242653"/>
              <a:gd name="connsiteX294" fmla="*/ 2987133 w 5816818"/>
              <a:gd name="connsiteY294" fmla="*/ 211438 h 5242653"/>
              <a:gd name="connsiteX295" fmla="*/ 3036903 w 5816818"/>
              <a:gd name="connsiteY295" fmla="*/ 220220 h 5242653"/>
              <a:gd name="connsiteX296" fmla="*/ 3107168 w 5816818"/>
              <a:gd name="connsiteY296" fmla="*/ 227246 h 5242653"/>
              <a:gd name="connsiteX297" fmla="*/ 3171576 w 5816818"/>
              <a:gd name="connsiteY297" fmla="*/ 231931 h 5242653"/>
              <a:gd name="connsiteX298" fmla="*/ 3268189 w 5816818"/>
              <a:gd name="connsiteY298" fmla="*/ 301024 h 5242653"/>
              <a:gd name="connsiteX299" fmla="*/ 3356605 w 5816818"/>
              <a:gd name="connsiteY299" fmla="*/ 274675 h 5242653"/>
              <a:gd name="connsiteX300" fmla="*/ 3505915 w 5816818"/>
              <a:gd name="connsiteY300" fmla="*/ 235445 h 5242653"/>
              <a:gd name="connsiteX301" fmla="*/ 3575594 w 5816818"/>
              <a:gd name="connsiteY301" fmla="*/ 82620 h 5242653"/>
              <a:gd name="connsiteX302" fmla="*/ 3663423 w 5816818"/>
              <a:gd name="connsiteY302" fmla="*/ 63297 h 5242653"/>
              <a:gd name="connsiteX303" fmla="*/ 3843768 w 5816818"/>
              <a:gd name="connsiteY303" fmla="*/ 37534 h 5242653"/>
              <a:gd name="connsiteX304" fmla="*/ 4113114 w 5816818"/>
              <a:gd name="connsiteY304" fmla="*/ 17040 h 5242653"/>
              <a:gd name="connsiteX305" fmla="*/ 4147806 w 5816818"/>
              <a:gd name="connsiteY305" fmla="*/ 3719 h 5242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</a:cxnLst>
            <a:rect l="l" t="t" r="r" b="b"/>
            <a:pathLst>
              <a:path w="5816818" h="5242653">
                <a:moveTo>
                  <a:pt x="146710" y="4269771"/>
                </a:moveTo>
                <a:cubicBezTo>
                  <a:pt x="146124" y="4269771"/>
                  <a:pt x="145538" y="4269185"/>
                  <a:pt x="144954" y="4269185"/>
                </a:cubicBezTo>
                <a:cubicBezTo>
                  <a:pt x="144954" y="4269185"/>
                  <a:pt x="144953" y="4269771"/>
                  <a:pt x="144953" y="4269771"/>
                </a:cubicBezTo>
                <a:cubicBezTo>
                  <a:pt x="145538" y="4269771"/>
                  <a:pt x="146124" y="4269771"/>
                  <a:pt x="146710" y="4269771"/>
                </a:cubicBezTo>
                <a:close/>
                <a:moveTo>
                  <a:pt x="541286" y="4599133"/>
                </a:moveTo>
                <a:cubicBezTo>
                  <a:pt x="533015" y="4586837"/>
                  <a:pt x="523207" y="4575712"/>
                  <a:pt x="510911" y="4566636"/>
                </a:cubicBezTo>
                <a:cubicBezTo>
                  <a:pt x="509154" y="4565465"/>
                  <a:pt x="507984" y="4564293"/>
                  <a:pt x="506227" y="4563122"/>
                </a:cubicBezTo>
                <a:cubicBezTo>
                  <a:pt x="503300" y="4561366"/>
                  <a:pt x="500957" y="4560195"/>
                  <a:pt x="498030" y="4558439"/>
                </a:cubicBezTo>
                <a:cubicBezTo>
                  <a:pt x="471681" y="4539116"/>
                  <a:pt x="469338" y="4537359"/>
                  <a:pt x="454700" y="4570149"/>
                </a:cubicBezTo>
                <a:cubicBezTo>
                  <a:pt x="454701" y="4574249"/>
                  <a:pt x="455285" y="4578347"/>
                  <a:pt x="450015" y="4580103"/>
                </a:cubicBezTo>
                <a:cubicBezTo>
                  <a:pt x="448845" y="4594742"/>
                  <a:pt x="447674" y="4609379"/>
                  <a:pt x="446502" y="4624604"/>
                </a:cubicBezTo>
                <a:cubicBezTo>
                  <a:pt x="447088" y="4625189"/>
                  <a:pt x="448259" y="4625189"/>
                  <a:pt x="449431" y="4625775"/>
                </a:cubicBezTo>
                <a:cubicBezTo>
                  <a:pt x="450602" y="4626945"/>
                  <a:pt x="451187" y="4627532"/>
                  <a:pt x="451772" y="4628702"/>
                </a:cubicBezTo>
                <a:cubicBezTo>
                  <a:pt x="474608" y="4609380"/>
                  <a:pt x="506813" y="4612308"/>
                  <a:pt x="521451" y="4631631"/>
                </a:cubicBezTo>
                <a:cubicBezTo>
                  <a:pt x="524964" y="4631631"/>
                  <a:pt x="527891" y="4631631"/>
                  <a:pt x="531405" y="4631631"/>
                </a:cubicBezTo>
                <a:cubicBezTo>
                  <a:pt x="539017" y="4633386"/>
                  <a:pt x="545458" y="4636901"/>
                  <a:pt x="551313" y="4642169"/>
                </a:cubicBezTo>
                <a:cubicBezTo>
                  <a:pt x="553656" y="4646854"/>
                  <a:pt x="556583" y="4651539"/>
                  <a:pt x="558926" y="4656222"/>
                </a:cubicBezTo>
                <a:cubicBezTo>
                  <a:pt x="565366" y="4656808"/>
                  <a:pt x="568294" y="4652124"/>
                  <a:pt x="562438" y="4638658"/>
                </a:cubicBezTo>
                <a:cubicBezTo>
                  <a:pt x="556290" y="4624897"/>
                  <a:pt x="549557" y="4611430"/>
                  <a:pt x="541286" y="4599133"/>
                </a:cubicBezTo>
                <a:close/>
                <a:moveTo>
                  <a:pt x="913759" y="4422595"/>
                </a:moveTo>
                <a:cubicBezTo>
                  <a:pt x="913173" y="4423181"/>
                  <a:pt x="913173" y="4423766"/>
                  <a:pt x="912587" y="4424351"/>
                </a:cubicBezTo>
                <a:cubicBezTo>
                  <a:pt x="913173" y="4424937"/>
                  <a:pt x="913759" y="4424937"/>
                  <a:pt x="914344" y="4425523"/>
                </a:cubicBezTo>
                <a:cubicBezTo>
                  <a:pt x="914344" y="4424937"/>
                  <a:pt x="914344" y="4423767"/>
                  <a:pt x="913759" y="4422595"/>
                </a:cubicBezTo>
                <a:close/>
                <a:moveTo>
                  <a:pt x="404929" y="2408360"/>
                </a:moveTo>
                <a:cubicBezTo>
                  <a:pt x="404345" y="2408944"/>
                  <a:pt x="404345" y="2409530"/>
                  <a:pt x="403759" y="2410116"/>
                </a:cubicBezTo>
                <a:cubicBezTo>
                  <a:pt x="404345" y="2410701"/>
                  <a:pt x="404345" y="2410701"/>
                  <a:pt x="404929" y="2410701"/>
                </a:cubicBezTo>
                <a:cubicBezTo>
                  <a:pt x="404929" y="2409530"/>
                  <a:pt x="404929" y="2408944"/>
                  <a:pt x="404929" y="2408360"/>
                </a:cubicBezTo>
                <a:close/>
                <a:moveTo>
                  <a:pt x="1792645" y="2171803"/>
                </a:moveTo>
                <a:cubicBezTo>
                  <a:pt x="1792058" y="2172389"/>
                  <a:pt x="1792059" y="2172975"/>
                  <a:pt x="1792058" y="2173560"/>
                </a:cubicBezTo>
                <a:cubicBezTo>
                  <a:pt x="1792644" y="2173560"/>
                  <a:pt x="1792644" y="2173560"/>
                  <a:pt x="1793230" y="2172975"/>
                </a:cubicBezTo>
                <a:cubicBezTo>
                  <a:pt x="1793230" y="2172390"/>
                  <a:pt x="1792644" y="2172389"/>
                  <a:pt x="1792645" y="2171803"/>
                </a:cubicBezTo>
                <a:close/>
                <a:moveTo>
                  <a:pt x="2477718" y="1045823"/>
                </a:moveTo>
                <a:cubicBezTo>
                  <a:pt x="2477133" y="1045823"/>
                  <a:pt x="2477134" y="1045237"/>
                  <a:pt x="2476547" y="1045237"/>
                </a:cubicBezTo>
                <a:cubicBezTo>
                  <a:pt x="2473620" y="1045823"/>
                  <a:pt x="2470107" y="1046408"/>
                  <a:pt x="2467179" y="1046994"/>
                </a:cubicBezTo>
                <a:cubicBezTo>
                  <a:pt x="2470692" y="1046408"/>
                  <a:pt x="2474205" y="1046408"/>
                  <a:pt x="2477718" y="1045823"/>
                </a:cubicBezTo>
                <a:close/>
                <a:moveTo>
                  <a:pt x="2719544" y="212609"/>
                </a:moveTo>
                <a:cubicBezTo>
                  <a:pt x="2719544" y="212023"/>
                  <a:pt x="2718959" y="212023"/>
                  <a:pt x="2718373" y="211438"/>
                </a:cubicBezTo>
                <a:cubicBezTo>
                  <a:pt x="2717788" y="212023"/>
                  <a:pt x="2717788" y="212023"/>
                  <a:pt x="2716616" y="212609"/>
                </a:cubicBezTo>
                <a:cubicBezTo>
                  <a:pt x="2717788" y="212609"/>
                  <a:pt x="2718372" y="212609"/>
                  <a:pt x="2719544" y="212609"/>
                </a:cubicBezTo>
                <a:close/>
                <a:moveTo>
                  <a:pt x="3334391" y="809588"/>
                </a:moveTo>
                <a:cubicBezTo>
                  <a:pt x="3332964" y="806193"/>
                  <a:pt x="3330109" y="803265"/>
                  <a:pt x="3324986" y="801070"/>
                </a:cubicBezTo>
                <a:cubicBezTo>
                  <a:pt x="3307419" y="794043"/>
                  <a:pt x="3264676" y="798727"/>
                  <a:pt x="3254722" y="816293"/>
                </a:cubicBezTo>
                <a:cubicBezTo>
                  <a:pt x="3245939" y="831517"/>
                  <a:pt x="3229543" y="839129"/>
                  <a:pt x="3215491" y="832689"/>
                </a:cubicBezTo>
                <a:cubicBezTo>
                  <a:pt x="3172161" y="813366"/>
                  <a:pt x="3092528" y="823320"/>
                  <a:pt x="3044515" y="825076"/>
                </a:cubicBezTo>
                <a:cubicBezTo>
                  <a:pt x="2999429" y="826833"/>
                  <a:pt x="2935020" y="833273"/>
                  <a:pt x="2920967" y="885972"/>
                </a:cubicBezTo>
                <a:cubicBezTo>
                  <a:pt x="2911013" y="924032"/>
                  <a:pt x="2877053" y="949209"/>
                  <a:pt x="2836651" y="950381"/>
                </a:cubicBezTo>
                <a:cubicBezTo>
                  <a:pt x="2836065" y="951552"/>
                  <a:pt x="2836065" y="952722"/>
                  <a:pt x="2835480" y="953894"/>
                </a:cubicBezTo>
                <a:cubicBezTo>
                  <a:pt x="2810887" y="973802"/>
                  <a:pt x="2783367" y="967361"/>
                  <a:pt x="2758189" y="959164"/>
                </a:cubicBezTo>
                <a:cubicBezTo>
                  <a:pt x="2703149" y="941012"/>
                  <a:pt x="2646939" y="957408"/>
                  <a:pt x="2605950" y="996052"/>
                </a:cubicBezTo>
                <a:cubicBezTo>
                  <a:pt x="2569647" y="1030014"/>
                  <a:pt x="2539200" y="1067487"/>
                  <a:pt x="2483574" y="1048751"/>
                </a:cubicBezTo>
                <a:cubicBezTo>
                  <a:pt x="2482403" y="1048164"/>
                  <a:pt x="2481231" y="1048164"/>
                  <a:pt x="2480061" y="1047580"/>
                </a:cubicBezTo>
                <a:cubicBezTo>
                  <a:pt x="2425021" y="1058119"/>
                  <a:pt x="2377592" y="1088567"/>
                  <a:pt x="2326650" y="1110817"/>
                </a:cubicBezTo>
                <a:cubicBezTo>
                  <a:pt x="2274539" y="1134239"/>
                  <a:pt x="2219498" y="1150633"/>
                  <a:pt x="2166801" y="1174055"/>
                </a:cubicBezTo>
                <a:cubicBezTo>
                  <a:pt x="2059062" y="1222068"/>
                  <a:pt x="1954837" y="1277108"/>
                  <a:pt x="1854711" y="1339761"/>
                </a:cubicBezTo>
                <a:cubicBezTo>
                  <a:pt x="1731749" y="1416466"/>
                  <a:pt x="1584194" y="1506052"/>
                  <a:pt x="1526812" y="1647165"/>
                </a:cubicBezTo>
                <a:cubicBezTo>
                  <a:pt x="1513930" y="1669415"/>
                  <a:pt x="1517444" y="1694594"/>
                  <a:pt x="1510417" y="1718015"/>
                </a:cubicBezTo>
                <a:cubicBezTo>
                  <a:pt x="1495194" y="1778326"/>
                  <a:pt x="1482311" y="1838635"/>
                  <a:pt x="1478798" y="1901288"/>
                </a:cubicBezTo>
                <a:cubicBezTo>
                  <a:pt x="1477627" y="1925295"/>
                  <a:pt x="1459475" y="1942861"/>
                  <a:pt x="1443081" y="1959841"/>
                </a:cubicBezTo>
                <a:cubicBezTo>
                  <a:pt x="1412048" y="1993217"/>
                  <a:pt x="1376916" y="2023664"/>
                  <a:pt x="1351152" y="2061723"/>
                </a:cubicBezTo>
                <a:cubicBezTo>
                  <a:pt x="1338856" y="2081046"/>
                  <a:pt x="1330073" y="2101540"/>
                  <a:pt x="1328902" y="2124376"/>
                </a:cubicBezTo>
                <a:cubicBezTo>
                  <a:pt x="1323632" y="2214548"/>
                  <a:pt x="1302553" y="2301208"/>
                  <a:pt x="1276789" y="2386694"/>
                </a:cubicBezTo>
                <a:cubicBezTo>
                  <a:pt x="1270349" y="2421241"/>
                  <a:pt x="1229947" y="2524295"/>
                  <a:pt x="1219993" y="2541861"/>
                </a:cubicBezTo>
                <a:cubicBezTo>
                  <a:pt x="1219407" y="2543032"/>
                  <a:pt x="1218821" y="2543618"/>
                  <a:pt x="1218236" y="2544789"/>
                </a:cubicBezTo>
                <a:cubicBezTo>
                  <a:pt x="1207697" y="2579335"/>
                  <a:pt x="1184275" y="2608026"/>
                  <a:pt x="1176077" y="2643158"/>
                </a:cubicBezTo>
                <a:cubicBezTo>
                  <a:pt x="1167294" y="2684731"/>
                  <a:pt x="1146215" y="2721620"/>
                  <a:pt x="1129235" y="2760266"/>
                </a:cubicBezTo>
                <a:cubicBezTo>
                  <a:pt x="1106399" y="2827016"/>
                  <a:pt x="1091761" y="2895523"/>
                  <a:pt x="1093517" y="2966374"/>
                </a:cubicBezTo>
                <a:cubicBezTo>
                  <a:pt x="1095859" y="3065914"/>
                  <a:pt x="1085319" y="3164869"/>
                  <a:pt x="1078294" y="3263825"/>
                </a:cubicBezTo>
                <a:cubicBezTo>
                  <a:pt x="1074195" y="3328818"/>
                  <a:pt x="1066583" y="3394984"/>
                  <a:pt x="1045504" y="3458806"/>
                </a:cubicBezTo>
                <a:cubicBezTo>
                  <a:pt x="1037306" y="3483984"/>
                  <a:pt x="1039063" y="3512090"/>
                  <a:pt x="1036135" y="3539026"/>
                </a:cubicBezTo>
                <a:cubicBezTo>
                  <a:pt x="1035549" y="3541953"/>
                  <a:pt x="1039063" y="3586452"/>
                  <a:pt x="1030865" y="3609875"/>
                </a:cubicBezTo>
                <a:cubicBezTo>
                  <a:pt x="1029109" y="3626855"/>
                  <a:pt x="1034378" y="3634467"/>
                  <a:pt x="1047845" y="3632125"/>
                </a:cubicBezTo>
                <a:cubicBezTo>
                  <a:pt x="1060142" y="3629198"/>
                  <a:pt x="1071268" y="3623341"/>
                  <a:pt x="1078878" y="3609289"/>
                </a:cubicBezTo>
                <a:cubicBezTo>
                  <a:pt x="1087076" y="3602262"/>
                  <a:pt x="1098202" y="3602848"/>
                  <a:pt x="1108155" y="3601092"/>
                </a:cubicBezTo>
                <a:cubicBezTo>
                  <a:pt x="1125135" y="3601092"/>
                  <a:pt x="1141531" y="3599335"/>
                  <a:pt x="1157927" y="3595822"/>
                </a:cubicBezTo>
                <a:cubicBezTo>
                  <a:pt x="1225263" y="3568886"/>
                  <a:pt x="1293770" y="3544880"/>
                  <a:pt x="1358765" y="3512676"/>
                </a:cubicBezTo>
                <a:cubicBezTo>
                  <a:pt x="1363448" y="3507992"/>
                  <a:pt x="1366376" y="3501550"/>
                  <a:pt x="1368718" y="3494524"/>
                </a:cubicBezTo>
                <a:cubicBezTo>
                  <a:pt x="1389212" y="3477543"/>
                  <a:pt x="1470601" y="3456464"/>
                  <a:pt x="1485238" y="3451780"/>
                </a:cubicBezTo>
                <a:cubicBezTo>
                  <a:pt x="1524470" y="3430701"/>
                  <a:pt x="1604103" y="3392055"/>
                  <a:pt x="1604103" y="3390885"/>
                </a:cubicBezTo>
                <a:cubicBezTo>
                  <a:pt x="1602346" y="3380931"/>
                  <a:pt x="1606444" y="3372734"/>
                  <a:pt x="1614643" y="3368634"/>
                </a:cubicBezTo>
                <a:cubicBezTo>
                  <a:pt x="1660313" y="3346384"/>
                  <a:pt x="1912679" y="3206442"/>
                  <a:pt x="1938443" y="3199416"/>
                </a:cubicBezTo>
                <a:cubicBezTo>
                  <a:pt x="1973574" y="3173652"/>
                  <a:pt x="2114102" y="3092848"/>
                  <a:pt x="2151577" y="3092263"/>
                </a:cubicBezTo>
                <a:cubicBezTo>
                  <a:pt x="2185537" y="3091677"/>
                  <a:pt x="2195491" y="3056545"/>
                  <a:pt x="2225940" y="3051276"/>
                </a:cubicBezTo>
                <a:cubicBezTo>
                  <a:pt x="2247604" y="3047762"/>
                  <a:pt x="2271026" y="3050690"/>
                  <a:pt x="2291519" y="3040735"/>
                </a:cubicBezTo>
                <a:cubicBezTo>
                  <a:pt x="2293860" y="3039564"/>
                  <a:pt x="2337776" y="3034295"/>
                  <a:pt x="2340703" y="3036637"/>
                </a:cubicBezTo>
                <a:cubicBezTo>
                  <a:pt x="2343632" y="3037223"/>
                  <a:pt x="2351243" y="3038394"/>
                  <a:pt x="2352415" y="3037223"/>
                </a:cubicBezTo>
                <a:cubicBezTo>
                  <a:pt x="2360026" y="3011458"/>
                  <a:pt x="2381106" y="2996821"/>
                  <a:pt x="2404527" y="2990965"/>
                </a:cubicBezTo>
                <a:cubicBezTo>
                  <a:pt x="2439074" y="2982182"/>
                  <a:pt x="2603609" y="2937682"/>
                  <a:pt x="2615904" y="2930069"/>
                </a:cubicBezTo>
                <a:cubicBezTo>
                  <a:pt x="2628200" y="2922458"/>
                  <a:pt x="2679728" y="2863319"/>
                  <a:pt x="2704320" y="2863905"/>
                </a:cubicBezTo>
                <a:cubicBezTo>
                  <a:pt x="2730083" y="2864490"/>
                  <a:pt x="2747065" y="2855122"/>
                  <a:pt x="2764044" y="2836970"/>
                </a:cubicBezTo>
                <a:cubicBezTo>
                  <a:pt x="2788051" y="2810621"/>
                  <a:pt x="2866513" y="2623835"/>
                  <a:pt x="2862414" y="2561769"/>
                </a:cubicBezTo>
                <a:cubicBezTo>
                  <a:pt x="2860072" y="2524295"/>
                  <a:pt x="2876467" y="2487406"/>
                  <a:pt x="2887593" y="2451103"/>
                </a:cubicBezTo>
                <a:cubicBezTo>
                  <a:pt x="2913941" y="2414800"/>
                  <a:pt x="2918040" y="2369714"/>
                  <a:pt x="2933264" y="2329312"/>
                </a:cubicBezTo>
                <a:cubicBezTo>
                  <a:pt x="2940876" y="2308234"/>
                  <a:pt x="2992988" y="2229186"/>
                  <a:pt x="3018166" y="2216305"/>
                </a:cubicBezTo>
                <a:cubicBezTo>
                  <a:pt x="3023436" y="2212206"/>
                  <a:pt x="3144641" y="2079875"/>
                  <a:pt x="3200853" y="2023664"/>
                </a:cubicBezTo>
                <a:cubicBezTo>
                  <a:pt x="3204951" y="1987946"/>
                  <a:pt x="3275216" y="1932906"/>
                  <a:pt x="3285169" y="1924708"/>
                </a:cubicBezTo>
                <a:cubicBezTo>
                  <a:pt x="3292196" y="1918853"/>
                  <a:pt x="3298050" y="1912412"/>
                  <a:pt x="3293366" y="1902459"/>
                </a:cubicBezTo>
                <a:cubicBezTo>
                  <a:pt x="3288683" y="1892505"/>
                  <a:pt x="3258820" y="1892505"/>
                  <a:pt x="3255307" y="1894846"/>
                </a:cubicBezTo>
                <a:cubicBezTo>
                  <a:pt x="3224274" y="1915926"/>
                  <a:pt x="3009383" y="1959255"/>
                  <a:pt x="2943217" y="1976821"/>
                </a:cubicBezTo>
                <a:cubicBezTo>
                  <a:pt x="2898717" y="1997900"/>
                  <a:pt x="2849533" y="2000828"/>
                  <a:pt x="2802104" y="2010197"/>
                </a:cubicBezTo>
                <a:cubicBezTo>
                  <a:pt x="2786295" y="2012538"/>
                  <a:pt x="2755848" y="2026591"/>
                  <a:pt x="2755261" y="2028348"/>
                </a:cubicBezTo>
                <a:cubicBezTo>
                  <a:pt x="2725399" y="2050013"/>
                  <a:pt x="2689682" y="2046500"/>
                  <a:pt x="2655720" y="2051770"/>
                </a:cubicBezTo>
                <a:cubicBezTo>
                  <a:pt x="2642253" y="2061724"/>
                  <a:pt x="2605950" y="2069336"/>
                  <a:pt x="2603609" y="2069921"/>
                </a:cubicBezTo>
                <a:cubicBezTo>
                  <a:pt x="2549154" y="2081046"/>
                  <a:pt x="2501140" y="2108566"/>
                  <a:pt x="2447857" y="2122033"/>
                </a:cubicBezTo>
                <a:cubicBezTo>
                  <a:pt x="2443172" y="2123204"/>
                  <a:pt x="2437902" y="2122033"/>
                  <a:pt x="2433218" y="2122033"/>
                </a:cubicBezTo>
                <a:cubicBezTo>
                  <a:pt x="2361782" y="2146626"/>
                  <a:pt x="2293276" y="2175903"/>
                  <a:pt x="2234137" y="2223331"/>
                </a:cubicBezTo>
                <a:cubicBezTo>
                  <a:pt x="2223597" y="2231529"/>
                  <a:pt x="2212471" y="2239140"/>
                  <a:pt x="2200175" y="2245581"/>
                </a:cubicBezTo>
                <a:cubicBezTo>
                  <a:pt x="2160945" y="2266075"/>
                  <a:pt x="2138695" y="2295351"/>
                  <a:pt x="2146307" y="2342194"/>
                </a:cubicBezTo>
                <a:cubicBezTo>
                  <a:pt x="2148064" y="2352734"/>
                  <a:pt x="2151577" y="2435880"/>
                  <a:pt x="2132254" y="2463400"/>
                </a:cubicBezTo>
                <a:cubicBezTo>
                  <a:pt x="2122885" y="2476866"/>
                  <a:pt x="2112345" y="2486820"/>
                  <a:pt x="2094779" y="2485650"/>
                </a:cubicBezTo>
                <a:cubicBezTo>
                  <a:pt x="2083069" y="2486820"/>
                  <a:pt x="2042667" y="2448761"/>
                  <a:pt x="2040911" y="2433537"/>
                </a:cubicBezTo>
                <a:cubicBezTo>
                  <a:pt x="2004607" y="2454031"/>
                  <a:pt x="1975330" y="2483893"/>
                  <a:pt x="1941956" y="2508486"/>
                </a:cubicBezTo>
                <a:cubicBezTo>
                  <a:pt x="1940784" y="2509070"/>
                  <a:pt x="1940199" y="2510242"/>
                  <a:pt x="1940199" y="2511413"/>
                </a:cubicBezTo>
                <a:cubicBezTo>
                  <a:pt x="1939613" y="2524295"/>
                  <a:pt x="1884573" y="2585191"/>
                  <a:pt x="1867007" y="2608612"/>
                </a:cubicBezTo>
                <a:cubicBezTo>
                  <a:pt x="1854125" y="2640816"/>
                  <a:pt x="1865250" y="2678291"/>
                  <a:pt x="1844171" y="2708738"/>
                </a:cubicBezTo>
                <a:cubicBezTo>
                  <a:pt x="1833631" y="2727474"/>
                  <a:pt x="1829533" y="2752067"/>
                  <a:pt x="1801427" y="2753824"/>
                </a:cubicBezTo>
                <a:cubicBezTo>
                  <a:pt x="1795572" y="2757923"/>
                  <a:pt x="1780348" y="2777246"/>
                  <a:pt x="1774492" y="2780173"/>
                </a:cubicBezTo>
                <a:cubicBezTo>
                  <a:pt x="1749901" y="2793056"/>
                  <a:pt x="1676709" y="2782516"/>
                  <a:pt x="1655044" y="2763193"/>
                </a:cubicBezTo>
                <a:cubicBezTo>
                  <a:pt x="1618156" y="2730403"/>
                  <a:pt x="1591806" y="2689415"/>
                  <a:pt x="1566043" y="2648428"/>
                </a:cubicBezTo>
                <a:cubicBezTo>
                  <a:pt x="1522128" y="2578749"/>
                  <a:pt x="1475871" y="2510242"/>
                  <a:pt x="1437811" y="2437050"/>
                </a:cubicBezTo>
                <a:cubicBezTo>
                  <a:pt x="1417903" y="2398991"/>
                  <a:pt x="1399165" y="2360931"/>
                  <a:pt x="1379843" y="2322871"/>
                </a:cubicBezTo>
                <a:cubicBezTo>
                  <a:pt x="1378086" y="2321115"/>
                  <a:pt x="1375745" y="2318772"/>
                  <a:pt x="1373988" y="2316431"/>
                </a:cubicBezTo>
                <a:cubicBezTo>
                  <a:pt x="1365205" y="2260805"/>
                  <a:pt x="1366962" y="2208692"/>
                  <a:pt x="1416732" y="2170047"/>
                </a:cubicBezTo>
                <a:cubicBezTo>
                  <a:pt x="1427857" y="2161263"/>
                  <a:pt x="1436640" y="2149553"/>
                  <a:pt x="1447179" y="2139600"/>
                </a:cubicBezTo>
                <a:cubicBezTo>
                  <a:pt x="1461232" y="2126717"/>
                  <a:pt x="1525056" y="2114421"/>
                  <a:pt x="1533253" y="2112079"/>
                </a:cubicBezTo>
                <a:cubicBezTo>
                  <a:pt x="1573654" y="2100369"/>
                  <a:pt x="1605860" y="2076947"/>
                  <a:pt x="1631623" y="2044743"/>
                </a:cubicBezTo>
                <a:cubicBezTo>
                  <a:pt x="1638649" y="2036545"/>
                  <a:pt x="1649189" y="2030690"/>
                  <a:pt x="1659729" y="2030104"/>
                </a:cubicBezTo>
                <a:cubicBezTo>
                  <a:pt x="1703058" y="2026591"/>
                  <a:pt x="1746973" y="2026591"/>
                  <a:pt x="1790302" y="2030104"/>
                </a:cubicBezTo>
                <a:cubicBezTo>
                  <a:pt x="1796744" y="2030104"/>
                  <a:pt x="1809625" y="2008440"/>
                  <a:pt x="1818994" y="1998485"/>
                </a:cubicBezTo>
                <a:cubicBezTo>
                  <a:pt x="1861737" y="1952229"/>
                  <a:pt x="1906823" y="1910069"/>
                  <a:pt x="1974746" y="1904801"/>
                </a:cubicBezTo>
                <a:cubicBezTo>
                  <a:pt x="1997582" y="1903044"/>
                  <a:pt x="2019832" y="1894261"/>
                  <a:pt x="2042082" y="1888405"/>
                </a:cubicBezTo>
                <a:cubicBezTo>
                  <a:pt x="2047936" y="1886063"/>
                  <a:pt x="2053792" y="1884306"/>
                  <a:pt x="2059648" y="1882550"/>
                </a:cubicBezTo>
                <a:cubicBezTo>
                  <a:pt x="2085411" y="1856202"/>
                  <a:pt x="2121714" y="1849175"/>
                  <a:pt x="2150991" y="1828096"/>
                </a:cubicBezTo>
                <a:cubicBezTo>
                  <a:pt x="2186708" y="1801747"/>
                  <a:pt x="2227110" y="1781839"/>
                  <a:pt x="2265170" y="1759588"/>
                </a:cubicBezTo>
                <a:cubicBezTo>
                  <a:pt x="2422092" y="1666488"/>
                  <a:pt x="2587799" y="1584514"/>
                  <a:pt x="2748821" y="1497269"/>
                </a:cubicBezTo>
                <a:cubicBezTo>
                  <a:pt x="2877637" y="1427590"/>
                  <a:pt x="3007040" y="1342103"/>
                  <a:pt x="3146398" y="1295261"/>
                </a:cubicBezTo>
                <a:cubicBezTo>
                  <a:pt x="3159279" y="1290575"/>
                  <a:pt x="3166891" y="1281208"/>
                  <a:pt x="3176260" y="1272425"/>
                </a:cubicBezTo>
                <a:cubicBezTo>
                  <a:pt x="3176260" y="1243148"/>
                  <a:pt x="3275800" y="1193963"/>
                  <a:pt x="3296880" y="1180496"/>
                </a:cubicBezTo>
                <a:cubicBezTo>
                  <a:pt x="3260577" y="1128969"/>
                  <a:pt x="3265261" y="1059876"/>
                  <a:pt x="3282241" y="1001322"/>
                </a:cubicBezTo>
                <a:cubicBezTo>
                  <a:pt x="3296294" y="952723"/>
                  <a:pt x="3306249" y="889485"/>
                  <a:pt x="3331426" y="845570"/>
                </a:cubicBezTo>
                <a:cubicBezTo>
                  <a:pt x="3330109" y="834152"/>
                  <a:pt x="3338672" y="819770"/>
                  <a:pt x="3334391" y="809588"/>
                </a:cubicBezTo>
                <a:close/>
                <a:moveTo>
                  <a:pt x="4159063" y="0"/>
                </a:moveTo>
                <a:lnTo>
                  <a:pt x="5816818" y="1921264"/>
                </a:lnTo>
                <a:lnTo>
                  <a:pt x="5792424" y="1922952"/>
                </a:lnTo>
                <a:cubicBezTo>
                  <a:pt x="5767831" y="1921195"/>
                  <a:pt x="5737385" y="1937005"/>
                  <a:pt x="5712206" y="1940518"/>
                </a:cubicBezTo>
                <a:cubicBezTo>
                  <a:pt x="5686442" y="1944031"/>
                  <a:pt x="5660093" y="1945202"/>
                  <a:pt x="5634330" y="1948131"/>
                </a:cubicBezTo>
                <a:cubicBezTo>
                  <a:pt x="5568164" y="1956328"/>
                  <a:pt x="5526005" y="1982091"/>
                  <a:pt x="5468624" y="2008440"/>
                </a:cubicBezTo>
                <a:cubicBezTo>
                  <a:pt x="5410069" y="2035374"/>
                  <a:pt x="5360885" y="2072263"/>
                  <a:pt x="5317556" y="2118520"/>
                </a:cubicBezTo>
                <a:cubicBezTo>
                  <a:pt x="5271884" y="2167120"/>
                  <a:pt x="5226213" y="2229186"/>
                  <a:pt x="5226213" y="2298279"/>
                </a:cubicBezTo>
                <a:cubicBezTo>
                  <a:pt x="5226213" y="2326384"/>
                  <a:pt x="5208647" y="2349807"/>
                  <a:pt x="5182884" y="2366787"/>
                </a:cubicBezTo>
                <a:cubicBezTo>
                  <a:pt x="5094468" y="2426511"/>
                  <a:pt x="4992585" y="2469256"/>
                  <a:pt x="4924077" y="2555913"/>
                </a:cubicBezTo>
                <a:cubicBezTo>
                  <a:pt x="4922320" y="2558256"/>
                  <a:pt x="4917636" y="2559426"/>
                  <a:pt x="4914124" y="2561183"/>
                </a:cubicBezTo>
                <a:cubicBezTo>
                  <a:pt x="4857911" y="2560598"/>
                  <a:pt x="4832734" y="2606855"/>
                  <a:pt x="4797602" y="2637888"/>
                </a:cubicBezTo>
                <a:cubicBezTo>
                  <a:pt x="4785305" y="2649014"/>
                  <a:pt x="4773595" y="2660724"/>
                  <a:pt x="4761299" y="2671850"/>
                </a:cubicBezTo>
                <a:cubicBezTo>
                  <a:pt x="4732022" y="2712251"/>
                  <a:pt x="4692792" y="2743870"/>
                  <a:pt x="4654733" y="2774903"/>
                </a:cubicBezTo>
                <a:cubicBezTo>
                  <a:pt x="4573929" y="2841653"/>
                  <a:pt x="4502494" y="2918359"/>
                  <a:pt x="4431644" y="2995650"/>
                </a:cubicBezTo>
                <a:cubicBezTo>
                  <a:pt x="4388899" y="3041907"/>
                  <a:pt x="4353769" y="3093434"/>
                  <a:pt x="4307510" y="3137349"/>
                </a:cubicBezTo>
                <a:cubicBezTo>
                  <a:pt x="4178108" y="3259725"/>
                  <a:pt x="4174010" y="3428359"/>
                  <a:pt x="4175180" y="3595236"/>
                </a:cubicBezTo>
                <a:cubicBezTo>
                  <a:pt x="4175767" y="3683065"/>
                  <a:pt x="4119555" y="3750403"/>
                  <a:pt x="4068613" y="3816567"/>
                </a:cubicBezTo>
                <a:cubicBezTo>
                  <a:pt x="4051632" y="3838233"/>
                  <a:pt x="4034652" y="3863996"/>
                  <a:pt x="4014159" y="3881562"/>
                </a:cubicBezTo>
                <a:cubicBezTo>
                  <a:pt x="4010059" y="3885075"/>
                  <a:pt x="3967316" y="3910253"/>
                  <a:pt x="3966145" y="3903812"/>
                </a:cubicBezTo>
                <a:cubicBezTo>
                  <a:pt x="3966730" y="3904983"/>
                  <a:pt x="3966145" y="3906155"/>
                  <a:pt x="3965559" y="3907326"/>
                </a:cubicBezTo>
                <a:cubicBezTo>
                  <a:pt x="3942137" y="3945385"/>
                  <a:pt x="3833228" y="3926062"/>
                  <a:pt x="3801611" y="3916109"/>
                </a:cubicBezTo>
                <a:cubicBezTo>
                  <a:pt x="3777602" y="3908496"/>
                  <a:pt x="3741299" y="3874535"/>
                  <a:pt x="3784629" y="3859312"/>
                </a:cubicBezTo>
                <a:cubicBezTo>
                  <a:pt x="3793998" y="3855799"/>
                  <a:pt x="3803952" y="3855799"/>
                  <a:pt x="3813907" y="3855213"/>
                </a:cubicBezTo>
                <a:cubicBezTo>
                  <a:pt x="3870703" y="3852286"/>
                  <a:pt x="3962046" y="3824179"/>
                  <a:pt x="3977270" y="3759185"/>
                </a:cubicBezTo>
                <a:cubicBezTo>
                  <a:pt x="3988396" y="3710001"/>
                  <a:pt x="3904664" y="3738691"/>
                  <a:pt x="3879485" y="3753330"/>
                </a:cubicBezTo>
                <a:cubicBezTo>
                  <a:pt x="3857235" y="3766797"/>
                  <a:pt x="3836741" y="3794903"/>
                  <a:pt x="3808051" y="3779094"/>
                </a:cubicBezTo>
                <a:cubicBezTo>
                  <a:pt x="3763551" y="3754501"/>
                  <a:pt x="3826202" y="3693605"/>
                  <a:pt x="3786972" y="3664328"/>
                </a:cubicBezTo>
                <a:cubicBezTo>
                  <a:pt x="3733688" y="3624512"/>
                  <a:pt x="3685675" y="3551322"/>
                  <a:pt x="3669279" y="3486913"/>
                </a:cubicBezTo>
                <a:cubicBezTo>
                  <a:pt x="3661082" y="3454707"/>
                  <a:pt x="3687430" y="3453537"/>
                  <a:pt x="3718464" y="3467004"/>
                </a:cubicBezTo>
                <a:cubicBezTo>
                  <a:pt x="3744228" y="3478715"/>
                  <a:pt x="3756524" y="3489254"/>
                  <a:pt x="3781116" y="3464077"/>
                </a:cubicBezTo>
                <a:cubicBezTo>
                  <a:pt x="3809807" y="3434214"/>
                  <a:pt x="3821518" y="3389128"/>
                  <a:pt x="3852551" y="3361608"/>
                </a:cubicBezTo>
                <a:cubicBezTo>
                  <a:pt x="3878900" y="3338772"/>
                  <a:pt x="3884170" y="3315936"/>
                  <a:pt x="3895880" y="3283146"/>
                </a:cubicBezTo>
                <a:cubicBezTo>
                  <a:pt x="3910519" y="3242159"/>
                  <a:pt x="3928670" y="3202929"/>
                  <a:pt x="3950920" y="3165455"/>
                </a:cubicBezTo>
                <a:cubicBezTo>
                  <a:pt x="3980197" y="3116270"/>
                  <a:pt x="4031139" y="3076453"/>
                  <a:pt x="4070955" y="3035466"/>
                </a:cubicBezTo>
                <a:cubicBezTo>
                  <a:pt x="4110771" y="2994478"/>
                  <a:pt x="4140048" y="2931826"/>
                  <a:pt x="4172838" y="2884983"/>
                </a:cubicBezTo>
                <a:cubicBezTo>
                  <a:pt x="4205627" y="2839312"/>
                  <a:pt x="4240174" y="2794811"/>
                  <a:pt x="4270622" y="2747970"/>
                </a:cubicBezTo>
                <a:cubicBezTo>
                  <a:pt x="4318636" y="2674191"/>
                  <a:pt x="4363722" y="2599243"/>
                  <a:pt x="4411736" y="2525466"/>
                </a:cubicBezTo>
                <a:cubicBezTo>
                  <a:pt x="4443354" y="2476866"/>
                  <a:pt x="4511277" y="2419484"/>
                  <a:pt x="4522987" y="2362102"/>
                </a:cubicBezTo>
                <a:cubicBezTo>
                  <a:pt x="4527671" y="2339267"/>
                  <a:pt x="4497224" y="2322871"/>
                  <a:pt x="4510691" y="2300621"/>
                </a:cubicBezTo>
                <a:cubicBezTo>
                  <a:pt x="4544652" y="2243825"/>
                  <a:pt x="4574514" y="2184686"/>
                  <a:pt x="4605547" y="2126133"/>
                </a:cubicBezTo>
                <a:cubicBezTo>
                  <a:pt x="4626041" y="2087487"/>
                  <a:pt x="4571586" y="2117934"/>
                  <a:pt x="4559876" y="2120277"/>
                </a:cubicBezTo>
                <a:cubicBezTo>
                  <a:pt x="4551093" y="2122033"/>
                  <a:pt x="4469704" y="2117350"/>
                  <a:pt x="4469118" y="2121447"/>
                </a:cubicBezTo>
                <a:cubicBezTo>
                  <a:pt x="4462091" y="2168290"/>
                  <a:pt x="4448038" y="2212205"/>
                  <a:pt x="4456822" y="2260219"/>
                </a:cubicBezTo>
                <a:cubicBezTo>
                  <a:pt x="4461505" y="2283641"/>
                  <a:pt x="4486098" y="2310575"/>
                  <a:pt x="4456821" y="2323457"/>
                </a:cubicBezTo>
                <a:cubicBezTo>
                  <a:pt x="4417005" y="2341024"/>
                  <a:pt x="4375432" y="2330484"/>
                  <a:pt x="4340886" y="2362102"/>
                </a:cubicBezTo>
                <a:cubicBezTo>
                  <a:pt x="4315123" y="2385524"/>
                  <a:pt x="4299899" y="2421241"/>
                  <a:pt x="4289945" y="2452860"/>
                </a:cubicBezTo>
                <a:cubicBezTo>
                  <a:pt x="4268866" y="2515512"/>
                  <a:pt x="4220266" y="2571723"/>
                  <a:pt x="4176351" y="2619738"/>
                </a:cubicBezTo>
                <a:cubicBezTo>
                  <a:pt x="4144147" y="2654868"/>
                  <a:pt x="4125995" y="2682975"/>
                  <a:pt x="4105502" y="2723961"/>
                </a:cubicBezTo>
                <a:cubicBezTo>
                  <a:pt x="4087349" y="2759680"/>
                  <a:pt x="4047533" y="2784857"/>
                  <a:pt x="4012402" y="2803594"/>
                </a:cubicBezTo>
                <a:cubicBezTo>
                  <a:pt x="3985467" y="2818233"/>
                  <a:pt x="3939796" y="2821160"/>
                  <a:pt x="3928670" y="2853365"/>
                </a:cubicBezTo>
                <a:cubicBezTo>
                  <a:pt x="3890026" y="2962859"/>
                  <a:pt x="3805123" y="3053617"/>
                  <a:pt x="3718465" y="3127980"/>
                </a:cubicBezTo>
                <a:cubicBezTo>
                  <a:pt x="3697970" y="3146132"/>
                  <a:pt x="3689773" y="3167212"/>
                  <a:pt x="3703240" y="3192389"/>
                </a:cubicBezTo>
                <a:cubicBezTo>
                  <a:pt x="3716708" y="3218152"/>
                  <a:pt x="3674549" y="3304225"/>
                  <a:pt x="3666352" y="3332331"/>
                </a:cubicBezTo>
                <a:cubicBezTo>
                  <a:pt x="3655812" y="3369220"/>
                  <a:pt x="3610726" y="3457636"/>
                  <a:pt x="3572081" y="3406694"/>
                </a:cubicBezTo>
                <a:cubicBezTo>
                  <a:pt x="3553930" y="3382687"/>
                  <a:pt x="3511185" y="3483984"/>
                  <a:pt x="3505330" y="3495695"/>
                </a:cubicBezTo>
                <a:cubicBezTo>
                  <a:pt x="3483665" y="3537853"/>
                  <a:pt x="3459072" y="3580598"/>
                  <a:pt x="3419842" y="3609289"/>
                </a:cubicBezTo>
                <a:cubicBezTo>
                  <a:pt x="3307420" y="3691849"/>
                  <a:pt x="3139957" y="3714684"/>
                  <a:pt x="3004113" y="3732837"/>
                </a:cubicBezTo>
                <a:cubicBezTo>
                  <a:pt x="2892862" y="3747474"/>
                  <a:pt x="2762288" y="3773237"/>
                  <a:pt x="2665089" y="3702974"/>
                </a:cubicBezTo>
                <a:cubicBezTo>
                  <a:pt x="2633470" y="3680138"/>
                  <a:pt x="2611220" y="3642664"/>
                  <a:pt x="2569061" y="3637394"/>
                </a:cubicBezTo>
                <a:cubicBezTo>
                  <a:pt x="2529245" y="3632125"/>
                  <a:pt x="2505824" y="3670770"/>
                  <a:pt x="2466594" y="3666671"/>
                </a:cubicBezTo>
                <a:cubicBezTo>
                  <a:pt x="2400428" y="3659644"/>
                  <a:pt x="2336019" y="3673111"/>
                  <a:pt x="2272782" y="3690678"/>
                </a:cubicBezTo>
                <a:cubicBezTo>
                  <a:pt x="2218327" y="3705901"/>
                  <a:pt x="2163873" y="3714684"/>
                  <a:pt x="2108832" y="3731080"/>
                </a:cubicBezTo>
                <a:cubicBezTo>
                  <a:pt x="1979429" y="3770310"/>
                  <a:pt x="1849441" y="3808956"/>
                  <a:pt x="1719452" y="3848186"/>
                </a:cubicBezTo>
                <a:cubicBezTo>
                  <a:pt x="1579510" y="3890345"/>
                  <a:pt x="1414389" y="3920792"/>
                  <a:pt x="1295526" y="4010380"/>
                </a:cubicBezTo>
                <a:cubicBezTo>
                  <a:pt x="1269177" y="4030287"/>
                  <a:pt x="1241072" y="4046683"/>
                  <a:pt x="1213551" y="4064834"/>
                </a:cubicBezTo>
                <a:cubicBezTo>
                  <a:pt x="1195400" y="4102308"/>
                  <a:pt x="1198913" y="4113434"/>
                  <a:pt x="1232874" y="4128657"/>
                </a:cubicBezTo>
                <a:cubicBezTo>
                  <a:pt x="1272106" y="4112262"/>
                  <a:pt x="1307823" y="4087084"/>
                  <a:pt x="1349981" y="4077716"/>
                </a:cubicBezTo>
                <a:cubicBezTo>
                  <a:pt x="1392725" y="4068933"/>
                  <a:pt x="1436054" y="4061907"/>
                  <a:pt x="1478798" y="4054294"/>
                </a:cubicBezTo>
                <a:cubicBezTo>
                  <a:pt x="1482897" y="4053708"/>
                  <a:pt x="1486995" y="4054294"/>
                  <a:pt x="1490508" y="4055466"/>
                </a:cubicBezTo>
                <a:cubicBezTo>
                  <a:pt x="1506318" y="4061320"/>
                  <a:pt x="1522127" y="4072447"/>
                  <a:pt x="1515687" y="4089426"/>
                </a:cubicBezTo>
                <a:cubicBezTo>
                  <a:pt x="1508660" y="4108750"/>
                  <a:pt x="1494021" y="4092940"/>
                  <a:pt x="1482311" y="4089426"/>
                </a:cubicBezTo>
                <a:cubicBezTo>
                  <a:pt x="1441910" y="4095867"/>
                  <a:pt x="1401508" y="4107578"/>
                  <a:pt x="1359935" y="4099967"/>
                </a:cubicBezTo>
                <a:cubicBezTo>
                  <a:pt x="1329487" y="4104064"/>
                  <a:pt x="1300796" y="4113434"/>
                  <a:pt x="1278546" y="4135684"/>
                </a:cubicBezTo>
                <a:cubicBezTo>
                  <a:pt x="1278546" y="4140953"/>
                  <a:pt x="1279132" y="4146809"/>
                  <a:pt x="1279132" y="4152079"/>
                </a:cubicBezTo>
                <a:cubicBezTo>
                  <a:pt x="1280889" y="4152079"/>
                  <a:pt x="1282645" y="4152079"/>
                  <a:pt x="1283816" y="4153250"/>
                </a:cubicBezTo>
                <a:cubicBezTo>
                  <a:pt x="1304895" y="4156763"/>
                  <a:pt x="1324803" y="4152663"/>
                  <a:pt x="1344712" y="4143296"/>
                </a:cubicBezTo>
                <a:cubicBezTo>
                  <a:pt x="1362862" y="4134513"/>
                  <a:pt x="1381599" y="4126315"/>
                  <a:pt x="1400922" y="4141539"/>
                </a:cubicBezTo>
                <a:cubicBezTo>
                  <a:pt x="1402094" y="4145637"/>
                  <a:pt x="1404435" y="4154420"/>
                  <a:pt x="1403851" y="4154420"/>
                </a:cubicBezTo>
                <a:cubicBezTo>
                  <a:pt x="1372816" y="4163789"/>
                  <a:pt x="1361692" y="4206533"/>
                  <a:pt x="1322460" y="4202435"/>
                </a:cubicBezTo>
                <a:cubicBezTo>
                  <a:pt x="1315435" y="4201849"/>
                  <a:pt x="1308993" y="4204190"/>
                  <a:pt x="1301967" y="4203605"/>
                </a:cubicBezTo>
                <a:cubicBezTo>
                  <a:pt x="1280303" y="4202435"/>
                  <a:pt x="1260394" y="4203605"/>
                  <a:pt x="1250440" y="4227026"/>
                </a:cubicBezTo>
                <a:cubicBezTo>
                  <a:pt x="1241072" y="4249276"/>
                  <a:pt x="1248098" y="4266842"/>
                  <a:pt x="1263907" y="4282652"/>
                </a:cubicBezTo>
                <a:cubicBezTo>
                  <a:pt x="1266250" y="4284995"/>
                  <a:pt x="1268007" y="4289092"/>
                  <a:pt x="1263907" y="4294949"/>
                </a:cubicBezTo>
                <a:cubicBezTo>
                  <a:pt x="1243414" y="4286751"/>
                  <a:pt x="1217650" y="4266258"/>
                  <a:pt x="1207697" y="4307245"/>
                </a:cubicBezTo>
                <a:cubicBezTo>
                  <a:pt x="1193058" y="4349989"/>
                  <a:pt x="1147387" y="4404443"/>
                  <a:pt x="1118110" y="4438404"/>
                </a:cubicBezTo>
                <a:cubicBezTo>
                  <a:pt x="1098787" y="4461240"/>
                  <a:pt x="1082392" y="4482905"/>
                  <a:pt x="1077122" y="4512767"/>
                </a:cubicBezTo>
                <a:cubicBezTo>
                  <a:pt x="1068925" y="4559025"/>
                  <a:pt x="1058971" y="4608209"/>
                  <a:pt x="1050773" y="4653295"/>
                </a:cubicBezTo>
                <a:cubicBezTo>
                  <a:pt x="1048431" y="4665006"/>
                  <a:pt x="1045504" y="4674961"/>
                  <a:pt x="1030865" y="4673204"/>
                </a:cubicBezTo>
                <a:cubicBezTo>
                  <a:pt x="988707" y="4687255"/>
                  <a:pt x="991049" y="4725315"/>
                  <a:pt x="990463" y="4757520"/>
                </a:cubicBezTo>
                <a:cubicBezTo>
                  <a:pt x="989878" y="4841837"/>
                  <a:pt x="985779" y="4926153"/>
                  <a:pt x="987536" y="5010471"/>
                </a:cubicBezTo>
                <a:cubicBezTo>
                  <a:pt x="988707" y="5065511"/>
                  <a:pt x="992806" y="5114696"/>
                  <a:pt x="945963" y="5153927"/>
                </a:cubicBezTo>
                <a:cubicBezTo>
                  <a:pt x="860474" y="5225947"/>
                  <a:pt x="821244" y="5079564"/>
                  <a:pt x="796652" y="5021011"/>
                </a:cubicBezTo>
                <a:cubicBezTo>
                  <a:pt x="789625" y="5004031"/>
                  <a:pt x="780257" y="5026280"/>
                  <a:pt x="778501" y="5029793"/>
                </a:cubicBezTo>
                <a:cubicBezTo>
                  <a:pt x="772645" y="5040918"/>
                  <a:pt x="780842" y="5064340"/>
                  <a:pt x="782599" y="5076050"/>
                </a:cubicBezTo>
                <a:cubicBezTo>
                  <a:pt x="787868" y="5113524"/>
                  <a:pt x="793138" y="5150413"/>
                  <a:pt x="797824" y="5187302"/>
                </a:cubicBezTo>
                <a:cubicBezTo>
                  <a:pt x="800751" y="5211895"/>
                  <a:pt x="797823" y="5271033"/>
                  <a:pt x="765033" y="5226532"/>
                </a:cubicBezTo>
                <a:cubicBezTo>
                  <a:pt x="740441" y="5193743"/>
                  <a:pt x="722289" y="5145143"/>
                  <a:pt x="709408" y="5106498"/>
                </a:cubicBezTo>
                <a:cubicBezTo>
                  <a:pt x="693012" y="5058484"/>
                  <a:pt x="684229" y="5008128"/>
                  <a:pt x="667835" y="4959529"/>
                </a:cubicBezTo>
                <a:cubicBezTo>
                  <a:pt x="663736" y="4945476"/>
                  <a:pt x="636802" y="4821343"/>
                  <a:pt x="609280" y="4861160"/>
                </a:cubicBezTo>
                <a:cubicBezTo>
                  <a:pt x="582346" y="4957772"/>
                  <a:pt x="432451" y="4983535"/>
                  <a:pt x="346962" y="4962456"/>
                </a:cubicBezTo>
                <a:cubicBezTo>
                  <a:pt x="281383" y="4946062"/>
                  <a:pt x="251520" y="4851206"/>
                  <a:pt x="253863" y="4792066"/>
                </a:cubicBezTo>
                <a:cubicBezTo>
                  <a:pt x="256204" y="4735270"/>
                  <a:pt x="310659" y="4697795"/>
                  <a:pt x="305389" y="4640413"/>
                </a:cubicBezTo>
                <a:cubicBezTo>
                  <a:pt x="301290" y="4595326"/>
                  <a:pt x="277869" y="4554339"/>
                  <a:pt x="264402" y="4511596"/>
                </a:cubicBezTo>
                <a:cubicBezTo>
                  <a:pt x="255619" y="4485833"/>
                  <a:pt x="233954" y="4464167"/>
                  <a:pt x="226928" y="4436062"/>
                </a:cubicBezTo>
                <a:cubicBezTo>
                  <a:pt x="222244" y="4416154"/>
                  <a:pt x="222244" y="4395660"/>
                  <a:pt x="219316" y="4375752"/>
                </a:cubicBezTo>
                <a:cubicBezTo>
                  <a:pt x="214046" y="4341205"/>
                  <a:pt x="206434" y="4287922"/>
                  <a:pt x="164861" y="4278554"/>
                </a:cubicBezTo>
                <a:cubicBezTo>
                  <a:pt x="126801" y="4270356"/>
                  <a:pt x="96354" y="4270356"/>
                  <a:pt x="65321" y="4243422"/>
                </a:cubicBezTo>
                <a:cubicBezTo>
                  <a:pt x="10280" y="4196579"/>
                  <a:pt x="-12555" y="4112262"/>
                  <a:pt x="6767" y="4043169"/>
                </a:cubicBezTo>
                <a:cubicBezTo>
                  <a:pt x="34288" y="3943628"/>
                  <a:pt x="216388" y="3901470"/>
                  <a:pt x="286653" y="3970564"/>
                </a:cubicBezTo>
                <a:cubicBezTo>
                  <a:pt x="288409" y="3970564"/>
                  <a:pt x="290166" y="3970564"/>
                  <a:pt x="291922" y="3970564"/>
                </a:cubicBezTo>
                <a:cubicBezTo>
                  <a:pt x="349890" y="3977004"/>
                  <a:pt x="371555" y="4121045"/>
                  <a:pt x="354574" y="4169059"/>
                </a:cubicBezTo>
                <a:cubicBezTo>
                  <a:pt x="346376" y="4192480"/>
                  <a:pt x="287237" y="4221757"/>
                  <a:pt x="297192" y="4248106"/>
                </a:cubicBezTo>
                <a:cubicBezTo>
                  <a:pt x="309489" y="4280309"/>
                  <a:pt x="404345" y="4264502"/>
                  <a:pt x="419568" y="4239322"/>
                </a:cubicBezTo>
                <a:cubicBezTo>
                  <a:pt x="438305" y="4208290"/>
                  <a:pt x="434207" y="4139196"/>
                  <a:pt x="439477" y="4102893"/>
                </a:cubicBezTo>
                <a:cubicBezTo>
                  <a:pt x="452944" y="4010380"/>
                  <a:pt x="468168" y="3918451"/>
                  <a:pt x="495688" y="3829450"/>
                </a:cubicBezTo>
                <a:cubicBezTo>
                  <a:pt x="510327" y="3772067"/>
                  <a:pt x="497444" y="3710587"/>
                  <a:pt x="524378" y="3654961"/>
                </a:cubicBezTo>
                <a:cubicBezTo>
                  <a:pt x="577663" y="3544295"/>
                  <a:pt x="568294" y="3402596"/>
                  <a:pt x="607524" y="3283146"/>
                </a:cubicBezTo>
                <a:cubicBezTo>
                  <a:pt x="616307" y="3255626"/>
                  <a:pt x="621577" y="3231033"/>
                  <a:pt x="610453" y="3203515"/>
                </a:cubicBezTo>
                <a:cubicBezTo>
                  <a:pt x="592887" y="3160185"/>
                  <a:pt x="547214" y="3156672"/>
                  <a:pt x="522623" y="3121540"/>
                </a:cubicBezTo>
                <a:cubicBezTo>
                  <a:pt x="507984" y="3100460"/>
                  <a:pt x="501543" y="3076453"/>
                  <a:pt x="494517" y="3051861"/>
                </a:cubicBezTo>
                <a:cubicBezTo>
                  <a:pt x="480464" y="3003261"/>
                  <a:pt x="465241" y="2934755"/>
                  <a:pt x="511497" y="2897865"/>
                </a:cubicBezTo>
                <a:cubicBezTo>
                  <a:pt x="557169" y="2861563"/>
                  <a:pt x="530234" y="2783687"/>
                  <a:pt x="492760" y="2750897"/>
                </a:cubicBezTo>
                <a:cubicBezTo>
                  <a:pt x="486318" y="2745627"/>
                  <a:pt x="479293" y="2740357"/>
                  <a:pt x="478708" y="2730403"/>
                </a:cubicBezTo>
                <a:cubicBezTo>
                  <a:pt x="472852" y="2692343"/>
                  <a:pt x="467582" y="2656040"/>
                  <a:pt x="455871" y="2619151"/>
                </a:cubicBezTo>
                <a:cubicBezTo>
                  <a:pt x="441233" y="2583435"/>
                  <a:pt x="433035" y="2540105"/>
                  <a:pt x="414298" y="2507315"/>
                </a:cubicBezTo>
                <a:cubicBezTo>
                  <a:pt x="383851" y="2453446"/>
                  <a:pt x="288409" y="2480380"/>
                  <a:pt x="250349" y="2423583"/>
                </a:cubicBezTo>
                <a:cubicBezTo>
                  <a:pt x="231613" y="2396063"/>
                  <a:pt x="215803" y="2348635"/>
                  <a:pt x="214047" y="2315260"/>
                </a:cubicBezTo>
                <a:cubicBezTo>
                  <a:pt x="212874" y="2295351"/>
                  <a:pt x="214046" y="2274272"/>
                  <a:pt x="215803" y="2254949"/>
                </a:cubicBezTo>
                <a:cubicBezTo>
                  <a:pt x="219316" y="2213962"/>
                  <a:pt x="231613" y="2174146"/>
                  <a:pt x="272599" y="2155994"/>
                </a:cubicBezTo>
                <a:cubicBezTo>
                  <a:pt x="353403" y="2120277"/>
                  <a:pt x="471095" y="2082217"/>
                  <a:pt x="539603" y="2162436"/>
                </a:cubicBezTo>
                <a:cubicBezTo>
                  <a:pt x="568294" y="2195810"/>
                  <a:pt x="581176" y="2240896"/>
                  <a:pt x="588787" y="2283055"/>
                </a:cubicBezTo>
                <a:cubicBezTo>
                  <a:pt x="595813" y="2323457"/>
                  <a:pt x="580004" y="2341608"/>
                  <a:pt x="573563" y="2377911"/>
                </a:cubicBezTo>
                <a:cubicBezTo>
                  <a:pt x="570636" y="2393135"/>
                  <a:pt x="556583" y="2400747"/>
                  <a:pt x="549557" y="2413044"/>
                </a:cubicBezTo>
                <a:cubicBezTo>
                  <a:pt x="551313" y="2416557"/>
                  <a:pt x="551313" y="2421827"/>
                  <a:pt x="554241" y="2423583"/>
                </a:cubicBezTo>
                <a:cubicBezTo>
                  <a:pt x="598156" y="2456373"/>
                  <a:pt x="635630" y="2487992"/>
                  <a:pt x="689499" y="2502045"/>
                </a:cubicBezTo>
                <a:cubicBezTo>
                  <a:pt x="722289" y="2482137"/>
                  <a:pt x="707065" y="2390793"/>
                  <a:pt x="707651" y="2357418"/>
                </a:cubicBezTo>
                <a:cubicBezTo>
                  <a:pt x="708822" y="2299450"/>
                  <a:pt x="708236" y="2240896"/>
                  <a:pt x="700625" y="2182929"/>
                </a:cubicBezTo>
                <a:cubicBezTo>
                  <a:pt x="688913" y="2096270"/>
                  <a:pt x="721118" y="2011954"/>
                  <a:pt x="739855" y="1928808"/>
                </a:cubicBezTo>
                <a:cubicBezTo>
                  <a:pt x="755665" y="1857958"/>
                  <a:pt x="781428" y="1780083"/>
                  <a:pt x="841738" y="1733824"/>
                </a:cubicBezTo>
                <a:cubicBezTo>
                  <a:pt x="856961" y="1691081"/>
                  <a:pt x="892094" y="1664147"/>
                  <a:pt x="923713" y="1634869"/>
                </a:cubicBezTo>
                <a:cubicBezTo>
                  <a:pt x="947719" y="1583928"/>
                  <a:pt x="1005102" y="1537085"/>
                  <a:pt x="1046675" y="1500196"/>
                </a:cubicBezTo>
                <a:cubicBezTo>
                  <a:pt x="1092932" y="1459210"/>
                  <a:pt x="1149144" y="1433446"/>
                  <a:pt x="1200670" y="1400657"/>
                </a:cubicBezTo>
                <a:cubicBezTo>
                  <a:pt x="1274447" y="1353228"/>
                  <a:pt x="1320119" y="1278279"/>
                  <a:pt x="1396824" y="1236122"/>
                </a:cubicBezTo>
                <a:cubicBezTo>
                  <a:pt x="1460647" y="1201575"/>
                  <a:pt x="1523884" y="1168785"/>
                  <a:pt x="1577754" y="1120186"/>
                </a:cubicBezTo>
                <a:cubicBezTo>
                  <a:pt x="1631623" y="1072171"/>
                  <a:pt x="1687249" y="1025914"/>
                  <a:pt x="1744631" y="982000"/>
                </a:cubicBezTo>
                <a:cubicBezTo>
                  <a:pt x="1855881" y="897098"/>
                  <a:pt x="1972989" y="820392"/>
                  <a:pt x="2093022" y="747787"/>
                </a:cubicBezTo>
                <a:cubicBezTo>
                  <a:pt x="2122300" y="729634"/>
                  <a:pt x="2137524" y="684548"/>
                  <a:pt x="2151577" y="655272"/>
                </a:cubicBezTo>
                <a:cubicBezTo>
                  <a:pt x="2170314" y="616041"/>
                  <a:pt x="2194321" y="579152"/>
                  <a:pt x="2223011" y="546362"/>
                </a:cubicBezTo>
                <a:cubicBezTo>
                  <a:pt x="2242334" y="524698"/>
                  <a:pt x="2262827" y="503033"/>
                  <a:pt x="2286249" y="485467"/>
                </a:cubicBezTo>
                <a:cubicBezTo>
                  <a:pt x="2304400" y="472000"/>
                  <a:pt x="2333677" y="463217"/>
                  <a:pt x="2345973" y="443309"/>
                </a:cubicBezTo>
                <a:cubicBezTo>
                  <a:pt x="2385789" y="377144"/>
                  <a:pt x="2429119" y="312735"/>
                  <a:pt x="2485917" y="259451"/>
                </a:cubicBezTo>
                <a:cubicBezTo>
                  <a:pt x="2561450" y="188602"/>
                  <a:pt x="2659234" y="151713"/>
                  <a:pt x="2762288" y="188602"/>
                </a:cubicBezTo>
                <a:cubicBezTo>
                  <a:pt x="2798591" y="201483"/>
                  <a:pt x="2831381" y="214365"/>
                  <a:pt x="2871197" y="215536"/>
                </a:cubicBezTo>
                <a:cubicBezTo>
                  <a:pt x="2902230" y="216708"/>
                  <a:pt x="2964882" y="189186"/>
                  <a:pt x="2987133" y="211438"/>
                </a:cubicBezTo>
                <a:cubicBezTo>
                  <a:pt x="2987133" y="211438"/>
                  <a:pt x="3032805" y="219049"/>
                  <a:pt x="3036903" y="220220"/>
                </a:cubicBezTo>
                <a:cubicBezTo>
                  <a:pt x="3060325" y="226075"/>
                  <a:pt x="3083159" y="229003"/>
                  <a:pt x="3107168" y="227246"/>
                </a:cubicBezTo>
                <a:cubicBezTo>
                  <a:pt x="3128831" y="225489"/>
                  <a:pt x="3152254" y="214951"/>
                  <a:pt x="3171576" y="231931"/>
                </a:cubicBezTo>
                <a:cubicBezTo>
                  <a:pt x="3198510" y="255938"/>
                  <a:pt x="3230129" y="299268"/>
                  <a:pt x="3268189" y="301024"/>
                </a:cubicBezTo>
                <a:cubicBezTo>
                  <a:pt x="3298050" y="302781"/>
                  <a:pt x="3328499" y="282872"/>
                  <a:pt x="3356605" y="274675"/>
                </a:cubicBezTo>
                <a:cubicBezTo>
                  <a:pt x="3405789" y="260622"/>
                  <a:pt x="3455560" y="246569"/>
                  <a:pt x="3505915" y="235445"/>
                </a:cubicBezTo>
                <a:cubicBezTo>
                  <a:pt x="3587890" y="210852"/>
                  <a:pt x="3508844" y="121266"/>
                  <a:pt x="3575594" y="82620"/>
                </a:cubicBezTo>
                <a:cubicBezTo>
                  <a:pt x="3600773" y="67397"/>
                  <a:pt x="3635319" y="69153"/>
                  <a:pt x="3663423" y="63297"/>
                </a:cubicBezTo>
                <a:cubicBezTo>
                  <a:pt x="3723148" y="51001"/>
                  <a:pt x="3783458" y="42804"/>
                  <a:pt x="3843768" y="37534"/>
                </a:cubicBezTo>
                <a:cubicBezTo>
                  <a:pt x="3933354" y="29922"/>
                  <a:pt x="4024699" y="38120"/>
                  <a:pt x="4113114" y="17040"/>
                </a:cubicBezTo>
                <a:cubicBezTo>
                  <a:pt x="4121311" y="14991"/>
                  <a:pt x="4134632" y="8843"/>
                  <a:pt x="4147806" y="3719"/>
                </a:cubicBezTo>
                <a:close/>
              </a:path>
            </a:pathLst>
          </a:custGeom>
          <a:solidFill>
            <a:schemeClr val="bg1"/>
          </a:solidFill>
          <a:ln w="43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461D0F8-DA44-478B-A03F-1D92BD89ED32}"/>
              </a:ext>
            </a:extLst>
          </p:cNvPr>
          <p:cNvSpPr/>
          <p:nvPr/>
        </p:nvSpPr>
        <p:spPr>
          <a:xfrm rot="2700000">
            <a:off x="7481162" y="1973464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420E236-74A4-41FD-9BC8-37D9225A6B5C}"/>
              </a:ext>
            </a:extLst>
          </p:cNvPr>
          <p:cNvSpPr/>
          <p:nvPr/>
        </p:nvSpPr>
        <p:spPr>
          <a:xfrm rot="2700000">
            <a:off x="5958909" y="197346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5E4B3BA-0DB8-47B3-AD12-B647D9F12155}"/>
              </a:ext>
            </a:extLst>
          </p:cNvPr>
          <p:cNvSpPr/>
          <p:nvPr/>
        </p:nvSpPr>
        <p:spPr>
          <a:xfrm rot="2700000">
            <a:off x="4436656" y="197346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E6B520E-3D89-4EC7-ABF0-A66DF6EEEB0C}"/>
              </a:ext>
            </a:extLst>
          </p:cNvPr>
          <p:cNvSpPr/>
          <p:nvPr/>
        </p:nvSpPr>
        <p:spPr>
          <a:xfrm rot="2700000">
            <a:off x="2914403" y="197345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그룹 7">
            <a:extLst>
              <a:ext uri="{FF2B5EF4-FFF2-40B4-BE49-F238E27FC236}">
                <a16:creationId xmlns:a16="http://schemas.microsoft.com/office/drawing/2014/main" id="{128C32C6-C925-4C84-B393-1FFC49BBA4D0}"/>
              </a:ext>
            </a:extLst>
          </p:cNvPr>
          <p:cNvGrpSpPr/>
          <p:nvPr/>
        </p:nvGrpSpPr>
        <p:grpSpPr>
          <a:xfrm>
            <a:off x="2006557" y="4075992"/>
            <a:ext cx="4071056" cy="901282"/>
            <a:chOff x="3189316" y="4309327"/>
            <a:chExt cx="2736304" cy="9012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AEADEC-409E-4561-B57A-9F976402FCA5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90E350-AB23-4ABD-AB1E-6D104984A42B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F036A3B-83E0-4FEA-9B7B-DA855531D653}"/>
              </a:ext>
            </a:extLst>
          </p:cNvPr>
          <p:cNvSpPr txBox="1"/>
          <p:nvPr/>
        </p:nvSpPr>
        <p:spPr>
          <a:xfrm>
            <a:off x="966464" y="407599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1" name="그룹 8">
            <a:extLst>
              <a:ext uri="{FF2B5EF4-FFF2-40B4-BE49-F238E27FC236}">
                <a16:creationId xmlns:a16="http://schemas.microsoft.com/office/drawing/2014/main" id="{87147493-1BD8-4F24-9EA1-DF88F6CFC0DA}"/>
              </a:ext>
            </a:extLst>
          </p:cNvPr>
          <p:cNvGrpSpPr/>
          <p:nvPr/>
        </p:nvGrpSpPr>
        <p:grpSpPr>
          <a:xfrm>
            <a:off x="2006557" y="5089173"/>
            <a:ext cx="4071056" cy="901282"/>
            <a:chOff x="3189316" y="5173423"/>
            <a:chExt cx="2736304" cy="901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C0BBE7-F282-4E64-965F-159FA0AA61D5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C15D41-3623-411E-877A-03520B6CD1FB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CBAD87-6170-4853-951A-490CED5D0404}"/>
              </a:ext>
            </a:extLst>
          </p:cNvPr>
          <p:cNvSpPr txBox="1"/>
          <p:nvPr/>
        </p:nvSpPr>
        <p:spPr>
          <a:xfrm>
            <a:off x="966464" y="5089175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07C49F31-90DA-443D-98E7-D81F4B92B0F6}"/>
              </a:ext>
            </a:extLst>
          </p:cNvPr>
          <p:cNvGrpSpPr/>
          <p:nvPr/>
        </p:nvGrpSpPr>
        <p:grpSpPr>
          <a:xfrm>
            <a:off x="7219796" y="4075992"/>
            <a:ext cx="4071056" cy="901282"/>
            <a:chOff x="7040896" y="4309327"/>
            <a:chExt cx="2736304" cy="9012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2679CF-E69D-49DF-BC07-E7A7CF45E32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43B86B-2A99-4296-90B7-5808106327E1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A96F544-DA4D-4B2C-A56D-F6CC26391BC9}"/>
              </a:ext>
            </a:extLst>
          </p:cNvPr>
          <p:cNvSpPr txBox="1"/>
          <p:nvPr/>
        </p:nvSpPr>
        <p:spPr>
          <a:xfrm>
            <a:off x="6179703" y="407599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9" name="그룹 4">
            <a:extLst>
              <a:ext uri="{FF2B5EF4-FFF2-40B4-BE49-F238E27FC236}">
                <a16:creationId xmlns:a16="http://schemas.microsoft.com/office/drawing/2014/main" id="{415C99F5-B96C-4036-A12D-AD420FB66C53}"/>
              </a:ext>
            </a:extLst>
          </p:cNvPr>
          <p:cNvGrpSpPr/>
          <p:nvPr/>
        </p:nvGrpSpPr>
        <p:grpSpPr>
          <a:xfrm>
            <a:off x="7219796" y="5089173"/>
            <a:ext cx="4071056" cy="901282"/>
            <a:chOff x="7040896" y="5173423"/>
            <a:chExt cx="2736304" cy="9012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914E21-2243-4384-99A0-C95E8955B9F9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9289E2-1C31-4283-A107-E243F454DBB1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F105C34-CA4C-4FD1-889A-EE64368C6C94}"/>
              </a:ext>
            </a:extLst>
          </p:cNvPr>
          <p:cNvSpPr txBox="1"/>
          <p:nvPr/>
        </p:nvSpPr>
        <p:spPr>
          <a:xfrm>
            <a:off x="6179703" y="5089175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D8F5322E-DAFD-444C-B5D9-501906ED5C78}"/>
              </a:ext>
            </a:extLst>
          </p:cNvPr>
          <p:cNvSpPr/>
          <p:nvPr/>
        </p:nvSpPr>
        <p:spPr>
          <a:xfrm>
            <a:off x="4134447" y="2642269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D5913AC0-A7FB-438C-A460-9CCC76248D6E}"/>
              </a:ext>
            </a:extLst>
          </p:cNvPr>
          <p:cNvSpPr/>
          <p:nvPr/>
        </p:nvSpPr>
        <p:spPr>
          <a:xfrm>
            <a:off x="8648757" y="267894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45FD50F4-A787-4278-A22B-D278AB5D16E4}"/>
              </a:ext>
            </a:extLst>
          </p:cNvPr>
          <p:cNvSpPr/>
          <p:nvPr/>
        </p:nvSpPr>
        <p:spPr>
          <a:xfrm rot="2700000">
            <a:off x="5578376" y="261645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6DA07B33-D735-483B-9700-6DAE01771956}"/>
              </a:ext>
            </a:extLst>
          </p:cNvPr>
          <p:cNvSpPr/>
          <p:nvPr/>
        </p:nvSpPr>
        <p:spPr>
          <a:xfrm flipH="1">
            <a:off x="7052671" y="267039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540CA-0B6B-46C5-B996-7E20CE70D0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DC1F06-858B-49B2-9D50-49CEDC977653}"/>
              </a:ext>
            </a:extLst>
          </p:cNvPr>
          <p:cNvSpPr/>
          <p:nvPr/>
        </p:nvSpPr>
        <p:spPr>
          <a:xfrm rot="16200000">
            <a:off x="9279402" y="-1024166"/>
            <a:ext cx="1554683" cy="4270513"/>
          </a:xfrm>
          <a:prstGeom prst="rect">
            <a:avLst/>
          </a:prstGeom>
          <a:gradFill flip="none" rotWithShape="1">
            <a:gsLst>
              <a:gs pos="67000">
                <a:schemeClr val="accent3">
                  <a:alpha val="70000"/>
                </a:schemeClr>
              </a:gs>
              <a:gs pos="33000">
                <a:schemeClr val="accent2"/>
              </a:gs>
              <a:gs pos="0">
                <a:schemeClr val="accent1"/>
              </a:gs>
              <a:gs pos="100000">
                <a:schemeClr val="accent5">
                  <a:lumMod val="10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10346C-2E2D-488A-A0F1-83E22373C2A5}"/>
              </a:ext>
            </a:extLst>
          </p:cNvPr>
          <p:cNvSpPr/>
          <p:nvPr/>
        </p:nvSpPr>
        <p:spPr>
          <a:xfrm rot="10800000">
            <a:off x="5318656" y="-2"/>
            <a:ext cx="2374229" cy="2922105"/>
          </a:xfrm>
          <a:prstGeom prst="rect">
            <a:avLst/>
          </a:prstGeom>
          <a:gradFill flip="none" rotWithShape="1">
            <a:gsLst>
              <a:gs pos="67000">
                <a:schemeClr val="accent3">
                  <a:alpha val="70000"/>
                </a:schemeClr>
              </a:gs>
              <a:gs pos="33000">
                <a:schemeClr val="accent2"/>
              </a:gs>
              <a:gs pos="0">
                <a:schemeClr val="accent1"/>
              </a:gs>
              <a:gs pos="100000">
                <a:schemeClr val="accent5">
                  <a:lumMod val="10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FBF821-CABB-4ED7-BF34-01CC789FEA8C}"/>
              </a:ext>
            </a:extLst>
          </p:cNvPr>
          <p:cNvSpPr/>
          <p:nvPr/>
        </p:nvSpPr>
        <p:spPr>
          <a:xfrm>
            <a:off x="6679096" y="4363278"/>
            <a:ext cx="3578088" cy="2494725"/>
          </a:xfrm>
          <a:prstGeom prst="rect">
            <a:avLst/>
          </a:prstGeom>
          <a:gradFill flip="none" rotWithShape="1">
            <a:gsLst>
              <a:gs pos="67000">
                <a:schemeClr val="accent3">
                  <a:alpha val="70000"/>
                </a:schemeClr>
              </a:gs>
              <a:gs pos="33000">
                <a:schemeClr val="accent2"/>
              </a:gs>
              <a:gs pos="0">
                <a:schemeClr val="accent1"/>
              </a:gs>
              <a:gs pos="100000">
                <a:schemeClr val="accent5">
                  <a:lumMod val="10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5">
            <a:extLst>
              <a:ext uri="{FF2B5EF4-FFF2-40B4-BE49-F238E27FC236}">
                <a16:creationId xmlns:a16="http://schemas.microsoft.com/office/drawing/2014/main" id="{62B7E34C-D99D-4EA9-9A08-4BCC8DBE7FB9}"/>
              </a:ext>
            </a:extLst>
          </p:cNvPr>
          <p:cNvSpPr/>
          <p:nvPr/>
        </p:nvSpPr>
        <p:spPr>
          <a:xfrm>
            <a:off x="420052" y="467138"/>
            <a:ext cx="4022990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latin typeface="+mj-lt"/>
              </a:rPr>
              <a:t>PORTFOLIO</a:t>
            </a:r>
          </a:p>
        </p:txBody>
      </p:sp>
      <p:sp>
        <p:nvSpPr>
          <p:cNvPr id="21" name="직사각형 6">
            <a:extLst>
              <a:ext uri="{FF2B5EF4-FFF2-40B4-BE49-F238E27FC236}">
                <a16:creationId xmlns:a16="http://schemas.microsoft.com/office/drawing/2014/main" id="{C3BEA29C-7AE4-4425-881A-6ECEB24578C2}"/>
              </a:ext>
            </a:extLst>
          </p:cNvPr>
          <p:cNvSpPr/>
          <p:nvPr/>
        </p:nvSpPr>
        <p:spPr>
          <a:xfrm>
            <a:off x="1195052" y="1000559"/>
            <a:ext cx="4022991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latin typeface="+mj-lt"/>
              </a:rPr>
              <a:t>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B43B43-5F85-45EB-A485-BB6341FB5A63}"/>
              </a:ext>
            </a:extLst>
          </p:cNvPr>
          <p:cNvSpPr txBox="1"/>
          <p:nvPr/>
        </p:nvSpPr>
        <p:spPr>
          <a:xfrm>
            <a:off x="2431547" y="1888432"/>
            <a:ext cx="246910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cs typeface="Arial" pitchFamily="34" charset="0"/>
              </a:rPr>
              <a:t>L</a:t>
            </a:r>
            <a:r>
              <a:rPr lang="en-US" altLang="ko-KR" sz="1600" dirty="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cs typeface="Arial" pitchFamily="34" charset="0"/>
              </a:rPr>
              <a:t>CU USU AGAM INTEGRE IMPEDIT.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570EFB-334B-4B81-BB0C-1708BEE19C13}"/>
              </a:ext>
            </a:extLst>
          </p:cNvPr>
          <p:cNvSpPr txBox="1"/>
          <p:nvPr/>
        </p:nvSpPr>
        <p:spPr>
          <a:xfrm>
            <a:off x="7301345" y="5610640"/>
            <a:ext cx="246910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4D2EBB-F07D-419A-8453-E863C783A884}"/>
              </a:ext>
            </a:extLst>
          </p:cNvPr>
          <p:cNvSpPr txBox="1"/>
          <p:nvPr/>
        </p:nvSpPr>
        <p:spPr>
          <a:xfrm>
            <a:off x="609321" y="5221311"/>
            <a:ext cx="55830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771DD-E77F-4848-B23B-799C98DD5EEE}"/>
              </a:ext>
            </a:extLst>
          </p:cNvPr>
          <p:cNvSpPr txBox="1"/>
          <p:nvPr/>
        </p:nvSpPr>
        <p:spPr>
          <a:xfrm>
            <a:off x="0" y="3362306"/>
            <a:ext cx="3746766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3"/>
                </a:solidFill>
              </a:rPr>
              <a:t>We </a:t>
            </a:r>
            <a:r>
              <a:rPr lang="en-US" altLang="ko-KR" sz="2800" dirty="0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ko-KR" sz="2800" dirty="0">
                <a:solidFill>
                  <a:schemeClr val="accent4"/>
                </a:solidFill>
              </a:rPr>
              <a:t>Quality </a:t>
            </a:r>
            <a:r>
              <a:rPr lang="en-US" altLang="ko-KR" sz="2800" dirty="0">
                <a:solidFill>
                  <a:schemeClr val="accent3"/>
                </a:solidFill>
              </a:rPr>
              <a:t>Professional </a:t>
            </a:r>
          </a:p>
          <a:p>
            <a:pPr algn="r"/>
            <a:r>
              <a:rPr lang="en-US" altLang="ko-KR" sz="2800" dirty="0">
                <a:solidFill>
                  <a:schemeClr val="accent3"/>
                </a:solidFill>
              </a:rPr>
              <a:t>PPT </a:t>
            </a:r>
            <a:r>
              <a:rPr lang="en-US" altLang="ko-KR" sz="2800" dirty="0">
                <a:solidFill>
                  <a:schemeClr val="accent6"/>
                </a:solidFill>
              </a:rPr>
              <a:t>Presentation</a:t>
            </a:r>
            <a:endParaRPr lang="ko-KR" alt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B3175-1142-4E9E-B166-C8B0910BF8E0}"/>
              </a:ext>
            </a:extLst>
          </p:cNvPr>
          <p:cNvSpPr txBox="1"/>
          <p:nvPr/>
        </p:nvSpPr>
        <p:spPr>
          <a:xfrm>
            <a:off x="2284252" y="2109286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40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1E94C-00CE-40FA-921B-B3E50300E912}"/>
              </a:ext>
            </a:extLst>
          </p:cNvPr>
          <p:cNvSpPr txBox="1"/>
          <p:nvPr/>
        </p:nvSpPr>
        <p:spPr>
          <a:xfrm>
            <a:off x="8718002" y="2109286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50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ABEDD0-AE3C-4FDC-9287-7774A7BBAD28}"/>
              </a:ext>
            </a:extLst>
          </p:cNvPr>
          <p:cNvGrpSpPr/>
          <p:nvPr/>
        </p:nvGrpSpPr>
        <p:grpSpPr>
          <a:xfrm>
            <a:off x="2284252" y="3104167"/>
            <a:ext cx="2360906" cy="1674364"/>
            <a:chOff x="803640" y="3362835"/>
            <a:chExt cx="2059657" cy="12557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FD9D3E-C254-48BC-BBAF-8D5A196F7EC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38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DA91A1-2199-4137-A826-61B3A5B9B02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601DFCC-6C30-456B-9B79-6E2597363910}"/>
              </a:ext>
            </a:extLst>
          </p:cNvPr>
          <p:cNvGrpSpPr/>
          <p:nvPr/>
        </p:nvGrpSpPr>
        <p:grpSpPr>
          <a:xfrm>
            <a:off x="7546846" y="3104167"/>
            <a:ext cx="2360906" cy="1674364"/>
            <a:chOff x="803640" y="3362835"/>
            <a:chExt cx="2059657" cy="12557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2E6FF2-DEE3-4F03-9E02-66BB07538C1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1038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3482DF-7DD1-40E1-906A-F8F3AB5573D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31829B-9650-4995-B42A-59814B97A935}"/>
              </a:ext>
            </a:extLst>
          </p:cNvPr>
          <p:cNvSpPr txBox="1"/>
          <p:nvPr/>
        </p:nvSpPr>
        <p:spPr>
          <a:xfrm>
            <a:off x="1191062" y="5665680"/>
            <a:ext cx="980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9D41E-D0B5-4BEE-8DBE-84DEA7063AC4}"/>
              </a:ext>
            </a:extLst>
          </p:cNvPr>
          <p:cNvSpPr txBox="1"/>
          <p:nvPr/>
        </p:nvSpPr>
        <p:spPr>
          <a:xfrm>
            <a:off x="5032023" y="1778609"/>
            <a:ext cx="212796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Easy to change colors, photos and Text.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9AF304-A8AF-41BE-A2EC-8667263ED9D6}"/>
              </a:ext>
            </a:extLst>
          </p:cNvPr>
          <p:cNvGrpSpPr>
            <a:grpSpLocks noChangeAspect="1"/>
          </p:cNvGrpSpPr>
          <p:nvPr/>
        </p:nvGrpSpPr>
        <p:grpSpPr>
          <a:xfrm>
            <a:off x="877088" y="1304925"/>
            <a:ext cx="1213731" cy="4330242"/>
            <a:chOff x="3303186" y="2057490"/>
            <a:chExt cx="1009050" cy="3600000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80E9D2F-F8D3-4BD3-9694-70736FEA86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C54D250-3166-4B42-BC0D-893ED22852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9A13D0B-D38C-4BB8-9F28-5E189D04C7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89F9938-1FC4-41C8-B0DA-3A4F17BDD9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ED24A02-7381-4935-8BDA-F4640FDF26B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02F4988-E37F-4934-A1A5-CF983EA755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D5502BD-93FD-4C21-9715-4D3E87EBF6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57A1063-07B8-471C-A92D-FB14A8E06E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540E5FAF-8A09-4697-913D-C7141BE191C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5FFCC423-1ABA-417F-A175-98001B67BF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909B96-4C7F-43AB-9DC7-40E764E51441}"/>
              </a:ext>
            </a:extLst>
          </p:cNvPr>
          <p:cNvGrpSpPr>
            <a:grpSpLocks noChangeAspect="1"/>
          </p:cNvGrpSpPr>
          <p:nvPr/>
        </p:nvGrpSpPr>
        <p:grpSpPr>
          <a:xfrm>
            <a:off x="10159514" y="1269000"/>
            <a:ext cx="1242107" cy="4320000"/>
            <a:chOff x="1755471" y="2057490"/>
            <a:chExt cx="1035089" cy="3600000"/>
          </a:xfrm>
        </p:grpSpPr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50789AA7-5745-4A4B-B87C-705A1B12A0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52C4044-356D-4FCB-9BAB-6B0323C216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29715B-42B2-4DF3-925B-C571CFF3F0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492A579-8EAF-49C7-AD10-120F2229E9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26FD350B-36ED-49A2-A857-8F6934E783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31C3ED9B-6544-490C-8153-B0A8DA6C8D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F34169FA-C4A8-40C2-8E92-4D6F0E6A23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55B0C3DB-5BE4-46B4-A607-D2C6003943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5274FC44-CB8B-40D4-88A0-9D82FD3F3D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8AC744F0-1EB3-49C4-8E12-3BACC99A8F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E9E23-1A09-4DE4-9652-36ADE56EC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56391"/>
              </p:ext>
            </p:extLst>
          </p:nvPr>
        </p:nvGraphicFramePr>
        <p:xfrm>
          <a:off x="940528" y="1785260"/>
          <a:ext cx="10328363" cy="4286334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81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5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42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10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48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970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706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PowerPiont Template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708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1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240">
                <a:tc rowSpan="3">
                  <a:txBody>
                    <a:bodyPr/>
                    <a:lstStyle/>
                    <a:p>
                      <a:pPr algn="l"/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3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0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EC94D-2386-47C6-A3AC-9C2CA4D22897}"/>
              </a:ext>
            </a:extLst>
          </p:cNvPr>
          <p:cNvSpPr txBox="1"/>
          <p:nvPr/>
        </p:nvSpPr>
        <p:spPr>
          <a:xfrm>
            <a:off x="796490" y="4996315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3594B-B4B8-4C81-852B-06056DD6D68B}"/>
              </a:ext>
            </a:extLst>
          </p:cNvPr>
          <p:cNvSpPr txBox="1"/>
          <p:nvPr/>
        </p:nvSpPr>
        <p:spPr>
          <a:xfrm>
            <a:off x="796490" y="5876359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BCFA2-DCD2-472C-A5CA-9EB2D9AE0E06}"/>
              </a:ext>
            </a:extLst>
          </p:cNvPr>
          <p:cNvSpPr txBox="1"/>
          <p:nvPr/>
        </p:nvSpPr>
        <p:spPr>
          <a:xfrm>
            <a:off x="796490" y="519976"/>
            <a:ext cx="2355793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2400" b="1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400" b="1" dirty="0">
                <a:solidFill>
                  <a:schemeClr val="bg1"/>
                </a:solidFill>
                <a:cs typeface="Arial" pitchFamily="34" charset="0"/>
              </a:rPr>
              <a:t> Layout</a:t>
            </a:r>
          </a:p>
          <a:p>
            <a:pPr algn="l"/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Clean Text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CCFB0D76-34CA-4174-AFAD-4AC27C28ED5C}"/>
              </a:ext>
            </a:extLst>
          </p:cNvPr>
          <p:cNvGrpSpPr/>
          <p:nvPr/>
        </p:nvGrpSpPr>
        <p:grpSpPr>
          <a:xfrm>
            <a:off x="796490" y="3112910"/>
            <a:ext cx="5925956" cy="1451903"/>
            <a:chOff x="4822352" y="1840632"/>
            <a:chExt cx="3422056" cy="1451903"/>
          </a:xfrm>
        </p:grpSpPr>
        <p:sp>
          <p:nvSpPr>
            <p:cNvPr id="6" name="Text Placeholder 10">
              <a:extLst>
                <a:ext uri="{FF2B5EF4-FFF2-40B4-BE49-F238E27FC236}">
                  <a16:creationId xmlns:a16="http://schemas.microsoft.com/office/drawing/2014/main" id="{D4E0E1FC-1653-4774-9733-7AC86B5CFE0D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8406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E30B0C-F969-43DF-8D63-3A1C2E036530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  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4DC17F4-E2E7-4728-A7C3-AF91D912185C}"/>
              </a:ext>
            </a:extLst>
          </p:cNvPr>
          <p:cNvSpPr txBox="1"/>
          <p:nvPr/>
        </p:nvSpPr>
        <p:spPr>
          <a:xfrm>
            <a:off x="9039719" y="381476"/>
            <a:ext cx="2705446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F5668BF-03AD-4B7C-B775-145D0190AA5B}"/>
              </a:ext>
            </a:extLst>
          </p:cNvPr>
          <p:cNvGrpSpPr/>
          <p:nvPr/>
        </p:nvGrpSpPr>
        <p:grpSpPr>
          <a:xfrm rot="16200000">
            <a:off x="4899033" y="3609374"/>
            <a:ext cx="2071991" cy="2023353"/>
            <a:chOff x="4513634" y="3278221"/>
            <a:chExt cx="2071991" cy="2023353"/>
          </a:xfrm>
          <a:solidFill>
            <a:schemeClr val="accent4"/>
          </a:solidFill>
        </p:grpSpPr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A4AD8317-1790-4993-A66A-7D0E13970AAD}"/>
                </a:ext>
              </a:extLst>
            </p:cNvPr>
            <p:cNvSpPr/>
            <p:nvPr/>
          </p:nvSpPr>
          <p:spPr>
            <a:xfrm>
              <a:off x="4513634" y="3278221"/>
              <a:ext cx="2023353" cy="2023353"/>
            </a:xfrm>
            <a:prstGeom prst="blockArc">
              <a:avLst>
                <a:gd name="adj1" fmla="val 6003308"/>
                <a:gd name="adj2" fmla="val 20334467"/>
                <a:gd name="adj3" fmla="val 139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D8DC7DA6-03D3-420E-9DAB-F776E3AB4EF4}"/>
                </a:ext>
              </a:extLst>
            </p:cNvPr>
            <p:cNvSpPr/>
            <p:nvPr/>
          </p:nvSpPr>
          <p:spPr>
            <a:xfrm rot="18900000">
              <a:off x="6031149" y="3620586"/>
              <a:ext cx="554476" cy="55447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851AC0-D1BF-4CD4-BF7B-47E55B0BC46D}"/>
              </a:ext>
            </a:extLst>
          </p:cNvPr>
          <p:cNvGrpSpPr/>
          <p:nvPr/>
        </p:nvGrpSpPr>
        <p:grpSpPr>
          <a:xfrm rot="10800000">
            <a:off x="5748308" y="2941546"/>
            <a:ext cx="2071991" cy="2023353"/>
            <a:chOff x="4513634" y="3278221"/>
            <a:chExt cx="2071991" cy="2023353"/>
          </a:xfrm>
          <a:solidFill>
            <a:schemeClr val="accent3"/>
          </a:solidFill>
        </p:grpSpPr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DCCD807A-F300-444A-A9C4-034E7BB6FE9E}"/>
                </a:ext>
              </a:extLst>
            </p:cNvPr>
            <p:cNvSpPr/>
            <p:nvPr/>
          </p:nvSpPr>
          <p:spPr>
            <a:xfrm>
              <a:off x="4513634" y="3278221"/>
              <a:ext cx="2023353" cy="2023353"/>
            </a:xfrm>
            <a:prstGeom prst="blockArc">
              <a:avLst>
                <a:gd name="adj1" fmla="val 6003308"/>
                <a:gd name="adj2" fmla="val 20334467"/>
                <a:gd name="adj3" fmla="val 139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6A42F167-8A2B-4BCB-AFAE-8A6EF6634B25}"/>
                </a:ext>
              </a:extLst>
            </p:cNvPr>
            <p:cNvSpPr/>
            <p:nvPr/>
          </p:nvSpPr>
          <p:spPr>
            <a:xfrm rot="18900000">
              <a:off x="6031149" y="3620586"/>
              <a:ext cx="554476" cy="55447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0D85B7-CDFF-4D18-A4BF-04515F3BAB45}"/>
              </a:ext>
            </a:extLst>
          </p:cNvPr>
          <p:cNvGrpSpPr/>
          <p:nvPr/>
        </p:nvGrpSpPr>
        <p:grpSpPr>
          <a:xfrm rot="5400000">
            <a:off x="5091691" y="2114694"/>
            <a:ext cx="2071991" cy="2023353"/>
            <a:chOff x="4513634" y="3278221"/>
            <a:chExt cx="2071991" cy="2023353"/>
          </a:xfrm>
          <a:solidFill>
            <a:schemeClr val="accent2"/>
          </a:solidFill>
        </p:grpSpPr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552D468E-1B72-4FE9-B55B-09F612B7745D}"/>
                </a:ext>
              </a:extLst>
            </p:cNvPr>
            <p:cNvSpPr/>
            <p:nvPr/>
          </p:nvSpPr>
          <p:spPr>
            <a:xfrm>
              <a:off x="4513634" y="3278221"/>
              <a:ext cx="2023353" cy="2023353"/>
            </a:xfrm>
            <a:prstGeom prst="blockArc">
              <a:avLst>
                <a:gd name="adj1" fmla="val 6003308"/>
                <a:gd name="adj2" fmla="val 20334467"/>
                <a:gd name="adj3" fmla="val 139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55D33CEA-E5FA-4F5D-BA92-7FE61CDCC68F}"/>
                </a:ext>
              </a:extLst>
            </p:cNvPr>
            <p:cNvSpPr/>
            <p:nvPr/>
          </p:nvSpPr>
          <p:spPr>
            <a:xfrm rot="18900000">
              <a:off x="6031149" y="3620586"/>
              <a:ext cx="554476" cy="55447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E6679-0696-4AEB-B25A-E07503C235D2}"/>
              </a:ext>
            </a:extLst>
          </p:cNvPr>
          <p:cNvGrpSpPr/>
          <p:nvPr/>
        </p:nvGrpSpPr>
        <p:grpSpPr>
          <a:xfrm>
            <a:off x="4242376" y="2767052"/>
            <a:ext cx="2072031" cy="1965318"/>
            <a:chOff x="4038095" y="2728142"/>
            <a:chExt cx="2072031" cy="196531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2E19936-2FFA-4036-9CAA-61A41900A250}"/>
                </a:ext>
              </a:extLst>
            </p:cNvPr>
            <p:cNvSpPr/>
            <p:nvPr/>
          </p:nvSpPr>
          <p:spPr>
            <a:xfrm>
              <a:off x="4038095" y="2728142"/>
              <a:ext cx="1955614" cy="1965318"/>
            </a:xfrm>
            <a:custGeom>
              <a:avLst/>
              <a:gdLst>
                <a:gd name="connsiteX0" fmla="*/ 1051094 w 1955614"/>
                <a:gd name="connsiteY0" fmla="*/ 746 h 1965318"/>
                <a:gd name="connsiteX1" fmla="*/ 1955614 w 1955614"/>
                <a:gd name="connsiteY1" fmla="*/ 647660 h 1965318"/>
                <a:gd name="connsiteX2" fmla="*/ 1692644 w 1955614"/>
                <a:gd name="connsiteY2" fmla="*/ 749090 h 1965318"/>
                <a:gd name="connsiteX3" fmla="*/ 915724 w 1955614"/>
                <a:gd name="connsiteY3" fmla="*/ 288249 h 1965318"/>
                <a:gd name="connsiteX4" fmla="*/ 285861 w 1955614"/>
                <a:gd name="connsiteY4" fmla="*/ 935745 h 1965318"/>
                <a:gd name="connsiteX5" fmla="*/ 654540 w 1955614"/>
                <a:gd name="connsiteY5" fmla="*/ 1648242 h 1965318"/>
                <a:gd name="connsiteX6" fmla="*/ 692599 w 1955614"/>
                <a:gd name="connsiteY6" fmla="*/ 1665491 h 1965318"/>
                <a:gd name="connsiteX7" fmla="*/ 692599 w 1955614"/>
                <a:gd name="connsiteY7" fmla="*/ 1912365 h 1965318"/>
                <a:gd name="connsiteX8" fmla="*/ 673836 w 1955614"/>
                <a:gd name="connsiteY8" fmla="*/ 1965318 h 1965318"/>
                <a:gd name="connsiteX9" fmla="*/ 5538 w 1955614"/>
                <a:gd name="connsiteY9" fmla="*/ 906399 h 1965318"/>
                <a:gd name="connsiteX10" fmla="*/ 878652 w 1955614"/>
                <a:gd name="connsiteY10" fmla="*/ 8844 h 1965318"/>
                <a:gd name="connsiteX11" fmla="*/ 1051094 w 1955614"/>
                <a:gd name="connsiteY11" fmla="*/ 746 h 196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5614" h="1965318">
                  <a:moveTo>
                    <a:pt x="1051094" y="746"/>
                  </a:moveTo>
                  <a:cubicBezTo>
                    <a:pt x="1449105" y="16064"/>
                    <a:pt x="1808395" y="265976"/>
                    <a:pt x="1955614" y="647660"/>
                  </a:cubicBezTo>
                  <a:lnTo>
                    <a:pt x="1692644" y="749090"/>
                  </a:lnTo>
                  <a:cubicBezTo>
                    <a:pt x="1571268" y="434409"/>
                    <a:pt x="1250072" y="243887"/>
                    <a:pt x="915724" y="288249"/>
                  </a:cubicBezTo>
                  <a:cubicBezTo>
                    <a:pt x="581376" y="332611"/>
                    <a:pt x="320977" y="600300"/>
                    <a:pt x="285861" y="935745"/>
                  </a:cubicBezTo>
                  <a:cubicBezTo>
                    <a:pt x="255135" y="1229260"/>
                    <a:pt x="403895" y="1507744"/>
                    <a:pt x="654540" y="1648242"/>
                  </a:cubicBezTo>
                  <a:lnTo>
                    <a:pt x="692599" y="1665491"/>
                  </a:lnTo>
                  <a:lnTo>
                    <a:pt x="692599" y="1912365"/>
                  </a:lnTo>
                  <a:lnTo>
                    <a:pt x="673836" y="1965318"/>
                  </a:lnTo>
                  <a:cubicBezTo>
                    <a:pt x="233149" y="1809171"/>
                    <a:pt x="-43140" y="1371390"/>
                    <a:pt x="5538" y="906399"/>
                  </a:cubicBezTo>
                  <a:cubicBezTo>
                    <a:pt x="54216" y="441407"/>
                    <a:pt x="415181" y="70338"/>
                    <a:pt x="878652" y="8844"/>
                  </a:cubicBezTo>
                  <a:cubicBezTo>
                    <a:pt x="936586" y="1157"/>
                    <a:pt x="994235" y="-1442"/>
                    <a:pt x="1051094" y="746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6E0E9D7F-F9FC-41A2-ADA3-25C158064D11}"/>
                </a:ext>
              </a:extLst>
            </p:cNvPr>
            <p:cNvSpPr/>
            <p:nvPr/>
          </p:nvSpPr>
          <p:spPr>
            <a:xfrm rot="18900000">
              <a:off x="5555650" y="3070562"/>
              <a:ext cx="554476" cy="55447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C24C02-06E8-448E-A9F1-DEBC9342DA64}"/>
              </a:ext>
            </a:extLst>
          </p:cNvPr>
          <p:cNvGrpSpPr/>
          <p:nvPr/>
        </p:nvGrpSpPr>
        <p:grpSpPr>
          <a:xfrm>
            <a:off x="8686367" y="1788204"/>
            <a:ext cx="2738140" cy="1085948"/>
            <a:chOff x="302738" y="4417056"/>
            <a:chExt cx="2851594" cy="10859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CB7F0-FE8C-4C8E-9654-E162F4F88E2A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C6858E-F77C-4BE6-82A7-15CF9BA9A4D2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F110C1-0554-4552-BF60-6626CD34F27D}"/>
              </a:ext>
            </a:extLst>
          </p:cNvPr>
          <p:cNvGrpSpPr/>
          <p:nvPr/>
        </p:nvGrpSpPr>
        <p:grpSpPr>
          <a:xfrm>
            <a:off x="810431" y="5014332"/>
            <a:ext cx="2738140" cy="1085948"/>
            <a:chOff x="302738" y="4417056"/>
            <a:chExt cx="2851594" cy="108594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2D8A23-7C9F-4157-B1A9-EB0949FB320A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91E9D5-DEED-434A-851A-0A1104B572E9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C867EF-E28A-49F8-A3E4-7EB9ED64D824}"/>
              </a:ext>
            </a:extLst>
          </p:cNvPr>
          <p:cNvGrpSpPr/>
          <p:nvPr/>
        </p:nvGrpSpPr>
        <p:grpSpPr>
          <a:xfrm>
            <a:off x="810431" y="1846690"/>
            <a:ext cx="2738140" cy="1085948"/>
            <a:chOff x="302738" y="4417056"/>
            <a:chExt cx="2851594" cy="108594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90F915-22BA-4851-8787-189921E8D878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44E71ED-6894-4B79-A031-CD7E74FA0B92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3142B09-8F18-401C-8105-2F964183BC21}"/>
              </a:ext>
            </a:extLst>
          </p:cNvPr>
          <p:cNvGrpSpPr/>
          <p:nvPr/>
        </p:nvGrpSpPr>
        <p:grpSpPr>
          <a:xfrm>
            <a:off x="8686367" y="5014332"/>
            <a:ext cx="2738140" cy="1085948"/>
            <a:chOff x="302738" y="4417056"/>
            <a:chExt cx="2851594" cy="10859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362AB2-33C3-4093-824B-82D66A1EA009}"/>
                </a:ext>
              </a:extLst>
            </p:cNvPr>
            <p:cNvSpPr txBox="1"/>
            <p:nvPr/>
          </p:nvSpPr>
          <p:spPr>
            <a:xfrm>
              <a:off x="302738" y="4417056"/>
              <a:ext cx="285159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260A67-BCFB-49AE-AA6C-7C887BBD3F55}"/>
                </a:ext>
              </a:extLst>
            </p:cNvPr>
            <p:cNvSpPr txBox="1"/>
            <p:nvPr/>
          </p:nvSpPr>
          <p:spPr>
            <a:xfrm>
              <a:off x="302738" y="4672007"/>
              <a:ext cx="2851594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7" name="Elbow Connector 10">
            <a:extLst>
              <a:ext uri="{FF2B5EF4-FFF2-40B4-BE49-F238E27FC236}">
                <a16:creationId xmlns:a16="http://schemas.microsoft.com/office/drawing/2014/main" id="{7BBC772E-6B3C-47C9-B836-9F98133E662C}"/>
              </a:ext>
            </a:extLst>
          </p:cNvPr>
          <p:cNvCxnSpPr>
            <a:cxnSpLocks/>
          </p:cNvCxnSpPr>
          <p:nvPr/>
        </p:nvCxnSpPr>
        <p:spPr>
          <a:xfrm flipV="1">
            <a:off x="7363406" y="1926706"/>
            <a:ext cx="1109389" cy="68283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24">
            <a:extLst>
              <a:ext uri="{FF2B5EF4-FFF2-40B4-BE49-F238E27FC236}">
                <a16:creationId xmlns:a16="http://schemas.microsoft.com/office/drawing/2014/main" id="{A2EC81AE-9062-4208-A3EF-152251FD0E1F}"/>
              </a:ext>
            </a:extLst>
          </p:cNvPr>
          <p:cNvCxnSpPr>
            <a:cxnSpLocks/>
          </p:cNvCxnSpPr>
          <p:nvPr/>
        </p:nvCxnSpPr>
        <p:spPr>
          <a:xfrm rot="10800000">
            <a:off x="7393585" y="5444979"/>
            <a:ext cx="1083135" cy="41152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32">
            <a:extLst>
              <a:ext uri="{FF2B5EF4-FFF2-40B4-BE49-F238E27FC236}">
                <a16:creationId xmlns:a16="http://schemas.microsoft.com/office/drawing/2014/main" id="{43310240-CFDE-4A15-8D63-27924B0F4A19}"/>
              </a:ext>
            </a:extLst>
          </p:cNvPr>
          <p:cNvCxnSpPr>
            <a:cxnSpLocks/>
          </p:cNvCxnSpPr>
          <p:nvPr/>
        </p:nvCxnSpPr>
        <p:spPr>
          <a:xfrm flipV="1">
            <a:off x="2845273" y="4537910"/>
            <a:ext cx="1671544" cy="414394"/>
          </a:xfrm>
          <a:prstGeom prst="bentConnector3">
            <a:avLst>
              <a:gd name="adj1" fmla="val 556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38">
            <a:extLst>
              <a:ext uri="{FF2B5EF4-FFF2-40B4-BE49-F238E27FC236}">
                <a16:creationId xmlns:a16="http://schemas.microsoft.com/office/drawing/2014/main" id="{76E60841-5425-4A75-82B5-E176502E8171}"/>
              </a:ext>
            </a:extLst>
          </p:cNvPr>
          <p:cNvCxnSpPr>
            <a:cxnSpLocks/>
          </p:cNvCxnSpPr>
          <p:nvPr/>
        </p:nvCxnSpPr>
        <p:spPr>
          <a:xfrm>
            <a:off x="3720911" y="1985190"/>
            <a:ext cx="1107684" cy="62089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3E6773-A09B-47E3-AA67-11ADB741BE22}"/>
              </a:ext>
            </a:extLst>
          </p:cNvPr>
          <p:cNvGrpSpPr/>
          <p:nvPr/>
        </p:nvGrpSpPr>
        <p:grpSpPr>
          <a:xfrm>
            <a:off x="3147866" y="2351203"/>
            <a:ext cx="5924522" cy="5924522"/>
            <a:chOff x="3093018" y="1854436"/>
            <a:chExt cx="5098327" cy="509832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DEF1064-FD6E-43A4-A55F-0CEF8E26B5D1}"/>
                </a:ext>
              </a:extLst>
            </p:cNvPr>
            <p:cNvGrpSpPr/>
            <p:nvPr/>
          </p:nvGrpSpPr>
          <p:grpSpPr>
            <a:xfrm>
              <a:off x="3093018" y="1854436"/>
              <a:ext cx="5098327" cy="5098327"/>
              <a:chOff x="3093018" y="1854436"/>
              <a:chExt cx="5098327" cy="5098327"/>
            </a:xfrm>
          </p:grpSpPr>
          <p:sp>
            <p:nvSpPr>
              <p:cNvPr id="6" name="Pie 55">
                <a:extLst>
                  <a:ext uri="{FF2B5EF4-FFF2-40B4-BE49-F238E27FC236}">
                    <a16:creationId xmlns:a16="http://schemas.microsoft.com/office/drawing/2014/main" id="{9B9E40F8-5209-4041-8DE0-F7D950C3DF85}"/>
                  </a:ext>
                </a:extLst>
              </p:cNvPr>
              <p:cNvSpPr/>
              <p:nvPr/>
            </p:nvSpPr>
            <p:spPr>
              <a:xfrm rot="5653466">
                <a:off x="4483470" y="3244888"/>
                <a:ext cx="2317421" cy="2317421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Pie 56">
                <a:extLst>
                  <a:ext uri="{FF2B5EF4-FFF2-40B4-BE49-F238E27FC236}">
                    <a16:creationId xmlns:a16="http://schemas.microsoft.com/office/drawing/2014/main" id="{27A4B9A0-B88A-41CE-B113-F102F95134A2}"/>
                  </a:ext>
                </a:extLst>
              </p:cNvPr>
              <p:cNvSpPr/>
              <p:nvPr/>
            </p:nvSpPr>
            <p:spPr>
              <a:xfrm rot="3431289">
                <a:off x="4135858" y="2897276"/>
                <a:ext cx="3012648" cy="3012648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Pie 57">
                <a:extLst>
                  <a:ext uri="{FF2B5EF4-FFF2-40B4-BE49-F238E27FC236}">
                    <a16:creationId xmlns:a16="http://schemas.microsoft.com/office/drawing/2014/main" id="{521BD6DD-9B4E-46AB-AFEB-94C25615FC6D}"/>
                  </a:ext>
                </a:extLst>
              </p:cNvPr>
              <p:cNvSpPr/>
              <p:nvPr/>
            </p:nvSpPr>
            <p:spPr>
              <a:xfrm rot="994677">
                <a:off x="3798092" y="2563721"/>
                <a:ext cx="3707874" cy="3707874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Pie 58">
                <a:extLst>
                  <a:ext uri="{FF2B5EF4-FFF2-40B4-BE49-F238E27FC236}">
                    <a16:creationId xmlns:a16="http://schemas.microsoft.com/office/drawing/2014/main" id="{28342EF6-AFFD-4474-8DA7-00FA628ABF75}"/>
                  </a:ext>
                </a:extLst>
              </p:cNvPr>
              <p:cNvSpPr/>
              <p:nvPr/>
            </p:nvSpPr>
            <p:spPr>
              <a:xfrm rot="20218033">
                <a:off x="3450479" y="2216107"/>
                <a:ext cx="4403101" cy="4403101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Pie 59">
                <a:extLst>
                  <a:ext uri="{FF2B5EF4-FFF2-40B4-BE49-F238E27FC236}">
                    <a16:creationId xmlns:a16="http://schemas.microsoft.com/office/drawing/2014/main" id="{83F263A6-1C33-4417-97B4-7618BBBD98BA}"/>
                  </a:ext>
                </a:extLst>
              </p:cNvPr>
              <p:cNvSpPr/>
              <p:nvPr/>
            </p:nvSpPr>
            <p:spPr>
              <a:xfrm rot="17790880">
                <a:off x="3093018" y="1854436"/>
                <a:ext cx="5098327" cy="5098327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D793D3-DE26-4FC4-8B5E-4CC87CCBE73E}"/>
                </a:ext>
              </a:extLst>
            </p:cNvPr>
            <p:cNvSpPr/>
            <p:nvPr/>
          </p:nvSpPr>
          <p:spPr>
            <a:xfrm rot="15300000">
              <a:off x="5053556" y="3814974"/>
              <a:ext cx="1177250" cy="1177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BC9953A4-CE5F-44D4-9087-FEF19481C75E}"/>
              </a:ext>
            </a:extLst>
          </p:cNvPr>
          <p:cNvSpPr/>
          <p:nvPr/>
        </p:nvSpPr>
        <p:spPr>
          <a:xfrm flipH="1">
            <a:off x="3839110" y="4908343"/>
            <a:ext cx="491091" cy="40512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ed Rectangle 25">
            <a:extLst>
              <a:ext uri="{FF2B5EF4-FFF2-40B4-BE49-F238E27FC236}">
                <a16:creationId xmlns:a16="http://schemas.microsoft.com/office/drawing/2014/main" id="{DBC650F3-1D1C-45B8-BBCA-257E17373C5D}"/>
              </a:ext>
            </a:extLst>
          </p:cNvPr>
          <p:cNvSpPr/>
          <p:nvPr/>
        </p:nvSpPr>
        <p:spPr>
          <a:xfrm>
            <a:off x="6942232" y="4979296"/>
            <a:ext cx="274804" cy="201388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Donut 39">
            <a:extLst>
              <a:ext uri="{FF2B5EF4-FFF2-40B4-BE49-F238E27FC236}">
                <a16:creationId xmlns:a16="http://schemas.microsoft.com/office/drawing/2014/main" id="{2F9118D3-36E1-4164-B302-21BAEC1AA1F9}"/>
              </a:ext>
            </a:extLst>
          </p:cNvPr>
          <p:cNvSpPr/>
          <p:nvPr/>
        </p:nvSpPr>
        <p:spPr>
          <a:xfrm>
            <a:off x="6715581" y="4140426"/>
            <a:ext cx="335295" cy="33529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6EE0FAE9-4A42-4597-9377-429570E45AFC}"/>
              </a:ext>
            </a:extLst>
          </p:cNvPr>
          <p:cNvSpPr/>
          <p:nvPr/>
        </p:nvSpPr>
        <p:spPr>
          <a:xfrm>
            <a:off x="4668115" y="381169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Chord 15">
            <a:extLst>
              <a:ext uri="{FF2B5EF4-FFF2-40B4-BE49-F238E27FC236}">
                <a16:creationId xmlns:a16="http://schemas.microsoft.com/office/drawing/2014/main" id="{290D1185-887D-43F2-9F1E-DBAEEE4BA12B}"/>
              </a:ext>
            </a:extLst>
          </p:cNvPr>
          <p:cNvSpPr/>
          <p:nvPr/>
        </p:nvSpPr>
        <p:spPr>
          <a:xfrm>
            <a:off x="5932096" y="3488870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8" name="Graphic 3">
            <a:extLst>
              <a:ext uri="{FF2B5EF4-FFF2-40B4-BE49-F238E27FC236}">
                <a16:creationId xmlns:a16="http://schemas.microsoft.com/office/drawing/2014/main" id="{D8F243FF-1CB1-4B42-9B43-FEA26F35A4DA}"/>
              </a:ext>
            </a:extLst>
          </p:cNvPr>
          <p:cNvGrpSpPr/>
          <p:nvPr/>
        </p:nvGrpSpPr>
        <p:grpSpPr>
          <a:xfrm>
            <a:off x="5778230" y="4891216"/>
            <a:ext cx="690664" cy="920830"/>
            <a:chOff x="512901" y="231999"/>
            <a:chExt cx="1216188" cy="1621485"/>
          </a:xfrm>
          <a:solidFill>
            <a:schemeClr val="tx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8A7B81-DA26-4192-A35A-B1234A0D8669}"/>
                </a:ext>
              </a:extLst>
            </p:cNvPr>
            <p:cNvSpPr/>
            <p:nvPr/>
          </p:nvSpPr>
          <p:spPr>
            <a:xfrm>
              <a:off x="562512" y="514175"/>
              <a:ext cx="1166577" cy="1125987"/>
            </a:xfrm>
            <a:custGeom>
              <a:avLst/>
              <a:gdLst>
                <a:gd name="connsiteX0" fmla="*/ 408435 w 1166577"/>
                <a:gd name="connsiteY0" fmla="*/ 134547 h 1125987"/>
                <a:gd name="connsiteX1" fmla="*/ 398212 w 1166577"/>
                <a:gd name="connsiteY1" fmla="*/ 134547 h 1125987"/>
                <a:gd name="connsiteX2" fmla="*/ 71240 w 1166577"/>
                <a:gd name="connsiteY2" fmla="*/ 135149 h 1125987"/>
                <a:gd name="connsiteX3" fmla="*/ 1787 w 1166577"/>
                <a:gd name="connsiteY3" fmla="*/ 82382 h 1125987"/>
                <a:gd name="connsiteX4" fmla="*/ 65828 w 1166577"/>
                <a:gd name="connsiteY4" fmla="*/ 0 h 1125987"/>
                <a:gd name="connsiteX5" fmla="*/ 70338 w 1166577"/>
                <a:gd name="connsiteY5" fmla="*/ 0 h 1125987"/>
                <a:gd name="connsiteX6" fmla="*/ 1096956 w 1166577"/>
                <a:gd name="connsiteY6" fmla="*/ 0 h 1125987"/>
                <a:gd name="connsiteX7" fmla="*/ 1167011 w 1166577"/>
                <a:gd name="connsiteY7" fmla="*/ 67048 h 1125987"/>
                <a:gd name="connsiteX8" fmla="*/ 1097858 w 1166577"/>
                <a:gd name="connsiteY8" fmla="*/ 134998 h 1125987"/>
                <a:gd name="connsiteX9" fmla="*/ 1066288 w 1166577"/>
                <a:gd name="connsiteY9" fmla="*/ 134998 h 1125987"/>
                <a:gd name="connsiteX10" fmla="*/ 714511 w 1166577"/>
                <a:gd name="connsiteY10" fmla="*/ 134848 h 1125987"/>
                <a:gd name="connsiteX11" fmla="*/ 701131 w 1166577"/>
                <a:gd name="connsiteY11" fmla="*/ 142665 h 1125987"/>
                <a:gd name="connsiteX12" fmla="*/ 521485 w 1166577"/>
                <a:gd name="connsiteY12" fmla="*/ 457461 h 1125987"/>
                <a:gd name="connsiteX13" fmla="*/ 517426 w 1166577"/>
                <a:gd name="connsiteY13" fmla="*/ 464827 h 1125987"/>
                <a:gd name="connsiteX14" fmla="*/ 523890 w 1166577"/>
                <a:gd name="connsiteY14" fmla="*/ 469638 h 1125987"/>
                <a:gd name="connsiteX15" fmla="*/ 705792 w 1166577"/>
                <a:gd name="connsiteY15" fmla="*/ 649134 h 1125987"/>
                <a:gd name="connsiteX16" fmla="*/ 742473 w 1166577"/>
                <a:gd name="connsiteY16" fmla="*/ 705809 h 1125987"/>
                <a:gd name="connsiteX17" fmla="*/ 732701 w 1166577"/>
                <a:gd name="connsiteY17" fmla="*/ 789244 h 1125987"/>
                <a:gd name="connsiteX18" fmla="*/ 565682 w 1166577"/>
                <a:gd name="connsiteY18" fmla="*/ 1086150 h 1125987"/>
                <a:gd name="connsiteX19" fmla="*/ 477287 w 1166577"/>
                <a:gd name="connsiteY19" fmla="*/ 1124033 h 1125987"/>
                <a:gd name="connsiteX20" fmla="*/ 413997 w 1166577"/>
                <a:gd name="connsiteY20" fmla="*/ 1053227 h 1125987"/>
                <a:gd name="connsiteX21" fmla="*/ 425422 w 1166577"/>
                <a:gd name="connsiteY21" fmla="*/ 1000611 h 1125987"/>
                <a:gd name="connsiteX22" fmla="*/ 539825 w 1166577"/>
                <a:gd name="connsiteY22" fmla="*/ 799767 h 1125987"/>
                <a:gd name="connsiteX23" fmla="*/ 545989 w 1166577"/>
                <a:gd name="connsiteY23" fmla="*/ 788793 h 1125987"/>
                <a:gd name="connsiteX24" fmla="*/ 539524 w 1166577"/>
                <a:gd name="connsiteY24" fmla="*/ 784283 h 1125987"/>
                <a:gd name="connsiteX25" fmla="*/ 309667 w 1166577"/>
                <a:gd name="connsiteY25" fmla="*/ 556079 h 1125987"/>
                <a:gd name="connsiteX26" fmla="*/ 261109 w 1166577"/>
                <a:gd name="connsiteY26" fmla="*/ 473997 h 1125987"/>
                <a:gd name="connsiteX27" fmla="*/ 279751 w 1166577"/>
                <a:gd name="connsiteY27" fmla="*/ 361849 h 1125987"/>
                <a:gd name="connsiteX28" fmla="*/ 405428 w 1166577"/>
                <a:gd name="connsiteY28" fmla="*/ 139809 h 1125987"/>
                <a:gd name="connsiteX29" fmla="*/ 408435 w 1166577"/>
                <a:gd name="connsiteY29" fmla="*/ 134547 h 112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66577" h="1125987">
                  <a:moveTo>
                    <a:pt x="408435" y="134547"/>
                  </a:moveTo>
                  <a:cubicBezTo>
                    <a:pt x="404226" y="134547"/>
                    <a:pt x="401219" y="134547"/>
                    <a:pt x="398212" y="134547"/>
                  </a:cubicBezTo>
                  <a:cubicBezTo>
                    <a:pt x="289221" y="134698"/>
                    <a:pt x="180231" y="134998"/>
                    <a:pt x="71240" y="135149"/>
                  </a:cubicBezTo>
                  <a:cubicBezTo>
                    <a:pt x="36213" y="135149"/>
                    <a:pt x="9453" y="114703"/>
                    <a:pt x="1787" y="82382"/>
                  </a:cubicBezTo>
                  <a:cubicBezTo>
                    <a:pt x="-7985" y="41191"/>
                    <a:pt x="23585" y="752"/>
                    <a:pt x="65828" y="0"/>
                  </a:cubicBezTo>
                  <a:cubicBezTo>
                    <a:pt x="67331" y="0"/>
                    <a:pt x="68835" y="0"/>
                    <a:pt x="70338" y="0"/>
                  </a:cubicBezTo>
                  <a:cubicBezTo>
                    <a:pt x="412494" y="0"/>
                    <a:pt x="754800" y="0"/>
                    <a:pt x="1096956" y="0"/>
                  </a:cubicBezTo>
                  <a:cubicBezTo>
                    <a:pt x="1136343" y="0"/>
                    <a:pt x="1166560" y="29014"/>
                    <a:pt x="1167011" y="67048"/>
                  </a:cubicBezTo>
                  <a:cubicBezTo>
                    <a:pt x="1167462" y="104782"/>
                    <a:pt x="1137245" y="134397"/>
                    <a:pt x="1097858" y="134998"/>
                  </a:cubicBezTo>
                  <a:cubicBezTo>
                    <a:pt x="1087335" y="135149"/>
                    <a:pt x="1076811" y="134998"/>
                    <a:pt x="1066288" y="134998"/>
                  </a:cubicBezTo>
                  <a:cubicBezTo>
                    <a:pt x="949029" y="134998"/>
                    <a:pt x="831770" y="134998"/>
                    <a:pt x="714511" y="134848"/>
                  </a:cubicBezTo>
                  <a:cubicBezTo>
                    <a:pt x="707746" y="134848"/>
                    <a:pt x="704439" y="136953"/>
                    <a:pt x="701131" y="142665"/>
                  </a:cubicBezTo>
                  <a:cubicBezTo>
                    <a:pt x="641450" y="247597"/>
                    <a:pt x="581467" y="352529"/>
                    <a:pt x="521485" y="457461"/>
                  </a:cubicBezTo>
                  <a:cubicBezTo>
                    <a:pt x="520432" y="459415"/>
                    <a:pt x="519380" y="461369"/>
                    <a:pt x="517426" y="464827"/>
                  </a:cubicBezTo>
                  <a:cubicBezTo>
                    <a:pt x="519380" y="466330"/>
                    <a:pt x="521936" y="467683"/>
                    <a:pt x="523890" y="469638"/>
                  </a:cubicBezTo>
                  <a:cubicBezTo>
                    <a:pt x="584474" y="529470"/>
                    <a:pt x="645058" y="589302"/>
                    <a:pt x="705792" y="649134"/>
                  </a:cubicBezTo>
                  <a:cubicBezTo>
                    <a:pt x="722178" y="665370"/>
                    <a:pt x="736159" y="682959"/>
                    <a:pt x="742473" y="705809"/>
                  </a:cubicBezTo>
                  <a:cubicBezTo>
                    <a:pt x="750591" y="734974"/>
                    <a:pt x="747133" y="763236"/>
                    <a:pt x="732701" y="789244"/>
                  </a:cubicBezTo>
                  <a:cubicBezTo>
                    <a:pt x="677379" y="888463"/>
                    <a:pt x="621606" y="987231"/>
                    <a:pt x="565682" y="1086150"/>
                  </a:cubicBezTo>
                  <a:cubicBezTo>
                    <a:pt x="548695" y="1116216"/>
                    <a:pt x="511412" y="1131851"/>
                    <a:pt x="477287" y="1124033"/>
                  </a:cubicBezTo>
                  <a:cubicBezTo>
                    <a:pt x="443462" y="1116366"/>
                    <a:pt x="417455" y="1087052"/>
                    <a:pt x="413997" y="1053227"/>
                  </a:cubicBezTo>
                  <a:cubicBezTo>
                    <a:pt x="412043" y="1034285"/>
                    <a:pt x="416102" y="1016997"/>
                    <a:pt x="425422" y="1000611"/>
                  </a:cubicBezTo>
                  <a:cubicBezTo>
                    <a:pt x="463607" y="933713"/>
                    <a:pt x="501641" y="866815"/>
                    <a:pt x="539825" y="799767"/>
                  </a:cubicBezTo>
                  <a:cubicBezTo>
                    <a:pt x="541479" y="796760"/>
                    <a:pt x="543283" y="793754"/>
                    <a:pt x="545989" y="788793"/>
                  </a:cubicBezTo>
                  <a:cubicBezTo>
                    <a:pt x="544034" y="787440"/>
                    <a:pt x="541479" y="786237"/>
                    <a:pt x="539524" y="784283"/>
                  </a:cubicBezTo>
                  <a:cubicBezTo>
                    <a:pt x="462855" y="708215"/>
                    <a:pt x="386336" y="631996"/>
                    <a:pt x="309667" y="556079"/>
                  </a:cubicBezTo>
                  <a:cubicBezTo>
                    <a:pt x="286215" y="532927"/>
                    <a:pt x="268175" y="506619"/>
                    <a:pt x="261109" y="473997"/>
                  </a:cubicBezTo>
                  <a:cubicBezTo>
                    <a:pt x="252691" y="434310"/>
                    <a:pt x="259907" y="397027"/>
                    <a:pt x="279751" y="361849"/>
                  </a:cubicBezTo>
                  <a:cubicBezTo>
                    <a:pt x="321693" y="287886"/>
                    <a:pt x="363486" y="213923"/>
                    <a:pt x="405428" y="139809"/>
                  </a:cubicBezTo>
                  <a:cubicBezTo>
                    <a:pt x="406330" y="138606"/>
                    <a:pt x="407082" y="137103"/>
                    <a:pt x="408435" y="134547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EEFB38B-C710-4712-ADFD-A9A541A27508}"/>
                </a:ext>
              </a:extLst>
            </p:cNvPr>
            <p:cNvSpPr/>
            <p:nvPr/>
          </p:nvSpPr>
          <p:spPr>
            <a:xfrm>
              <a:off x="512901" y="1090098"/>
              <a:ext cx="437466" cy="644925"/>
            </a:xfrm>
            <a:custGeom>
              <a:avLst/>
              <a:gdLst>
                <a:gd name="connsiteX0" fmla="*/ 321243 w 437466"/>
                <a:gd name="connsiteY0" fmla="*/ 0 h 644924"/>
                <a:gd name="connsiteX1" fmla="*/ 437751 w 437466"/>
                <a:gd name="connsiteY1" fmla="*/ 116958 h 644924"/>
                <a:gd name="connsiteX2" fmla="*/ 395808 w 437466"/>
                <a:gd name="connsiteY2" fmla="*/ 189118 h 644924"/>
                <a:gd name="connsiteX3" fmla="*/ 154224 w 437466"/>
                <a:gd name="connsiteY3" fmla="*/ 604035 h 644924"/>
                <a:gd name="connsiteX4" fmla="*/ 67633 w 437466"/>
                <a:gd name="connsiteY4" fmla="*/ 644624 h 644924"/>
                <a:gd name="connsiteX5" fmla="*/ 1186 w 437466"/>
                <a:gd name="connsiteY5" fmla="*/ 577426 h 644924"/>
                <a:gd name="connsiteX6" fmla="*/ 12010 w 437466"/>
                <a:gd name="connsiteY6" fmla="*/ 521201 h 644924"/>
                <a:gd name="connsiteX7" fmla="*/ 252692 w 437466"/>
                <a:gd name="connsiteY7" fmla="*/ 115305 h 644924"/>
                <a:gd name="connsiteX8" fmla="*/ 317335 w 437466"/>
                <a:gd name="connsiteY8" fmla="*/ 6314 h 644924"/>
                <a:gd name="connsiteX9" fmla="*/ 321243 w 437466"/>
                <a:gd name="connsiteY9" fmla="*/ 0 h 6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7466" h="644924">
                  <a:moveTo>
                    <a:pt x="321243" y="0"/>
                  </a:moveTo>
                  <a:cubicBezTo>
                    <a:pt x="360330" y="39237"/>
                    <a:pt x="398815" y="77872"/>
                    <a:pt x="437751" y="116958"/>
                  </a:cubicBezTo>
                  <a:cubicBezTo>
                    <a:pt x="423920" y="140711"/>
                    <a:pt x="409939" y="164914"/>
                    <a:pt x="395808" y="189118"/>
                  </a:cubicBezTo>
                  <a:cubicBezTo>
                    <a:pt x="315230" y="327423"/>
                    <a:pt x="234802" y="465729"/>
                    <a:pt x="154224" y="604035"/>
                  </a:cubicBezTo>
                  <a:cubicBezTo>
                    <a:pt x="136185" y="635003"/>
                    <a:pt x="102961" y="650487"/>
                    <a:pt x="67633" y="644624"/>
                  </a:cubicBezTo>
                  <a:cubicBezTo>
                    <a:pt x="34560" y="639062"/>
                    <a:pt x="7049" y="611701"/>
                    <a:pt x="1186" y="577426"/>
                  </a:cubicBezTo>
                  <a:cubicBezTo>
                    <a:pt x="-2121" y="557582"/>
                    <a:pt x="1487" y="538640"/>
                    <a:pt x="12010" y="521201"/>
                  </a:cubicBezTo>
                  <a:cubicBezTo>
                    <a:pt x="92288" y="385903"/>
                    <a:pt x="172415" y="250604"/>
                    <a:pt x="252692" y="115305"/>
                  </a:cubicBezTo>
                  <a:cubicBezTo>
                    <a:pt x="274189" y="78924"/>
                    <a:pt x="295837" y="42544"/>
                    <a:pt x="317335" y="6314"/>
                  </a:cubicBezTo>
                  <a:cubicBezTo>
                    <a:pt x="318688" y="4360"/>
                    <a:pt x="319740" y="2405"/>
                    <a:pt x="321243" y="0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C3CC28-52EE-4A5C-A82C-8FFC22BEED97}"/>
                </a:ext>
              </a:extLst>
            </p:cNvPr>
            <p:cNvSpPr/>
            <p:nvPr/>
          </p:nvSpPr>
          <p:spPr>
            <a:xfrm>
              <a:off x="1092866" y="231999"/>
              <a:ext cx="257068" cy="257068"/>
            </a:xfrm>
            <a:custGeom>
              <a:avLst/>
              <a:gdLst>
                <a:gd name="connsiteX0" fmla="*/ 129136 w 257067"/>
                <a:gd name="connsiteY0" fmla="*/ 257371 h 257067"/>
                <a:gd name="connsiteX1" fmla="*/ 0 w 257067"/>
                <a:gd name="connsiteY1" fmla="*/ 128537 h 257067"/>
                <a:gd name="connsiteX2" fmla="*/ 128835 w 257067"/>
                <a:gd name="connsiteY2" fmla="*/ 3 h 257067"/>
                <a:gd name="connsiteX3" fmla="*/ 257970 w 257067"/>
                <a:gd name="connsiteY3" fmla="*/ 128236 h 257067"/>
                <a:gd name="connsiteX4" fmla="*/ 129136 w 257067"/>
                <a:gd name="connsiteY4" fmla="*/ 257371 h 2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67" h="257067">
                  <a:moveTo>
                    <a:pt x="129136" y="257371"/>
                  </a:moveTo>
                  <a:cubicBezTo>
                    <a:pt x="58479" y="257672"/>
                    <a:pt x="-150" y="199343"/>
                    <a:pt x="0" y="128537"/>
                  </a:cubicBezTo>
                  <a:cubicBezTo>
                    <a:pt x="0" y="58031"/>
                    <a:pt x="57878" y="303"/>
                    <a:pt x="128835" y="3"/>
                  </a:cubicBezTo>
                  <a:cubicBezTo>
                    <a:pt x="199190" y="-448"/>
                    <a:pt x="257068" y="56979"/>
                    <a:pt x="257970" y="128236"/>
                  </a:cubicBezTo>
                  <a:cubicBezTo>
                    <a:pt x="258722" y="198441"/>
                    <a:pt x="200243" y="257071"/>
                    <a:pt x="129136" y="257371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93F3F0D-8634-4649-9B67-4FE6EEAC471E}"/>
                </a:ext>
              </a:extLst>
            </p:cNvPr>
            <p:cNvSpPr/>
            <p:nvPr/>
          </p:nvSpPr>
          <p:spPr>
            <a:xfrm>
              <a:off x="726946" y="1676326"/>
              <a:ext cx="793754" cy="63139"/>
            </a:xfrm>
            <a:custGeom>
              <a:avLst/>
              <a:gdLst>
                <a:gd name="connsiteX0" fmla="*/ 397189 w 793753"/>
                <a:gd name="connsiteY0" fmla="*/ 67 h 63139"/>
                <a:gd name="connsiteX1" fmla="*/ 753326 w 793753"/>
                <a:gd name="connsiteY1" fmla="*/ 217 h 63139"/>
                <a:gd name="connsiteX2" fmla="*/ 775875 w 793753"/>
                <a:gd name="connsiteY2" fmla="*/ 4878 h 63139"/>
                <a:gd name="connsiteX3" fmla="*/ 794516 w 793753"/>
                <a:gd name="connsiteY3" fmla="*/ 32689 h 63139"/>
                <a:gd name="connsiteX4" fmla="*/ 775575 w 793753"/>
                <a:gd name="connsiteY4" fmla="*/ 59598 h 63139"/>
                <a:gd name="connsiteX5" fmla="*/ 753777 w 793753"/>
                <a:gd name="connsiteY5" fmla="*/ 64259 h 63139"/>
                <a:gd name="connsiteX6" fmla="*/ 40000 w 793753"/>
                <a:gd name="connsiteY6" fmla="*/ 64259 h 63139"/>
                <a:gd name="connsiteX7" fmla="*/ 18953 w 793753"/>
                <a:gd name="connsiteY7" fmla="*/ 60049 h 63139"/>
                <a:gd name="connsiteX8" fmla="*/ 11 w 793753"/>
                <a:gd name="connsiteY8" fmla="*/ 33140 h 63139"/>
                <a:gd name="connsiteX9" fmla="*/ 17901 w 793753"/>
                <a:gd name="connsiteY9" fmla="*/ 4727 h 63139"/>
                <a:gd name="connsiteX10" fmla="*/ 41202 w 793753"/>
                <a:gd name="connsiteY10" fmla="*/ 67 h 63139"/>
                <a:gd name="connsiteX11" fmla="*/ 397189 w 793753"/>
                <a:gd name="connsiteY11" fmla="*/ 67 h 6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3753" h="63139">
                  <a:moveTo>
                    <a:pt x="397189" y="67"/>
                  </a:moveTo>
                  <a:cubicBezTo>
                    <a:pt x="515951" y="67"/>
                    <a:pt x="634563" y="-83"/>
                    <a:pt x="753326" y="217"/>
                  </a:cubicBezTo>
                  <a:cubicBezTo>
                    <a:pt x="760842" y="217"/>
                    <a:pt x="768810" y="2171"/>
                    <a:pt x="775875" y="4878"/>
                  </a:cubicBezTo>
                  <a:cubicBezTo>
                    <a:pt x="788203" y="9688"/>
                    <a:pt x="794667" y="18858"/>
                    <a:pt x="794516" y="32689"/>
                  </a:cubicBezTo>
                  <a:cubicBezTo>
                    <a:pt x="794366" y="46219"/>
                    <a:pt x="787451" y="55088"/>
                    <a:pt x="775575" y="59598"/>
                  </a:cubicBezTo>
                  <a:cubicBezTo>
                    <a:pt x="768810" y="62304"/>
                    <a:pt x="761143" y="64259"/>
                    <a:pt x="753777" y="64259"/>
                  </a:cubicBezTo>
                  <a:cubicBezTo>
                    <a:pt x="515801" y="64559"/>
                    <a:pt x="277825" y="64559"/>
                    <a:pt x="40000" y="64259"/>
                  </a:cubicBezTo>
                  <a:cubicBezTo>
                    <a:pt x="32934" y="64259"/>
                    <a:pt x="25568" y="62455"/>
                    <a:pt x="18953" y="60049"/>
                  </a:cubicBezTo>
                  <a:cubicBezTo>
                    <a:pt x="6776" y="55690"/>
                    <a:pt x="312" y="46670"/>
                    <a:pt x="11" y="33140"/>
                  </a:cubicBezTo>
                  <a:cubicBezTo>
                    <a:pt x="-289" y="19460"/>
                    <a:pt x="5423" y="9688"/>
                    <a:pt x="17901" y="4727"/>
                  </a:cubicBezTo>
                  <a:cubicBezTo>
                    <a:pt x="25117" y="1871"/>
                    <a:pt x="33385" y="67"/>
                    <a:pt x="41202" y="67"/>
                  </a:cubicBezTo>
                  <a:cubicBezTo>
                    <a:pt x="159664" y="-83"/>
                    <a:pt x="278426" y="67"/>
                    <a:pt x="397189" y="67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143E31-C145-4129-A8D9-46F2CA57B1C5}"/>
                </a:ext>
              </a:extLst>
            </p:cNvPr>
            <p:cNvSpPr/>
            <p:nvPr/>
          </p:nvSpPr>
          <p:spPr>
            <a:xfrm>
              <a:off x="1304232" y="1755618"/>
              <a:ext cx="96213" cy="96213"/>
            </a:xfrm>
            <a:custGeom>
              <a:avLst/>
              <a:gdLst>
                <a:gd name="connsiteX0" fmla="*/ 1 w 96212"/>
                <a:gd name="connsiteY0" fmla="*/ 48106 h 96212"/>
                <a:gd name="connsiteX1" fmla="*/ 48107 w 96212"/>
                <a:gd name="connsiteY1" fmla="*/ 0 h 96212"/>
                <a:gd name="connsiteX2" fmla="*/ 96664 w 96212"/>
                <a:gd name="connsiteY2" fmla="*/ 48707 h 96212"/>
                <a:gd name="connsiteX3" fmla="*/ 47957 w 96212"/>
                <a:gd name="connsiteY3" fmla="*/ 97565 h 96212"/>
                <a:gd name="connsiteX4" fmla="*/ 1 w 96212"/>
                <a:gd name="connsiteY4" fmla="*/ 48106 h 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12" h="96212">
                  <a:moveTo>
                    <a:pt x="1" y="48106"/>
                  </a:moveTo>
                  <a:cubicBezTo>
                    <a:pt x="151" y="21347"/>
                    <a:pt x="21498" y="0"/>
                    <a:pt x="48107" y="0"/>
                  </a:cubicBezTo>
                  <a:cubicBezTo>
                    <a:pt x="74866" y="0"/>
                    <a:pt x="96664" y="21948"/>
                    <a:pt x="96664" y="48707"/>
                  </a:cubicBezTo>
                  <a:cubicBezTo>
                    <a:pt x="96664" y="75316"/>
                    <a:pt x="74265" y="97716"/>
                    <a:pt x="47957" y="97565"/>
                  </a:cubicBezTo>
                  <a:cubicBezTo>
                    <a:pt x="21348" y="97415"/>
                    <a:pt x="-150" y="75166"/>
                    <a:pt x="1" y="48106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76AA167-1CD4-489F-8DF4-51A29F6272E0}"/>
                </a:ext>
              </a:extLst>
            </p:cNvPr>
            <p:cNvSpPr/>
            <p:nvPr/>
          </p:nvSpPr>
          <p:spPr>
            <a:xfrm>
              <a:off x="849177" y="1757271"/>
              <a:ext cx="96213" cy="96213"/>
            </a:xfrm>
            <a:custGeom>
              <a:avLst/>
              <a:gdLst>
                <a:gd name="connsiteX0" fmla="*/ 48408 w 96212"/>
                <a:gd name="connsiteY0" fmla="*/ 96514 h 96212"/>
                <a:gd name="connsiteX1" fmla="*/ 1 w 96212"/>
                <a:gd name="connsiteY1" fmla="*/ 48408 h 96212"/>
                <a:gd name="connsiteX2" fmla="*/ 48859 w 96212"/>
                <a:gd name="connsiteY2" fmla="*/ 1 h 96212"/>
                <a:gd name="connsiteX3" fmla="*/ 97266 w 96212"/>
                <a:gd name="connsiteY3" fmla="*/ 48107 h 96212"/>
                <a:gd name="connsiteX4" fmla="*/ 48408 w 96212"/>
                <a:gd name="connsiteY4" fmla="*/ 96514 h 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12" h="96212">
                  <a:moveTo>
                    <a:pt x="48408" y="96514"/>
                  </a:moveTo>
                  <a:cubicBezTo>
                    <a:pt x="22100" y="96514"/>
                    <a:pt x="151" y="74716"/>
                    <a:pt x="1" y="48408"/>
                  </a:cubicBezTo>
                  <a:cubicBezTo>
                    <a:pt x="-150" y="21949"/>
                    <a:pt x="21949" y="-150"/>
                    <a:pt x="48859" y="1"/>
                  </a:cubicBezTo>
                  <a:cubicBezTo>
                    <a:pt x="75317" y="151"/>
                    <a:pt x="97115" y="21799"/>
                    <a:pt x="97266" y="48107"/>
                  </a:cubicBezTo>
                  <a:cubicBezTo>
                    <a:pt x="97416" y="74565"/>
                    <a:pt x="75167" y="96664"/>
                    <a:pt x="48408" y="96514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D4321E-60A9-487E-9FA3-7D28963622BE}"/>
              </a:ext>
            </a:extLst>
          </p:cNvPr>
          <p:cNvGrpSpPr/>
          <p:nvPr/>
        </p:nvGrpSpPr>
        <p:grpSpPr>
          <a:xfrm>
            <a:off x="8352834" y="3530453"/>
            <a:ext cx="2827389" cy="918329"/>
            <a:chOff x="6457218" y="1772816"/>
            <a:chExt cx="2291246" cy="91832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AFC74D-5F2A-49B6-951F-5F9985768E7F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1FB36C-5E7E-407F-9C57-CFE7D4495135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B0470D-FA76-41D8-AB8B-A86ADC4093EA}"/>
              </a:ext>
            </a:extLst>
          </p:cNvPr>
          <p:cNvGrpSpPr/>
          <p:nvPr/>
        </p:nvGrpSpPr>
        <p:grpSpPr>
          <a:xfrm>
            <a:off x="8814069" y="5042621"/>
            <a:ext cx="2827389" cy="918329"/>
            <a:chOff x="6889266" y="3284984"/>
            <a:chExt cx="1998238" cy="9183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1D75D0-3065-4B93-8873-880B0D620A15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CBF36D-BA20-47DB-A953-EA0714E5B776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60B393-ED22-47EF-A9E2-6B4E58A1440E}"/>
              </a:ext>
            </a:extLst>
          </p:cNvPr>
          <p:cNvGrpSpPr/>
          <p:nvPr/>
        </p:nvGrpSpPr>
        <p:grpSpPr>
          <a:xfrm>
            <a:off x="1577853" y="1886136"/>
            <a:ext cx="2704938" cy="918329"/>
            <a:chOff x="537358" y="1749941"/>
            <a:chExt cx="2221432" cy="9183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9D8423-2344-416B-ADDC-E24C0E159507}"/>
                </a:ext>
              </a:extLst>
            </p:cNvPr>
            <p:cNvSpPr txBox="1"/>
            <p:nvPr/>
          </p:nvSpPr>
          <p:spPr>
            <a:xfrm>
              <a:off x="537358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FDE56B-92F9-454B-B335-2F4212C27987}"/>
                </a:ext>
              </a:extLst>
            </p:cNvPr>
            <p:cNvSpPr txBox="1"/>
            <p:nvPr/>
          </p:nvSpPr>
          <p:spPr>
            <a:xfrm>
              <a:off x="537358" y="2021939"/>
              <a:ext cx="22214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C659600-0BA3-481C-91F8-90A2E38649AE}"/>
              </a:ext>
            </a:extLst>
          </p:cNvPr>
          <p:cNvGrpSpPr/>
          <p:nvPr/>
        </p:nvGrpSpPr>
        <p:grpSpPr>
          <a:xfrm>
            <a:off x="447472" y="3421179"/>
            <a:ext cx="2578430" cy="918329"/>
            <a:chOff x="312557" y="3314387"/>
            <a:chExt cx="1942177" cy="9183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471C7B-D2E8-4B38-99CF-4F5DB1FC80C3}"/>
                </a:ext>
              </a:extLst>
            </p:cNvPr>
            <p:cNvSpPr txBox="1"/>
            <p:nvPr/>
          </p:nvSpPr>
          <p:spPr>
            <a:xfrm>
              <a:off x="312558" y="3314387"/>
              <a:ext cx="1942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3D768D-7A3B-4DF3-8598-12DB37883D1F}"/>
                </a:ext>
              </a:extLst>
            </p:cNvPr>
            <p:cNvSpPr txBox="1"/>
            <p:nvPr/>
          </p:nvSpPr>
          <p:spPr>
            <a:xfrm>
              <a:off x="312557" y="3586385"/>
              <a:ext cx="1942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845BF7-60F1-4C63-9D84-7E9D788F1386}"/>
              </a:ext>
            </a:extLst>
          </p:cNvPr>
          <p:cNvGrpSpPr/>
          <p:nvPr/>
        </p:nvGrpSpPr>
        <p:grpSpPr>
          <a:xfrm>
            <a:off x="603115" y="5263223"/>
            <a:ext cx="2422787" cy="918329"/>
            <a:chOff x="251520" y="4998238"/>
            <a:chExt cx="2291246" cy="91832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8B853C-511B-4BB1-8BC9-584EE77C3EAA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974B85-9A24-4F3F-9ECD-6275FF97A92D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Freeform 98">
            <a:extLst>
              <a:ext uri="{FF2B5EF4-FFF2-40B4-BE49-F238E27FC236}">
                <a16:creationId xmlns:a16="http://schemas.microsoft.com/office/drawing/2014/main" id="{B171729C-63E5-426A-8BFA-A8245E8B1171}"/>
              </a:ext>
            </a:extLst>
          </p:cNvPr>
          <p:cNvSpPr/>
          <p:nvPr/>
        </p:nvSpPr>
        <p:spPr>
          <a:xfrm>
            <a:off x="7358392" y="3651606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Freeform 99">
            <a:extLst>
              <a:ext uri="{FF2B5EF4-FFF2-40B4-BE49-F238E27FC236}">
                <a16:creationId xmlns:a16="http://schemas.microsoft.com/office/drawing/2014/main" id="{382898DF-C977-46B4-A581-CF89B4C51100}"/>
              </a:ext>
            </a:extLst>
          </p:cNvPr>
          <p:cNvSpPr/>
          <p:nvPr/>
        </p:nvSpPr>
        <p:spPr>
          <a:xfrm flipH="1">
            <a:off x="4282790" y="2030164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5AE2AE-1D34-444F-A678-5DAE49BB27A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232152" y="5190649"/>
            <a:ext cx="581917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103">
            <a:extLst>
              <a:ext uri="{FF2B5EF4-FFF2-40B4-BE49-F238E27FC236}">
                <a16:creationId xmlns:a16="http://schemas.microsoft.com/office/drawing/2014/main" id="{9463EC5D-57CF-41CE-815E-D85C656968C0}"/>
              </a:ext>
            </a:extLst>
          </p:cNvPr>
          <p:cNvSpPr/>
          <p:nvPr/>
        </p:nvSpPr>
        <p:spPr>
          <a:xfrm flipH="1">
            <a:off x="2325767" y="5038173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635907-3155-4DCD-8FC1-84EABC5E0560}"/>
              </a:ext>
            </a:extLst>
          </p:cNvPr>
          <p:cNvCxnSpPr>
            <a:cxnSpLocks/>
          </p:cNvCxnSpPr>
          <p:nvPr/>
        </p:nvCxnSpPr>
        <p:spPr>
          <a:xfrm flipH="1">
            <a:off x="3181545" y="3569207"/>
            <a:ext cx="528938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DCEF16-7836-4156-B0E1-AF1F1F992546}"/>
              </a:ext>
            </a:extLst>
          </p:cNvPr>
          <p:cNvSpPr txBox="1"/>
          <p:nvPr/>
        </p:nvSpPr>
        <p:spPr>
          <a:xfrm>
            <a:off x="8116631" y="1653559"/>
            <a:ext cx="3396372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/>
              <a:t>We Create</a:t>
            </a:r>
          </a:p>
          <a:p>
            <a:pPr algn="r"/>
            <a:r>
              <a:rPr lang="en-US" altLang="ko-KR" sz="2800" dirty="0"/>
              <a:t>Quality Professional </a:t>
            </a:r>
          </a:p>
          <a:p>
            <a:pPr algn="r"/>
            <a:r>
              <a:rPr lang="en-US" altLang="ko-KR" sz="2800" dirty="0"/>
              <a:t>PPT Presentation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FC0F70-84A5-4037-9605-C72323F27656}"/>
              </a:ext>
            </a:extLst>
          </p:cNvPr>
          <p:cNvSpPr/>
          <p:nvPr/>
        </p:nvSpPr>
        <p:spPr>
          <a:xfrm>
            <a:off x="5635481" y="2420367"/>
            <a:ext cx="2017267" cy="2017267"/>
          </a:xfrm>
          <a:custGeom>
            <a:avLst/>
            <a:gdLst>
              <a:gd name="connsiteX0" fmla="*/ 1008633 w 2017267"/>
              <a:gd name="connsiteY0" fmla="*/ 0 h 2017267"/>
              <a:gd name="connsiteX1" fmla="*/ 1091617 w 2017267"/>
              <a:gd name="connsiteY1" fmla="*/ 34373 h 2017267"/>
              <a:gd name="connsiteX2" fmla="*/ 1982894 w 2017267"/>
              <a:gd name="connsiteY2" fmla="*/ 925651 h 2017267"/>
              <a:gd name="connsiteX3" fmla="*/ 1982894 w 2017267"/>
              <a:gd name="connsiteY3" fmla="*/ 1091617 h 2017267"/>
              <a:gd name="connsiteX4" fmla="*/ 1091617 w 2017267"/>
              <a:gd name="connsiteY4" fmla="*/ 1982894 h 2017267"/>
              <a:gd name="connsiteX5" fmla="*/ 925651 w 2017267"/>
              <a:gd name="connsiteY5" fmla="*/ 1982894 h 2017267"/>
              <a:gd name="connsiteX6" fmla="*/ 34373 w 2017267"/>
              <a:gd name="connsiteY6" fmla="*/ 1091616 h 2017267"/>
              <a:gd name="connsiteX7" fmla="*/ 34373 w 2017267"/>
              <a:gd name="connsiteY7" fmla="*/ 925650 h 2017267"/>
              <a:gd name="connsiteX8" fmla="*/ 925650 w 2017267"/>
              <a:gd name="connsiteY8" fmla="*/ 34373 h 2017267"/>
              <a:gd name="connsiteX9" fmla="*/ 1008633 w 2017267"/>
              <a:gd name="connsiteY9" fmla="*/ 0 h 20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267" h="2017267">
                <a:moveTo>
                  <a:pt x="1008633" y="0"/>
                </a:moveTo>
                <a:cubicBezTo>
                  <a:pt x="1038667" y="0"/>
                  <a:pt x="1068701" y="11457"/>
                  <a:pt x="1091617" y="34373"/>
                </a:cubicBezTo>
                <a:lnTo>
                  <a:pt x="1982894" y="925651"/>
                </a:lnTo>
                <a:cubicBezTo>
                  <a:pt x="2028725" y="971481"/>
                  <a:pt x="2028725" y="1045787"/>
                  <a:pt x="1982894" y="1091617"/>
                </a:cubicBezTo>
                <a:lnTo>
                  <a:pt x="1091617" y="1982894"/>
                </a:lnTo>
                <a:cubicBezTo>
                  <a:pt x="1045787" y="2028725"/>
                  <a:pt x="971481" y="2028725"/>
                  <a:pt x="925651" y="1982894"/>
                </a:cubicBezTo>
                <a:lnTo>
                  <a:pt x="34373" y="1091616"/>
                </a:lnTo>
                <a:cubicBezTo>
                  <a:pt x="-11457" y="1045786"/>
                  <a:pt x="-11457" y="971481"/>
                  <a:pt x="34373" y="925650"/>
                </a:cubicBezTo>
                <a:lnTo>
                  <a:pt x="925650" y="34373"/>
                </a:lnTo>
                <a:cubicBezTo>
                  <a:pt x="948565" y="11457"/>
                  <a:pt x="978599" y="0"/>
                  <a:pt x="100863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068A5-86F3-44D5-ABC9-B4173786C688}"/>
              </a:ext>
            </a:extLst>
          </p:cNvPr>
          <p:cNvSpPr txBox="1"/>
          <p:nvPr/>
        </p:nvSpPr>
        <p:spPr>
          <a:xfrm>
            <a:off x="975688" y="652712"/>
            <a:ext cx="378114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cs typeface="Arial" pitchFamily="34" charset="0"/>
              </a:rPr>
              <a:t>Clean Text Slide for your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자유형: 도형 13">
            <a:extLst>
              <a:ext uri="{FF2B5EF4-FFF2-40B4-BE49-F238E27FC236}">
                <a16:creationId xmlns:a16="http://schemas.microsoft.com/office/drawing/2014/main" id="{10D14E76-CDFB-424F-95E2-448F51D77F6F}"/>
              </a:ext>
            </a:extLst>
          </p:cNvPr>
          <p:cNvSpPr/>
          <p:nvPr/>
        </p:nvSpPr>
        <p:spPr>
          <a:xfrm>
            <a:off x="965583" y="2643770"/>
            <a:ext cx="587357" cy="543223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A39ED-5356-495A-BE0F-68B1BD5F78B0}"/>
              </a:ext>
            </a:extLst>
          </p:cNvPr>
          <p:cNvSpPr txBox="1"/>
          <p:nvPr/>
        </p:nvSpPr>
        <p:spPr>
          <a:xfrm>
            <a:off x="1707058" y="2915382"/>
            <a:ext cx="30497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  Easy to change colors, photos and Text.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자유형: 도형 14">
            <a:extLst>
              <a:ext uri="{FF2B5EF4-FFF2-40B4-BE49-F238E27FC236}">
                <a16:creationId xmlns:a16="http://schemas.microsoft.com/office/drawing/2014/main" id="{44871582-7C4E-4156-A110-B6772837CD90}"/>
              </a:ext>
            </a:extLst>
          </p:cNvPr>
          <p:cNvSpPr/>
          <p:nvPr/>
        </p:nvSpPr>
        <p:spPr>
          <a:xfrm rot="10800000">
            <a:off x="4773694" y="5739886"/>
            <a:ext cx="587357" cy="543223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aphic 3">
            <a:extLst>
              <a:ext uri="{FF2B5EF4-FFF2-40B4-BE49-F238E27FC236}">
                <a16:creationId xmlns:a16="http://schemas.microsoft.com/office/drawing/2014/main" id="{74557F02-9508-40A8-B312-7718544B13A9}"/>
              </a:ext>
            </a:extLst>
          </p:cNvPr>
          <p:cNvGrpSpPr/>
          <p:nvPr/>
        </p:nvGrpSpPr>
        <p:grpSpPr>
          <a:xfrm>
            <a:off x="6215271" y="2813838"/>
            <a:ext cx="922798" cy="1230323"/>
            <a:chOff x="512901" y="231999"/>
            <a:chExt cx="1216188" cy="1621485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87D2DEC-B06D-44BD-8A58-286380523D4E}"/>
                </a:ext>
              </a:extLst>
            </p:cNvPr>
            <p:cNvSpPr/>
            <p:nvPr/>
          </p:nvSpPr>
          <p:spPr>
            <a:xfrm>
              <a:off x="562512" y="514175"/>
              <a:ext cx="1166577" cy="1125987"/>
            </a:xfrm>
            <a:custGeom>
              <a:avLst/>
              <a:gdLst>
                <a:gd name="connsiteX0" fmla="*/ 408435 w 1166577"/>
                <a:gd name="connsiteY0" fmla="*/ 134547 h 1125987"/>
                <a:gd name="connsiteX1" fmla="*/ 398212 w 1166577"/>
                <a:gd name="connsiteY1" fmla="*/ 134547 h 1125987"/>
                <a:gd name="connsiteX2" fmla="*/ 71240 w 1166577"/>
                <a:gd name="connsiteY2" fmla="*/ 135149 h 1125987"/>
                <a:gd name="connsiteX3" fmla="*/ 1787 w 1166577"/>
                <a:gd name="connsiteY3" fmla="*/ 82382 h 1125987"/>
                <a:gd name="connsiteX4" fmla="*/ 65828 w 1166577"/>
                <a:gd name="connsiteY4" fmla="*/ 0 h 1125987"/>
                <a:gd name="connsiteX5" fmla="*/ 70338 w 1166577"/>
                <a:gd name="connsiteY5" fmla="*/ 0 h 1125987"/>
                <a:gd name="connsiteX6" fmla="*/ 1096956 w 1166577"/>
                <a:gd name="connsiteY6" fmla="*/ 0 h 1125987"/>
                <a:gd name="connsiteX7" fmla="*/ 1167011 w 1166577"/>
                <a:gd name="connsiteY7" fmla="*/ 67048 h 1125987"/>
                <a:gd name="connsiteX8" fmla="*/ 1097858 w 1166577"/>
                <a:gd name="connsiteY8" fmla="*/ 134998 h 1125987"/>
                <a:gd name="connsiteX9" fmla="*/ 1066288 w 1166577"/>
                <a:gd name="connsiteY9" fmla="*/ 134998 h 1125987"/>
                <a:gd name="connsiteX10" fmla="*/ 714511 w 1166577"/>
                <a:gd name="connsiteY10" fmla="*/ 134848 h 1125987"/>
                <a:gd name="connsiteX11" fmla="*/ 701131 w 1166577"/>
                <a:gd name="connsiteY11" fmla="*/ 142665 h 1125987"/>
                <a:gd name="connsiteX12" fmla="*/ 521485 w 1166577"/>
                <a:gd name="connsiteY12" fmla="*/ 457461 h 1125987"/>
                <a:gd name="connsiteX13" fmla="*/ 517426 w 1166577"/>
                <a:gd name="connsiteY13" fmla="*/ 464827 h 1125987"/>
                <a:gd name="connsiteX14" fmla="*/ 523890 w 1166577"/>
                <a:gd name="connsiteY14" fmla="*/ 469638 h 1125987"/>
                <a:gd name="connsiteX15" fmla="*/ 705792 w 1166577"/>
                <a:gd name="connsiteY15" fmla="*/ 649134 h 1125987"/>
                <a:gd name="connsiteX16" fmla="*/ 742473 w 1166577"/>
                <a:gd name="connsiteY16" fmla="*/ 705809 h 1125987"/>
                <a:gd name="connsiteX17" fmla="*/ 732701 w 1166577"/>
                <a:gd name="connsiteY17" fmla="*/ 789244 h 1125987"/>
                <a:gd name="connsiteX18" fmla="*/ 565682 w 1166577"/>
                <a:gd name="connsiteY18" fmla="*/ 1086150 h 1125987"/>
                <a:gd name="connsiteX19" fmla="*/ 477287 w 1166577"/>
                <a:gd name="connsiteY19" fmla="*/ 1124033 h 1125987"/>
                <a:gd name="connsiteX20" fmla="*/ 413997 w 1166577"/>
                <a:gd name="connsiteY20" fmla="*/ 1053227 h 1125987"/>
                <a:gd name="connsiteX21" fmla="*/ 425422 w 1166577"/>
                <a:gd name="connsiteY21" fmla="*/ 1000611 h 1125987"/>
                <a:gd name="connsiteX22" fmla="*/ 539825 w 1166577"/>
                <a:gd name="connsiteY22" fmla="*/ 799767 h 1125987"/>
                <a:gd name="connsiteX23" fmla="*/ 545989 w 1166577"/>
                <a:gd name="connsiteY23" fmla="*/ 788793 h 1125987"/>
                <a:gd name="connsiteX24" fmla="*/ 539524 w 1166577"/>
                <a:gd name="connsiteY24" fmla="*/ 784283 h 1125987"/>
                <a:gd name="connsiteX25" fmla="*/ 309667 w 1166577"/>
                <a:gd name="connsiteY25" fmla="*/ 556079 h 1125987"/>
                <a:gd name="connsiteX26" fmla="*/ 261109 w 1166577"/>
                <a:gd name="connsiteY26" fmla="*/ 473997 h 1125987"/>
                <a:gd name="connsiteX27" fmla="*/ 279751 w 1166577"/>
                <a:gd name="connsiteY27" fmla="*/ 361849 h 1125987"/>
                <a:gd name="connsiteX28" fmla="*/ 405428 w 1166577"/>
                <a:gd name="connsiteY28" fmla="*/ 139809 h 1125987"/>
                <a:gd name="connsiteX29" fmla="*/ 408435 w 1166577"/>
                <a:gd name="connsiteY29" fmla="*/ 134547 h 112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66577" h="1125987">
                  <a:moveTo>
                    <a:pt x="408435" y="134547"/>
                  </a:moveTo>
                  <a:cubicBezTo>
                    <a:pt x="404226" y="134547"/>
                    <a:pt x="401219" y="134547"/>
                    <a:pt x="398212" y="134547"/>
                  </a:cubicBezTo>
                  <a:cubicBezTo>
                    <a:pt x="289221" y="134698"/>
                    <a:pt x="180231" y="134998"/>
                    <a:pt x="71240" y="135149"/>
                  </a:cubicBezTo>
                  <a:cubicBezTo>
                    <a:pt x="36213" y="135149"/>
                    <a:pt x="9453" y="114703"/>
                    <a:pt x="1787" y="82382"/>
                  </a:cubicBezTo>
                  <a:cubicBezTo>
                    <a:pt x="-7985" y="41191"/>
                    <a:pt x="23585" y="752"/>
                    <a:pt x="65828" y="0"/>
                  </a:cubicBezTo>
                  <a:cubicBezTo>
                    <a:pt x="67331" y="0"/>
                    <a:pt x="68835" y="0"/>
                    <a:pt x="70338" y="0"/>
                  </a:cubicBezTo>
                  <a:cubicBezTo>
                    <a:pt x="412494" y="0"/>
                    <a:pt x="754800" y="0"/>
                    <a:pt x="1096956" y="0"/>
                  </a:cubicBezTo>
                  <a:cubicBezTo>
                    <a:pt x="1136343" y="0"/>
                    <a:pt x="1166560" y="29014"/>
                    <a:pt x="1167011" y="67048"/>
                  </a:cubicBezTo>
                  <a:cubicBezTo>
                    <a:pt x="1167462" y="104782"/>
                    <a:pt x="1137245" y="134397"/>
                    <a:pt x="1097858" y="134998"/>
                  </a:cubicBezTo>
                  <a:cubicBezTo>
                    <a:pt x="1087335" y="135149"/>
                    <a:pt x="1076811" y="134998"/>
                    <a:pt x="1066288" y="134998"/>
                  </a:cubicBezTo>
                  <a:cubicBezTo>
                    <a:pt x="949029" y="134998"/>
                    <a:pt x="831770" y="134998"/>
                    <a:pt x="714511" y="134848"/>
                  </a:cubicBezTo>
                  <a:cubicBezTo>
                    <a:pt x="707746" y="134848"/>
                    <a:pt x="704439" y="136953"/>
                    <a:pt x="701131" y="142665"/>
                  </a:cubicBezTo>
                  <a:cubicBezTo>
                    <a:pt x="641450" y="247597"/>
                    <a:pt x="581467" y="352529"/>
                    <a:pt x="521485" y="457461"/>
                  </a:cubicBezTo>
                  <a:cubicBezTo>
                    <a:pt x="520432" y="459415"/>
                    <a:pt x="519380" y="461369"/>
                    <a:pt x="517426" y="464827"/>
                  </a:cubicBezTo>
                  <a:cubicBezTo>
                    <a:pt x="519380" y="466330"/>
                    <a:pt x="521936" y="467683"/>
                    <a:pt x="523890" y="469638"/>
                  </a:cubicBezTo>
                  <a:cubicBezTo>
                    <a:pt x="584474" y="529470"/>
                    <a:pt x="645058" y="589302"/>
                    <a:pt x="705792" y="649134"/>
                  </a:cubicBezTo>
                  <a:cubicBezTo>
                    <a:pt x="722178" y="665370"/>
                    <a:pt x="736159" y="682959"/>
                    <a:pt x="742473" y="705809"/>
                  </a:cubicBezTo>
                  <a:cubicBezTo>
                    <a:pt x="750591" y="734974"/>
                    <a:pt x="747133" y="763236"/>
                    <a:pt x="732701" y="789244"/>
                  </a:cubicBezTo>
                  <a:cubicBezTo>
                    <a:pt x="677379" y="888463"/>
                    <a:pt x="621606" y="987231"/>
                    <a:pt x="565682" y="1086150"/>
                  </a:cubicBezTo>
                  <a:cubicBezTo>
                    <a:pt x="548695" y="1116216"/>
                    <a:pt x="511412" y="1131851"/>
                    <a:pt x="477287" y="1124033"/>
                  </a:cubicBezTo>
                  <a:cubicBezTo>
                    <a:pt x="443462" y="1116366"/>
                    <a:pt x="417455" y="1087052"/>
                    <a:pt x="413997" y="1053227"/>
                  </a:cubicBezTo>
                  <a:cubicBezTo>
                    <a:pt x="412043" y="1034285"/>
                    <a:pt x="416102" y="1016997"/>
                    <a:pt x="425422" y="1000611"/>
                  </a:cubicBezTo>
                  <a:cubicBezTo>
                    <a:pt x="463607" y="933713"/>
                    <a:pt x="501641" y="866815"/>
                    <a:pt x="539825" y="799767"/>
                  </a:cubicBezTo>
                  <a:cubicBezTo>
                    <a:pt x="541479" y="796760"/>
                    <a:pt x="543283" y="793754"/>
                    <a:pt x="545989" y="788793"/>
                  </a:cubicBezTo>
                  <a:cubicBezTo>
                    <a:pt x="544034" y="787440"/>
                    <a:pt x="541479" y="786237"/>
                    <a:pt x="539524" y="784283"/>
                  </a:cubicBezTo>
                  <a:cubicBezTo>
                    <a:pt x="462855" y="708215"/>
                    <a:pt x="386336" y="631996"/>
                    <a:pt x="309667" y="556079"/>
                  </a:cubicBezTo>
                  <a:cubicBezTo>
                    <a:pt x="286215" y="532927"/>
                    <a:pt x="268175" y="506619"/>
                    <a:pt x="261109" y="473997"/>
                  </a:cubicBezTo>
                  <a:cubicBezTo>
                    <a:pt x="252691" y="434310"/>
                    <a:pt x="259907" y="397027"/>
                    <a:pt x="279751" y="361849"/>
                  </a:cubicBezTo>
                  <a:cubicBezTo>
                    <a:pt x="321693" y="287886"/>
                    <a:pt x="363486" y="213923"/>
                    <a:pt x="405428" y="139809"/>
                  </a:cubicBezTo>
                  <a:cubicBezTo>
                    <a:pt x="406330" y="138606"/>
                    <a:pt x="407082" y="137103"/>
                    <a:pt x="408435" y="134547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4B9D9E-E7C5-4591-BB53-EC7137A43AC9}"/>
                </a:ext>
              </a:extLst>
            </p:cNvPr>
            <p:cNvSpPr/>
            <p:nvPr/>
          </p:nvSpPr>
          <p:spPr>
            <a:xfrm>
              <a:off x="512901" y="1090098"/>
              <a:ext cx="437466" cy="644925"/>
            </a:xfrm>
            <a:custGeom>
              <a:avLst/>
              <a:gdLst>
                <a:gd name="connsiteX0" fmla="*/ 321243 w 437466"/>
                <a:gd name="connsiteY0" fmla="*/ 0 h 644924"/>
                <a:gd name="connsiteX1" fmla="*/ 437751 w 437466"/>
                <a:gd name="connsiteY1" fmla="*/ 116958 h 644924"/>
                <a:gd name="connsiteX2" fmla="*/ 395808 w 437466"/>
                <a:gd name="connsiteY2" fmla="*/ 189118 h 644924"/>
                <a:gd name="connsiteX3" fmla="*/ 154224 w 437466"/>
                <a:gd name="connsiteY3" fmla="*/ 604035 h 644924"/>
                <a:gd name="connsiteX4" fmla="*/ 67633 w 437466"/>
                <a:gd name="connsiteY4" fmla="*/ 644624 h 644924"/>
                <a:gd name="connsiteX5" fmla="*/ 1186 w 437466"/>
                <a:gd name="connsiteY5" fmla="*/ 577426 h 644924"/>
                <a:gd name="connsiteX6" fmla="*/ 12010 w 437466"/>
                <a:gd name="connsiteY6" fmla="*/ 521201 h 644924"/>
                <a:gd name="connsiteX7" fmla="*/ 252692 w 437466"/>
                <a:gd name="connsiteY7" fmla="*/ 115305 h 644924"/>
                <a:gd name="connsiteX8" fmla="*/ 317335 w 437466"/>
                <a:gd name="connsiteY8" fmla="*/ 6314 h 644924"/>
                <a:gd name="connsiteX9" fmla="*/ 321243 w 437466"/>
                <a:gd name="connsiteY9" fmla="*/ 0 h 6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7466" h="644924">
                  <a:moveTo>
                    <a:pt x="321243" y="0"/>
                  </a:moveTo>
                  <a:cubicBezTo>
                    <a:pt x="360330" y="39237"/>
                    <a:pt x="398815" y="77872"/>
                    <a:pt x="437751" y="116958"/>
                  </a:cubicBezTo>
                  <a:cubicBezTo>
                    <a:pt x="423920" y="140711"/>
                    <a:pt x="409939" y="164914"/>
                    <a:pt x="395808" y="189118"/>
                  </a:cubicBezTo>
                  <a:cubicBezTo>
                    <a:pt x="315230" y="327423"/>
                    <a:pt x="234802" y="465729"/>
                    <a:pt x="154224" y="604035"/>
                  </a:cubicBezTo>
                  <a:cubicBezTo>
                    <a:pt x="136185" y="635003"/>
                    <a:pt x="102961" y="650487"/>
                    <a:pt x="67633" y="644624"/>
                  </a:cubicBezTo>
                  <a:cubicBezTo>
                    <a:pt x="34560" y="639062"/>
                    <a:pt x="7049" y="611701"/>
                    <a:pt x="1186" y="577426"/>
                  </a:cubicBezTo>
                  <a:cubicBezTo>
                    <a:pt x="-2121" y="557582"/>
                    <a:pt x="1487" y="538640"/>
                    <a:pt x="12010" y="521201"/>
                  </a:cubicBezTo>
                  <a:cubicBezTo>
                    <a:pt x="92288" y="385903"/>
                    <a:pt x="172415" y="250604"/>
                    <a:pt x="252692" y="115305"/>
                  </a:cubicBezTo>
                  <a:cubicBezTo>
                    <a:pt x="274189" y="78924"/>
                    <a:pt x="295837" y="42544"/>
                    <a:pt x="317335" y="6314"/>
                  </a:cubicBezTo>
                  <a:cubicBezTo>
                    <a:pt x="318688" y="4360"/>
                    <a:pt x="319740" y="2405"/>
                    <a:pt x="321243" y="0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F58779-C80E-43DD-9214-1ED6219ED58B}"/>
                </a:ext>
              </a:extLst>
            </p:cNvPr>
            <p:cNvSpPr/>
            <p:nvPr/>
          </p:nvSpPr>
          <p:spPr>
            <a:xfrm>
              <a:off x="1092866" y="231999"/>
              <a:ext cx="257068" cy="257068"/>
            </a:xfrm>
            <a:custGeom>
              <a:avLst/>
              <a:gdLst>
                <a:gd name="connsiteX0" fmla="*/ 129136 w 257067"/>
                <a:gd name="connsiteY0" fmla="*/ 257371 h 257067"/>
                <a:gd name="connsiteX1" fmla="*/ 0 w 257067"/>
                <a:gd name="connsiteY1" fmla="*/ 128537 h 257067"/>
                <a:gd name="connsiteX2" fmla="*/ 128835 w 257067"/>
                <a:gd name="connsiteY2" fmla="*/ 3 h 257067"/>
                <a:gd name="connsiteX3" fmla="*/ 257970 w 257067"/>
                <a:gd name="connsiteY3" fmla="*/ 128236 h 257067"/>
                <a:gd name="connsiteX4" fmla="*/ 129136 w 257067"/>
                <a:gd name="connsiteY4" fmla="*/ 257371 h 2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67" h="257067">
                  <a:moveTo>
                    <a:pt x="129136" y="257371"/>
                  </a:moveTo>
                  <a:cubicBezTo>
                    <a:pt x="58479" y="257672"/>
                    <a:pt x="-150" y="199343"/>
                    <a:pt x="0" y="128537"/>
                  </a:cubicBezTo>
                  <a:cubicBezTo>
                    <a:pt x="0" y="58031"/>
                    <a:pt x="57878" y="303"/>
                    <a:pt x="128835" y="3"/>
                  </a:cubicBezTo>
                  <a:cubicBezTo>
                    <a:pt x="199190" y="-448"/>
                    <a:pt x="257068" y="56979"/>
                    <a:pt x="257970" y="128236"/>
                  </a:cubicBezTo>
                  <a:cubicBezTo>
                    <a:pt x="258722" y="198441"/>
                    <a:pt x="200243" y="257071"/>
                    <a:pt x="129136" y="257371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7DBE9-5883-4A7E-B93C-B0683F1B74D9}"/>
                </a:ext>
              </a:extLst>
            </p:cNvPr>
            <p:cNvSpPr/>
            <p:nvPr/>
          </p:nvSpPr>
          <p:spPr>
            <a:xfrm>
              <a:off x="726946" y="1676326"/>
              <a:ext cx="793754" cy="63139"/>
            </a:xfrm>
            <a:custGeom>
              <a:avLst/>
              <a:gdLst>
                <a:gd name="connsiteX0" fmla="*/ 397189 w 793753"/>
                <a:gd name="connsiteY0" fmla="*/ 67 h 63139"/>
                <a:gd name="connsiteX1" fmla="*/ 753326 w 793753"/>
                <a:gd name="connsiteY1" fmla="*/ 217 h 63139"/>
                <a:gd name="connsiteX2" fmla="*/ 775875 w 793753"/>
                <a:gd name="connsiteY2" fmla="*/ 4878 h 63139"/>
                <a:gd name="connsiteX3" fmla="*/ 794516 w 793753"/>
                <a:gd name="connsiteY3" fmla="*/ 32689 h 63139"/>
                <a:gd name="connsiteX4" fmla="*/ 775575 w 793753"/>
                <a:gd name="connsiteY4" fmla="*/ 59598 h 63139"/>
                <a:gd name="connsiteX5" fmla="*/ 753777 w 793753"/>
                <a:gd name="connsiteY5" fmla="*/ 64259 h 63139"/>
                <a:gd name="connsiteX6" fmla="*/ 40000 w 793753"/>
                <a:gd name="connsiteY6" fmla="*/ 64259 h 63139"/>
                <a:gd name="connsiteX7" fmla="*/ 18953 w 793753"/>
                <a:gd name="connsiteY7" fmla="*/ 60049 h 63139"/>
                <a:gd name="connsiteX8" fmla="*/ 11 w 793753"/>
                <a:gd name="connsiteY8" fmla="*/ 33140 h 63139"/>
                <a:gd name="connsiteX9" fmla="*/ 17901 w 793753"/>
                <a:gd name="connsiteY9" fmla="*/ 4727 h 63139"/>
                <a:gd name="connsiteX10" fmla="*/ 41202 w 793753"/>
                <a:gd name="connsiteY10" fmla="*/ 67 h 63139"/>
                <a:gd name="connsiteX11" fmla="*/ 397189 w 793753"/>
                <a:gd name="connsiteY11" fmla="*/ 67 h 6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3753" h="63139">
                  <a:moveTo>
                    <a:pt x="397189" y="67"/>
                  </a:moveTo>
                  <a:cubicBezTo>
                    <a:pt x="515951" y="67"/>
                    <a:pt x="634563" y="-83"/>
                    <a:pt x="753326" y="217"/>
                  </a:cubicBezTo>
                  <a:cubicBezTo>
                    <a:pt x="760842" y="217"/>
                    <a:pt x="768810" y="2171"/>
                    <a:pt x="775875" y="4878"/>
                  </a:cubicBezTo>
                  <a:cubicBezTo>
                    <a:pt x="788203" y="9688"/>
                    <a:pt x="794667" y="18858"/>
                    <a:pt x="794516" y="32689"/>
                  </a:cubicBezTo>
                  <a:cubicBezTo>
                    <a:pt x="794366" y="46219"/>
                    <a:pt x="787451" y="55088"/>
                    <a:pt x="775575" y="59598"/>
                  </a:cubicBezTo>
                  <a:cubicBezTo>
                    <a:pt x="768810" y="62304"/>
                    <a:pt x="761143" y="64259"/>
                    <a:pt x="753777" y="64259"/>
                  </a:cubicBezTo>
                  <a:cubicBezTo>
                    <a:pt x="515801" y="64559"/>
                    <a:pt x="277825" y="64559"/>
                    <a:pt x="40000" y="64259"/>
                  </a:cubicBezTo>
                  <a:cubicBezTo>
                    <a:pt x="32934" y="64259"/>
                    <a:pt x="25568" y="62455"/>
                    <a:pt x="18953" y="60049"/>
                  </a:cubicBezTo>
                  <a:cubicBezTo>
                    <a:pt x="6776" y="55690"/>
                    <a:pt x="312" y="46670"/>
                    <a:pt x="11" y="33140"/>
                  </a:cubicBezTo>
                  <a:cubicBezTo>
                    <a:pt x="-289" y="19460"/>
                    <a:pt x="5423" y="9688"/>
                    <a:pt x="17901" y="4727"/>
                  </a:cubicBezTo>
                  <a:cubicBezTo>
                    <a:pt x="25117" y="1871"/>
                    <a:pt x="33385" y="67"/>
                    <a:pt x="41202" y="67"/>
                  </a:cubicBezTo>
                  <a:cubicBezTo>
                    <a:pt x="159664" y="-83"/>
                    <a:pt x="278426" y="67"/>
                    <a:pt x="397189" y="67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BD3CAE-AEE7-4268-AE7B-7AED48AAC93D}"/>
                </a:ext>
              </a:extLst>
            </p:cNvPr>
            <p:cNvSpPr/>
            <p:nvPr/>
          </p:nvSpPr>
          <p:spPr>
            <a:xfrm>
              <a:off x="1304232" y="1755618"/>
              <a:ext cx="96213" cy="96213"/>
            </a:xfrm>
            <a:custGeom>
              <a:avLst/>
              <a:gdLst>
                <a:gd name="connsiteX0" fmla="*/ 1 w 96212"/>
                <a:gd name="connsiteY0" fmla="*/ 48106 h 96212"/>
                <a:gd name="connsiteX1" fmla="*/ 48107 w 96212"/>
                <a:gd name="connsiteY1" fmla="*/ 0 h 96212"/>
                <a:gd name="connsiteX2" fmla="*/ 96664 w 96212"/>
                <a:gd name="connsiteY2" fmla="*/ 48707 h 96212"/>
                <a:gd name="connsiteX3" fmla="*/ 47957 w 96212"/>
                <a:gd name="connsiteY3" fmla="*/ 97565 h 96212"/>
                <a:gd name="connsiteX4" fmla="*/ 1 w 96212"/>
                <a:gd name="connsiteY4" fmla="*/ 48106 h 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12" h="96212">
                  <a:moveTo>
                    <a:pt x="1" y="48106"/>
                  </a:moveTo>
                  <a:cubicBezTo>
                    <a:pt x="151" y="21347"/>
                    <a:pt x="21498" y="0"/>
                    <a:pt x="48107" y="0"/>
                  </a:cubicBezTo>
                  <a:cubicBezTo>
                    <a:pt x="74866" y="0"/>
                    <a:pt x="96664" y="21948"/>
                    <a:pt x="96664" y="48707"/>
                  </a:cubicBezTo>
                  <a:cubicBezTo>
                    <a:pt x="96664" y="75316"/>
                    <a:pt x="74265" y="97716"/>
                    <a:pt x="47957" y="97565"/>
                  </a:cubicBezTo>
                  <a:cubicBezTo>
                    <a:pt x="21348" y="97415"/>
                    <a:pt x="-150" y="75166"/>
                    <a:pt x="1" y="48106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DF3B420-E375-48D9-B72A-264964A3223D}"/>
                </a:ext>
              </a:extLst>
            </p:cNvPr>
            <p:cNvSpPr/>
            <p:nvPr/>
          </p:nvSpPr>
          <p:spPr>
            <a:xfrm>
              <a:off x="849177" y="1757271"/>
              <a:ext cx="96213" cy="96213"/>
            </a:xfrm>
            <a:custGeom>
              <a:avLst/>
              <a:gdLst>
                <a:gd name="connsiteX0" fmla="*/ 48408 w 96212"/>
                <a:gd name="connsiteY0" fmla="*/ 96514 h 96212"/>
                <a:gd name="connsiteX1" fmla="*/ 1 w 96212"/>
                <a:gd name="connsiteY1" fmla="*/ 48408 h 96212"/>
                <a:gd name="connsiteX2" fmla="*/ 48859 w 96212"/>
                <a:gd name="connsiteY2" fmla="*/ 1 h 96212"/>
                <a:gd name="connsiteX3" fmla="*/ 97266 w 96212"/>
                <a:gd name="connsiteY3" fmla="*/ 48107 h 96212"/>
                <a:gd name="connsiteX4" fmla="*/ 48408 w 96212"/>
                <a:gd name="connsiteY4" fmla="*/ 96514 h 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12" h="96212">
                  <a:moveTo>
                    <a:pt x="48408" y="96514"/>
                  </a:moveTo>
                  <a:cubicBezTo>
                    <a:pt x="22100" y="96514"/>
                    <a:pt x="151" y="74716"/>
                    <a:pt x="1" y="48408"/>
                  </a:cubicBezTo>
                  <a:cubicBezTo>
                    <a:pt x="-150" y="21949"/>
                    <a:pt x="21949" y="-150"/>
                    <a:pt x="48859" y="1"/>
                  </a:cubicBezTo>
                  <a:cubicBezTo>
                    <a:pt x="75317" y="151"/>
                    <a:pt x="97115" y="21799"/>
                    <a:pt x="97266" y="48107"/>
                  </a:cubicBezTo>
                  <a:cubicBezTo>
                    <a:pt x="97416" y="74565"/>
                    <a:pt x="75167" y="96664"/>
                    <a:pt x="48408" y="96514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6A4D3-D23F-46E3-92F4-94C508B22CC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BB92BEB-B260-4C62-9635-3614DDFEBA06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9DFAF0A-1315-4CD4-AC85-822F00C34C8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69304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483D994-CC66-484D-9D46-622BF6B46880}"/>
              </a:ext>
            </a:extLst>
          </p:cNvPr>
          <p:cNvSpPr/>
          <p:nvPr/>
        </p:nvSpPr>
        <p:spPr>
          <a:xfrm>
            <a:off x="3543300" y="-9526"/>
            <a:ext cx="8648700" cy="6867525"/>
          </a:xfrm>
          <a:custGeom>
            <a:avLst/>
            <a:gdLst>
              <a:gd name="connsiteX0" fmla="*/ 4125929 w 9250379"/>
              <a:gd name="connsiteY0" fmla="*/ 0 h 6858000"/>
              <a:gd name="connsiteX1" fmla="*/ 9250379 w 9250379"/>
              <a:gd name="connsiteY1" fmla="*/ 0 h 6858000"/>
              <a:gd name="connsiteX2" fmla="*/ 9250379 w 9250379"/>
              <a:gd name="connsiteY2" fmla="*/ 2911515 h 6858000"/>
              <a:gd name="connsiteX3" fmla="*/ 9250379 w 9250379"/>
              <a:gd name="connsiteY3" fmla="*/ 6858000 h 6858000"/>
              <a:gd name="connsiteX4" fmla="*/ 4125929 w 9250379"/>
              <a:gd name="connsiteY4" fmla="*/ 6858000 h 6858000"/>
              <a:gd name="connsiteX5" fmla="*/ 2990773 w 9250379"/>
              <a:gd name="connsiteY5" fmla="*/ 6858000 h 6858000"/>
              <a:gd name="connsiteX6" fmla="*/ 2643597 w 9250379"/>
              <a:gd name="connsiteY6" fmla="*/ 6858000 h 6858000"/>
              <a:gd name="connsiteX7" fmla="*/ 0 w 9250379"/>
              <a:gd name="connsiteY7" fmla="*/ 6858000 h 6858000"/>
              <a:gd name="connsiteX8" fmla="*/ 4038675 w 9250379"/>
              <a:gd name="connsiteY8" fmla="*/ 0 h 6858000"/>
              <a:gd name="connsiteX9" fmla="*/ 4125929 w 9250379"/>
              <a:gd name="connsiteY9" fmla="*/ 0 h 6858000"/>
              <a:gd name="connsiteX0" fmla="*/ 4125929 w 9250379"/>
              <a:gd name="connsiteY0" fmla="*/ 0 h 6858000"/>
              <a:gd name="connsiteX1" fmla="*/ 9250379 w 9250379"/>
              <a:gd name="connsiteY1" fmla="*/ 0 h 6858000"/>
              <a:gd name="connsiteX2" fmla="*/ 9250379 w 9250379"/>
              <a:gd name="connsiteY2" fmla="*/ 2911515 h 6858000"/>
              <a:gd name="connsiteX3" fmla="*/ 9250379 w 9250379"/>
              <a:gd name="connsiteY3" fmla="*/ 6858000 h 6858000"/>
              <a:gd name="connsiteX4" fmla="*/ 4125929 w 9250379"/>
              <a:gd name="connsiteY4" fmla="*/ 6858000 h 6858000"/>
              <a:gd name="connsiteX5" fmla="*/ 2643597 w 9250379"/>
              <a:gd name="connsiteY5" fmla="*/ 6858000 h 6858000"/>
              <a:gd name="connsiteX6" fmla="*/ 0 w 9250379"/>
              <a:gd name="connsiteY6" fmla="*/ 6858000 h 6858000"/>
              <a:gd name="connsiteX7" fmla="*/ 4038675 w 9250379"/>
              <a:gd name="connsiteY7" fmla="*/ 0 h 6858000"/>
              <a:gd name="connsiteX8" fmla="*/ 4125929 w 9250379"/>
              <a:gd name="connsiteY8" fmla="*/ 0 h 6858000"/>
              <a:gd name="connsiteX0" fmla="*/ 4125929 w 9250379"/>
              <a:gd name="connsiteY0" fmla="*/ 0 h 6858000"/>
              <a:gd name="connsiteX1" fmla="*/ 9250379 w 9250379"/>
              <a:gd name="connsiteY1" fmla="*/ 0 h 6858000"/>
              <a:gd name="connsiteX2" fmla="*/ 9250379 w 9250379"/>
              <a:gd name="connsiteY2" fmla="*/ 2911515 h 6858000"/>
              <a:gd name="connsiteX3" fmla="*/ 9250379 w 9250379"/>
              <a:gd name="connsiteY3" fmla="*/ 6858000 h 6858000"/>
              <a:gd name="connsiteX4" fmla="*/ 4125929 w 9250379"/>
              <a:gd name="connsiteY4" fmla="*/ 6858000 h 6858000"/>
              <a:gd name="connsiteX5" fmla="*/ 0 w 9250379"/>
              <a:gd name="connsiteY5" fmla="*/ 6858000 h 6858000"/>
              <a:gd name="connsiteX6" fmla="*/ 4038675 w 9250379"/>
              <a:gd name="connsiteY6" fmla="*/ 0 h 6858000"/>
              <a:gd name="connsiteX7" fmla="*/ 4125929 w 9250379"/>
              <a:gd name="connsiteY7" fmla="*/ 0 h 6858000"/>
              <a:gd name="connsiteX0" fmla="*/ 4125929 w 9250379"/>
              <a:gd name="connsiteY0" fmla="*/ 0 h 6858000"/>
              <a:gd name="connsiteX1" fmla="*/ 9250379 w 9250379"/>
              <a:gd name="connsiteY1" fmla="*/ 0 h 6858000"/>
              <a:gd name="connsiteX2" fmla="*/ 9250379 w 9250379"/>
              <a:gd name="connsiteY2" fmla="*/ 2911515 h 6858000"/>
              <a:gd name="connsiteX3" fmla="*/ 9250379 w 9250379"/>
              <a:gd name="connsiteY3" fmla="*/ 6858000 h 6858000"/>
              <a:gd name="connsiteX4" fmla="*/ 0 w 9250379"/>
              <a:gd name="connsiteY4" fmla="*/ 6858000 h 6858000"/>
              <a:gd name="connsiteX5" fmla="*/ 4038675 w 9250379"/>
              <a:gd name="connsiteY5" fmla="*/ 0 h 6858000"/>
              <a:gd name="connsiteX6" fmla="*/ 4125929 w 9250379"/>
              <a:gd name="connsiteY6" fmla="*/ 0 h 6858000"/>
              <a:gd name="connsiteX0" fmla="*/ 4038675 w 9250379"/>
              <a:gd name="connsiteY0" fmla="*/ 0 h 6858000"/>
              <a:gd name="connsiteX1" fmla="*/ 9250379 w 9250379"/>
              <a:gd name="connsiteY1" fmla="*/ 0 h 6858000"/>
              <a:gd name="connsiteX2" fmla="*/ 9250379 w 9250379"/>
              <a:gd name="connsiteY2" fmla="*/ 2911515 h 6858000"/>
              <a:gd name="connsiteX3" fmla="*/ 9250379 w 9250379"/>
              <a:gd name="connsiteY3" fmla="*/ 6858000 h 6858000"/>
              <a:gd name="connsiteX4" fmla="*/ 0 w 9250379"/>
              <a:gd name="connsiteY4" fmla="*/ 6858000 h 6858000"/>
              <a:gd name="connsiteX5" fmla="*/ 4038675 w 9250379"/>
              <a:gd name="connsiteY5" fmla="*/ 0 h 6858000"/>
              <a:gd name="connsiteX0" fmla="*/ 4038675 w 9250379"/>
              <a:gd name="connsiteY0" fmla="*/ 0 h 6858000"/>
              <a:gd name="connsiteX1" fmla="*/ 9250379 w 9250379"/>
              <a:gd name="connsiteY1" fmla="*/ 0 h 6858000"/>
              <a:gd name="connsiteX2" fmla="*/ 9250379 w 9250379"/>
              <a:gd name="connsiteY2" fmla="*/ 6858000 h 6858000"/>
              <a:gd name="connsiteX3" fmla="*/ 0 w 9250379"/>
              <a:gd name="connsiteY3" fmla="*/ 6858000 h 6858000"/>
              <a:gd name="connsiteX4" fmla="*/ 4038675 w 9250379"/>
              <a:gd name="connsiteY4" fmla="*/ 0 h 6858000"/>
              <a:gd name="connsiteX0" fmla="*/ 3533850 w 9250379"/>
              <a:gd name="connsiteY0" fmla="*/ 9525 h 6858000"/>
              <a:gd name="connsiteX1" fmla="*/ 9250379 w 9250379"/>
              <a:gd name="connsiteY1" fmla="*/ 0 h 6858000"/>
              <a:gd name="connsiteX2" fmla="*/ 9250379 w 9250379"/>
              <a:gd name="connsiteY2" fmla="*/ 6858000 h 6858000"/>
              <a:gd name="connsiteX3" fmla="*/ 0 w 9250379"/>
              <a:gd name="connsiteY3" fmla="*/ 6858000 h 6858000"/>
              <a:gd name="connsiteX4" fmla="*/ 3533850 w 9250379"/>
              <a:gd name="connsiteY4" fmla="*/ 9525 h 6858000"/>
              <a:gd name="connsiteX0" fmla="*/ 3543375 w 9250379"/>
              <a:gd name="connsiteY0" fmla="*/ 0 h 6867525"/>
              <a:gd name="connsiteX1" fmla="*/ 9250379 w 9250379"/>
              <a:gd name="connsiteY1" fmla="*/ 9525 h 6867525"/>
              <a:gd name="connsiteX2" fmla="*/ 9250379 w 9250379"/>
              <a:gd name="connsiteY2" fmla="*/ 6867525 h 6867525"/>
              <a:gd name="connsiteX3" fmla="*/ 0 w 9250379"/>
              <a:gd name="connsiteY3" fmla="*/ 6867525 h 6867525"/>
              <a:gd name="connsiteX4" fmla="*/ 3543375 w 9250379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0379" h="6867525">
                <a:moveTo>
                  <a:pt x="3543375" y="0"/>
                </a:moveTo>
                <a:lnTo>
                  <a:pt x="9250379" y="9525"/>
                </a:lnTo>
                <a:lnTo>
                  <a:pt x="9250379" y="6867525"/>
                </a:lnTo>
                <a:lnTo>
                  <a:pt x="0" y="6867525"/>
                </a:lnTo>
                <a:lnTo>
                  <a:pt x="3543375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4A36F5-C0A7-46DE-8AD0-D50E7308DC5B}"/>
              </a:ext>
            </a:extLst>
          </p:cNvPr>
          <p:cNvGrpSpPr/>
          <p:nvPr/>
        </p:nvGrpSpPr>
        <p:grpSpPr>
          <a:xfrm>
            <a:off x="8983049" y="744528"/>
            <a:ext cx="2656501" cy="1134555"/>
            <a:chOff x="6870336" y="1893876"/>
            <a:chExt cx="4661840" cy="113455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870336" y="2382100"/>
              <a:ext cx="4661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70336" y="1893876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7953373" y="896307"/>
            <a:ext cx="98110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D20251-C91C-4F3E-84A3-EF319C04F638}"/>
              </a:ext>
            </a:extLst>
          </p:cNvPr>
          <p:cNvGrpSpPr/>
          <p:nvPr/>
        </p:nvGrpSpPr>
        <p:grpSpPr>
          <a:xfrm>
            <a:off x="8983049" y="2200234"/>
            <a:ext cx="2656501" cy="1134555"/>
            <a:chOff x="6870336" y="3032868"/>
            <a:chExt cx="4661840" cy="11345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A41E9E-1812-4ACE-A417-73C9AF47F355}"/>
                </a:ext>
              </a:extLst>
            </p:cNvPr>
            <p:cNvSpPr txBox="1"/>
            <p:nvPr/>
          </p:nvSpPr>
          <p:spPr>
            <a:xfrm>
              <a:off x="6870336" y="3521092"/>
              <a:ext cx="4661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70336" y="3032868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7953373" y="2352013"/>
            <a:ext cx="98110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E83FD1-0F8F-4C7C-8F9C-087177F987FE}"/>
              </a:ext>
            </a:extLst>
          </p:cNvPr>
          <p:cNvGrpSpPr/>
          <p:nvPr/>
        </p:nvGrpSpPr>
        <p:grpSpPr>
          <a:xfrm>
            <a:off x="8983049" y="3655940"/>
            <a:ext cx="2656501" cy="1134555"/>
            <a:chOff x="6870336" y="4171860"/>
            <a:chExt cx="4661840" cy="11345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1B5E5-22C6-4CAE-BC59-0EB34CC7C043}"/>
                </a:ext>
              </a:extLst>
            </p:cNvPr>
            <p:cNvSpPr txBox="1"/>
            <p:nvPr/>
          </p:nvSpPr>
          <p:spPr>
            <a:xfrm>
              <a:off x="6870336" y="4660084"/>
              <a:ext cx="4661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70336" y="4171860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7953373" y="3807719"/>
            <a:ext cx="98110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10B6CA-D312-4D2F-A870-FCE9EB1F8BF2}"/>
              </a:ext>
            </a:extLst>
          </p:cNvPr>
          <p:cNvGrpSpPr/>
          <p:nvPr/>
        </p:nvGrpSpPr>
        <p:grpSpPr>
          <a:xfrm>
            <a:off x="8983049" y="5111646"/>
            <a:ext cx="2656501" cy="1134555"/>
            <a:chOff x="6870336" y="5310852"/>
            <a:chExt cx="4661840" cy="11345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A4661-D2A4-40E5-9248-83B3298A506A}"/>
                </a:ext>
              </a:extLst>
            </p:cNvPr>
            <p:cNvSpPr txBox="1"/>
            <p:nvPr/>
          </p:nvSpPr>
          <p:spPr>
            <a:xfrm>
              <a:off x="6870336" y="5799076"/>
              <a:ext cx="4661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70336" y="53108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7953373" y="5263425"/>
            <a:ext cx="981106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CD748DC3-7325-4527-BB52-978F1D02BE26}"/>
              </a:ext>
            </a:extLst>
          </p:cNvPr>
          <p:cNvSpPr/>
          <p:nvPr/>
        </p:nvSpPr>
        <p:spPr>
          <a:xfrm>
            <a:off x="3295650" y="-9526"/>
            <a:ext cx="3486150" cy="6858000"/>
          </a:xfrm>
          <a:prstGeom prst="parallelogram">
            <a:avLst>
              <a:gd name="adj" fmla="val 9641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3863332" y="4801760"/>
            <a:ext cx="374332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</a:t>
            </a:r>
            <a:r>
              <a:rPr lang="en-US" altLang="ko-KR" sz="5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Inforgrahic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3">
            <a:extLst>
              <a:ext uri="{FF2B5EF4-FFF2-40B4-BE49-F238E27FC236}">
                <a16:creationId xmlns:a16="http://schemas.microsoft.com/office/drawing/2014/main" id="{C044A323-4584-4DD4-AF39-F099337FA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792281"/>
              </p:ext>
            </p:extLst>
          </p:nvPr>
        </p:nvGraphicFramePr>
        <p:xfrm>
          <a:off x="6462937" y="1733233"/>
          <a:ext cx="4455537" cy="2559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98C840-FBEA-4321-96F7-053AC544C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81804"/>
              </p:ext>
            </p:extLst>
          </p:nvPr>
        </p:nvGraphicFramePr>
        <p:xfrm>
          <a:off x="1320334" y="1733233"/>
          <a:ext cx="4455537" cy="2559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Up Arrow 3">
            <a:extLst>
              <a:ext uri="{FF2B5EF4-FFF2-40B4-BE49-F238E27FC236}">
                <a16:creationId xmlns:a16="http://schemas.microsoft.com/office/drawing/2014/main" id="{32AEF225-3EA0-4F35-BB8F-51997FFE91D6}"/>
              </a:ext>
            </a:extLst>
          </p:cNvPr>
          <p:cNvSpPr/>
          <p:nvPr/>
        </p:nvSpPr>
        <p:spPr>
          <a:xfrm flipH="1">
            <a:off x="6188837" y="4609103"/>
            <a:ext cx="1215499" cy="1562784"/>
          </a:xfrm>
          <a:prstGeom prst="up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B2BB0C-7727-40B6-A078-9A70FA46A420}"/>
              </a:ext>
            </a:extLst>
          </p:cNvPr>
          <p:cNvSpPr txBox="1"/>
          <p:nvPr/>
        </p:nvSpPr>
        <p:spPr>
          <a:xfrm flipH="1">
            <a:off x="7859135" y="551125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CD8BA-1305-4FB2-A470-D00FC678357B}"/>
              </a:ext>
            </a:extLst>
          </p:cNvPr>
          <p:cNvSpPr txBox="1"/>
          <p:nvPr/>
        </p:nvSpPr>
        <p:spPr>
          <a:xfrm flipH="1">
            <a:off x="7562035" y="4584597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Up Arrow 4">
            <a:extLst>
              <a:ext uri="{FF2B5EF4-FFF2-40B4-BE49-F238E27FC236}">
                <a16:creationId xmlns:a16="http://schemas.microsoft.com/office/drawing/2014/main" id="{013A7D92-9ABC-451F-BCCB-7071306EB7D1}"/>
              </a:ext>
            </a:extLst>
          </p:cNvPr>
          <p:cNvSpPr/>
          <p:nvPr/>
        </p:nvSpPr>
        <p:spPr>
          <a:xfrm rot="10800000">
            <a:off x="4815639" y="4609103"/>
            <a:ext cx="1215499" cy="1562784"/>
          </a:xfrm>
          <a:prstGeom prst="upArrow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7ABECF-FC4E-40C2-93CE-27BF479C9832}"/>
              </a:ext>
            </a:extLst>
          </p:cNvPr>
          <p:cNvSpPr txBox="1"/>
          <p:nvPr/>
        </p:nvSpPr>
        <p:spPr>
          <a:xfrm>
            <a:off x="3424736" y="4769419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18%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B9F62-4F8F-4C8D-B53B-2AC2CF1856ED}"/>
              </a:ext>
            </a:extLst>
          </p:cNvPr>
          <p:cNvSpPr txBox="1"/>
          <p:nvPr/>
        </p:nvSpPr>
        <p:spPr>
          <a:xfrm>
            <a:off x="3127636" y="5880741"/>
            <a:ext cx="153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4CBC32-237C-4579-8063-9F404455BEBB}"/>
              </a:ext>
            </a:extLst>
          </p:cNvPr>
          <p:cNvSpPr txBox="1"/>
          <p:nvPr/>
        </p:nvSpPr>
        <p:spPr>
          <a:xfrm flipH="1">
            <a:off x="2112952" y="4427369"/>
            <a:ext cx="914400" cy="4616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2800" b="1" dirty="0">
                <a:solidFill>
                  <a:schemeClr val="accent2"/>
                </a:solidFill>
              </a:rPr>
              <a:t>18%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676FB-873A-4689-B727-3CE4661384F7}"/>
              </a:ext>
            </a:extLst>
          </p:cNvPr>
          <p:cNvSpPr txBox="1"/>
          <p:nvPr/>
        </p:nvSpPr>
        <p:spPr>
          <a:xfrm flipH="1">
            <a:off x="579352" y="4488924"/>
            <a:ext cx="1533600" cy="3385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E4CEF-2216-47CA-9A6C-852BB4B97BAE}"/>
              </a:ext>
            </a:extLst>
          </p:cNvPr>
          <p:cNvSpPr txBox="1"/>
          <p:nvPr/>
        </p:nvSpPr>
        <p:spPr>
          <a:xfrm flipH="1">
            <a:off x="579352" y="4877808"/>
            <a:ext cx="24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D3FEBF-E5E4-47C8-B09E-13E0EC059B24}"/>
              </a:ext>
            </a:extLst>
          </p:cNvPr>
          <p:cNvSpPr txBox="1"/>
          <p:nvPr/>
        </p:nvSpPr>
        <p:spPr>
          <a:xfrm>
            <a:off x="9164375" y="4427369"/>
            <a:ext cx="914400" cy="4616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50%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03CE7-AAB4-44B0-8AA1-EDDC44C17E60}"/>
              </a:ext>
            </a:extLst>
          </p:cNvPr>
          <p:cNvSpPr txBox="1"/>
          <p:nvPr/>
        </p:nvSpPr>
        <p:spPr>
          <a:xfrm>
            <a:off x="10078775" y="4488924"/>
            <a:ext cx="1533872" cy="3385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B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421DF1-EE67-4094-9B04-0F3E1041100A}"/>
              </a:ext>
            </a:extLst>
          </p:cNvPr>
          <p:cNvSpPr txBox="1"/>
          <p:nvPr/>
        </p:nvSpPr>
        <p:spPr>
          <a:xfrm>
            <a:off x="9164375" y="4877808"/>
            <a:ext cx="244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zing.</a:t>
            </a:r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60EC4F-F5BB-4085-B71C-4461A84AC45E}"/>
              </a:ext>
            </a:extLst>
          </p:cNvPr>
          <p:cNvGrpSpPr/>
          <p:nvPr/>
        </p:nvGrpSpPr>
        <p:grpSpPr>
          <a:xfrm>
            <a:off x="4110916" y="1977788"/>
            <a:ext cx="3960932" cy="3960932"/>
            <a:chOff x="2455028" y="1729056"/>
            <a:chExt cx="3960932" cy="39609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B592F66-E728-408A-89BA-5B4A812EFB52}"/>
                </a:ext>
              </a:extLst>
            </p:cNvPr>
            <p:cNvGrpSpPr/>
            <p:nvPr/>
          </p:nvGrpSpPr>
          <p:grpSpPr>
            <a:xfrm>
              <a:off x="2455028" y="1729056"/>
              <a:ext cx="3960932" cy="3960932"/>
              <a:chOff x="2455028" y="1729056"/>
              <a:chExt cx="3960932" cy="3960932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F50292C-3DFA-44C1-8E86-6D292AA4B79C}"/>
                  </a:ext>
                </a:extLst>
              </p:cNvPr>
              <p:cNvSpPr/>
              <p:nvPr/>
            </p:nvSpPr>
            <p:spPr>
              <a:xfrm>
                <a:off x="2779310" y="2053338"/>
                <a:ext cx="3312368" cy="3312368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B7543CE-7742-4E58-A1E6-69277AD8C5D6}"/>
                  </a:ext>
                </a:extLst>
              </p:cNvPr>
              <p:cNvGrpSpPr/>
              <p:nvPr/>
            </p:nvGrpSpPr>
            <p:grpSpPr>
              <a:xfrm>
                <a:off x="2455028" y="1729056"/>
                <a:ext cx="3960932" cy="3960932"/>
                <a:chOff x="2455028" y="1729056"/>
                <a:chExt cx="3960932" cy="396093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8344BEC0-BCAD-4EBE-BAB6-52929BBEA1FB}"/>
                    </a:ext>
                  </a:extLst>
                </p:cNvPr>
                <p:cNvGrpSpPr/>
                <p:nvPr/>
              </p:nvGrpSpPr>
              <p:grpSpPr>
                <a:xfrm rot="2700000">
                  <a:off x="2455028" y="1729056"/>
                  <a:ext cx="3960932" cy="3960932"/>
                  <a:chOff x="1807830" y="1844332"/>
                  <a:chExt cx="3960932" cy="3960932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DCB4141-D0BE-45F6-828F-A4A3997906B0}"/>
                      </a:ext>
                    </a:extLst>
                  </p:cNvPr>
                  <p:cNvGrpSpPr/>
                  <p:nvPr/>
                </p:nvGrpSpPr>
                <p:grpSpPr>
                  <a:xfrm>
                    <a:off x="3356247" y="1844332"/>
                    <a:ext cx="864096" cy="3960932"/>
                    <a:chOff x="3203848" y="1844332"/>
                    <a:chExt cx="864096" cy="3960932"/>
                  </a:xfrm>
                </p:grpSpPr>
                <p:sp>
                  <p:nvSpPr>
                    <p:cNvPr id="21" name="Rounded Rectangle 3">
                      <a:extLst>
                        <a:ext uri="{FF2B5EF4-FFF2-40B4-BE49-F238E27FC236}">
                          <a16:creationId xmlns:a16="http://schemas.microsoft.com/office/drawing/2014/main" id="{46670FF0-78A8-41C6-8F67-A4FAC85401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3848" y="1844332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  <p:sp>
                  <p:nvSpPr>
                    <p:cNvPr id="22" name="Rounded Rectangle 3">
                      <a:extLst>
                        <a:ext uri="{FF2B5EF4-FFF2-40B4-BE49-F238E27FC236}">
                          <a16:creationId xmlns:a16="http://schemas.microsoft.com/office/drawing/2014/main" id="{0D6D37D5-3435-4C22-ADA9-06F35C32A19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203848" y="3825044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F6B693CB-0DE8-4ABB-9F0D-BF176536292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356248" y="1844332"/>
                    <a:ext cx="864096" cy="3960932"/>
                    <a:chOff x="3203848" y="1844332"/>
                    <a:chExt cx="864096" cy="3960932"/>
                  </a:xfrm>
                </p:grpSpPr>
                <p:sp>
                  <p:nvSpPr>
                    <p:cNvPr id="19" name="Rounded Rectangle 3">
                      <a:extLst>
                        <a:ext uri="{FF2B5EF4-FFF2-40B4-BE49-F238E27FC236}">
                          <a16:creationId xmlns:a16="http://schemas.microsoft.com/office/drawing/2014/main" id="{C03C5E28-3FA7-4DD8-90A0-397E816D9D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3848" y="1844332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alpha val="83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  <p:sp>
                  <p:nvSpPr>
                    <p:cNvPr id="20" name="Rounded Rectangle 3">
                      <a:extLst>
                        <a:ext uri="{FF2B5EF4-FFF2-40B4-BE49-F238E27FC236}">
                          <a16:creationId xmlns:a16="http://schemas.microsoft.com/office/drawing/2014/main" id="{FABC4F05-C2B3-4535-B5C6-F0B5E43D046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203848" y="3825044"/>
                      <a:ext cx="864096" cy="1980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4096" h="1692188">
                          <a:moveTo>
                            <a:pt x="432048" y="0"/>
                          </a:moveTo>
                          <a:cubicBezTo>
                            <a:pt x="670662" y="0"/>
                            <a:pt x="864096" y="193434"/>
                            <a:pt x="864096" y="432048"/>
                          </a:cubicBezTo>
                          <a:lnTo>
                            <a:pt x="864096" y="1692188"/>
                          </a:lnTo>
                          <a:lnTo>
                            <a:pt x="0" y="1692188"/>
                          </a:lnTo>
                          <a:lnTo>
                            <a:pt x="0" y="432048"/>
                          </a:lnTo>
                          <a:cubicBezTo>
                            <a:pt x="0" y="193434"/>
                            <a:pt x="193434" y="0"/>
                            <a:pt x="432048" y="0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alpha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700" dirty="0"/>
                    </a:p>
                  </p:txBody>
                </p:sp>
              </p:grpSp>
            </p:grp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E6085EF-CCC1-42C4-9539-B2421929E3E1}"/>
                    </a:ext>
                  </a:extLst>
                </p:cNvPr>
                <p:cNvSpPr/>
                <p:nvPr/>
              </p:nvSpPr>
              <p:spPr>
                <a:xfrm>
                  <a:off x="4003446" y="3277474"/>
                  <a:ext cx="864096" cy="8640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 dirty="0"/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1592B9-BB40-4A80-A868-EA25A01B584A}"/>
                </a:ext>
              </a:extLst>
            </p:cNvPr>
            <p:cNvSpPr txBox="1"/>
            <p:nvPr/>
          </p:nvSpPr>
          <p:spPr>
            <a:xfrm>
              <a:off x="3607402" y="1914838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969A98-83F1-4AAC-A547-AED926373DF3}"/>
                </a:ext>
              </a:extLst>
            </p:cNvPr>
            <p:cNvSpPr txBox="1"/>
            <p:nvPr/>
          </p:nvSpPr>
          <p:spPr>
            <a:xfrm rot="5400000">
              <a:off x="5111062" y="3420493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5AE556-1BE7-41FB-834F-3F5BAC323AE7}"/>
                </a:ext>
              </a:extLst>
            </p:cNvPr>
            <p:cNvSpPr txBox="1"/>
            <p:nvPr/>
          </p:nvSpPr>
          <p:spPr>
            <a:xfrm rot="10800000">
              <a:off x="3607401" y="4923412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BE18AE-CDE8-4AF6-B237-BDDAAF060FB2}"/>
                </a:ext>
              </a:extLst>
            </p:cNvPr>
            <p:cNvSpPr txBox="1"/>
            <p:nvPr/>
          </p:nvSpPr>
          <p:spPr>
            <a:xfrm rot="16200000">
              <a:off x="2113360" y="3420494"/>
              <a:ext cx="1656185" cy="57805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103E3E-46C7-4146-81A1-66A33D20E71F}"/>
                </a:ext>
              </a:extLst>
            </p:cNvPr>
            <p:cNvSpPr txBox="1"/>
            <p:nvPr/>
          </p:nvSpPr>
          <p:spPr>
            <a:xfrm rot="18900000">
              <a:off x="4532619" y="2735592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9F5954-5BDA-44C7-855C-A02B479685C2}"/>
                </a:ext>
              </a:extLst>
            </p:cNvPr>
            <p:cNvSpPr txBox="1"/>
            <p:nvPr/>
          </p:nvSpPr>
          <p:spPr>
            <a:xfrm rot="2700000">
              <a:off x="2904581" y="2729556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C2FFE6-4563-41AA-932C-FF595591B6DB}"/>
                </a:ext>
              </a:extLst>
            </p:cNvPr>
            <p:cNvSpPr txBox="1"/>
            <p:nvPr/>
          </p:nvSpPr>
          <p:spPr>
            <a:xfrm rot="18900000">
              <a:off x="2931218" y="4359074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7CEE1-23E1-4A6B-8DCA-D429656368A0}"/>
                </a:ext>
              </a:extLst>
            </p:cNvPr>
            <p:cNvSpPr txBox="1"/>
            <p:nvPr/>
          </p:nvSpPr>
          <p:spPr>
            <a:xfrm rot="2700000">
              <a:off x="4548586" y="4336636"/>
              <a:ext cx="1405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414AB-2BC2-4A7B-83EE-A19AC1AAF499}"/>
              </a:ext>
            </a:extLst>
          </p:cNvPr>
          <p:cNvGrpSpPr/>
          <p:nvPr/>
        </p:nvGrpSpPr>
        <p:grpSpPr>
          <a:xfrm>
            <a:off x="7940171" y="1796286"/>
            <a:ext cx="3410703" cy="853045"/>
            <a:chOff x="6372201" y="2011203"/>
            <a:chExt cx="2232249" cy="8530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D499F1-ECC1-414A-B306-8ABD3771893E}"/>
                </a:ext>
              </a:extLst>
            </p:cNvPr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CF0E2D-847D-4F45-AB2B-03D491BB2322}"/>
                </a:ext>
              </a:extLst>
            </p:cNvPr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309A86-DDA3-4442-A701-DDF74C07B42F}"/>
              </a:ext>
            </a:extLst>
          </p:cNvPr>
          <p:cNvGrpSpPr/>
          <p:nvPr/>
        </p:nvGrpSpPr>
        <p:grpSpPr>
          <a:xfrm>
            <a:off x="7940171" y="5218394"/>
            <a:ext cx="3410703" cy="853045"/>
            <a:chOff x="6372201" y="2011203"/>
            <a:chExt cx="2232249" cy="85304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346A89-36D9-48BF-80DB-6EA0B6DE5376}"/>
                </a:ext>
              </a:extLst>
            </p:cNvPr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1EEDF9-6CA9-4642-8038-59658C9F1FBD}"/>
                </a:ext>
              </a:extLst>
            </p:cNvPr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DF9156-4CA9-4D55-8D44-85EC729CA43A}"/>
              </a:ext>
            </a:extLst>
          </p:cNvPr>
          <p:cNvGrpSpPr/>
          <p:nvPr/>
        </p:nvGrpSpPr>
        <p:grpSpPr>
          <a:xfrm>
            <a:off x="883718" y="1796286"/>
            <a:ext cx="3410703" cy="853045"/>
            <a:chOff x="6372201" y="2011203"/>
            <a:chExt cx="2232249" cy="85304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408676-3068-411B-8E6C-A9CF3BEA27AB}"/>
                </a:ext>
              </a:extLst>
            </p:cNvPr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B84441-B0A2-4203-AF74-065EA50515AC}"/>
                </a:ext>
              </a:extLst>
            </p:cNvPr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53C4F2C-785A-48F8-B05C-3C153E188FDC}"/>
              </a:ext>
            </a:extLst>
          </p:cNvPr>
          <p:cNvGrpSpPr/>
          <p:nvPr/>
        </p:nvGrpSpPr>
        <p:grpSpPr>
          <a:xfrm>
            <a:off x="883718" y="5218394"/>
            <a:ext cx="3410703" cy="853045"/>
            <a:chOff x="6372201" y="2011203"/>
            <a:chExt cx="2232249" cy="8530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DBDDF3-CDDA-4697-BC1B-0F175288FB8F}"/>
                </a:ext>
              </a:extLst>
            </p:cNvPr>
            <p:cNvSpPr txBox="1"/>
            <p:nvPr/>
          </p:nvSpPr>
          <p:spPr>
            <a:xfrm>
              <a:off x="6372202" y="221791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1A16D1-6BE4-45F5-9DB8-356D9F013959}"/>
                </a:ext>
              </a:extLst>
            </p:cNvPr>
            <p:cNvSpPr txBox="1"/>
            <p:nvPr/>
          </p:nvSpPr>
          <p:spPr>
            <a:xfrm>
              <a:off x="6372201" y="2011203"/>
              <a:ext cx="223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Oval 1">
            <a:extLst>
              <a:ext uri="{FF2B5EF4-FFF2-40B4-BE49-F238E27FC236}">
                <a16:creationId xmlns:a16="http://schemas.microsoft.com/office/drawing/2014/main" id="{90621993-50D2-4EAF-A3F0-EEF69B5E9DDF}"/>
              </a:ext>
            </a:extLst>
          </p:cNvPr>
          <p:cNvSpPr/>
          <p:nvPr/>
        </p:nvSpPr>
        <p:spPr>
          <a:xfrm>
            <a:off x="5913303" y="3712662"/>
            <a:ext cx="377324" cy="482224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081524-EF0C-4248-ACF6-6345F68A7598}"/>
              </a:ext>
            </a:extLst>
          </p:cNvPr>
          <p:cNvGrpSpPr/>
          <p:nvPr/>
        </p:nvGrpSpPr>
        <p:grpSpPr>
          <a:xfrm>
            <a:off x="6476586" y="1202635"/>
            <a:ext cx="5158408" cy="4452730"/>
            <a:chOff x="6476586" y="995570"/>
            <a:chExt cx="5158408" cy="445273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7055037-B5CA-4EA6-9CF3-E601BD21314A}"/>
                </a:ext>
              </a:extLst>
            </p:cNvPr>
            <p:cNvSpPr/>
            <p:nvPr/>
          </p:nvSpPr>
          <p:spPr>
            <a:xfrm>
              <a:off x="6476586" y="995570"/>
              <a:ext cx="5158408" cy="4452730"/>
            </a:xfrm>
            <a:prstGeom prst="roundRect">
              <a:avLst>
                <a:gd name="adj" fmla="val 5903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897DE4-0B3D-4604-B63D-7E34AF49E634}"/>
                </a:ext>
              </a:extLst>
            </p:cNvPr>
            <p:cNvSpPr txBox="1"/>
            <p:nvPr/>
          </p:nvSpPr>
          <p:spPr>
            <a:xfrm>
              <a:off x="7199029" y="2759607"/>
              <a:ext cx="37135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altLang="ko-KR" sz="1400" dirty="0">
                  <a:solidFill>
                    <a:schemeClr val="bg1"/>
                  </a:solidFill>
                  <a:cs typeface="Arial" pitchFamily="34" charset="0"/>
                </a:rPr>
                <a:t>L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OREM IPSUM DOLOR SIT AMET,</a:t>
              </a: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CU USU AGAM INTEGRE IMPEDIT.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87AC53-6548-400A-A531-026821DE0D11}"/>
                </a:ext>
              </a:extLst>
            </p:cNvPr>
            <p:cNvSpPr txBox="1"/>
            <p:nvPr/>
          </p:nvSpPr>
          <p:spPr>
            <a:xfrm>
              <a:off x="7199029" y="1690003"/>
              <a:ext cx="3713524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altLang="ko-KR" sz="2800" dirty="0">
                  <a:solidFill>
                    <a:schemeClr val="bg1"/>
                  </a:solidFill>
                  <a:cs typeface="Arial" pitchFamily="34" charset="0"/>
                </a:rPr>
                <a:t>L</a:t>
              </a:r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OREM IPSUM</a:t>
              </a:r>
            </a:p>
            <a:p>
              <a:pPr algn="ctr"/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DOLOR SIT AMET, </a:t>
              </a:r>
              <a:endParaRPr lang="ko-KR" altLang="en-US" sz="2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4B57EA-806D-4D01-B464-6A1D0D1D7824}"/>
                </a:ext>
              </a:extLst>
            </p:cNvPr>
            <p:cNvSpPr txBox="1"/>
            <p:nvPr/>
          </p:nvSpPr>
          <p:spPr>
            <a:xfrm>
              <a:off x="6965261" y="3338542"/>
              <a:ext cx="41810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Get a modern PowerPoint  Presentation that is beautifully designed.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2D29709-2FAA-4814-A25F-7666F9EBEE04}"/>
              </a:ext>
            </a:extLst>
          </p:cNvPr>
          <p:cNvSpPr txBox="1"/>
          <p:nvPr/>
        </p:nvSpPr>
        <p:spPr>
          <a:xfrm>
            <a:off x="547067" y="151694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184A57-5156-4188-8045-3E5A375E0A58}"/>
              </a:ext>
            </a:extLst>
          </p:cNvPr>
          <p:cNvSpPr txBox="1"/>
          <p:nvPr/>
        </p:nvSpPr>
        <p:spPr>
          <a:xfrm>
            <a:off x="547067" y="1031738"/>
            <a:ext cx="5469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00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8378EAA8-C582-427E-ADF3-51BAB922F9BD}"/>
              </a:ext>
            </a:extLst>
          </p:cNvPr>
          <p:cNvSpPr/>
          <p:nvPr/>
        </p:nvSpPr>
        <p:spPr>
          <a:xfrm>
            <a:off x="5018798" y="2880072"/>
            <a:ext cx="2160000" cy="2160000"/>
          </a:xfrm>
          <a:prstGeom prst="blockArc">
            <a:avLst>
              <a:gd name="adj1" fmla="val 10800000"/>
              <a:gd name="adj2" fmla="val 18530"/>
              <a:gd name="adj3" fmla="val 142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2F9AEB2D-23F9-403F-8183-020B7265BFC4}"/>
              </a:ext>
            </a:extLst>
          </p:cNvPr>
          <p:cNvSpPr/>
          <p:nvPr/>
        </p:nvSpPr>
        <p:spPr>
          <a:xfrm>
            <a:off x="4298798" y="2160072"/>
            <a:ext cx="3600000" cy="3600000"/>
          </a:xfrm>
          <a:prstGeom prst="blockArc">
            <a:avLst>
              <a:gd name="adj1" fmla="val 14041284"/>
              <a:gd name="adj2" fmla="val 8836579"/>
              <a:gd name="adj3" fmla="val 83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B63685D4-FFAD-46F2-9919-ECF34B765228}"/>
              </a:ext>
            </a:extLst>
          </p:cNvPr>
          <p:cNvSpPr/>
          <p:nvPr/>
        </p:nvSpPr>
        <p:spPr>
          <a:xfrm>
            <a:off x="4658798" y="2520072"/>
            <a:ext cx="2880000" cy="2880000"/>
          </a:xfrm>
          <a:prstGeom prst="blockArc">
            <a:avLst>
              <a:gd name="adj1" fmla="val 13129852"/>
              <a:gd name="adj2" fmla="val 5419760"/>
              <a:gd name="adj3" fmla="val 1068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565FFC43-6DA6-4E30-9A06-148BA7D4CA21}"/>
              </a:ext>
            </a:extLst>
          </p:cNvPr>
          <p:cNvSpPr/>
          <p:nvPr/>
        </p:nvSpPr>
        <p:spPr>
          <a:xfrm>
            <a:off x="5378798" y="3240072"/>
            <a:ext cx="1440000" cy="1440000"/>
          </a:xfrm>
          <a:prstGeom prst="blockArc">
            <a:avLst>
              <a:gd name="adj1" fmla="val 4048046"/>
              <a:gd name="adj2" fmla="val 13393565"/>
              <a:gd name="adj3" fmla="val 215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759CF5-FA49-4FAE-A7F2-973E8822448B}"/>
              </a:ext>
            </a:extLst>
          </p:cNvPr>
          <p:cNvCxnSpPr>
            <a:cxnSpLocks/>
          </p:cNvCxnSpPr>
          <p:nvPr/>
        </p:nvCxnSpPr>
        <p:spPr>
          <a:xfrm>
            <a:off x="927427" y="4314171"/>
            <a:ext cx="3117717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C9D757-4185-40E9-940A-9E682BE4A65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61059" y="4314171"/>
            <a:ext cx="649140" cy="53817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24F871-AA32-4101-AF21-5E29DD7EFBF9}"/>
              </a:ext>
            </a:extLst>
          </p:cNvPr>
          <p:cNvCxnSpPr>
            <a:cxnSpLocks/>
          </p:cNvCxnSpPr>
          <p:nvPr/>
        </p:nvCxnSpPr>
        <p:spPr>
          <a:xfrm>
            <a:off x="8025320" y="1889845"/>
            <a:ext cx="3263026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1F50E1-709A-4046-845B-D8DE56D171A6}"/>
              </a:ext>
            </a:extLst>
          </p:cNvPr>
          <p:cNvCxnSpPr>
            <a:cxnSpLocks/>
          </p:cNvCxnSpPr>
          <p:nvPr/>
        </p:nvCxnSpPr>
        <p:spPr>
          <a:xfrm flipH="1">
            <a:off x="927428" y="1889845"/>
            <a:ext cx="3371371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2E7F5F-F49C-4A42-9453-27907FE18F38}"/>
              </a:ext>
            </a:extLst>
          </p:cNvPr>
          <p:cNvCxnSpPr>
            <a:cxnSpLocks/>
          </p:cNvCxnSpPr>
          <p:nvPr/>
        </p:nvCxnSpPr>
        <p:spPr>
          <a:xfrm>
            <a:off x="8180963" y="4314171"/>
            <a:ext cx="3107383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81A82A-199C-4D50-8EBC-81283BBC0D5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298798" y="1889846"/>
            <a:ext cx="798122" cy="1263807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101520-C4AA-40E4-9620-B293AFE09CC3}"/>
              </a:ext>
            </a:extLst>
          </p:cNvPr>
          <p:cNvCxnSpPr>
            <a:cxnSpLocks/>
          </p:cNvCxnSpPr>
          <p:nvPr/>
        </p:nvCxnSpPr>
        <p:spPr>
          <a:xfrm flipH="1">
            <a:off x="7021816" y="1889845"/>
            <a:ext cx="1011836" cy="2065836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CB2CA4-BFE2-4913-B06B-7B67C586E011}"/>
              </a:ext>
            </a:extLst>
          </p:cNvPr>
          <p:cNvGrpSpPr/>
          <p:nvPr/>
        </p:nvGrpSpPr>
        <p:grpSpPr>
          <a:xfrm>
            <a:off x="1710358" y="4494103"/>
            <a:ext cx="1830510" cy="1661994"/>
            <a:chOff x="2551704" y="4283314"/>
            <a:chExt cx="935720" cy="166199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2CA643-8A7A-46B0-9642-D6277A0D5EB7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34BF94-8911-4859-9C75-7F8BAE846837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E05D8E-7608-4E80-9DAC-765DA53C20E5}"/>
              </a:ext>
            </a:extLst>
          </p:cNvPr>
          <p:cNvGrpSpPr/>
          <p:nvPr/>
        </p:nvGrpSpPr>
        <p:grpSpPr>
          <a:xfrm>
            <a:off x="1710358" y="2077891"/>
            <a:ext cx="1830505" cy="1661994"/>
            <a:chOff x="2551705" y="4283314"/>
            <a:chExt cx="935718" cy="16619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73B61B-3493-477B-8A69-03A007FBD337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F1BC6-F3C8-4638-ACEA-DA07D107BD9F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E88A7A-91D8-4807-B94B-F92BBB8F120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15352" y="4314171"/>
            <a:ext cx="1865610" cy="167868"/>
          </a:xfrm>
          <a:prstGeom prst="line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203817-3014-4FA3-9D05-B17C08BF8B79}"/>
              </a:ext>
            </a:extLst>
          </p:cNvPr>
          <p:cNvGrpSpPr/>
          <p:nvPr/>
        </p:nvGrpSpPr>
        <p:grpSpPr>
          <a:xfrm>
            <a:off x="8580363" y="4494103"/>
            <a:ext cx="1872099" cy="1661994"/>
            <a:chOff x="2551705" y="4283314"/>
            <a:chExt cx="935719" cy="16619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BBE520-C2B5-4303-A3EA-4056997C0096}"/>
                </a:ext>
              </a:extLst>
            </p:cNvPr>
            <p:cNvSpPr txBox="1"/>
            <p:nvPr/>
          </p:nvSpPr>
          <p:spPr>
            <a:xfrm>
              <a:off x="2551705" y="4560313"/>
              <a:ext cx="9357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BBC690-5A1C-47F5-AD05-D2D74FA4C666}"/>
                </a:ext>
              </a:extLst>
            </p:cNvPr>
            <p:cNvSpPr txBox="1"/>
            <p:nvPr/>
          </p:nvSpPr>
          <p:spPr>
            <a:xfrm>
              <a:off x="2559660" y="4283314"/>
              <a:ext cx="927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918ED6-16F7-4CD2-833E-E45CB131EB09}"/>
              </a:ext>
            </a:extLst>
          </p:cNvPr>
          <p:cNvGrpSpPr/>
          <p:nvPr/>
        </p:nvGrpSpPr>
        <p:grpSpPr>
          <a:xfrm>
            <a:off x="8580363" y="2077891"/>
            <a:ext cx="1872099" cy="1661994"/>
            <a:chOff x="2551705" y="4283314"/>
            <a:chExt cx="935719" cy="166199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25A5FC-8548-4D9A-87EC-114A1B14DE78}"/>
                </a:ext>
              </a:extLst>
            </p:cNvPr>
            <p:cNvSpPr txBox="1"/>
            <p:nvPr/>
          </p:nvSpPr>
          <p:spPr>
            <a:xfrm>
              <a:off x="2551705" y="4560313"/>
              <a:ext cx="9357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741015-814F-43F5-A24C-0BC3E2E3C15A}"/>
                </a:ext>
              </a:extLst>
            </p:cNvPr>
            <p:cNvSpPr txBox="1"/>
            <p:nvPr/>
          </p:nvSpPr>
          <p:spPr>
            <a:xfrm>
              <a:off x="2559660" y="4283314"/>
              <a:ext cx="927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7B9842EC-73B6-4138-ACEE-8F4F1F38ED28}"/>
              </a:ext>
            </a:extLst>
          </p:cNvPr>
          <p:cNvSpPr/>
          <p:nvPr/>
        </p:nvSpPr>
        <p:spPr>
          <a:xfrm flipH="1">
            <a:off x="10663435" y="4542325"/>
            <a:ext cx="515942" cy="42562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Teardrop 1">
            <a:extLst>
              <a:ext uri="{FF2B5EF4-FFF2-40B4-BE49-F238E27FC236}">
                <a16:creationId xmlns:a16="http://schemas.microsoft.com/office/drawing/2014/main" id="{995B714A-027B-441D-BD38-FD10F12C6398}"/>
              </a:ext>
            </a:extLst>
          </p:cNvPr>
          <p:cNvSpPr/>
          <p:nvPr/>
        </p:nvSpPr>
        <p:spPr>
          <a:xfrm rot="18805991">
            <a:off x="1016621" y="2174888"/>
            <a:ext cx="426005" cy="42156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130">
            <a:extLst>
              <a:ext uri="{FF2B5EF4-FFF2-40B4-BE49-F238E27FC236}">
                <a16:creationId xmlns:a16="http://schemas.microsoft.com/office/drawing/2014/main" id="{C32EA137-3C78-4566-92AC-17901ABC5B7A}"/>
              </a:ext>
            </a:extLst>
          </p:cNvPr>
          <p:cNvSpPr/>
          <p:nvPr/>
        </p:nvSpPr>
        <p:spPr>
          <a:xfrm>
            <a:off x="10663435" y="2200257"/>
            <a:ext cx="453578" cy="45563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CD4ED09F-3744-4F43-B002-1412406DEAE6}"/>
              </a:ext>
            </a:extLst>
          </p:cNvPr>
          <p:cNvSpPr/>
          <p:nvPr/>
        </p:nvSpPr>
        <p:spPr>
          <a:xfrm>
            <a:off x="5858348" y="3739886"/>
            <a:ext cx="410272" cy="409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Block Arc 25">
            <a:extLst>
              <a:ext uri="{FF2B5EF4-FFF2-40B4-BE49-F238E27FC236}">
                <a16:creationId xmlns:a16="http://schemas.microsoft.com/office/drawing/2014/main" id="{3ED8E83E-AE81-4FBB-BF55-270B6C554A91}"/>
              </a:ext>
            </a:extLst>
          </p:cNvPr>
          <p:cNvSpPr>
            <a:spLocks noChangeAspect="1"/>
          </p:cNvSpPr>
          <p:nvPr/>
        </p:nvSpPr>
        <p:spPr>
          <a:xfrm>
            <a:off x="1095565" y="4638072"/>
            <a:ext cx="301856" cy="436092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8C9B3E-46ED-4D11-ADBD-53158D5AF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65951"/>
              </p:ext>
            </p:extLst>
          </p:nvPr>
        </p:nvGraphicFramePr>
        <p:xfrm>
          <a:off x="916046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BA9831-07EB-4362-8225-84B3ADF18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45314"/>
              </p:ext>
            </p:extLst>
          </p:nvPr>
        </p:nvGraphicFramePr>
        <p:xfrm>
          <a:off x="3632835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89C9D7-4BCB-41C4-8B4E-15930923D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98314"/>
              </p:ext>
            </p:extLst>
          </p:nvPr>
        </p:nvGraphicFramePr>
        <p:xfrm>
          <a:off x="6349624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761CC3-91DF-469B-B72C-B8CD3A280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94039"/>
              </p:ext>
            </p:extLst>
          </p:nvPr>
        </p:nvGraphicFramePr>
        <p:xfrm>
          <a:off x="9066413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9">
            <a:extLst>
              <a:ext uri="{FF2B5EF4-FFF2-40B4-BE49-F238E27FC236}">
                <a16:creationId xmlns:a16="http://schemas.microsoft.com/office/drawing/2014/main" id="{32B883B6-AA85-4A9A-8B54-2789E6CD7D73}"/>
              </a:ext>
            </a:extLst>
          </p:cNvPr>
          <p:cNvSpPr/>
          <p:nvPr/>
        </p:nvSpPr>
        <p:spPr>
          <a:xfrm>
            <a:off x="9988802" y="326030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1C9E87C2-D5EF-4031-ADA4-1A6D378D7454}"/>
              </a:ext>
            </a:extLst>
          </p:cNvPr>
          <p:cNvSpPr/>
          <p:nvPr/>
        </p:nvSpPr>
        <p:spPr>
          <a:xfrm>
            <a:off x="4527396" y="3273404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Block Arc 10">
            <a:extLst>
              <a:ext uri="{FF2B5EF4-FFF2-40B4-BE49-F238E27FC236}">
                <a16:creationId xmlns:a16="http://schemas.microsoft.com/office/drawing/2014/main" id="{0F05D202-092A-416E-B89D-9C27E3234420}"/>
              </a:ext>
            </a:extLst>
          </p:cNvPr>
          <p:cNvSpPr/>
          <p:nvPr/>
        </p:nvSpPr>
        <p:spPr>
          <a:xfrm>
            <a:off x="1808572" y="329975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Round Same Side Corner Rectangle 36">
            <a:extLst>
              <a:ext uri="{FF2B5EF4-FFF2-40B4-BE49-F238E27FC236}">
                <a16:creationId xmlns:a16="http://schemas.microsoft.com/office/drawing/2014/main" id="{38E8AE0A-604D-42EE-858F-FA96579C279B}"/>
              </a:ext>
            </a:extLst>
          </p:cNvPr>
          <p:cNvSpPr>
            <a:spLocks noChangeAspect="1"/>
          </p:cNvSpPr>
          <p:nvPr/>
        </p:nvSpPr>
        <p:spPr>
          <a:xfrm>
            <a:off x="7259904" y="328934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A028B8B-BD9C-40E7-B96F-E595AD92FF29}"/>
              </a:ext>
            </a:extLst>
          </p:cNvPr>
          <p:cNvSpPr/>
          <p:nvPr/>
        </p:nvSpPr>
        <p:spPr>
          <a:xfrm rot="10800000">
            <a:off x="8068534" y="1"/>
            <a:ext cx="1883109" cy="959489"/>
          </a:xfrm>
          <a:custGeom>
            <a:avLst/>
            <a:gdLst>
              <a:gd name="connsiteX0" fmla="*/ 1871764 w 1883109"/>
              <a:gd name="connsiteY0" fmla="*/ 959489 h 959489"/>
              <a:gd name="connsiteX1" fmla="*/ 0 w 1883109"/>
              <a:gd name="connsiteY1" fmla="*/ 959489 h 959489"/>
              <a:gd name="connsiteX2" fmla="*/ 362294 w 1883109"/>
              <a:gd name="connsiteY2" fmla="*/ 384656 h 959489"/>
              <a:gd name="connsiteX3" fmla="*/ 1033784 w 1883109"/>
              <a:gd name="connsiteY3" fmla="*/ 417 h 959489"/>
              <a:gd name="connsiteX4" fmla="*/ 1498454 w 1883109"/>
              <a:gd name="connsiteY4" fmla="*/ 126977 h 959489"/>
              <a:gd name="connsiteX5" fmla="*/ 1872337 w 1883109"/>
              <a:gd name="connsiteY5" fmla="*/ 957346 h 95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3109" h="959489">
                <a:moveTo>
                  <a:pt x="1871764" y="959489"/>
                </a:moveTo>
                <a:lnTo>
                  <a:pt x="0" y="959489"/>
                </a:lnTo>
                <a:lnTo>
                  <a:pt x="362294" y="384656"/>
                </a:lnTo>
                <a:cubicBezTo>
                  <a:pt x="513910" y="144095"/>
                  <a:pt x="769468" y="8819"/>
                  <a:pt x="1033784" y="417"/>
                </a:cubicBezTo>
                <a:cubicBezTo>
                  <a:pt x="1192374" y="-4625"/>
                  <a:pt x="1354117" y="36007"/>
                  <a:pt x="1498454" y="126977"/>
                </a:cubicBezTo>
                <a:cubicBezTo>
                  <a:pt x="1787127" y="308917"/>
                  <a:pt x="1924189" y="640532"/>
                  <a:pt x="1872337" y="95734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5446EEC-36E9-4A65-B975-EA7674A63390}"/>
              </a:ext>
            </a:extLst>
          </p:cNvPr>
          <p:cNvSpPr/>
          <p:nvPr/>
        </p:nvSpPr>
        <p:spPr>
          <a:xfrm rot="10800000">
            <a:off x="11321187" y="816601"/>
            <a:ext cx="871461" cy="2444371"/>
          </a:xfrm>
          <a:custGeom>
            <a:avLst/>
            <a:gdLst>
              <a:gd name="connsiteX0" fmla="*/ 0 w 871461"/>
              <a:gd name="connsiteY0" fmla="*/ 2444371 h 2444371"/>
              <a:gd name="connsiteX1" fmla="*/ 0 w 871461"/>
              <a:gd name="connsiteY1" fmla="*/ 2452 h 2444371"/>
              <a:gd name="connsiteX2" fmla="*/ 22136 w 871461"/>
              <a:gd name="connsiteY2" fmla="*/ 417 h 2444371"/>
              <a:gd name="connsiteX3" fmla="*/ 486806 w 871461"/>
              <a:gd name="connsiteY3" fmla="*/ 126977 h 2444371"/>
              <a:gd name="connsiteX4" fmla="*/ 744485 w 871461"/>
              <a:gd name="connsiteY4" fmla="*/ 1263136 h 244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1461" h="2444371">
                <a:moveTo>
                  <a:pt x="0" y="2444371"/>
                </a:moveTo>
                <a:lnTo>
                  <a:pt x="0" y="2452"/>
                </a:lnTo>
                <a:lnTo>
                  <a:pt x="22136" y="417"/>
                </a:lnTo>
                <a:cubicBezTo>
                  <a:pt x="180726" y="-4625"/>
                  <a:pt x="342469" y="36007"/>
                  <a:pt x="486806" y="126977"/>
                </a:cubicBezTo>
                <a:cubicBezTo>
                  <a:pt x="871703" y="369563"/>
                  <a:pt x="987070" y="878239"/>
                  <a:pt x="744485" y="12631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F4FA6A4-645A-4788-A85B-7220DC8A6CAB}"/>
              </a:ext>
            </a:extLst>
          </p:cNvPr>
          <p:cNvSpPr/>
          <p:nvPr/>
        </p:nvSpPr>
        <p:spPr>
          <a:xfrm>
            <a:off x="6034736" y="5917560"/>
            <a:ext cx="1883272" cy="959747"/>
          </a:xfrm>
          <a:custGeom>
            <a:avLst/>
            <a:gdLst>
              <a:gd name="connsiteX0" fmla="*/ 1033946 w 1883272"/>
              <a:gd name="connsiteY0" fmla="*/ 417 h 959747"/>
              <a:gd name="connsiteX1" fmla="*/ 1498616 w 1883272"/>
              <a:gd name="connsiteY1" fmla="*/ 126977 h 959747"/>
              <a:gd name="connsiteX2" fmla="*/ 1872500 w 1883272"/>
              <a:gd name="connsiteY2" fmla="*/ 957347 h 959747"/>
              <a:gd name="connsiteX3" fmla="*/ 1871984 w 1883272"/>
              <a:gd name="connsiteY3" fmla="*/ 959747 h 959747"/>
              <a:gd name="connsiteX4" fmla="*/ 0 w 1883272"/>
              <a:gd name="connsiteY4" fmla="*/ 959747 h 959747"/>
              <a:gd name="connsiteX5" fmla="*/ 362456 w 1883272"/>
              <a:gd name="connsiteY5" fmla="*/ 384656 h 959747"/>
              <a:gd name="connsiteX6" fmla="*/ 1033946 w 1883272"/>
              <a:gd name="connsiteY6" fmla="*/ 417 h 95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3272" h="959747">
                <a:moveTo>
                  <a:pt x="1033946" y="417"/>
                </a:moveTo>
                <a:cubicBezTo>
                  <a:pt x="1192536" y="-4625"/>
                  <a:pt x="1354279" y="36007"/>
                  <a:pt x="1498616" y="126977"/>
                </a:cubicBezTo>
                <a:cubicBezTo>
                  <a:pt x="1787289" y="308917"/>
                  <a:pt x="1924351" y="640532"/>
                  <a:pt x="1872500" y="957347"/>
                </a:cubicBezTo>
                <a:lnTo>
                  <a:pt x="1871984" y="959747"/>
                </a:lnTo>
                <a:lnTo>
                  <a:pt x="0" y="959747"/>
                </a:lnTo>
                <a:lnTo>
                  <a:pt x="362456" y="384656"/>
                </a:lnTo>
                <a:cubicBezTo>
                  <a:pt x="514072" y="144095"/>
                  <a:pt x="769630" y="8819"/>
                  <a:pt x="1033946" y="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F61286-13C4-42D0-8EC7-C186AE6B77B3}"/>
              </a:ext>
            </a:extLst>
          </p:cNvPr>
          <p:cNvSpPr txBox="1"/>
          <p:nvPr/>
        </p:nvSpPr>
        <p:spPr>
          <a:xfrm>
            <a:off x="757795" y="431847"/>
            <a:ext cx="47447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i="1" dirty="0">
                <a:cs typeface="Arial" pitchFamily="34" charset="0"/>
              </a:rPr>
              <a:t>AWESOME</a:t>
            </a:r>
          </a:p>
          <a:p>
            <a:r>
              <a:rPr lang="en-GB" altLang="ko-KR" sz="5400" b="1" i="1" dirty="0">
                <a:cs typeface="Arial" pitchFamily="34" charset="0"/>
              </a:rPr>
              <a:t>S</a:t>
            </a:r>
            <a:r>
              <a:rPr lang="en-US" altLang="ko-KR" sz="5400" b="1" i="1" dirty="0">
                <a:cs typeface="Arial" pitchFamily="34" charset="0"/>
              </a:rPr>
              <a:t>LIDE</a:t>
            </a:r>
            <a:endParaRPr lang="ko-KR" altLang="en-US" sz="5400" b="1" i="1" dirty="0"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124208-7FD2-41AD-9C30-092903AC52D6}"/>
              </a:ext>
            </a:extLst>
          </p:cNvPr>
          <p:cNvGrpSpPr/>
          <p:nvPr/>
        </p:nvGrpSpPr>
        <p:grpSpPr>
          <a:xfrm>
            <a:off x="1419448" y="3744892"/>
            <a:ext cx="3190181" cy="1191709"/>
            <a:chOff x="1074364" y="4288236"/>
            <a:chExt cx="3190181" cy="119170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0DB6FC8-954B-4D07-9429-9EA69DFF0773}"/>
                </a:ext>
              </a:extLst>
            </p:cNvPr>
            <p:cNvSpPr txBox="1"/>
            <p:nvPr/>
          </p:nvSpPr>
          <p:spPr>
            <a:xfrm>
              <a:off x="1074364" y="5049058"/>
              <a:ext cx="2970841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100" i="1" dirty="0">
                  <a:cs typeface="Arial" pitchFamily="34" charset="0"/>
                </a:rPr>
                <a:t>L</a:t>
              </a:r>
              <a:r>
                <a:rPr lang="en-US" altLang="ko-KR" sz="1100" i="1" dirty="0">
                  <a:cs typeface="Arial" pitchFamily="34" charset="0"/>
                </a:rPr>
                <a:t>OREM IPSUM DOLOR SIT AMET,</a:t>
              </a:r>
            </a:p>
            <a:p>
              <a:r>
                <a:rPr lang="en-US" altLang="ko-KR" sz="1100" i="1" dirty="0">
                  <a:cs typeface="Arial" pitchFamily="34" charset="0"/>
                </a:rPr>
                <a:t>CU USU AGAM INTEGRE IMPEDIT.</a:t>
              </a:r>
              <a:endParaRPr lang="ko-KR" altLang="en-US" sz="1100" i="1" dirty="0"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F0CE89E-2EAA-4BD7-B60F-03BE84E8340D}"/>
                </a:ext>
              </a:extLst>
            </p:cNvPr>
            <p:cNvSpPr txBox="1"/>
            <p:nvPr/>
          </p:nvSpPr>
          <p:spPr>
            <a:xfrm>
              <a:off x="1293703" y="4288236"/>
              <a:ext cx="297084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2400" i="1" dirty="0">
                  <a:solidFill>
                    <a:schemeClr val="accent2"/>
                  </a:solidFill>
                  <a:cs typeface="Arial" pitchFamily="34" charset="0"/>
                </a:rPr>
                <a:t>L</a:t>
              </a:r>
              <a:r>
                <a:rPr lang="en-US" altLang="ko-KR" sz="2400" i="1" dirty="0">
                  <a:solidFill>
                    <a:schemeClr val="accent2"/>
                  </a:solidFill>
                  <a:cs typeface="Arial" pitchFamily="34" charset="0"/>
                </a:rPr>
                <a:t>OREM IPSUM</a:t>
              </a:r>
            </a:p>
            <a:p>
              <a:r>
                <a:rPr lang="en-US" altLang="ko-KR" sz="2400" i="1" dirty="0">
                  <a:solidFill>
                    <a:schemeClr val="accent2"/>
                  </a:solidFill>
                  <a:cs typeface="Arial" pitchFamily="34" charset="0"/>
                </a:rPr>
                <a:t>DOLOR SIT AMET</a:t>
              </a:r>
              <a:endParaRPr lang="ko-KR" altLang="en-US" sz="2400" i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5AB810-5839-4849-A2A2-6F5467EA8A8F}"/>
              </a:ext>
            </a:extLst>
          </p:cNvPr>
          <p:cNvGrpSpPr/>
          <p:nvPr/>
        </p:nvGrpSpPr>
        <p:grpSpPr>
          <a:xfrm>
            <a:off x="2331886" y="2362925"/>
            <a:ext cx="3190181" cy="1191709"/>
            <a:chOff x="2047898" y="2568504"/>
            <a:chExt cx="3190181" cy="119170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848300-50C6-4452-B046-45308A721020}"/>
                </a:ext>
              </a:extLst>
            </p:cNvPr>
            <p:cNvSpPr txBox="1"/>
            <p:nvPr/>
          </p:nvSpPr>
          <p:spPr>
            <a:xfrm>
              <a:off x="2047898" y="3329326"/>
              <a:ext cx="2970841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1100" i="1" dirty="0">
                  <a:cs typeface="Arial" pitchFamily="34" charset="0"/>
                </a:rPr>
                <a:t>L</a:t>
              </a:r>
              <a:r>
                <a:rPr lang="en-US" altLang="ko-KR" sz="1100" i="1" dirty="0">
                  <a:cs typeface="Arial" pitchFamily="34" charset="0"/>
                </a:rPr>
                <a:t>OREM IPSUM DOLOR SIT AMET,</a:t>
              </a:r>
            </a:p>
            <a:p>
              <a:pPr algn="r"/>
              <a:r>
                <a:rPr lang="en-US" altLang="ko-KR" sz="1100" i="1" dirty="0">
                  <a:cs typeface="Arial" pitchFamily="34" charset="0"/>
                </a:rPr>
                <a:t>CU USU AGAM INTEGRE IMPEDIT.</a:t>
              </a:r>
              <a:endParaRPr lang="ko-KR" altLang="en-US" sz="1100" i="1" dirty="0"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8B7057E-ECCA-4A18-A687-F65B636C953A}"/>
                </a:ext>
              </a:extLst>
            </p:cNvPr>
            <p:cNvSpPr txBox="1"/>
            <p:nvPr/>
          </p:nvSpPr>
          <p:spPr>
            <a:xfrm>
              <a:off x="2267237" y="2568504"/>
              <a:ext cx="297084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2400" i="1" dirty="0">
                  <a:solidFill>
                    <a:schemeClr val="accent1"/>
                  </a:solidFill>
                  <a:cs typeface="Arial" pitchFamily="34" charset="0"/>
                </a:rPr>
                <a:t>L</a:t>
              </a:r>
              <a:r>
                <a:rPr lang="en-US" altLang="ko-KR" sz="2400" i="1" dirty="0">
                  <a:solidFill>
                    <a:schemeClr val="accent1"/>
                  </a:solidFill>
                  <a:cs typeface="Arial" pitchFamily="34" charset="0"/>
                </a:rPr>
                <a:t>OREM IPSUM</a:t>
              </a:r>
            </a:p>
            <a:p>
              <a:pPr algn="r"/>
              <a:r>
                <a:rPr lang="en-US" altLang="ko-KR" sz="2400" i="1" dirty="0">
                  <a:solidFill>
                    <a:schemeClr val="accent1"/>
                  </a:solidFill>
                  <a:cs typeface="Arial" pitchFamily="34" charset="0"/>
                </a:rPr>
                <a:t>DOLOR SIT AMET</a:t>
              </a:r>
              <a:endParaRPr lang="ko-KR" altLang="en-US" sz="2400" i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98F3BC2-C143-4E4A-856C-BB13728908B0}"/>
              </a:ext>
            </a:extLst>
          </p:cNvPr>
          <p:cNvGrpSpPr/>
          <p:nvPr/>
        </p:nvGrpSpPr>
        <p:grpSpPr>
          <a:xfrm>
            <a:off x="507010" y="5126858"/>
            <a:ext cx="3190181" cy="1191709"/>
            <a:chOff x="1074364" y="4288236"/>
            <a:chExt cx="3190181" cy="119170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801581B-F6DD-42D8-AFFF-2DEF04EB9B35}"/>
                </a:ext>
              </a:extLst>
            </p:cNvPr>
            <p:cNvSpPr txBox="1"/>
            <p:nvPr/>
          </p:nvSpPr>
          <p:spPr>
            <a:xfrm>
              <a:off x="1074364" y="5049058"/>
              <a:ext cx="2970841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100" i="1" dirty="0">
                  <a:cs typeface="Arial" pitchFamily="34" charset="0"/>
                </a:rPr>
                <a:t>L</a:t>
              </a:r>
              <a:r>
                <a:rPr lang="en-US" altLang="ko-KR" sz="1100" i="1" dirty="0">
                  <a:cs typeface="Arial" pitchFamily="34" charset="0"/>
                </a:rPr>
                <a:t>OREM IPSUM DOLOR SIT AMET,</a:t>
              </a:r>
            </a:p>
            <a:p>
              <a:r>
                <a:rPr lang="en-US" altLang="ko-KR" sz="1100" i="1" dirty="0">
                  <a:cs typeface="Arial" pitchFamily="34" charset="0"/>
                </a:rPr>
                <a:t>CU USU AGAM INTEGRE IMPEDIT.</a:t>
              </a:r>
              <a:endParaRPr lang="ko-KR" altLang="en-US" sz="1100" i="1" dirty="0"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F8B9DDE-01E0-45F3-93D5-E4E594C961D1}"/>
                </a:ext>
              </a:extLst>
            </p:cNvPr>
            <p:cNvSpPr txBox="1"/>
            <p:nvPr/>
          </p:nvSpPr>
          <p:spPr>
            <a:xfrm>
              <a:off x="1293703" y="4288236"/>
              <a:ext cx="297084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2400" i="1" dirty="0">
                  <a:solidFill>
                    <a:schemeClr val="accent3"/>
                  </a:solidFill>
                  <a:cs typeface="Arial" pitchFamily="34" charset="0"/>
                </a:rPr>
                <a:t>L</a:t>
              </a:r>
              <a:r>
                <a:rPr lang="en-US" altLang="ko-KR" sz="2400" i="1" dirty="0">
                  <a:solidFill>
                    <a:schemeClr val="accent3"/>
                  </a:solidFill>
                  <a:cs typeface="Arial" pitchFamily="34" charset="0"/>
                </a:rPr>
                <a:t>OREM IPSUM</a:t>
              </a:r>
            </a:p>
            <a:p>
              <a:r>
                <a:rPr lang="en-US" altLang="ko-KR" sz="2400" i="1" dirty="0">
                  <a:solidFill>
                    <a:schemeClr val="accent3"/>
                  </a:solidFill>
                  <a:cs typeface="Arial" pitchFamily="34" charset="0"/>
                </a:rPr>
                <a:t>DOLOR SIT AMET</a:t>
              </a:r>
              <a:endParaRPr lang="ko-KR" altLang="en-US" sz="2400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3AFEB-4806-49CD-AD73-08ECEE29C3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D77D9C-D588-4325-9679-0E4574001DD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4613832-7310-4F83-91D4-602A4DE49B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A7F790-7AC2-4E67-A29E-EC99AB9AAD97}"/>
              </a:ext>
            </a:extLst>
          </p:cNvPr>
          <p:cNvGrpSpPr/>
          <p:nvPr/>
        </p:nvGrpSpPr>
        <p:grpSpPr>
          <a:xfrm>
            <a:off x="4248457" y="2099652"/>
            <a:ext cx="3635452" cy="3396816"/>
            <a:chOff x="2982564" y="2035447"/>
            <a:chExt cx="3174113" cy="2965760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5933FB70-52A0-43DA-A9A0-340F740FFB23}"/>
                </a:ext>
              </a:extLst>
            </p:cNvPr>
            <p:cNvSpPr/>
            <p:nvPr/>
          </p:nvSpPr>
          <p:spPr>
            <a:xfrm>
              <a:off x="2982564" y="2035447"/>
              <a:ext cx="3174113" cy="2736304"/>
            </a:xfrm>
            <a:prstGeom prst="triangle">
              <a:avLst/>
            </a:prstGeom>
            <a:gradFill flip="none" rotWithShape="1">
              <a:gsLst>
                <a:gs pos="0">
                  <a:schemeClr val="bg1">
                    <a:lumMod val="92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1651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E4330BA-6861-4C25-8970-680259B07C00}"/>
                </a:ext>
              </a:extLst>
            </p:cNvPr>
            <p:cNvGrpSpPr/>
            <p:nvPr/>
          </p:nvGrpSpPr>
          <p:grpSpPr>
            <a:xfrm>
              <a:off x="3027152" y="2204864"/>
              <a:ext cx="3084939" cy="2796343"/>
              <a:chOff x="3027152" y="2204864"/>
              <a:chExt cx="3084939" cy="2796343"/>
            </a:xfrm>
          </p:grpSpPr>
          <p:sp>
            <p:nvSpPr>
              <p:cNvPr id="9" name="Isosceles Triangle 1">
                <a:extLst>
                  <a:ext uri="{FF2B5EF4-FFF2-40B4-BE49-F238E27FC236}">
                    <a16:creationId xmlns:a16="http://schemas.microsoft.com/office/drawing/2014/main" id="{5FA3F377-FD56-4D6C-A048-2F9CBEC66B44}"/>
                  </a:ext>
                </a:extLst>
              </p:cNvPr>
              <p:cNvSpPr/>
              <p:nvPr/>
            </p:nvSpPr>
            <p:spPr>
              <a:xfrm>
                <a:off x="3857131" y="2204864"/>
                <a:ext cx="1426221" cy="1637160"/>
              </a:xfrm>
              <a:custGeom>
                <a:avLst/>
                <a:gdLst/>
                <a:ahLst/>
                <a:cxnLst/>
                <a:rect l="l" t="t" r="r" b="b"/>
                <a:pathLst>
                  <a:path w="1426221" h="1637160">
                    <a:moveTo>
                      <a:pt x="714870" y="0"/>
                    </a:moveTo>
                    <a:lnTo>
                      <a:pt x="1426221" y="1226467"/>
                    </a:lnTo>
                    <a:lnTo>
                      <a:pt x="1415910" y="1229216"/>
                    </a:lnTo>
                    <a:lnTo>
                      <a:pt x="704922" y="1637160"/>
                    </a:lnTo>
                    <a:lnTo>
                      <a:pt x="0" y="12325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" name="Isosceles Triangle 1">
                <a:extLst>
                  <a:ext uri="{FF2B5EF4-FFF2-40B4-BE49-F238E27FC236}">
                    <a16:creationId xmlns:a16="http://schemas.microsoft.com/office/drawing/2014/main" id="{9B910253-58E3-408D-8052-AA371E70C1FC}"/>
                  </a:ext>
                </a:extLst>
              </p:cNvPr>
              <p:cNvSpPr/>
              <p:nvPr/>
            </p:nvSpPr>
            <p:spPr>
              <a:xfrm rot="7200000">
                <a:off x="4580400" y="3461051"/>
                <a:ext cx="1426221" cy="1637160"/>
              </a:xfrm>
              <a:custGeom>
                <a:avLst/>
                <a:gdLst/>
                <a:ahLst/>
                <a:cxnLst/>
                <a:rect l="l" t="t" r="r" b="b"/>
                <a:pathLst>
                  <a:path w="1426221" h="1637160">
                    <a:moveTo>
                      <a:pt x="714870" y="0"/>
                    </a:moveTo>
                    <a:lnTo>
                      <a:pt x="1426221" y="1226467"/>
                    </a:lnTo>
                    <a:lnTo>
                      <a:pt x="1415910" y="1229216"/>
                    </a:lnTo>
                    <a:lnTo>
                      <a:pt x="704922" y="1637160"/>
                    </a:lnTo>
                    <a:lnTo>
                      <a:pt x="0" y="123253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Isosceles Triangle 1">
                <a:extLst>
                  <a:ext uri="{FF2B5EF4-FFF2-40B4-BE49-F238E27FC236}">
                    <a16:creationId xmlns:a16="http://schemas.microsoft.com/office/drawing/2014/main" id="{D482D040-299C-49D7-80CF-734B3A978257}"/>
                  </a:ext>
                </a:extLst>
              </p:cNvPr>
              <p:cNvSpPr/>
              <p:nvPr/>
            </p:nvSpPr>
            <p:spPr>
              <a:xfrm rot="14400000" flipH="1">
                <a:off x="3132621" y="3469517"/>
                <a:ext cx="1426221" cy="1637160"/>
              </a:xfrm>
              <a:custGeom>
                <a:avLst/>
                <a:gdLst/>
                <a:ahLst/>
                <a:cxnLst/>
                <a:rect l="l" t="t" r="r" b="b"/>
                <a:pathLst>
                  <a:path w="1426221" h="1637160">
                    <a:moveTo>
                      <a:pt x="714870" y="0"/>
                    </a:moveTo>
                    <a:lnTo>
                      <a:pt x="1426221" y="1226467"/>
                    </a:lnTo>
                    <a:lnTo>
                      <a:pt x="1415910" y="1229216"/>
                    </a:lnTo>
                    <a:lnTo>
                      <a:pt x="704922" y="1637160"/>
                    </a:lnTo>
                    <a:lnTo>
                      <a:pt x="0" y="12325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D5442F4-5414-4DAD-8B51-18C5F2B96DC1}"/>
                </a:ext>
              </a:extLst>
            </p:cNvPr>
            <p:cNvGrpSpPr/>
            <p:nvPr/>
          </p:nvGrpSpPr>
          <p:grpSpPr>
            <a:xfrm>
              <a:off x="3957642" y="3229999"/>
              <a:ext cx="1223958" cy="1223958"/>
              <a:chOff x="4101569" y="3373926"/>
              <a:chExt cx="936104" cy="93610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0BC1A5D-32B6-4F3A-BE86-75C19D8071F6}"/>
                  </a:ext>
                </a:extLst>
              </p:cNvPr>
              <p:cNvSpPr/>
              <p:nvPr/>
            </p:nvSpPr>
            <p:spPr>
              <a:xfrm>
                <a:off x="4101569" y="3373926"/>
                <a:ext cx="936104" cy="93610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69FB090-EC29-4618-A904-EAD6B5A4BA10}"/>
                  </a:ext>
                </a:extLst>
              </p:cNvPr>
              <p:cNvSpPr/>
              <p:nvPr/>
            </p:nvSpPr>
            <p:spPr>
              <a:xfrm>
                <a:off x="4164605" y="3434630"/>
                <a:ext cx="814789" cy="81478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132EFB-CB56-4B47-8079-1BF4412F1098}"/>
              </a:ext>
            </a:extLst>
          </p:cNvPr>
          <p:cNvGrpSpPr/>
          <p:nvPr/>
        </p:nvGrpSpPr>
        <p:grpSpPr>
          <a:xfrm>
            <a:off x="8307257" y="2136652"/>
            <a:ext cx="3170919" cy="1290652"/>
            <a:chOff x="491147" y="3343901"/>
            <a:chExt cx="2064629" cy="12906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032994-87D0-40D1-9817-595BD17A2654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AD6450-D28A-4844-AA81-DAD474027050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76381-C8C1-4782-87AF-15351C6B2DAC}"/>
              </a:ext>
            </a:extLst>
          </p:cNvPr>
          <p:cNvGrpSpPr/>
          <p:nvPr/>
        </p:nvGrpSpPr>
        <p:grpSpPr>
          <a:xfrm>
            <a:off x="713827" y="2136652"/>
            <a:ext cx="3170919" cy="1290652"/>
            <a:chOff x="491147" y="3343901"/>
            <a:chExt cx="2064629" cy="12906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6A3605-78F3-458E-B79E-18AD9766CFF0}"/>
                </a:ext>
              </a:extLst>
            </p:cNvPr>
            <p:cNvSpPr txBox="1"/>
            <p:nvPr/>
          </p:nvSpPr>
          <p:spPr>
            <a:xfrm>
              <a:off x="491147" y="3343901"/>
              <a:ext cx="2064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010D23-AADC-4D31-B23B-4393AEC3170E}"/>
                </a:ext>
              </a:extLst>
            </p:cNvPr>
            <p:cNvSpPr txBox="1"/>
            <p:nvPr/>
          </p:nvSpPr>
          <p:spPr>
            <a:xfrm>
              <a:off x="491147" y="3618890"/>
              <a:ext cx="20646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Freeform 27">
            <a:extLst>
              <a:ext uri="{FF2B5EF4-FFF2-40B4-BE49-F238E27FC236}">
                <a16:creationId xmlns:a16="http://schemas.microsoft.com/office/drawing/2014/main" id="{D416D5C7-14C7-4BE2-A2A7-448231B318F1}"/>
              </a:ext>
            </a:extLst>
          </p:cNvPr>
          <p:cNvSpPr/>
          <p:nvPr/>
        </p:nvSpPr>
        <p:spPr>
          <a:xfrm rot="870848">
            <a:off x="7071338" y="2186252"/>
            <a:ext cx="802105" cy="600823"/>
          </a:xfrm>
          <a:custGeom>
            <a:avLst/>
            <a:gdLst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18067 w 1320800"/>
              <a:gd name="connsiteY6" fmla="*/ 287867 h 922867"/>
              <a:gd name="connsiteX7" fmla="*/ 880534 w 1320800"/>
              <a:gd name="connsiteY7" fmla="*/ 135467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880534 w 1320800"/>
              <a:gd name="connsiteY7" fmla="*/ 135467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35166 w 1320800"/>
              <a:gd name="connsiteY3" fmla="*/ 6566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35166 w 1320800"/>
              <a:gd name="connsiteY3" fmla="*/ 6566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288245"/>
              <a:gd name="connsiteY0" fmla="*/ 964969 h 964969"/>
              <a:gd name="connsiteX1" fmla="*/ 553018 w 1288245"/>
              <a:gd name="connsiteY1" fmla="*/ 420299 h 964969"/>
              <a:gd name="connsiteX2" fmla="*/ 797179 w 1288245"/>
              <a:gd name="connsiteY2" fmla="*/ 440267 h 964969"/>
              <a:gd name="connsiteX3" fmla="*/ 802611 w 1288245"/>
              <a:gd name="connsiteY3" fmla="*/ 656630 h 964969"/>
              <a:gd name="connsiteX4" fmla="*/ 614682 w 1288245"/>
              <a:gd name="connsiteY4" fmla="*/ 700433 h 964969"/>
              <a:gd name="connsiteX5" fmla="*/ 513178 w 1288245"/>
              <a:gd name="connsiteY5" fmla="*/ 558066 h 964969"/>
              <a:gd name="connsiteX6" fmla="*/ 610912 w 1288245"/>
              <a:gd name="connsiteY6" fmla="*/ 270933 h 964969"/>
              <a:gd name="connsiteX7" fmla="*/ 914688 w 1288245"/>
              <a:gd name="connsiteY7" fmla="*/ 96362 h 964969"/>
              <a:gd name="connsiteX8" fmla="*/ 1288245 w 1288245"/>
              <a:gd name="connsiteY8" fmla="*/ 0 h 964969"/>
              <a:gd name="connsiteX0" fmla="*/ 0 w 1288245"/>
              <a:gd name="connsiteY0" fmla="*/ 964969 h 964969"/>
              <a:gd name="connsiteX1" fmla="*/ 553018 w 1288245"/>
              <a:gd name="connsiteY1" fmla="*/ 420299 h 964969"/>
              <a:gd name="connsiteX2" fmla="*/ 797179 w 1288245"/>
              <a:gd name="connsiteY2" fmla="*/ 440267 h 964969"/>
              <a:gd name="connsiteX3" fmla="*/ 802611 w 1288245"/>
              <a:gd name="connsiteY3" fmla="*/ 656630 h 964969"/>
              <a:gd name="connsiteX4" fmla="*/ 614682 w 1288245"/>
              <a:gd name="connsiteY4" fmla="*/ 700433 h 964969"/>
              <a:gd name="connsiteX5" fmla="*/ 513178 w 1288245"/>
              <a:gd name="connsiteY5" fmla="*/ 558066 h 964969"/>
              <a:gd name="connsiteX6" fmla="*/ 610912 w 1288245"/>
              <a:gd name="connsiteY6" fmla="*/ 270933 h 964969"/>
              <a:gd name="connsiteX7" fmla="*/ 914688 w 1288245"/>
              <a:gd name="connsiteY7" fmla="*/ 96362 h 964969"/>
              <a:gd name="connsiteX8" fmla="*/ 1288245 w 1288245"/>
              <a:gd name="connsiteY8" fmla="*/ 0 h 964969"/>
              <a:gd name="connsiteX0" fmla="*/ 0 w 1288245"/>
              <a:gd name="connsiteY0" fmla="*/ 964969 h 964969"/>
              <a:gd name="connsiteX1" fmla="*/ 553018 w 1288245"/>
              <a:gd name="connsiteY1" fmla="*/ 420299 h 964969"/>
              <a:gd name="connsiteX2" fmla="*/ 797179 w 1288245"/>
              <a:gd name="connsiteY2" fmla="*/ 440267 h 964969"/>
              <a:gd name="connsiteX3" fmla="*/ 802611 w 1288245"/>
              <a:gd name="connsiteY3" fmla="*/ 656630 h 964969"/>
              <a:gd name="connsiteX4" fmla="*/ 614682 w 1288245"/>
              <a:gd name="connsiteY4" fmla="*/ 700433 h 964969"/>
              <a:gd name="connsiteX5" fmla="*/ 513178 w 1288245"/>
              <a:gd name="connsiteY5" fmla="*/ 558066 h 964969"/>
              <a:gd name="connsiteX6" fmla="*/ 610912 w 1288245"/>
              <a:gd name="connsiteY6" fmla="*/ 270933 h 964969"/>
              <a:gd name="connsiteX7" fmla="*/ 914688 w 1288245"/>
              <a:gd name="connsiteY7" fmla="*/ 96362 h 964969"/>
              <a:gd name="connsiteX8" fmla="*/ 1288245 w 1288245"/>
              <a:gd name="connsiteY8" fmla="*/ 0 h 96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8245" h="964969">
                <a:moveTo>
                  <a:pt x="0" y="964969"/>
                </a:moveTo>
                <a:cubicBezTo>
                  <a:pt x="190457" y="687994"/>
                  <a:pt x="416652" y="494219"/>
                  <a:pt x="553018" y="420299"/>
                </a:cubicBezTo>
                <a:cubicBezTo>
                  <a:pt x="689384" y="346379"/>
                  <a:pt x="755580" y="400879"/>
                  <a:pt x="797179" y="440267"/>
                </a:cubicBezTo>
                <a:cubicBezTo>
                  <a:pt x="838778" y="479655"/>
                  <a:pt x="853730" y="592565"/>
                  <a:pt x="802611" y="656630"/>
                </a:cubicBezTo>
                <a:cubicBezTo>
                  <a:pt x="751492" y="720695"/>
                  <a:pt x="662921" y="716860"/>
                  <a:pt x="614682" y="700433"/>
                </a:cubicBezTo>
                <a:cubicBezTo>
                  <a:pt x="566443" y="684006"/>
                  <a:pt x="525307" y="650352"/>
                  <a:pt x="513178" y="558066"/>
                </a:cubicBezTo>
                <a:cubicBezTo>
                  <a:pt x="501049" y="465780"/>
                  <a:pt x="530192" y="357085"/>
                  <a:pt x="610912" y="270933"/>
                </a:cubicBezTo>
                <a:cubicBezTo>
                  <a:pt x="691632" y="184781"/>
                  <a:pt x="801799" y="141518"/>
                  <a:pt x="914688" y="96362"/>
                </a:cubicBezTo>
                <a:cubicBezTo>
                  <a:pt x="1027577" y="51206"/>
                  <a:pt x="1288245" y="0"/>
                  <a:pt x="1288245" y="0"/>
                </a:cubicBezTo>
              </a:path>
            </a:pathLst>
          </a:custGeom>
          <a:ln w="15875" cap="flat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Freeform 97">
            <a:extLst>
              <a:ext uri="{FF2B5EF4-FFF2-40B4-BE49-F238E27FC236}">
                <a16:creationId xmlns:a16="http://schemas.microsoft.com/office/drawing/2014/main" id="{7974C26D-97ED-4511-95F2-47056A12EDEC}"/>
              </a:ext>
            </a:extLst>
          </p:cNvPr>
          <p:cNvSpPr/>
          <p:nvPr/>
        </p:nvSpPr>
        <p:spPr>
          <a:xfrm rot="20729152" flipH="1">
            <a:off x="4318560" y="2186252"/>
            <a:ext cx="802105" cy="600823"/>
          </a:xfrm>
          <a:custGeom>
            <a:avLst/>
            <a:gdLst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18067 w 1320800"/>
              <a:gd name="connsiteY6" fmla="*/ 287867 h 922867"/>
              <a:gd name="connsiteX7" fmla="*/ 880534 w 1320800"/>
              <a:gd name="connsiteY7" fmla="*/ 135467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880534 w 1320800"/>
              <a:gd name="connsiteY7" fmla="*/ 135467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26534 w 1320800"/>
              <a:gd name="connsiteY4" fmla="*/ 7027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46667 w 1320800"/>
              <a:gd name="connsiteY3" fmla="*/ 677333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41867 w 1320800"/>
              <a:gd name="connsiteY1" fmla="*/ 431800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50334 w 1320800"/>
              <a:gd name="connsiteY5" fmla="*/ 567267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28265 w 1320800"/>
              <a:gd name="connsiteY3" fmla="*/ 6543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35166 w 1320800"/>
              <a:gd name="connsiteY3" fmla="*/ 6566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320800"/>
              <a:gd name="connsiteY0" fmla="*/ 922867 h 922867"/>
              <a:gd name="connsiteX1" fmla="*/ 585573 w 1320800"/>
              <a:gd name="connsiteY1" fmla="*/ 420299 h 922867"/>
              <a:gd name="connsiteX2" fmla="*/ 829734 w 1320800"/>
              <a:gd name="connsiteY2" fmla="*/ 440267 h 922867"/>
              <a:gd name="connsiteX3" fmla="*/ 835166 w 1320800"/>
              <a:gd name="connsiteY3" fmla="*/ 656630 h 922867"/>
              <a:gd name="connsiteX4" fmla="*/ 647237 w 1320800"/>
              <a:gd name="connsiteY4" fmla="*/ 700433 h 922867"/>
              <a:gd name="connsiteX5" fmla="*/ 545733 w 1320800"/>
              <a:gd name="connsiteY5" fmla="*/ 558066 h 922867"/>
              <a:gd name="connsiteX6" fmla="*/ 643467 w 1320800"/>
              <a:gd name="connsiteY6" fmla="*/ 270933 h 922867"/>
              <a:gd name="connsiteX7" fmla="*/ 947243 w 1320800"/>
              <a:gd name="connsiteY7" fmla="*/ 96362 h 922867"/>
              <a:gd name="connsiteX8" fmla="*/ 1320800 w 1320800"/>
              <a:gd name="connsiteY8" fmla="*/ 0 h 922867"/>
              <a:gd name="connsiteX0" fmla="*/ 0 w 1288245"/>
              <a:gd name="connsiteY0" fmla="*/ 964969 h 964969"/>
              <a:gd name="connsiteX1" fmla="*/ 553018 w 1288245"/>
              <a:gd name="connsiteY1" fmla="*/ 420299 h 964969"/>
              <a:gd name="connsiteX2" fmla="*/ 797179 w 1288245"/>
              <a:gd name="connsiteY2" fmla="*/ 440267 h 964969"/>
              <a:gd name="connsiteX3" fmla="*/ 802611 w 1288245"/>
              <a:gd name="connsiteY3" fmla="*/ 656630 h 964969"/>
              <a:gd name="connsiteX4" fmla="*/ 614682 w 1288245"/>
              <a:gd name="connsiteY4" fmla="*/ 700433 h 964969"/>
              <a:gd name="connsiteX5" fmla="*/ 513178 w 1288245"/>
              <a:gd name="connsiteY5" fmla="*/ 558066 h 964969"/>
              <a:gd name="connsiteX6" fmla="*/ 610912 w 1288245"/>
              <a:gd name="connsiteY6" fmla="*/ 270933 h 964969"/>
              <a:gd name="connsiteX7" fmla="*/ 914688 w 1288245"/>
              <a:gd name="connsiteY7" fmla="*/ 96362 h 964969"/>
              <a:gd name="connsiteX8" fmla="*/ 1288245 w 1288245"/>
              <a:gd name="connsiteY8" fmla="*/ 0 h 964969"/>
              <a:gd name="connsiteX0" fmla="*/ 0 w 1288245"/>
              <a:gd name="connsiteY0" fmla="*/ 964969 h 964969"/>
              <a:gd name="connsiteX1" fmla="*/ 553018 w 1288245"/>
              <a:gd name="connsiteY1" fmla="*/ 420299 h 964969"/>
              <a:gd name="connsiteX2" fmla="*/ 797179 w 1288245"/>
              <a:gd name="connsiteY2" fmla="*/ 440267 h 964969"/>
              <a:gd name="connsiteX3" fmla="*/ 802611 w 1288245"/>
              <a:gd name="connsiteY3" fmla="*/ 656630 h 964969"/>
              <a:gd name="connsiteX4" fmla="*/ 614682 w 1288245"/>
              <a:gd name="connsiteY4" fmla="*/ 700433 h 964969"/>
              <a:gd name="connsiteX5" fmla="*/ 513178 w 1288245"/>
              <a:gd name="connsiteY5" fmla="*/ 558066 h 964969"/>
              <a:gd name="connsiteX6" fmla="*/ 610912 w 1288245"/>
              <a:gd name="connsiteY6" fmla="*/ 270933 h 964969"/>
              <a:gd name="connsiteX7" fmla="*/ 914688 w 1288245"/>
              <a:gd name="connsiteY7" fmla="*/ 96362 h 964969"/>
              <a:gd name="connsiteX8" fmla="*/ 1288245 w 1288245"/>
              <a:gd name="connsiteY8" fmla="*/ 0 h 964969"/>
              <a:gd name="connsiteX0" fmla="*/ 0 w 1288245"/>
              <a:gd name="connsiteY0" fmla="*/ 964969 h 964969"/>
              <a:gd name="connsiteX1" fmla="*/ 553018 w 1288245"/>
              <a:gd name="connsiteY1" fmla="*/ 420299 h 964969"/>
              <a:gd name="connsiteX2" fmla="*/ 797179 w 1288245"/>
              <a:gd name="connsiteY2" fmla="*/ 440267 h 964969"/>
              <a:gd name="connsiteX3" fmla="*/ 802611 w 1288245"/>
              <a:gd name="connsiteY3" fmla="*/ 656630 h 964969"/>
              <a:gd name="connsiteX4" fmla="*/ 614682 w 1288245"/>
              <a:gd name="connsiteY4" fmla="*/ 700433 h 964969"/>
              <a:gd name="connsiteX5" fmla="*/ 513178 w 1288245"/>
              <a:gd name="connsiteY5" fmla="*/ 558066 h 964969"/>
              <a:gd name="connsiteX6" fmla="*/ 610912 w 1288245"/>
              <a:gd name="connsiteY6" fmla="*/ 270933 h 964969"/>
              <a:gd name="connsiteX7" fmla="*/ 914688 w 1288245"/>
              <a:gd name="connsiteY7" fmla="*/ 96362 h 964969"/>
              <a:gd name="connsiteX8" fmla="*/ 1288245 w 1288245"/>
              <a:gd name="connsiteY8" fmla="*/ 0 h 96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8245" h="964969">
                <a:moveTo>
                  <a:pt x="0" y="964969"/>
                </a:moveTo>
                <a:cubicBezTo>
                  <a:pt x="190457" y="687994"/>
                  <a:pt x="416652" y="494219"/>
                  <a:pt x="553018" y="420299"/>
                </a:cubicBezTo>
                <a:cubicBezTo>
                  <a:pt x="689384" y="346379"/>
                  <a:pt x="755580" y="400879"/>
                  <a:pt x="797179" y="440267"/>
                </a:cubicBezTo>
                <a:cubicBezTo>
                  <a:pt x="838778" y="479655"/>
                  <a:pt x="853730" y="592565"/>
                  <a:pt x="802611" y="656630"/>
                </a:cubicBezTo>
                <a:cubicBezTo>
                  <a:pt x="751492" y="720695"/>
                  <a:pt x="662921" y="716860"/>
                  <a:pt x="614682" y="700433"/>
                </a:cubicBezTo>
                <a:cubicBezTo>
                  <a:pt x="566443" y="684006"/>
                  <a:pt x="525307" y="650352"/>
                  <a:pt x="513178" y="558066"/>
                </a:cubicBezTo>
                <a:cubicBezTo>
                  <a:pt x="501049" y="465780"/>
                  <a:pt x="530192" y="357085"/>
                  <a:pt x="610912" y="270933"/>
                </a:cubicBezTo>
                <a:cubicBezTo>
                  <a:pt x="691632" y="184781"/>
                  <a:pt x="801799" y="141518"/>
                  <a:pt x="914688" y="96362"/>
                </a:cubicBezTo>
                <a:cubicBezTo>
                  <a:pt x="1027577" y="51206"/>
                  <a:pt x="1288245" y="0"/>
                  <a:pt x="1288245" y="0"/>
                </a:cubicBezTo>
              </a:path>
            </a:pathLst>
          </a:custGeom>
          <a:ln w="15875" cap="flat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827993-4187-4043-80D7-5CCBA2C57412}"/>
              </a:ext>
            </a:extLst>
          </p:cNvPr>
          <p:cNvGrpSpPr/>
          <p:nvPr/>
        </p:nvGrpSpPr>
        <p:grpSpPr>
          <a:xfrm>
            <a:off x="3887197" y="5409836"/>
            <a:ext cx="4419071" cy="921320"/>
            <a:chOff x="491147" y="3343901"/>
            <a:chExt cx="4419071" cy="9213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E1F0B9-2C50-45D1-8FDB-D13F6A3C5C41}"/>
                </a:ext>
              </a:extLst>
            </p:cNvPr>
            <p:cNvSpPr txBox="1"/>
            <p:nvPr/>
          </p:nvSpPr>
          <p:spPr>
            <a:xfrm>
              <a:off x="491147" y="3343901"/>
              <a:ext cx="4419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EAC8C5-C79F-48FE-BEA0-D065CA783DCE}"/>
                </a:ext>
              </a:extLst>
            </p:cNvPr>
            <p:cNvSpPr txBox="1"/>
            <p:nvPr/>
          </p:nvSpPr>
          <p:spPr>
            <a:xfrm>
              <a:off x="491147" y="3618890"/>
              <a:ext cx="4419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F3F4E4FA-8F5D-45A7-91E0-E4C33BCB50DE}"/>
              </a:ext>
            </a:extLst>
          </p:cNvPr>
          <p:cNvSpPr/>
          <p:nvPr/>
        </p:nvSpPr>
        <p:spPr>
          <a:xfrm flipH="1">
            <a:off x="5895704" y="292867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30">
            <a:extLst>
              <a:ext uri="{FF2B5EF4-FFF2-40B4-BE49-F238E27FC236}">
                <a16:creationId xmlns:a16="http://schemas.microsoft.com/office/drawing/2014/main" id="{E11C667D-CD33-411E-86E2-345DD8FC37C4}"/>
              </a:ext>
            </a:extLst>
          </p:cNvPr>
          <p:cNvSpPr/>
          <p:nvPr/>
        </p:nvSpPr>
        <p:spPr>
          <a:xfrm>
            <a:off x="6834440" y="4567808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EAE90AE5-3F1E-4F96-A8F8-FDA384F44F20}"/>
              </a:ext>
            </a:extLst>
          </p:cNvPr>
          <p:cNvSpPr/>
          <p:nvPr/>
        </p:nvSpPr>
        <p:spPr>
          <a:xfrm>
            <a:off x="5010203" y="464587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id="{72C72FF9-E2CB-42F7-87BC-A994200372DB}"/>
              </a:ext>
            </a:extLst>
          </p:cNvPr>
          <p:cNvSpPr/>
          <p:nvPr/>
        </p:nvSpPr>
        <p:spPr>
          <a:xfrm>
            <a:off x="5845739" y="3898934"/>
            <a:ext cx="548895" cy="562761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8">
            <a:extLst>
              <a:ext uri="{FF2B5EF4-FFF2-40B4-BE49-F238E27FC236}">
                <a16:creationId xmlns:a16="http://schemas.microsoft.com/office/drawing/2014/main" id="{BC4C866A-C1CE-4125-BE86-A5310C3BAA60}"/>
              </a:ext>
            </a:extLst>
          </p:cNvPr>
          <p:cNvGrpSpPr/>
          <p:nvPr/>
        </p:nvGrpSpPr>
        <p:grpSpPr>
          <a:xfrm>
            <a:off x="907433" y="2413575"/>
            <a:ext cx="10399476" cy="1389099"/>
            <a:chOff x="881604" y="2379524"/>
            <a:chExt cx="9849773" cy="1315673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55CD80B-ABB6-417B-BF17-987E7E8F2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160" y="2379524"/>
              <a:ext cx="9215217" cy="782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75A81C0E-489A-4E6C-BCFD-F79F1D6FB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04" y="2379524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88000"/>
                  </a:schemeClr>
                </a:gs>
                <a:gs pos="100000">
                  <a:schemeClr val="accent1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6" name="그룹 8">
            <a:extLst>
              <a:ext uri="{FF2B5EF4-FFF2-40B4-BE49-F238E27FC236}">
                <a16:creationId xmlns:a16="http://schemas.microsoft.com/office/drawing/2014/main" id="{3A358477-9C8E-4D0B-ADD5-60C93259B341}"/>
              </a:ext>
            </a:extLst>
          </p:cNvPr>
          <p:cNvGrpSpPr/>
          <p:nvPr/>
        </p:nvGrpSpPr>
        <p:grpSpPr>
          <a:xfrm>
            <a:off x="1306132" y="3236870"/>
            <a:ext cx="10000778" cy="1389099"/>
            <a:chOff x="1259228" y="3168587"/>
            <a:chExt cx="9472149" cy="13156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912FFF-368A-4949-BBEF-2B8759E30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783" y="3168587"/>
              <a:ext cx="8837594" cy="7822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39CFB7B-4720-42DF-8513-439D1A8B5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228" y="3168587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88000"/>
                  </a:schemeClr>
                </a:gs>
                <a:gs pos="100000">
                  <a:schemeClr val="accent2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9" name="그룹 2">
            <a:extLst>
              <a:ext uri="{FF2B5EF4-FFF2-40B4-BE49-F238E27FC236}">
                <a16:creationId xmlns:a16="http://schemas.microsoft.com/office/drawing/2014/main" id="{6A07580E-2639-411A-8639-48F51B751CF1}"/>
              </a:ext>
            </a:extLst>
          </p:cNvPr>
          <p:cNvGrpSpPr/>
          <p:nvPr/>
        </p:nvGrpSpPr>
        <p:grpSpPr>
          <a:xfrm>
            <a:off x="1712376" y="4057313"/>
            <a:ext cx="9594534" cy="1389099"/>
            <a:chOff x="1635672" y="3945070"/>
            <a:chExt cx="9087379" cy="1315673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2D5B3331-5402-46F7-98FD-0425E8E18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227" y="3945070"/>
              <a:ext cx="8452824" cy="7822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7CA5864B-8B62-4622-8E62-0F0DF70F4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672" y="3945070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88000"/>
                  </a:schemeClr>
                </a:gs>
                <a:gs pos="100000">
                  <a:schemeClr val="accent3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12" name="그룹 1">
            <a:extLst>
              <a:ext uri="{FF2B5EF4-FFF2-40B4-BE49-F238E27FC236}">
                <a16:creationId xmlns:a16="http://schemas.microsoft.com/office/drawing/2014/main" id="{3767AFAB-46DD-43DA-B0C9-8FD014683504}"/>
              </a:ext>
            </a:extLst>
          </p:cNvPr>
          <p:cNvGrpSpPr/>
          <p:nvPr/>
        </p:nvGrpSpPr>
        <p:grpSpPr>
          <a:xfrm>
            <a:off x="2109829" y="4877404"/>
            <a:ext cx="9197080" cy="1389099"/>
            <a:chOff x="2012116" y="4730345"/>
            <a:chExt cx="8710934" cy="1315673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05BB95E5-EB4E-4DC7-977D-C15D240A0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669" y="4730345"/>
              <a:ext cx="8076381" cy="7822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EB29998-62C8-4293-83D6-A935A14F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116" y="4730345"/>
              <a:ext cx="1628294" cy="1315673"/>
            </a:xfrm>
            <a:custGeom>
              <a:avLst/>
              <a:gdLst>
                <a:gd name="T0" fmla="*/ 0 w 1224"/>
                <a:gd name="T1" fmla="*/ 630 h 989"/>
                <a:gd name="T2" fmla="*/ 465 w 1224"/>
                <a:gd name="T3" fmla="*/ 989 h 989"/>
                <a:gd name="T4" fmla="*/ 1224 w 1224"/>
                <a:gd name="T5" fmla="*/ 0 h 989"/>
                <a:gd name="T6" fmla="*/ 484 w 1224"/>
                <a:gd name="T7" fmla="*/ 0 h 989"/>
                <a:gd name="T8" fmla="*/ 0 w 1224"/>
                <a:gd name="T9" fmla="*/ 63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4" h="989">
                  <a:moveTo>
                    <a:pt x="0" y="630"/>
                  </a:moveTo>
                  <a:lnTo>
                    <a:pt x="465" y="989"/>
                  </a:lnTo>
                  <a:lnTo>
                    <a:pt x="1224" y="0"/>
                  </a:lnTo>
                  <a:lnTo>
                    <a:pt x="484" y="0"/>
                  </a:lnTo>
                  <a:lnTo>
                    <a:pt x="0" y="63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88000"/>
                  </a:schemeClr>
                </a:gs>
                <a:gs pos="100000">
                  <a:schemeClr val="accent4">
                    <a:lumMod val="92000"/>
                  </a:schemeClr>
                </a:gs>
              </a:gsLst>
              <a:lin ang="8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DE50D5-1918-4D53-A637-C36679B39ABF}"/>
              </a:ext>
            </a:extLst>
          </p:cNvPr>
          <p:cNvSpPr txBox="1"/>
          <p:nvPr/>
        </p:nvSpPr>
        <p:spPr>
          <a:xfrm rot="18452284">
            <a:off x="1117888" y="2804182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53BCB-F8F6-4FB8-A210-DE9A77FBCBEC}"/>
              </a:ext>
            </a:extLst>
          </p:cNvPr>
          <p:cNvSpPr txBox="1"/>
          <p:nvPr/>
        </p:nvSpPr>
        <p:spPr>
          <a:xfrm rot="18452284">
            <a:off x="1521428" y="3612399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81BBFB-77A0-420C-86CB-50A34B492719}"/>
              </a:ext>
            </a:extLst>
          </p:cNvPr>
          <p:cNvSpPr txBox="1"/>
          <p:nvPr/>
        </p:nvSpPr>
        <p:spPr>
          <a:xfrm rot="18452284">
            <a:off x="1924968" y="4430344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58D0-2DA9-4C4C-885D-BA09DADAE278}"/>
              </a:ext>
            </a:extLst>
          </p:cNvPr>
          <p:cNvSpPr txBox="1"/>
          <p:nvPr/>
        </p:nvSpPr>
        <p:spPr>
          <a:xfrm rot="18452284">
            <a:off x="2328508" y="5239144"/>
            <a:ext cx="97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Calibri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73328A-FC86-4308-BC8D-B35E42438B17}"/>
              </a:ext>
            </a:extLst>
          </p:cNvPr>
          <p:cNvSpPr txBox="1"/>
          <p:nvPr/>
        </p:nvSpPr>
        <p:spPr>
          <a:xfrm>
            <a:off x="4071818" y="2604916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0EEE9D-BC67-4AED-966C-911DE138DB87}"/>
              </a:ext>
            </a:extLst>
          </p:cNvPr>
          <p:cNvSpPr txBox="1"/>
          <p:nvPr/>
        </p:nvSpPr>
        <p:spPr>
          <a:xfrm>
            <a:off x="4071818" y="3413448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AC107C-54FA-4F13-A6E6-2271E3B4A6A3}"/>
              </a:ext>
            </a:extLst>
          </p:cNvPr>
          <p:cNvSpPr txBox="1"/>
          <p:nvPr/>
        </p:nvSpPr>
        <p:spPr>
          <a:xfrm>
            <a:off x="4071818" y="4231710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7F509-E6F1-47F7-A333-860F4A2003DE}"/>
              </a:ext>
            </a:extLst>
          </p:cNvPr>
          <p:cNvSpPr txBox="1"/>
          <p:nvPr/>
        </p:nvSpPr>
        <p:spPr>
          <a:xfrm>
            <a:off x="4071818" y="5040826"/>
            <a:ext cx="677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 hope and I believe that this Template will your Time, Money and Reputation. Get a modern PowerPoint  Presentation that is beautifully designed.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7308F-19CF-4C5A-96DA-F67EB86856E7}"/>
              </a:ext>
            </a:extLst>
          </p:cNvPr>
          <p:cNvSpPr txBox="1"/>
          <p:nvPr/>
        </p:nvSpPr>
        <p:spPr>
          <a:xfrm>
            <a:off x="8783405" y="1951093"/>
            <a:ext cx="249712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Power Presentation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E9357D2-90F4-4EED-A798-02CF0DD01639}"/>
              </a:ext>
            </a:extLst>
          </p:cNvPr>
          <p:cNvSpPr/>
          <p:nvPr/>
        </p:nvSpPr>
        <p:spPr>
          <a:xfrm>
            <a:off x="463722" y="0"/>
            <a:ext cx="5632278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5547E-25F2-4825-9C21-2F20DB6A1E41}"/>
              </a:ext>
            </a:extLst>
          </p:cNvPr>
          <p:cNvSpPr/>
          <p:nvPr/>
        </p:nvSpPr>
        <p:spPr>
          <a:xfrm>
            <a:off x="457200" y="3332284"/>
            <a:ext cx="5636894" cy="6762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B6245B-266E-4209-93B8-52FE6ADE7BB8}"/>
              </a:ext>
            </a:extLst>
          </p:cNvPr>
          <p:cNvSpPr/>
          <p:nvPr/>
        </p:nvSpPr>
        <p:spPr>
          <a:xfrm>
            <a:off x="457200" y="4122859"/>
            <a:ext cx="5636894" cy="676275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9BF8FC-AD69-4444-9AB7-C473E5666746}"/>
              </a:ext>
            </a:extLst>
          </p:cNvPr>
          <p:cNvSpPr/>
          <p:nvPr/>
        </p:nvSpPr>
        <p:spPr>
          <a:xfrm>
            <a:off x="457200" y="4913434"/>
            <a:ext cx="5636894" cy="67627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FE31A-FDCA-46CD-921A-99501D076B2E}"/>
              </a:ext>
            </a:extLst>
          </p:cNvPr>
          <p:cNvSpPr txBox="1"/>
          <p:nvPr/>
        </p:nvSpPr>
        <p:spPr>
          <a:xfrm>
            <a:off x="3853195" y="3418388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ACF39-9782-47D5-9951-D8318C833E47}"/>
              </a:ext>
            </a:extLst>
          </p:cNvPr>
          <p:cNvSpPr txBox="1"/>
          <p:nvPr/>
        </p:nvSpPr>
        <p:spPr>
          <a:xfrm>
            <a:off x="606932" y="3429000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76B3F3-F510-4BA7-9AFE-8BDB9387C337}"/>
              </a:ext>
            </a:extLst>
          </p:cNvPr>
          <p:cNvSpPr txBox="1"/>
          <p:nvPr/>
        </p:nvSpPr>
        <p:spPr>
          <a:xfrm>
            <a:off x="3853195" y="4212630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87FAD-C9D5-450B-BB06-F9E4297F64E5}"/>
              </a:ext>
            </a:extLst>
          </p:cNvPr>
          <p:cNvSpPr txBox="1"/>
          <p:nvPr/>
        </p:nvSpPr>
        <p:spPr>
          <a:xfrm>
            <a:off x="606932" y="4223242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18B87-F3A9-46EE-8C31-AABF91CF78EB}"/>
              </a:ext>
            </a:extLst>
          </p:cNvPr>
          <p:cNvSpPr txBox="1"/>
          <p:nvPr/>
        </p:nvSpPr>
        <p:spPr>
          <a:xfrm>
            <a:off x="3853195" y="5006872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E34A54-9BE3-4050-8E68-28F4A66970DD}"/>
              </a:ext>
            </a:extLst>
          </p:cNvPr>
          <p:cNvSpPr txBox="1"/>
          <p:nvPr/>
        </p:nvSpPr>
        <p:spPr>
          <a:xfrm>
            <a:off x="606932" y="5017484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B61248-1ED4-4C86-8120-FC5CD4CC3E3C}"/>
              </a:ext>
            </a:extLst>
          </p:cNvPr>
          <p:cNvSpPr/>
          <p:nvPr/>
        </p:nvSpPr>
        <p:spPr>
          <a:xfrm>
            <a:off x="463901" y="5704009"/>
            <a:ext cx="5636894" cy="676275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7D1739-FE81-41CE-B29C-6885C13D95D6}"/>
              </a:ext>
            </a:extLst>
          </p:cNvPr>
          <p:cNvSpPr txBox="1"/>
          <p:nvPr/>
        </p:nvSpPr>
        <p:spPr>
          <a:xfrm>
            <a:off x="3859896" y="5797447"/>
            <a:ext cx="2112235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332FBB-60A2-41B6-881C-D6828CE8C135}"/>
              </a:ext>
            </a:extLst>
          </p:cNvPr>
          <p:cNvSpPr txBox="1"/>
          <p:nvPr/>
        </p:nvSpPr>
        <p:spPr>
          <a:xfrm>
            <a:off x="613633" y="5808059"/>
            <a:ext cx="29325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48D4B7-D336-494B-A495-2E721F48E140}"/>
              </a:ext>
            </a:extLst>
          </p:cNvPr>
          <p:cNvSpPr txBox="1"/>
          <p:nvPr/>
        </p:nvSpPr>
        <p:spPr>
          <a:xfrm>
            <a:off x="1580303" y="625723"/>
            <a:ext cx="42535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E0164-C1FD-4038-8C47-820A09BC84C1}"/>
              </a:ext>
            </a:extLst>
          </p:cNvPr>
          <p:cNvSpPr txBox="1"/>
          <p:nvPr/>
        </p:nvSpPr>
        <p:spPr>
          <a:xfrm>
            <a:off x="1580303" y="1272885"/>
            <a:ext cx="425354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31C651-C831-488D-AD74-40F86D5905A8}"/>
              </a:ext>
            </a:extLst>
          </p:cNvPr>
          <p:cNvSpPr txBox="1"/>
          <p:nvPr/>
        </p:nvSpPr>
        <p:spPr>
          <a:xfrm>
            <a:off x="1580304" y="1837353"/>
            <a:ext cx="425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41D1EE6F-CC0C-4FFB-973F-F75A0E936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744208"/>
              </p:ext>
            </p:extLst>
          </p:nvPr>
        </p:nvGraphicFramePr>
        <p:xfrm>
          <a:off x="9579722" y="4467284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82DA3F3E-67FB-491B-8A03-B013B34D7707}"/>
              </a:ext>
            </a:extLst>
          </p:cNvPr>
          <p:cNvSpPr/>
          <p:nvPr/>
        </p:nvSpPr>
        <p:spPr>
          <a:xfrm>
            <a:off x="4215154" y="487066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9EC68-8783-4718-BAF4-0A2928476429}"/>
              </a:ext>
            </a:extLst>
          </p:cNvPr>
          <p:cNvSpPr txBox="1"/>
          <p:nvPr/>
        </p:nvSpPr>
        <p:spPr>
          <a:xfrm>
            <a:off x="4204302" y="509703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6" name="Chart 7">
            <a:extLst>
              <a:ext uri="{FF2B5EF4-FFF2-40B4-BE49-F238E27FC236}">
                <a16:creationId xmlns:a16="http://schemas.microsoft.com/office/drawing/2014/main" id="{20018106-DA5F-4E98-9ECD-FBF05B6AA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285773"/>
              </p:ext>
            </p:extLst>
          </p:nvPr>
        </p:nvGraphicFramePr>
        <p:xfrm>
          <a:off x="3842030" y="4467284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8C722478-EE8B-49D5-BA90-66511C5FB918}"/>
              </a:ext>
            </a:extLst>
          </p:cNvPr>
          <p:cNvSpPr/>
          <p:nvPr/>
        </p:nvSpPr>
        <p:spPr>
          <a:xfrm>
            <a:off x="7084000" y="487066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3A61E-DE05-4CD8-959B-C25567A5D55C}"/>
              </a:ext>
            </a:extLst>
          </p:cNvPr>
          <p:cNvSpPr txBox="1"/>
          <p:nvPr/>
        </p:nvSpPr>
        <p:spPr>
          <a:xfrm>
            <a:off x="7073148" y="509703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9" name="Chart 7">
            <a:extLst>
              <a:ext uri="{FF2B5EF4-FFF2-40B4-BE49-F238E27FC236}">
                <a16:creationId xmlns:a16="http://schemas.microsoft.com/office/drawing/2014/main" id="{C54B4FD6-2426-440A-A660-2BA4B3529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696208"/>
              </p:ext>
            </p:extLst>
          </p:nvPr>
        </p:nvGraphicFramePr>
        <p:xfrm>
          <a:off x="6710876" y="4467284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7">
            <a:extLst>
              <a:ext uri="{FF2B5EF4-FFF2-40B4-BE49-F238E27FC236}">
                <a16:creationId xmlns:a16="http://schemas.microsoft.com/office/drawing/2014/main" id="{3102CDB5-BBC3-4E90-8FAD-4A6DF5ABB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545520"/>
              </p:ext>
            </p:extLst>
          </p:nvPr>
        </p:nvGraphicFramePr>
        <p:xfrm>
          <a:off x="973184" y="4467284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BF028D71-BEE2-4B60-8A99-191E367C5C1D}"/>
              </a:ext>
            </a:extLst>
          </p:cNvPr>
          <p:cNvSpPr/>
          <p:nvPr/>
        </p:nvSpPr>
        <p:spPr>
          <a:xfrm>
            <a:off x="9952846" y="487066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0759D9-AFF0-4456-BBEF-7368BC5E160B}"/>
              </a:ext>
            </a:extLst>
          </p:cNvPr>
          <p:cNvSpPr/>
          <p:nvPr/>
        </p:nvSpPr>
        <p:spPr>
          <a:xfrm>
            <a:off x="1357161" y="487066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DE544-B31D-40C1-802F-AD0449720A9A}"/>
              </a:ext>
            </a:extLst>
          </p:cNvPr>
          <p:cNvSpPr txBox="1"/>
          <p:nvPr/>
        </p:nvSpPr>
        <p:spPr>
          <a:xfrm>
            <a:off x="9941994" y="509703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3B9449-B841-4E23-9742-048473F34929}"/>
              </a:ext>
            </a:extLst>
          </p:cNvPr>
          <p:cNvSpPr txBox="1"/>
          <p:nvPr/>
        </p:nvSpPr>
        <p:spPr>
          <a:xfrm>
            <a:off x="1346309" y="5097034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0CC15-4EE8-4A1A-B5C3-605A87978C57}"/>
              </a:ext>
            </a:extLst>
          </p:cNvPr>
          <p:cNvSpPr txBox="1"/>
          <p:nvPr/>
        </p:nvSpPr>
        <p:spPr>
          <a:xfrm>
            <a:off x="857327" y="2289057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6ADC8-E849-4DDF-9B24-AAC35D7DC752}"/>
              </a:ext>
            </a:extLst>
          </p:cNvPr>
          <p:cNvSpPr txBox="1"/>
          <p:nvPr/>
        </p:nvSpPr>
        <p:spPr>
          <a:xfrm>
            <a:off x="2152140" y="2073886"/>
            <a:ext cx="3686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0EC9C-2844-4F53-B4A8-0BBE3AD6B80B}"/>
              </a:ext>
            </a:extLst>
          </p:cNvPr>
          <p:cNvSpPr txBox="1"/>
          <p:nvPr/>
        </p:nvSpPr>
        <p:spPr>
          <a:xfrm>
            <a:off x="857327" y="3017541"/>
            <a:ext cx="3975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FD3CE6-40F5-47BD-8ECE-F8B7CCC6A356}"/>
              </a:ext>
            </a:extLst>
          </p:cNvPr>
          <p:cNvSpPr txBox="1"/>
          <p:nvPr/>
        </p:nvSpPr>
        <p:spPr>
          <a:xfrm>
            <a:off x="857328" y="1761370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5C57C4-4295-4F5A-AE18-AD4BC7F2CB8B}"/>
              </a:ext>
            </a:extLst>
          </p:cNvPr>
          <p:cNvSpPr txBox="1"/>
          <p:nvPr/>
        </p:nvSpPr>
        <p:spPr>
          <a:xfrm>
            <a:off x="6352991" y="2301561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AD95A-74D2-46C2-BC64-D3EFEB69A3F8}"/>
              </a:ext>
            </a:extLst>
          </p:cNvPr>
          <p:cNvSpPr txBox="1"/>
          <p:nvPr/>
        </p:nvSpPr>
        <p:spPr>
          <a:xfrm>
            <a:off x="7647804" y="2086390"/>
            <a:ext cx="3686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09507F-E5B8-4415-B8AB-976B92055E5A}"/>
              </a:ext>
            </a:extLst>
          </p:cNvPr>
          <p:cNvSpPr txBox="1"/>
          <p:nvPr/>
        </p:nvSpPr>
        <p:spPr>
          <a:xfrm>
            <a:off x="6352991" y="3030045"/>
            <a:ext cx="3975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F2C98B-A618-4593-8414-B08B7D9FFA46}"/>
              </a:ext>
            </a:extLst>
          </p:cNvPr>
          <p:cNvSpPr txBox="1"/>
          <p:nvPr/>
        </p:nvSpPr>
        <p:spPr>
          <a:xfrm>
            <a:off x="6352992" y="1773874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D9DE224-4518-46B2-954F-DB068101F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3206" y="3017541"/>
            <a:ext cx="914400" cy="126874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26E49F-4DE3-45B1-8077-EAA9A91975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6162" y="2873955"/>
            <a:ext cx="863872" cy="135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D813D3-2CEF-4DE2-AC3A-0639DC3C190A}"/>
              </a:ext>
            </a:extLst>
          </p:cNvPr>
          <p:cNvCxnSpPr>
            <a:cxnSpLocks/>
          </p:cNvCxnSpPr>
          <p:nvPr/>
        </p:nvCxnSpPr>
        <p:spPr>
          <a:xfrm flipV="1">
            <a:off x="8376872" y="2655693"/>
            <a:ext cx="1834698" cy="1584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4FB6998-12D0-4A6D-A6CC-22E14689AAC5}"/>
              </a:ext>
            </a:extLst>
          </p:cNvPr>
          <p:cNvGrpSpPr/>
          <p:nvPr/>
        </p:nvGrpSpPr>
        <p:grpSpPr>
          <a:xfrm>
            <a:off x="10211570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91D0904-DCFD-452F-AE7B-E900F6A9159B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0C7B7F-A4CD-4772-8D3A-8EC8A8F99F2D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3AFFB4F-57CC-4A13-95F0-BEBDAB81B227}"/>
              </a:ext>
            </a:extLst>
          </p:cNvPr>
          <p:cNvSpPr txBox="1">
            <a:spLocks/>
          </p:cNvSpPr>
          <p:nvPr/>
        </p:nvSpPr>
        <p:spPr>
          <a:xfrm>
            <a:off x="9843114" y="1893102"/>
            <a:ext cx="1024939" cy="360040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223054-65FC-44E2-B92F-8851D2C01518}"/>
              </a:ext>
            </a:extLst>
          </p:cNvPr>
          <p:cNvGrpSpPr/>
          <p:nvPr/>
        </p:nvGrpSpPr>
        <p:grpSpPr>
          <a:xfrm>
            <a:off x="3840716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67E42E9-C64A-4731-8D5F-2FDCC02BC2B7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A0748F-F073-43D9-810D-6C6F982110B4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8E558E1-90F0-4770-9B8B-E2C8272F4737}"/>
              </a:ext>
            </a:extLst>
          </p:cNvPr>
          <p:cNvSpPr txBox="1">
            <a:spLocks/>
          </p:cNvSpPr>
          <p:nvPr/>
        </p:nvSpPr>
        <p:spPr>
          <a:xfrm>
            <a:off x="3467785" y="1893102"/>
            <a:ext cx="1024939" cy="360040"/>
          </a:xfrm>
          <a:prstGeom prst="round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E67E27-7E2F-4C6E-84FB-6D80694736D3}"/>
              </a:ext>
            </a:extLst>
          </p:cNvPr>
          <p:cNvGrpSpPr/>
          <p:nvPr/>
        </p:nvGrpSpPr>
        <p:grpSpPr>
          <a:xfrm>
            <a:off x="5966110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4FC70C-2521-4220-BD98-046615C954B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FB96621-8D35-4280-B4CA-B080EE844029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8CBE189-3628-4D29-ABF7-0F2239A66FBC}"/>
              </a:ext>
            </a:extLst>
          </p:cNvPr>
          <p:cNvSpPr txBox="1">
            <a:spLocks/>
          </p:cNvSpPr>
          <p:nvPr/>
        </p:nvSpPr>
        <p:spPr>
          <a:xfrm>
            <a:off x="5592894" y="1893102"/>
            <a:ext cx="1024939" cy="360040"/>
          </a:xfrm>
          <a:prstGeom prst="round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B7B752-AA36-48C0-B81A-998B1878FCDB}"/>
              </a:ext>
            </a:extLst>
          </p:cNvPr>
          <p:cNvGrpSpPr/>
          <p:nvPr/>
        </p:nvGrpSpPr>
        <p:grpSpPr>
          <a:xfrm>
            <a:off x="1715322" y="2519600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85B1A53-944E-4EAD-8CB9-DB4B60860A89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92F1A2-F8D8-4741-8DD9-749FEA83A1B2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6FA2E2DD-9641-4FF3-B744-BF99D6277FFF}"/>
              </a:ext>
            </a:extLst>
          </p:cNvPr>
          <p:cNvSpPr txBox="1">
            <a:spLocks/>
          </p:cNvSpPr>
          <p:nvPr/>
        </p:nvSpPr>
        <p:spPr>
          <a:xfrm>
            <a:off x="1342676" y="1893102"/>
            <a:ext cx="1024939" cy="360040"/>
          </a:xfrm>
          <a:prstGeom prst="round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ABB5991B-B607-4920-A29F-13B1BDEBD55C}"/>
              </a:ext>
            </a:extLst>
          </p:cNvPr>
          <p:cNvSpPr txBox="1">
            <a:spLocks/>
          </p:cNvSpPr>
          <p:nvPr/>
        </p:nvSpPr>
        <p:spPr>
          <a:xfrm>
            <a:off x="7718003" y="1893102"/>
            <a:ext cx="1024939" cy="360040"/>
          </a:xfrm>
          <a:prstGeom prst="round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DF88F17-224A-4BF8-86CE-3EBB219EAD01}"/>
              </a:ext>
            </a:extLst>
          </p:cNvPr>
          <p:cNvCxnSpPr>
            <a:cxnSpLocks/>
          </p:cNvCxnSpPr>
          <p:nvPr/>
        </p:nvCxnSpPr>
        <p:spPr>
          <a:xfrm flipV="1">
            <a:off x="2003354" y="2663616"/>
            <a:ext cx="1837362" cy="1"/>
          </a:xfrm>
          <a:prstGeom prst="line">
            <a:avLst/>
          </a:prstGeom>
          <a:ln w="25400">
            <a:solidFill>
              <a:schemeClr val="accent2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42D2CD-9F11-4620-A3A1-39777624220D}"/>
              </a:ext>
            </a:extLst>
          </p:cNvPr>
          <p:cNvCxnSpPr>
            <a:cxnSpLocks/>
          </p:cNvCxnSpPr>
          <p:nvPr/>
        </p:nvCxnSpPr>
        <p:spPr>
          <a:xfrm>
            <a:off x="4128748" y="2663616"/>
            <a:ext cx="1837362" cy="1"/>
          </a:xfrm>
          <a:prstGeom prst="line">
            <a:avLst/>
          </a:prstGeom>
          <a:ln w="25400">
            <a:solidFill>
              <a:schemeClr val="accent3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F316C5-7C60-4FC4-AB59-421327A69F43}"/>
              </a:ext>
            </a:extLst>
          </p:cNvPr>
          <p:cNvGrpSpPr/>
          <p:nvPr/>
        </p:nvGrpSpPr>
        <p:grpSpPr>
          <a:xfrm>
            <a:off x="8088840" y="2519600"/>
            <a:ext cx="288032" cy="288032"/>
            <a:chOff x="8231110" y="3940428"/>
            <a:chExt cx="288032" cy="2880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20BB27-13D3-4D0A-ABD2-AB85FCF38D2C}"/>
                </a:ext>
              </a:extLst>
            </p:cNvPr>
            <p:cNvSpPr/>
            <p:nvPr/>
          </p:nvSpPr>
          <p:spPr>
            <a:xfrm>
              <a:off x="8231110" y="3940428"/>
              <a:ext cx="288032" cy="28803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D1F8A50-D23F-4EAF-99AA-1940D7603DC2}"/>
                </a:ext>
              </a:extLst>
            </p:cNvPr>
            <p:cNvSpPr/>
            <p:nvPr/>
          </p:nvSpPr>
          <p:spPr>
            <a:xfrm>
              <a:off x="8303118" y="4012436"/>
              <a:ext cx="144016" cy="144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CCDAE60-DC7D-4971-AABA-71050055B342}"/>
              </a:ext>
            </a:extLst>
          </p:cNvPr>
          <p:cNvGrpSpPr/>
          <p:nvPr/>
        </p:nvGrpSpPr>
        <p:grpSpPr>
          <a:xfrm rot="7073711">
            <a:off x="2985766" y="5008497"/>
            <a:ext cx="2463338" cy="574224"/>
            <a:chOff x="5478522" y="2438912"/>
            <a:chExt cx="8494666" cy="1980175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0A0EEDE-FCAE-4BF5-8121-1E8EB2E86140}"/>
                </a:ext>
              </a:extLst>
            </p:cNvPr>
            <p:cNvSpPr/>
            <p:nvPr/>
          </p:nvSpPr>
          <p:spPr>
            <a:xfrm rot="16200000">
              <a:off x="8735767" y="-818333"/>
              <a:ext cx="1980175" cy="8494666"/>
            </a:xfrm>
            <a:custGeom>
              <a:avLst/>
              <a:gdLst>
                <a:gd name="connsiteX0" fmla="*/ 657225 w 1314450"/>
                <a:gd name="connsiteY0" fmla="*/ 5644515 h 5638800"/>
                <a:gd name="connsiteX1" fmla="*/ 657225 w 1314450"/>
                <a:gd name="connsiteY1" fmla="*/ 5644515 h 5638800"/>
                <a:gd name="connsiteX2" fmla="*/ 0 w 1314450"/>
                <a:gd name="connsiteY2" fmla="*/ 4853940 h 5638800"/>
                <a:gd name="connsiteX3" fmla="*/ 0 w 1314450"/>
                <a:gd name="connsiteY3" fmla="*/ 790575 h 5638800"/>
                <a:gd name="connsiteX4" fmla="*/ 657225 w 1314450"/>
                <a:gd name="connsiteY4" fmla="*/ 0 h 5638800"/>
                <a:gd name="connsiteX5" fmla="*/ 657225 w 1314450"/>
                <a:gd name="connsiteY5" fmla="*/ 0 h 5638800"/>
                <a:gd name="connsiteX6" fmla="*/ 1314450 w 1314450"/>
                <a:gd name="connsiteY6" fmla="*/ 790575 h 5638800"/>
                <a:gd name="connsiteX7" fmla="*/ 1314450 w 1314450"/>
                <a:gd name="connsiteY7" fmla="*/ 4852988 h 5638800"/>
                <a:gd name="connsiteX8" fmla="*/ 657225 w 1314450"/>
                <a:gd name="connsiteY8" fmla="*/ 5644515 h 56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5638800">
                  <a:moveTo>
                    <a:pt x="657225" y="5644515"/>
                  </a:moveTo>
                  <a:lnTo>
                    <a:pt x="657225" y="5644515"/>
                  </a:lnTo>
                  <a:cubicBezTo>
                    <a:pt x="295275" y="5644515"/>
                    <a:pt x="0" y="5214938"/>
                    <a:pt x="0" y="4853940"/>
                  </a:cubicBezTo>
                  <a:lnTo>
                    <a:pt x="0" y="790575"/>
                  </a:lnTo>
                  <a:cubicBezTo>
                    <a:pt x="0" y="428625"/>
                    <a:pt x="296228" y="0"/>
                    <a:pt x="657225" y="0"/>
                  </a:cubicBezTo>
                  <a:lnTo>
                    <a:pt x="657225" y="0"/>
                  </a:lnTo>
                  <a:cubicBezTo>
                    <a:pt x="1019175" y="0"/>
                    <a:pt x="1314450" y="429578"/>
                    <a:pt x="1314450" y="790575"/>
                  </a:cubicBezTo>
                  <a:lnTo>
                    <a:pt x="1314450" y="4852988"/>
                  </a:lnTo>
                  <a:cubicBezTo>
                    <a:pt x="1315403" y="5214938"/>
                    <a:pt x="1019175" y="5644515"/>
                    <a:pt x="657225" y="564451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E9F2441-E8D6-43CC-8411-F2785D33AB25}"/>
                </a:ext>
              </a:extLst>
            </p:cNvPr>
            <p:cNvGrpSpPr/>
            <p:nvPr/>
          </p:nvGrpSpPr>
          <p:grpSpPr>
            <a:xfrm>
              <a:off x="11736163" y="2540791"/>
              <a:ext cx="918343" cy="1776418"/>
              <a:chOff x="11736163" y="2540791"/>
              <a:chExt cx="918343" cy="1776418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F60EF8D-7B91-4762-A711-4DA175B4B048}"/>
                  </a:ext>
                </a:extLst>
              </p:cNvPr>
              <p:cNvSpPr/>
              <p:nvPr/>
            </p:nvSpPr>
            <p:spPr>
              <a:xfrm rot="16200000">
                <a:off x="11903331" y="2969110"/>
                <a:ext cx="584008" cy="918343"/>
              </a:xfrm>
              <a:custGeom>
                <a:avLst/>
                <a:gdLst>
                  <a:gd name="connsiteX0" fmla="*/ 581138 w 584008"/>
                  <a:gd name="connsiteY0" fmla="*/ 139185 h 918343"/>
                  <a:gd name="connsiteX1" fmla="*/ 581138 w 584008"/>
                  <a:gd name="connsiteY1" fmla="*/ 457735 h 918343"/>
                  <a:gd name="connsiteX2" fmla="*/ 483566 w 584008"/>
                  <a:gd name="connsiteY2" fmla="*/ 360163 h 918343"/>
                  <a:gd name="connsiteX3" fmla="*/ 480694 w 584008"/>
                  <a:gd name="connsiteY3" fmla="*/ 355858 h 918343"/>
                  <a:gd name="connsiteX4" fmla="*/ 459171 w 584008"/>
                  <a:gd name="connsiteY4" fmla="*/ 289852 h 918343"/>
                  <a:gd name="connsiteX5" fmla="*/ 289852 w 584008"/>
                  <a:gd name="connsiteY5" fmla="*/ 186538 h 918343"/>
                  <a:gd name="connsiteX6" fmla="*/ 117663 w 584008"/>
                  <a:gd name="connsiteY6" fmla="*/ 297026 h 918343"/>
                  <a:gd name="connsiteX7" fmla="*/ 103314 w 584008"/>
                  <a:gd name="connsiteY7" fmla="*/ 342943 h 918343"/>
                  <a:gd name="connsiteX8" fmla="*/ 0 w 584008"/>
                  <a:gd name="connsiteY8" fmla="*/ 457735 h 918343"/>
                  <a:gd name="connsiteX9" fmla="*/ 0 w 584008"/>
                  <a:gd name="connsiteY9" fmla="*/ 139185 h 918343"/>
                  <a:gd name="connsiteX10" fmla="*/ 139187 w 584008"/>
                  <a:gd name="connsiteY10" fmla="*/ 0 h 918343"/>
                  <a:gd name="connsiteX11" fmla="*/ 441952 w 584008"/>
                  <a:gd name="connsiteY11" fmla="*/ 0 h 918343"/>
                  <a:gd name="connsiteX12" fmla="*/ 581138 w 584008"/>
                  <a:gd name="connsiteY12" fmla="*/ 139185 h 918343"/>
                  <a:gd name="connsiteX13" fmla="*/ 584008 w 584008"/>
                  <a:gd name="connsiteY13" fmla="*/ 730369 h 918343"/>
                  <a:gd name="connsiteX14" fmla="*/ 584008 w 584008"/>
                  <a:gd name="connsiteY14" fmla="*/ 779156 h 918343"/>
                  <a:gd name="connsiteX15" fmla="*/ 444821 w 584008"/>
                  <a:gd name="connsiteY15" fmla="*/ 918343 h 918343"/>
                  <a:gd name="connsiteX16" fmla="*/ 140621 w 584008"/>
                  <a:gd name="connsiteY16" fmla="*/ 918343 h 918343"/>
                  <a:gd name="connsiteX17" fmla="*/ 1434 w 584008"/>
                  <a:gd name="connsiteY17" fmla="*/ 779156 h 918343"/>
                  <a:gd name="connsiteX18" fmla="*/ 1434 w 584008"/>
                  <a:gd name="connsiteY18" fmla="*/ 730369 h 91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84008" h="918343">
                    <a:moveTo>
                      <a:pt x="581138" y="139185"/>
                    </a:moveTo>
                    <a:lnTo>
                      <a:pt x="581138" y="457735"/>
                    </a:lnTo>
                    <a:cubicBezTo>
                      <a:pt x="535222" y="441952"/>
                      <a:pt x="499349" y="406079"/>
                      <a:pt x="483566" y="360163"/>
                    </a:cubicBezTo>
                    <a:cubicBezTo>
                      <a:pt x="482130" y="358727"/>
                      <a:pt x="480694" y="357292"/>
                      <a:pt x="480694" y="355858"/>
                    </a:cubicBezTo>
                    <a:lnTo>
                      <a:pt x="459171" y="289852"/>
                    </a:lnTo>
                    <a:cubicBezTo>
                      <a:pt x="427603" y="228150"/>
                      <a:pt x="363033" y="186538"/>
                      <a:pt x="289852" y="186538"/>
                    </a:cubicBezTo>
                    <a:cubicBezTo>
                      <a:pt x="213801" y="186538"/>
                      <a:pt x="147795" y="232455"/>
                      <a:pt x="117663" y="297026"/>
                    </a:cubicBezTo>
                    <a:lnTo>
                      <a:pt x="103314" y="342943"/>
                    </a:lnTo>
                    <a:cubicBezTo>
                      <a:pt x="91834" y="396035"/>
                      <a:pt x="51657" y="440517"/>
                      <a:pt x="0" y="457735"/>
                    </a:cubicBezTo>
                    <a:lnTo>
                      <a:pt x="0" y="139185"/>
                    </a:lnTo>
                    <a:cubicBezTo>
                      <a:pt x="0" y="61700"/>
                      <a:pt x="63136" y="0"/>
                      <a:pt x="139187" y="0"/>
                    </a:cubicBezTo>
                    <a:lnTo>
                      <a:pt x="441952" y="0"/>
                    </a:lnTo>
                    <a:cubicBezTo>
                      <a:pt x="519438" y="0"/>
                      <a:pt x="581138" y="63136"/>
                      <a:pt x="581138" y="139185"/>
                    </a:cubicBezTo>
                    <a:close/>
                    <a:moveTo>
                      <a:pt x="584008" y="730369"/>
                    </a:moveTo>
                    <a:lnTo>
                      <a:pt x="584008" y="779156"/>
                    </a:lnTo>
                    <a:cubicBezTo>
                      <a:pt x="584008" y="856641"/>
                      <a:pt x="520872" y="918343"/>
                      <a:pt x="444821" y="918343"/>
                    </a:cubicBezTo>
                    <a:lnTo>
                      <a:pt x="140621" y="918343"/>
                    </a:lnTo>
                    <a:cubicBezTo>
                      <a:pt x="63135" y="918343"/>
                      <a:pt x="1434" y="855207"/>
                      <a:pt x="1434" y="779156"/>
                    </a:cubicBezTo>
                    <a:lnTo>
                      <a:pt x="1434" y="7303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FB5DF7A-FA82-4FCA-916B-8ED1BFE5285E}"/>
                  </a:ext>
                </a:extLst>
              </p:cNvPr>
              <p:cNvSpPr/>
              <p:nvPr/>
            </p:nvSpPr>
            <p:spPr>
              <a:xfrm rot="16200000">
                <a:off x="11395372" y="3108296"/>
                <a:ext cx="1776418" cy="641408"/>
              </a:xfrm>
              <a:custGeom>
                <a:avLst/>
                <a:gdLst>
                  <a:gd name="connsiteX0" fmla="*/ 317116 w 1776418"/>
                  <a:gd name="connsiteY0" fmla="*/ 235327 h 641408"/>
                  <a:gd name="connsiteX1" fmla="*/ 317116 w 1776418"/>
                  <a:gd name="connsiteY1" fmla="*/ 506526 h 641408"/>
                  <a:gd name="connsiteX2" fmla="*/ 182233 w 1776418"/>
                  <a:gd name="connsiteY2" fmla="*/ 641408 h 641408"/>
                  <a:gd name="connsiteX3" fmla="*/ 134881 w 1776418"/>
                  <a:gd name="connsiteY3" fmla="*/ 641408 h 641408"/>
                  <a:gd name="connsiteX4" fmla="*/ 0 w 1776418"/>
                  <a:gd name="connsiteY4" fmla="*/ 506526 h 641408"/>
                  <a:gd name="connsiteX5" fmla="*/ 0 w 1776418"/>
                  <a:gd name="connsiteY5" fmla="*/ 235327 h 641408"/>
                  <a:gd name="connsiteX6" fmla="*/ 134881 w 1776418"/>
                  <a:gd name="connsiteY6" fmla="*/ 100444 h 641408"/>
                  <a:gd name="connsiteX7" fmla="*/ 182233 w 1776418"/>
                  <a:gd name="connsiteY7" fmla="*/ 100444 h 641408"/>
                  <a:gd name="connsiteX8" fmla="*/ 317116 w 1776418"/>
                  <a:gd name="connsiteY8" fmla="*/ 235327 h 641408"/>
                  <a:gd name="connsiteX9" fmla="*/ 1427736 w 1776418"/>
                  <a:gd name="connsiteY9" fmla="*/ 312812 h 641408"/>
                  <a:gd name="connsiteX10" fmla="*/ 1427736 w 1776418"/>
                  <a:gd name="connsiteY10" fmla="*/ 397472 h 641408"/>
                  <a:gd name="connsiteX11" fmla="*/ 1364600 w 1776418"/>
                  <a:gd name="connsiteY11" fmla="*/ 464912 h 641408"/>
                  <a:gd name="connsiteX12" fmla="*/ 411820 w 1776418"/>
                  <a:gd name="connsiteY12" fmla="*/ 464912 h 641408"/>
                  <a:gd name="connsiteX13" fmla="*/ 348684 w 1776418"/>
                  <a:gd name="connsiteY13" fmla="*/ 398906 h 641408"/>
                  <a:gd name="connsiteX14" fmla="*/ 348684 w 1776418"/>
                  <a:gd name="connsiteY14" fmla="*/ 314246 h 641408"/>
                  <a:gd name="connsiteX15" fmla="*/ 408950 w 1776418"/>
                  <a:gd name="connsiteY15" fmla="*/ 246806 h 641408"/>
                  <a:gd name="connsiteX16" fmla="*/ 606968 w 1776418"/>
                  <a:gd name="connsiteY16" fmla="*/ 246806 h 641408"/>
                  <a:gd name="connsiteX17" fmla="*/ 622752 w 1776418"/>
                  <a:gd name="connsiteY17" fmla="*/ 245372 h 641408"/>
                  <a:gd name="connsiteX18" fmla="*/ 736109 w 1776418"/>
                  <a:gd name="connsiteY18" fmla="*/ 136319 h 641408"/>
                  <a:gd name="connsiteX19" fmla="*/ 747589 w 1776418"/>
                  <a:gd name="connsiteY19" fmla="*/ 96140 h 641408"/>
                  <a:gd name="connsiteX20" fmla="*/ 889645 w 1776418"/>
                  <a:gd name="connsiteY20" fmla="*/ 0 h 641408"/>
                  <a:gd name="connsiteX21" fmla="*/ 1030267 w 1776418"/>
                  <a:gd name="connsiteY21" fmla="*/ 90401 h 641408"/>
                  <a:gd name="connsiteX22" fmla="*/ 1047485 w 1776418"/>
                  <a:gd name="connsiteY22" fmla="*/ 147798 h 641408"/>
                  <a:gd name="connsiteX23" fmla="*/ 1048920 w 1776418"/>
                  <a:gd name="connsiteY23" fmla="*/ 152102 h 641408"/>
                  <a:gd name="connsiteX24" fmla="*/ 1153669 w 1776418"/>
                  <a:gd name="connsiteY24" fmla="*/ 243936 h 641408"/>
                  <a:gd name="connsiteX25" fmla="*/ 1170888 w 1776418"/>
                  <a:gd name="connsiteY25" fmla="*/ 245372 h 641408"/>
                  <a:gd name="connsiteX26" fmla="*/ 1367469 w 1776418"/>
                  <a:gd name="connsiteY26" fmla="*/ 245372 h 641408"/>
                  <a:gd name="connsiteX27" fmla="*/ 1427736 w 1776418"/>
                  <a:gd name="connsiteY27" fmla="*/ 312812 h 641408"/>
                  <a:gd name="connsiteX28" fmla="*/ 1776418 w 1776418"/>
                  <a:gd name="connsiteY28" fmla="*/ 235327 h 641408"/>
                  <a:gd name="connsiteX29" fmla="*/ 1776418 w 1776418"/>
                  <a:gd name="connsiteY29" fmla="*/ 506526 h 641408"/>
                  <a:gd name="connsiteX30" fmla="*/ 1641537 w 1776418"/>
                  <a:gd name="connsiteY30" fmla="*/ 641408 h 641408"/>
                  <a:gd name="connsiteX31" fmla="*/ 1594186 w 1776418"/>
                  <a:gd name="connsiteY31" fmla="*/ 641408 h 641408"/>
                  <a:gd name="connsiteX32" fmla="*/ 1459304 w 1776418"/>
                  <a:gd name="connsiteY32" fmla="*/ 506526 h 641408"/>
                  <a:gd name="connsiteX33" fmla="*/ 1459304 w 1776418"/>
                  <a:gd name="connsiteY33" fmla="*/ 235327 h 641408"/>
                  <a:gd name="connsiteX34" fmla="*/ 1594186 w 1776418"/>
                  <a:gd name="connsiteY34" fmla="*/ 100444 h 641408"/>
                  <a:gd name="connsiteX35" fmla="*/ 1641537 w 1776418"/>
                  <a:gd name="connsiteY35" fmla="*/ 100444 h 641408"/>
                  <a:gd name="connsiteX36" fmla="*/ 1776418 w 1776418"/>
                  <a:gd name="connsiteY36" fmla="*/ 235327 h 64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776418" h="641408">
                    <a:moveTo>
                      <a:pt x="317116" y="235327"/>
                    </a:moveTo>
                    <a:lnTo>
                      <a:pt x="317116" y="506526"/>
                    </a:lnTo>
                    <a:cubicBezTo>
                      <a:pt x="317116" y="581141"/>
                      <a:pt x="256849" y="641408"/>
                      <a:pt x="182233" y="641408"/>
                    </a:cubicBezTo>
                    <a:lnTo>
                      <a:pt x="134881" y="641408"/>
                    </a:lnTo>
                    <a:cubicBezTo>
                      <a:pt x="60266" y="641408"/>
                      <a:pt x="0" y="581141"/>
                      <a:pt x="0" y="506526"/>
                    </a:cubicBezTo>
                    <a:lnTo>
                      <a:pt x="0" y="235327"/>
                    </a:lnTo>
                    <a:cubicBezTo>
                      <a:pt x="0" y="162147"/>
                      <a:pt x="60266" y="100444"/>
                      <a:pt x="134881" y="100444"/>
                    </a:cubicBezTo>
                    <a:lnTo>
                      <a:pt x="182233" y="100444"/>
                    </a:lnTo>
                    <a:cubicBezTo>
                      <a:pt x="256849" y="100444"/>
                      <a:pt x="317116" y="160712"/>
                      <a:pt x="317116" y="235327"/>
                    </a:cubicBezTo>
                    <a:close/>
                    <a:moveTo>
                      <a:pt x="1427736" y="312812"/>
                    </a:moveTo>
                    <a:lnTo>
                      <a:pt x="1427736" y="397472"/>
                    </a:lnTo>
                    <a:cubicBezTo>
                      <a:pt x="1427736" y="434780"/>
                      <a:pt x="1399037" y="464912"/>
                      <a:pt x="1364600" y="464912"/>
                    </a:cubicBezTo>
                    <a:lnTo>
                      <a:pt x="411820" y="464912"/>
                    </a:lnTo>
                    <a:cubicBezTo>
                      <a:pt x="377382" y="464912"/>
                      <a:pt x="348684" y="434780"/>
                      <a:pt x="348684" y="398906"/>
                    </a:cubicBezTo>
                    <a:lnTo>
                      <a:pt x="348684" y="314246"/>
                    </a:lnTo>
                    <a:cubicBezTo>
                      <a:pt x="348684" y="278374"/>
                      <a:pt x="375946" y="248242"/>
                      <a:pt x="408950" y="246806"/>
                    </a:cubicBezTo>
                    <a:lnTo>
                      <a:pt x="606968" y="246806"/>
                    </a:lnTo>
                    <a:cubicBezTo>
                      <a:pt x="608403" y="246806"/>
                      <a:pt x="622752" y="245372"/>
                      <a:pt x="622752" y="245372"/>
                    </a:cubicBezTo>
                    <a:cubicBezTo>
                      <a:pt x="678713" y="238196"/>
                      <a:pt x="723196" y="193715"/>
                      <a:pt x="736109" y="136319"/>
                    </a:cubicBezTo>
                    <a:lnTo>
                      <a:pt x="747589" y="96140"/>
                    </a:lnTo>
                    <a:cubicBezTo>
                      <a:pt x="771983" y="40178"/>
                      <a:pt x="826508" y="0"/>
                      <a:pt x="889645" y="0"/>
                    </a:cubicBezTo>
                    <a:cubicBezTo>
                      <a:pt x="951346" y="0"/>
                      <a:pt x="1004438" y="37308"/>
                      <a:pt x="1030267" y="90401"/>
                    </a:cubicBezTo>
                    <a:lnTo>
                      <a:pt x="1047485" y="147798"/>
                    </a:lnTo>
                    <a:cubicBezTo>
                      <a:pt x="1047485" y="149232"/>
                      <a:pt x="1047485" y="150668"/>
                      <a:pt x="1048920" y="152102"/>
                    </a:cubicBezTo>
                    <a:cubicBezTo>
                      <a:pt x="1064704" y="200889"/>
                      <a:pt x="1104882" y="236762"/>
                      <a:pt x="1153669" y="243936"/>
                    </a:cubicBezTo>
                    <a:cubicBezTo>
                      <a:pt x="1153669" y="243936"/>
                      <a:pt x="1169452" y="245372"/>
                      <a:pt x="1170888" y="245372"/>
                    </a:cubicBezTo>
                    <a:lnTo>
                      <a:pt x="1367469" y="245372"/>
                    </a:lnTo>
                    <a:cubicBezTo>
                      <a:pt x="1401907" y="248242"/>
                      <a:pt x="1427736" y="276940"/>
                      <a:pt x="1427736" y="312812"/>
                    </a:cubicBezTo>
                    <a:close/>
                    <a:moveTo>
                      <a:pt x="1776418" y="235327"/>
                    </a:moveTo>
                    <a:lnTo>
                      <a:pt x="1776418" y="506526"/>
                    </a:lnTo>
                    <a:cubicBezTo>
                      <a:pt x="1776418" y="581141"/>
                      <a:pt x="1716152" y="641408"/>
                      <a:pt x="1641537" y="641408"/>
                    </a:cubicBezTo>
                    <a:lnTo>
                      <a:pt x="1594186" y="641408"/>
                    </a:lnTo>
                    <a:cubicBezTo>
                      <a:pt x="1519570" y="641408"/>
                      <a:pt x="1459304" y="581141"/>
                      <a:pt x="1459304" y="506526"/>
                    </a:cubicBezTo>
                    <a:lnTo>
                      <a:pt x="1459304" y="235327"/>
                    </a:lnTo>
                    <a:cubicBezTo>
                      <a:pt x="1459304" y="162147"/>
                      <a:pt x="1519570" y="100444"/>
                      <a:pt x="1594186" y="100444"/>
                    </a:cubicBezTo>
                    <a:lnTo>
                      <a:pt x="1641537" y="100444"/>
                    </a:lnTo>
                    <a:cubicBezTo>
                      <a:pt x="1716152" y="100444"/>
                      <a:pt x="1776418" y="160712"/>
                      <a:pt x="1776418" y="235327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849CA60-0980-4831-A981-7B7E6D7F3571}"/>
                  </a:ext>
                </a:extLst>
              </p:cNvPr>
              <p:cNvSpPr/>
              <p:nvPr/>
            </p:nvSpPr>
            <p:spPr>
              <a:xfrm rot="16200000">
                <a:off x="11970771" y="3035117"/>
                <a:ext cx="450561" cy="787765"/>
              </a:xfrm>
              <a:custGeom>
                <a:avLst/>
                <a:gdLst>
                  <a:gd name="connsiteX0" fmla="*/ 57396 w 450561"/>
                  <a:gd name="connsiteY0" fmla="*/ 759067 h 787765"/>
                  <a:gd name="connsiteX1" fmla="*/ 28698 w 450561"/>
                  <a:gd name="connsiteY1" fmla="*/ 787765 h 787765"/>
                  <a:gd name="connsiteX2" fmla="*/ 0 w 450561"/>
                  <a:gd name="connsiteY2" fmla="*/ 759067 h 787765"/>
                  <a:gd name="connsiteX3" fmla="*/ 28698 w 450561"/>
                  <a:gd name="connsiteY3" fmla="*/ 730369 h 787765"/>
                  <a:gd name="connsiteX4" fmla="*/ 57396 w 450561"/>
                  <a:gd name="connsiteY4" fmla="*/ 759067 h 787765"/>
                  <a:gd name="connsiteX5" fmla="*/ 57396 w 450561"/>
                  <a:gd name="connsiteY5" fmla="*/ 28699 h 787765"/>
                  <a:gd name="connsiteX6" fmla="*/ 28698 w 450561"/>
                  <a:gd name="connsiteY6" fmla="*/ 57397 h 787765"/>
                  <a:gd name="connsiteX7" fmla="*/ 0 w 450561"/>
                  <a:gd name="connsiteY7" fmla="*/ 28699 h 787765"/>
                  <a:gd name="connsiteX8" fmla="*/ 28698 w 450561"/>
                  <a:gd name="connsiteY8" fmla="*/ 0 h 787765"/>
                  <a:gd name="connsiteX9" fmla="*/ 57396 w 450561"/>
                  <a:gd name="connsiteY9" fmla="*/ 28699 h 787765"/>
                  <a:gd name="connsiteX10" fmla="*/ 284112 w 450561"/>
                  <a:gd name="connsiteY10" fmla="*/ 340074 h 787765"/>
                  <a:gd name="connsiteX11" fmla="*/ 225282 w 450561"/>
                  <a:gd name="connsiteY11" fmla="*/ 281243 h 787765"/>
                  <a:gd name="connsiteX12" fmla="*/ 166450 w 450561"/>
                  <a:gd name="connsiteY12" fmla="*/ 340074 h 787765"/>
                  <a:gd name="connsiteX13" fmla="*/ 225282 w 450561"/>
                  <a:gd name="connsiteY13" fmla="*/ 398906 h 787765"/>
                  <a:gd name="connsiteX14" fmla="*/ 284112 w 450561"/>
                  <a:gd name="connsiteY14" fmla="*/ 340074 h 787765"/>
                  <a:gd name="connsiteX15" fmla="*/ 314244 w 450561"/>
                  <a:gd name="connsiteY15" fmla="*/ 340075 h 787765"/>
                  <a:gd name="connsiteX16" fmla="*/ 225279 w 450561"/>
                  <a:gd name="connsiteY16" fmla="*/ 429039 h 787765"/>
                  <a:gd name="connsiteX17" fmla="*/ 136315 w 450561"/>
                  <a:gd name="connsiteY17" fmla="*/ 340075 h 787765"/>
                  <a:gd name="connsiteX18" fmla="*/ 225279 w 450561"/>
                  <a:gd name="connsiteY18" fmla="*/ 251111 h 787765"/>
                  <a:gd name="connsiteX19" fmla="*/ 314244 w 450561"/>
                  <a:gd name="connsiteY19" fmla="*/ 340075 h 787765"/>
                  <a:gd name="connsiteX20" fmla="*/ 450561 w 450561"/>
                  <a:gd name="connsiteY20" fmla="*/ 759067 h 787765"/>
                  <a:gd name="connsiteX21" fmla="*/ 421863 w 450561"/>
                  <a:gd name="connsiteY21" fmla="*/ 787765 h 787765"/>
                  <a:gd name="connsiteX22" fmla="*/ 393165 w 450561"/>
                  <a:gd name="connsiteY22" fmla="*/ 759067 h 787765"/>
                  <a:gd name="connsiteX23" fmla="*/ 421863 w 450561"/>
                  <a:gd name="connsiteY23" fmla="*/ 730369 h 787765"/>
                  <a:gd name="connsiteX24" fmla="*/ 450561 w 450561"/>
                  <a:gd name="connsiteY24" fmla="*/ 759067 h 787765"/>
                  <a:gd name="connsiteX25" fmla="*/ 450561 w 450561"/>
                  <a:gd name="connsiteY25" fmla="*/ 28699 h 787765"/>
                  <a:gd name="connsiteX26" fmla="*/ 421863 w 450561"/>
                  <a:gd name="connsiteY26" fmla="*/ 57397 h 787765"/>
                  <a:gd name="connsiteX27" fmla="*/ 393165 w 450561"/>
                  <a:gd name="connsiteY27" fmla="*/ 28699 h 787765"/>
                  <a:gd name="connsiteX28" fmla="*/ 421863 w 450561"/>
                  <a:gd name="connsiteY28" fmla="*/ 0 h 787765"/>
                  <a:gd name="connsiteX29" fmla="*/ 450561 w 450561"/>
                  <a:gd name="connsiteY29" fmla="*/ 28699 h 78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50561" h="787765">
                    <a:moveTo>
                      <a:pt x="57396" y="759067"/>
                    </a:moveTo>
                    <a:cubicBezTo>
                      <a:pt x="57396" y="774917"/>
                      <a:pt x="44547" y="787765"/>
                      <a:pt x="28698" y="787765"/>
                    </a:cubicBezTo>
                    <a:cubicBezTo>
                      <a:pt x="12848" y="787765"/>
                      <a:pt x="0" y="774917"/>
                      <a:pt x="0" y="759067"/>
                    </a:cubicBezTo>
                    <a:cubicBezTo>
                      <a:pt x="0" y="743219"/>
                      <a:pt x="12848" y="730369"/>
                      <a:pt x="28698" y="730369"/>
                    </a:cubicBezTo>
                    <a:cubicBezTo>
                      <a:pt x="44547" y="730369"/>
                      <a:pt x="57396" y="743219"/>
                      <a:pt x="57396" y="759067"/>
                    </a:cubicBezTo>
                    <a:close/>
                    <a:moveTo>
                      <a:pt x="57396" y="28699"/>
                    </a:moveTo>
                    <a:cubicBezTo>
                      <a:pt x="57396" y="44549"/>
                      <a:pt x="44547" y="57397"/>
                      <a:pt x="28698" y="57397"/>
                    </a:cubicBezTo>
                    <a:cubicBezTo>
                      <a:pt x="12848" y="57397"/>
                      <a:pt x="0" y="44549"/>
                      <a:pt x="0" y="28699"/>
                    </a:cubicBezTo>
                    <a:cubicBezTo>
                      <a:pt x="0" y="12851"/>
                      <a:pt x="12848" y="0"/>
                      <a:pt x="28698" y="0"/>
                    </a:cubicBezTo>
                    <a:cubicBezTo>
                      <a:pt x="44547" y="0"/>
                      <a:pt x="57396" y="12851"/>
                      <a:pt x="57396" y="28699"/>
                    </a:cubicBezTo>
                    <a:close/>
                    <a:moveTo>
                      <a:pt x="284112" y="340074"/>
                    </a:moveTo>
                    <a:cubicBezTo>
                      <a:pt x="284112" y="307582"/>
                      <a:pt x="257773" y="281243"/>
                      <a:pt x="225282" y="281243"/>
                    </a:cubicBezTo>
                    <a:cubicBezTo>
                      <a:pt x="192789" y="281243"/>
                      <a:pt x="166450" y="307582"/>
                      <a:pt x="166450" y="340074"/>
                    </a:cubicBezTo>
                    <a:cubicBezTo>
                      <a:pt x="166450" y="372567"/>
                      <a:pt x="192789" y="398906"/>
                      <a:pt x="225282" y="398906"/>
                    </a:cubicBezTo>
                    <a:cubicBezTo>
                      <a:pt x="257773" y="398906"/>
                      <a:pt x="284112" y="372567"/>
                      <a:pt x="284112" y="340074"/>
                    </a:cubicBezTo>
                    <a:close/>
                    <a:moveTo>
                      <a:pt x="314244" y="340075"/>
                    </a:moveTo>
                    <a:cubicBezTo>
                      <a:pt x="314244" y="389209"/>
                      <a:pt x="274413" y="429039"/>
                      <a:pt x="225279" y="429039"/>
                    </a:cubicBezTo>
                    <a:cubicBezTo>
                      <a:pt x="176146" y="429039"/>
                      <a:pt x="136315" y="389209"/>
                      <a:pt x="136315" y="340075"/>
                    </a:cubicBezTo>
                    <a:cubicBezTo>
                      <a:pt x="136315" y="290941"/>
                      <a:pt x="176146" y="251111"/>
                      <a:pt x="225279" y="251111"/>
                    </a:cubicBezTo>
                    <a:cubicBezTo>
                      <a:pt x="274413" y="251111"/>
                      <a:pt x="314244" y="290941"/>
                      <a:pt x="314244" y="340075"/>
                    </a:cubicBezTo>
                    <a:close/>
                    <a:moveTo>
                      <a:pt x="450561" y="759067"/>
                    </a:moveTo>
                    <a:cubicBezTo>
                      <a:pt x="450561" y="774917"/>
                      <a:pt x="437713" y="787765"/>
                      <a:pt x="421863" y="787765"/>
                    </a:cubicBezTo>
                    <a:cubicBezTo>
                      <a:pt x="406014" y="787765"/>
                      <a:pt x="393165" y="774917"/>
                      <a:pt x="393165" y="759067"/>
                    </a:cubicBezTo>
                    <a:cubicBezTo>
                      <a:pt x="393165" y="743219"/>
                      <a:pt x="406014" y="730369"/>
                      <a:pt x="421863" y="730369"/>
                    </a:cubicBezTo>
                    <a:cubicBezTo>
                      <a:pt x="437713" y="730369"/>
                      <a:pt x="450561" y="743219"/>
                      <a:pt x="450561" y="759067"/>
                    </a:cubicBezTo>
                    <a:close/>
                    <a:moveTo>
                      <a:pt x="450561" y="28699"/>
                    </a:moveTo>
                    <a:cubicBezTo>
                      <a:pt x="450561" y="44549"/>
                      <a:pt x="437713" y="57397"/>
                      <a:pt x="421863" y="57397"/>
                    </a:cubicBezTo>
                    <a:cubicBezTo>
                      <a:pt x="406014" y="57397"/>
                      <a:pt x="393165" y="44549"/>
                      <a:pt x="393165" y="28699"/>
                    </a:cubicBezTo>
                    <a:cubicBezTo>
                      <a:pt x="393165" y="12851"/>
                      <a:pt x="406014" y="0"/>
                      <a:pt x="421863" y="0"/>
                    </a:cubicBezTo>
                    <a:cubicBezTo>
                      <a:pt x="437713" y="0"/>
                      <a:pt x="450561" y="12851"/>
                      <a:pt x="450561" y="2869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625A943-C71F-473B-891F-B09A34ABDB30}"/>
                </a:ext>
              </a:extLst>
            </p:cNvPr>
            <p:cNvGrpSpPr/>
            <p:nvPr/>
          </p:nvGrpSpPr>
          <p:grpSpPr>
            <a:xfrm>
              <a:off x="6676673" y="2540791"/>
              <a:ext cx="918342" cy="1776418"/>
              <a:chOff x="6676673" y="2540791"/>
              <a:chExt cx="918342" cy="1776418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D1A4630D-3640-4763-A858-93B042E73157}"/>
                  </a:ext>
                </a:extLst>
              </p:cNvPr>
              <p:cNvSpPr/>
              <p:nvPr/>
            </p:nvSpPr>
            <p:spPr>
              <a:xfrm rot="16200000">
                <a:off x="6843840" y="2969110"/>
                <a:ext cx="584008" cy="918342"/>
              </a:xfrm>
              <a:custGeom>
                <a:avLst/>
                <a:gdLst>
                  <a:gd name="connsiteX0" fmla="*/ 581138 w 584008"/>
                  <a:gd name="connsiteY0" fmla="*/ 139186 h 918342"/>
                  <a:gd name="connsiteX1" fmla="*/ 581138 w 584008"/>
                  <a:gd name="connsiteY1" fmla="*/ 187972 h 918342"/>
                  <a:gd name="connsiteX2" fmla="*/ 0 w 584008"/>
                  <a:gd name="connsiteY2" fmla="*/ 187972 h 918342"/>
                  <a:gd name="connsiteX3" fmla="*/ 0 w 584008"/>
                  <a:gd name="connsiteY3" fmla="*/ 139186 h 918342"/>
                  <a:gd name="connsiteX4" fmla="*/ 139187 w 584008"/>
                  <a:gd name="connsiteY4" fmla="*/ 0 h 918342"/>
                  <a:gd name="connsiteX5" fmla="*/ 441952 w 584008"/>
                  <a:gd name="connsiteY5" fmla="*/ 0 h 918342"/>
                  <a:gd name="connsiteX6" fmla="*/ 581138 w 584008"/>
                  <a:gd name="connsiteY6" fmla="*/ 139186 h 918342"/>
                  <a:gd name="connsiteX7" fmla="*/ 584008 w 584008"/>
                  <a:gd name="connsiteY7" fmla="*/ 460605 h 918342"/>
                  <a:gd name="connsiteX8" fmla="*/ 584008 w 584008"/>
                  <a:gd name="connsiteY8" fmla="*/ 779155 h 918342"/>
                  <a:gd name="connsiteX9" fmla="*/ 444821 w 584008"/>
                  <a:gd name="connsiteY9" fmla="*/ 918342 h 918342"/>
                  <a:gd name="connsiteX10" fmla="*/ 140621 w 584008"/>
                  <a:gd name="connsiteY10" fmla="*/ 918342 h 918342"/>
                  <a:gd name="connsiteX11" fmla="*/ 1434 w 584008"/>
                  <a:gd name="connsiteY11" fmla="*/ 779155 h 918342"/>
                  <a:gd name="connsiteX12" fmla="*/ 1434 w 584008"/>
                  <a:gd name="connsiteY12" fmla="*/ 460605 h 918342"/>
                  <a:gd name="connsiteX13" fmla="*/ 99008 w 584008"/>
                  <a:gd name="connsiteY13" fmla="*/ 558179 h 918342"/>
                  <a:gd name="connsiteX14" fmla="*/ 101878 w 584008"/>
                  <a:gd name="connsiteY14" fmla="*/ 562483 h 918342"/>
                  <a:gd name="connsiteX15" fmla="*/ 123402 w 584008"/>
                  <a:gd name="connsiteY15" fmla="*/ 628490 h 918342"/>
                  <a:gd name="connsiteX16" fmla="*/ 292722 w 584008"/>
                  <a:gd name="connsiteY16" fmla="*/ 731804 h 918342"/>
                  <a:gd name="connsiteX17" fmla="*/ 464911 w 584008"/>
                  <a:gd name="connsiteY17" fmla="*/ 621315 h 918342"/>
                  <a:gd name="connsiteX18" fmla="*/ 479260 w 584008"/>
                  <a:gd name="connsiteY18" fmla="*/ 575398 h 918342"/>
                  <a:gd name="connsiteX19" fmla="*/ 584008 w 584008"/>
                  <a:gd name="connsiteY19" fmla="*/ 460605 h 918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84008" h="918342">
                    <a:moveTo>
                      <a:pt x="581138" y="139186"/>
                    </a:moveTo>
                    <a:lnTo>
                      <a:pt x="581138" y="187972"/>
                    </a:lnTo>
                    <a:lnTo>
                      <a:pt x="0" y="187972"/>
                    </a:lnTo>
                    <a:lnTo>
                      <a:pt x="0" y="139186"/>
                    </a:lnTo>
                    <a:cubicBezTo>
                      <a:pt x="0" y="61702"/>
                      <a:pt x="63136" y="0"/>
                      <a:pt x="139187" y="0"/>
                    </a:cubicBezTo>
                    <a:lnTo>
                      <a:pt x="441952" y="0"/>
                    </a:lnTo>
                    <a:cubicBezTo>
                      <a:pt x="519438" y="0"/>
                      <a:pt x="581138" y="63136"/>
                      <a:pt x="581138" y="139186"/>
                    </a:cubicBezTo>
                    <a:close/>
                    <a:moveTo>
                      <a:pt x="584008" y="460605"/>
                    </a:moveTo>
                    <a:lnTo>
                      <a:pt x="584008" y="779155"/>
                    </a:lnTo>
                    <a:cubicBezTo>
                      <a:pt x="584008" y="856640"/>
                      <a:pt x="520872" y="918342"/>
                      <a:pt x="444821" y="918342"/>
                    </a:cubicBezTo>
                    <a:lnTo>
                      <a:pt x="140621" y="918342"/>
                    </a:lnTo>
                    <a:cubicBezTo>
                      <a:pt x="63135" y="918342"/>
                      <a:pt x="1434" y="855206"/>
                      <a:pt x="1434" y="779155"/>
                    </a:cubicBezTo>
                    <a:lnTo>
                      <a:pt x="1434" y="460605"/>
                    </a:lnTo>
                    <a:cubicBezTo>
                      <a:pt x="47351" y="476389"/>
                      <a:pt x="83225" y="512262"/>
                      <a:pt x="99008" y="558179"/>
                    </a:cubicBezTo>
                    <a:cubicBezTo>
                      <a:pt x="100444" y="559615"/>
                      <a:pt x="101878" y="561049"/>
                      <a:pt x="101878" y="562483"/>
                    </a:cubicBezTo>
                    <a:lnTo>
                      <a:pt x="123402" y="628490"/>
                    </a:lnTo>
                    <a:cubicBezTo>
                      <a:pt x="154970" y="690191"/>
                      <a:pt x="219540" y="731804"/>
                      <a:pt x="292722" y="731804"/>
                    </a:cubicBezTo>
                    <a:cubicBezTo>
                      <a:pt x="368771" y="731804"/>
                      <a:pt x="434777" y="685887"/>
                      <a:pt x="464911" y="621315"/>
                    </a:cubicBezTo>
                    <a:lnTo>
                      <a:pt x="479260" y="575398"/>
                    </a:lnTo>
                    <a:cubicBezTo>
                      <a:pt x="490739" y="520871"/>
                      <a:pt x="530915" y="477824"/>
                      <a:pt x="584008" y="46060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D6017CF-6F33-4AA9-BDD5-A1160EC61BAC}"/>
                  </a:ext>
                </a:extLst>
              </p:cNvPr>
              <p:cNvSpPr/>
              <p:nvPr/>
            </p:nvSpPr>
            <p:spPr>
              <a:xfrm rot="16200000">
                <a:off x="6158670" y="3107580"/>
                <a:ext cx="1776418" cy="642840"/>
              </a:xfrm>
              <a:custGeom>
                <a:avLst/>
                <a:gdLst>
                  <a:gd name="connsiteX0" fmla="*/ 317116 w 1776418"/>
                  <a:gd name="connsiteY0" fmla="*/ 134882 h 642840"/>
                  <a:gd name="connsiteX1" fmla="*/ 317116 w 1776418"/>
                  <a:gd name="connsiteY1" fmla="*/ 406079 h 642840"/>
                  <a:gd name="connsiteX2" fmla="*/ 182233 w 1776418"/>
                  <a:gd name="connsiteY2" fmla="*/ 542397 h 642840"/>
                  <a:gd name="connsiteX3" fmla="*/ 134881 w 1776418"/>
                  <a:gd name="connsiteY3" fmla="*/ 542397 h 642840"/>
                  <a:gd name="connsiteX4" fmla="*/ 0 w 1776418"/>
                  <a:gd name="connsiteY4" fmla="*/ 407515 h 642840"/>
                  <a:gd name="connsiteX5" fmla="*/ 0 w 1776418"/>
                  <a:gd name="connsiteY5" fmla="*/ 134882 h 642840"/>
                  <a:gd name="connsiteX6" fmla="*/ 134881 w 1776418"/>
                  <a:gd name="connsiteY6" fmla="*/ 0 h 642840"/>
                  <a:gd name="connsiteX7" fmla="*/ 182233 w 1776418"/>
                  <a:gd name="connsiteY7" fmla="*/ 0 h 642840"/>
                  <a:gd name="connsiteX8" fmla="*/ 317116 w 1776418"/>
                  <a:gd name="connsiteY8" fmla="*/ 134882 h 642840"/>
                  <a:gd name="connsiteX9" fmla="*/ 1426301 w 1776418"/>
                  <a:gd name="connsiteY9" fmla="*/ 245369 h 642840"/>
                  <a:gd name="connsiteX10" fmla="*/ 1426301 w 1776418"/>
                  <a:gd name="connsiteY10" fmla="*/ 328595 h 642840"/>
                  <a:gd name="connsiteX11" fmla="*/ 1366035 w 1776418"/>
                  <a:gd name="connsiteY11" fmla="*/ 396035 h 642840"/>
                  <a:gd name="connsiteX12" fmla="*/ 1170888 w 1776418"/>
                  <a:gd name="connsiteY12" fmla="*/ 396035 h 642840"/>
                  <a:gd name="connsiteX13" fmla="*/ 1155103 w 1776418"/>
                  <a:gd name="connsiteY13" fmla="*/ 397470 h 642840"/>
                  <a:gd name="connsiteX14" fmla="*/ 1041744 w 1776418"/>
                  <a:gd name="connsiteY14" fmla="*/ 506523 h 642840"/>
                  <a:gd name="connsiteX15" fmla="*/ 1030267 w 1776418"/>
                  <a:gd name="connsiteY15" fmla="*/ 546700 h 642840"/>
                  <a:gd name="connsiteX16" fmla="*/ 888210 w 1776418"/>
                  <a:gd name="connsiteY16" fmla="*/ 642840 h 642840"/>
                  <a:gd name="connsiteX17" fmla="*/ 747589 w 1776418"/>
                  <a:gd name="connsiteY17" fmla="*/ 552440 h 642840"/>
                  <a:gd name="connsiteX18" fmla="*/ 730370 w 1776418"/>
                  <a:gd name="connsiteY18" fmla="*/ 495043 h 642840"/>
                  <a:gd name="connsiteX19" fmla="*/ 728936 w 1776418"/>
                  <a:gd name="connsiteY19" fmla="*/ 490740 h 642840"/>
                  <a:gd name="connsiteX20" fmla="*/ 624186 w 1776418"/>
                  <a:gd name="connsiteY20" fmla="*/ 398905 h 642840"/>
                  <a:gd name="connsiteX21" fmla="*/ 606968 w 1776418"/>
                  <a:gd name="connsiteY21" fmla="*/ 397470 h 642840"/>
                  <a:gd name="connsiteX22" fmla="*/ 408950 w 1776418"/>
                  <a:gd name="connsiteY22" fmla="*/ 397470 h 642840"/>
                  <a:gd name="connsiteX23" fmla="*/ 348684 w 1776418"/>
                  <a:gd name="connsiteY23" fmla="*/ 330030 h 642840"/>
                  <a:gd name="connsiteX24" fmla="*/ 348684 w 1776418"/>
                  <a:gd name="connsiteY24" fmla="*/ 245369 h 642840"/>
                  <a:gd name="connsiteX25" fmla="*/ 411820 w 1776418"/>
                  <a:gd name="connsiteY25" fmla="*/ 177929 h 642840"/>
                  <a:gd name="connsiteX26" fmla="*/ 1364600 w 1776418"/>
                  <a:gd name="connsiteY26" fmla="*/ 177929 h 642840"/>
                  <a:gd name="connsiteX27" fmla="*/ 1426301 w 1776418"/>
                  <a:gd name="connsiteY27" fmla="*/ 245369 h 642840"/>
                  <a:gd name="connsiteX28" fmla="*/ 1776418 w 1776418"/>
                  <a:gd name="connsiteY28" fmla="*/ 134882 h 642840"/>
                  <a:gd name="connsiteX29" fmla="*/ 1776418 w 1776418"/>
                  <a:gd name="connsiteY29" fmla="*/ 406079 h 642840"/>
                  <a:gd name="connsiteX30" fmla="*/ 1641537 w 1776418"/>
                  <a:gd name="connsiteY30" fmla="*/ 542397 h 642840"/>
                  <a:gd name="connsiteX31" fmla="*/ 1594186 w 1776418"/>
                  <a:gd name="connsiteY31" fmla="*/ 542397 h 642840"/>
                  <a:gd name="connsiteX32" fmla="*/ 1459304 w 1776418"/>
                  <a:gd name="connsiteY32" fmla="*/ 407515 h 642840"/>
                  <a:gd name="connsiteX33" fmla="*/ 1459304 w 1776418"/>
                  <a:gd name="connsiteY33" fmla="*/ 134882 h 642840"/>
                  <a:gd name="connsiteX34" fmla="*/ 1594186 w 1776418"/>
                  <a:gd name="connsiteY34" fmla="*/ 0 h 642840"/>
                  <a:gd name="connsiteX35" fmla="*/ 1641537 w 1776418"/>
                  <a:gd name="connsiteY35" fmla="*/ 0 h 642840"/>
                  <a:gd name="connsiteX36" fmla="*/ 1776418 w 1776418"/>
                  <a:gd name="connsiteY36" fmla="*/ 134882 h 6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776418" h="642840">
                    <a:moveTo>
                      <a:pt x="317116" y="134882"/>
                    </a:moveTo>
                    <a:lnTo>
                      <a:pt x="317116" y="406079"/>
                    </a:lnTo>
                    <a:cubicBezTo>
                      <a:pt x="317116" y="480696"/>
                      <a:pt x="256849" y="542397"/>
                      <a:pt x="182233" y="542397"/>
                    </a:cubicBezTo>
                    <a:lnTo>
                      <a:pt x="134881" y="542397"/>
                    </a:lnTo>
                    <a:cubicBezTo>
                      <a:pt x="60266" y="542397"/>
                      <a:pt x="0" y="482130"/>
                      <a:pt x="0" y="407515"/>
                    </a:cubicBezTo>
                    <a:lnTo>
                      <a:pt x="0" y="134882"/>
                    </a:lnTo>
                    <a:cubicBezTo>
                      <a:pt x="0" y="60267"/>
                      <a:pt x="60266" y="0"/>
                      <a:pt x="134881" y="0"/>
                    </a:cubicBezTo>
                    <a:lnTo>
                      <a:pt x="182233" y="0"/>
                    </a:lnTo>
                    <a:cubicBezTo>
                      <a:pt x="256849" y="0"/>
                      <a:pt x="317116" y="60267"/>
                      <a:pt x="317116" y="134882"/>
                    </a:cubicBezTo>
                    <a:close/>
                    <a:moveTo>
                      <a:pt x="1426301" y="245369"/>
                    </a:moveTo>
                    <a:lnTo>
                      <a:pt x="1426301" y="328595"/>
                    </a:lnTo>
                    <a:cubicBezTo>
                      <a:pt x="1426301" y="364467"/>
                      <a:pt x="1399037" y="394600"/>
                      <a:pt x="1366035" y="396035"/>
                    </a:cubicBezTo>
                    <a:lnTo>
                      <a:pt x="1170888" y="396035"/>
                    </a:lnTo>
                    <a:cubicBezTo>
                      <a:pt x="1169452" y="396035"/>
                      <a:pt x="1155103" y="397470"/>
                      <a:pt x="1155103" y="397470"/>
                    </a:cubicBezTo>
                    <a:cubicBezTo>
                      <a:pt x="1099141" y="404645"/>
                      <a:pt x="1054659" y="449126"/>
                      <a:pt x="1041744" y="506523"/>
                    </a:cubicBezTo>
                    <a:lnTo>
                      <a:pt x="1030267" y="546700"/>
                    </a:lnTo>
                    <a:cubicBezTo>
                      <a:pt x="1005872" y="602662"/>
                      <a:pt x="951346" y="642840"/>
                      <a:pt x="888210" y="642840"/>
                    </a:cubicBezTo>
                    <a:cubicBezTo>
                      <a:pt x="826508" y="642840"/>
                      <a:pt x="773417" y="605532"/>
                      <a:pt x="747589" y="552440"/>
                    </a:cubicBezTo>
                    <a:lnTo>
                      <a:pt x="730370" y="495043"/>
                    </a:lnTo>
                    <a:cubicBezTo>
                      <a:pt x="730370" y="493609"/>
                      <a:pt x="730370" y="492174"/>
                      <a:pt x="728936" y="490740"/>
                    </a:cubicBezTo>
                    <a:cubicBezTo>
                      <a:pt x="713151" y="441953"/>
                      <a:pt x="672973" y="406079"/>
                      <a:pt x="624186" y="398905"/>
                    </a:cubicBezTo>
                    <a:cubicBezTo>
                      <a:pt x="624186" y="398905"/>
                      <a:pt x="608403" y="397470"/>
                      <a:pt x="606968" y="397470"/>
                    </a:cubicBezTo>
                    <a:lnTo>
                      <a:pt x="408950" y="397470"/>
                    </a:lnTo>
                    <a:cubicBezTo>
                      <a:pt x="374512" y="394600"/>
                      <a:pt x="348684" y="365902"/>
                      <a:pt x="348684" y="330030"/>
                    </a:cubicBezTo>
                    <a:lnTo>
                      <a:pt x="348684" y="245369"/>
                    </a:lnTo>
                    <a:cubicBezTo>
                      <a:pt x="348684" y="208062"/>
                      <a:pt x="377382" y="177929"/>
                      <a:pt x="411820" y="177929"/>
                    </a:cubicBezTo>
                    <a:lnTo>
                      <a:pt x="1364600" y="177929"/>
                    </a:lnTo>
                    <a:cubicBezTo>
                      <a:pt x="1399037" y="177929"/>
                      <a:pt x="1427736" y="208062"/>
                      <a:pt x="1426301" y="245369"/>
                    </a:cubicBezTo>
                    <a:close/>
                    <a:moveTo>
                      <a:pt x="1776418" y="134882"/>
                    </a:moveTo>
                    <a:lnTo>
                      <a:pt x="1776418" y="406079"/>
                    </a:lnTo>
                    <a:cubicBezTo>
                      <a:pt x="1776418" y="480696"/>
                      <a:pt x="1716152" y="542397"/>
                      <a:pt x="1641537" y="542397"/>
                    </a:cubicBezTo>
                    <a:lnTo>
                      <a:pt x="1594186" y="542397"/>
                    </a:lnTo>
                    <a:cubicBezTo>
                      <a:pt x="1519570" y="542397"/>
                      <a:pt x="1459304" y="482130"/>
                      <a:pt x="1459304" y="407515"/>
                    </a:cubicBezTo>
                    <a:lnTo>
                      <a:pt x="1459304" y="134882"/>
                    </a:lnTo>
                    <a:cubicBezTo>
                      <a:pt x="1459304" y="60267"/>
                      <a:pt x="1519570" y="0"/>
                      <a:pt x="1594186" y="0"/>
                    </a:cubicBezTo>
                    <a:lnTo>
                      <a:pt x="1641537" y="0"/>
                    </a:lnTo>
                    <a:cubicBezTo>
                      <a:pt x="1716152" y="0"/>
                      <a:pt x="1776418" y="60267"/>
                      <a:pt x="1776418" y="134882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79C49CF-8CA1-43BB-BCF8-6A0265BC5FF6}"/>
                  </a:ext>
                </a:extLst>
              </p:cNvPr>
              <p:cNvSpPr/>
              <p:nvPr/>
            </p:nvSpPr>
            <p:spPr>
              <a:xfrm rot="16200000">
                <a:off x="6909845" y="3035117"/>
                <a:ext cx="450561" cy="787765"/>
              </a:xfrm>
              <a:custGeom>
                <a:avLst/>
                <a:gdLst>
                  <a:gd name="connsiteX0" fmla="*/ 57396 w 450561"/>
                  <a:gd name="connsiteY0" fmla="*/ 759067 h 787765"/>
                  <a:gd name="connsiteX1" fmla="*/ 28698 w 450561"/>
                  <a:gd name="connsiteY1" fmla="*/ 787765 h 787765"/>
                  <a:gd name="connsiteX2" fmla="*/ 0 w 450561"/>
                  <a:gd name="connsiteY2" fmla="*/ 759067 h 787765"/>
                  <a:gd name="connsiteX3" fmla="*/ 28698 w 450561"/>
                  <a:gd name="connsiteY3" fmla="*/ 730369 h 787765"/>
                  <a:gd name="connsiteX4" fmla="*/ 57396 w 450561"/>
                  <a:gd name="connsiteY4" fmla="*/ 759067 h 787765"/>
                  <a:gd name="connsiteX5" fmla="*/ 57396 w 450561"/>
                  <a:gd name="connsiteY5" fmla="*/ 28698 h 787765"/>
                  <a:gd name="connsiteX6" fmla="*/ 28698 w 450561"/>
                  <a:gd name="connsiteY6" fmla="*/ 57396 h 787765"/>
                  <a:gd name="connsiteX7" fmla="*/ 0 w 450561"/>
                  <a:gd name="connsiteY7" fmla="*/ 28698 h 787765"/>
                  <a:gd name="connsiteX8" fmla="*/ 28698 w 450561"/>
                  <a:gd name="connsiteY8" fmla="*/ 0 h 787765"/>
                  <a:gd name="connsiteX9" fmla="*/ 57396 w 450561"/>
                  <a:gd name="connsiteY9" fmla="*/ 28698 h 787765"/>
                  <a:gd name="connsiteX10" fmla="*/ 284113 w 450561"/>
                  <a:gd name="connsiteY10" fmla="*/ 447692 h 787765"/>
                  <a:gd name="connsiteX11" fmla="*/ 225282 w 450561"/>
                  <a:gd name="connsiteY11" fmla="*/ 388861 h 787765"/>
                  <a:gd name="connsiteX12" fmla="*/ 166450 w 450561"/>
                  <a:gd name="connsiteY12" fmla="*/ 447692 h 787765"/>
                  <a:gd name="connsiteX13" fmla="*/ 225282 w 450561"/>
                  <a:gd name="connsiteY13" fmla="*/ 506524 h 787765"/>
                  <a:gd name="connsiteX14" fmla="*/ 284113 w 450561"/>
                  <a:gd name="connsiteY14" fmla="*/ 447692 h 787765"/>
                  <a:gd name="connsiteX15" fmla="*/ 314244 w 450561"/>
                  <a:gd name="connsiteY15" fmla="*/ 447691 h 787765"/>
                  <a:gd name="connsiteX16" fmla="*/ 225279 w 450561"/>
                  <a:gd name="connsiteY16" fmla="*/ 536655 h 787765"/>
                  <a:gd name="connsiteX17" fmla="*/ 136315 w 450561"/>
                  <a:gd name="connsiteY17" fmla="*/ 447691 h 787765"/>
                  <a:gd name="connsiteX18" fmla="*/ 225279 w 450561"/>
                  <a:gd name="connsiteY18" fmla="*/ 358727 h 787765"/>
                  <a:gd name="connsiteX19" fmla="*/ 314244 w 450561"/>
                  <a:gd name="connsiteY19" fmla="*/ 447691 h 787765"/>
                  <a:gd name="connsiteX20" fmla="*/ 450561 w 450561"/>
                  <a:gd name="connsiteY20" fmla="*/ 759067 h 787765"/>
                  <a:gd name="connsiteX21" fmla="*/ 421863 w 450561"/>
                  <a:gd name="connsiteY21" fmla="*/ 787765 h 787765"/>
                  <a:gd name="connsiteX22" fmla="*/ 393165 w 450561"/>
                  <a:gd name="connsiteY22" fmla="*/ 759067 h 787765"/>
                  <a:gd name="connsiteX23" fmla="*/ 421863 w 450561"/>
                  <a:gd name="connsiteY23" fmla="*/ 730369 h 787765"/>
                  <a:gd name="connsiteX24" fmla="*/ 450561 w 450561"/>
                  <a:gd name="connsiteY24" fmla="*/ 759067 h 787765"/>
                  <a:gd name="connsiteX25" fmla="*/ 450561 w 450561"/>
                  <a:gd name="connsiteY25" fmla="*/ 28698 h 787765"/>
                  <a:gd name="connsiteX26" fmla="*/ 421863 w 450561"/>
                  <a:gd name="connsiteY26" fmla="*/ 57396 h 787765"/>
                  <a:gd name="connsiteX27" fmla="*/ 393165 w 450561"/>
                  <a:gd name="connsiteY27" fmla="*/ 28698 h 787765"/>
                  <a:gd name="connsiteX28" fmla="*/ 421863 w 450561"/>
                  <a:gd name="connsiteY28" fmla="*/ 0 h 787765"/>
                  <a:gd name="connsiteX29" fmla="*/ 450561 w 450561"/>
                  <a:gd name="connsiteY29" fmla="*/ 28698 h 78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50561" h="787765">
                    <a:moveTo>
                      <a:pt x="57396" y="759067"/>
                    </a:moveTo>
                    <a:cubicBezTo>
                      <a:pt x="57396" y="774917"/>
                      <a:pt x="44547" y="787765"/>
                      <a:pt x="28698" y="787765"/>
                    </a:cubicBezTo>
                    <a:cubicBezTo>
                      <a:pt x="12848" y="787765"/>
                      <a:pt x="0" y="774917"/>
                      <a:pt x="0" y="759067"/>
                    </a:cubicBezTo>
                    <a:cubicBezTo>
                      <a:pt x="0" y="743218"/>
                      <a:pt x="12848" y="730369"/>
                      <a:pt x="28698" y="730369"/>
                    </a:cubicBezTo>
                    <a:cubicBezTo>
                      <a:pt x="44547" y="730369"/>
                      <a:pt x="57396" y="743218"/>
                      <a:pt x="57396" y="759067"/>
                    </a:cubicBezTo>
                    <a:close/>
                    <a:moveTo>
                      <a:pt x="57396" y="28698"/>
                    </a:moveTo>
                    <a:cubicBezTo>
                      <a:pt x="57396" y="44547"/>
                      <a:pt x="44547" y="57396"/>
                      <a:pt x="28698" y="57396"/>
                    </a:cubicBezTo>
                    <a:cubicBezTo>
                      <a:pt x="12848" y="57396"/>
                      <a:pt x="0" y="44547"/>
                      <a:pt x="0" y="28698"/>
                    </a:cubicBezTo>
                    <a:cubicBezTo>
                      <a:pt x="0" y="12848"/>
                      <a:pt x="12848" y="0"/>
                      <a:pt x="28698" y="0"/>
                    </a:cubicBezTo>
                    <a:cubicBezTo>
                      <a:pt x="44547" y="0"/>
                      <a:pt x="57396" y="12848"/>
                      <a:pt x="57396" y="28698"/>
                    </a:cubicBezTo>
                    <a:close/>
                    <a:moveTo>
                      <a:pt x="284113" y="447692"/>
                    </a:moveTo>
                    <a:cubicBezTo>
                      <a:pt x="284113" y="415200"/>
                      <a:pt x="257774" y="388861"/>
                      <a:pt x="225282" y="388861"/>
                    </a:cubicBezTo>
                    <a:cubicBezTo>
                      <a:pt x="192789" y="388861"/>
                      <a:pt x="166450" y="415200"/>
                      <a:pt x="166450" y="447692"/>
                    </a:cubicBezTo>
                    <a:cubicBezTo>
                      <a:pt x="166450" y="480185"/>
                      <a:pt x="192789" y="506524"/>
                      <a:pt x="225282" y="506524"/>
                    </a:cubicBezTo>
                    <a:cubicBezTo>
                      <a:pt x="257774" y="506524"/>
                      <a:pt x="284113" y="480185"/>
                      <a:pt x="284113" y="447692"/>
                    </a:cubicBezTo>
                    <a:close/>
                    <a:moveTo>
                      <a:pt x="314244" y="447691"/>
                    </a:moveTo>
                    <a:cubicBezTo>
                      <a:pt x="314244" y="496824"/>
                      <a:pt x="274413" y="536655"/>
                      <a:pt x="225279" y="536655"/>
                    </a:cubicBezTo>
                    <a:cubicBezTo>
                      <a:pt x="176146" y="536655"/>
                      <a:pt x="136315" y="496824"/>
                      <a:pt x="136315" y="447691"/>
                    </a:cubicBezTo>
                    <a:cubicBezTo>
                      <a:pt x="136315" y="398558"/>
                      <a:pt x="176146" y="358727"/>
                      <a:pt x="225279" y="358727"/>
                    </a:cubicBezTo>
                    <a:cubicBezTo>
                      <a:pt x="274413" y="358727"/>
                      <a:pt x="314244" y="398558"/>
                      <a:pt x="314244" y="447691"/>
                    </a:cubicBezTo>
                    <a:close/>
                    <a:moveTo>
                      <a:pt x="450561" y="759067"/>
                    </a:moveTo>
                    <a:cubicBezTo>
                      <a:pt x="450561" y="774917"/>
                      <a:pt x="437713" y="787765"/>
                      <a:pt x="421863" y="787765"/>
                    </a:cubicBezTo>
                    <a:cubicBezTo>
                      <a:pt x="406014" y="787765"/>
                      <a:pt x="393165" y="774917"/>
                      <a:pt x="393165" y="759067"/>
                    </a:cubicBezTo>
                    <a:cubicBezTo>
                      <a:pt x="393165" y="743218"/>
                      <a:pt x="406014" y="730369"/>
                      <a:pt x="421863" y="730369"/>
                    </a:cubicBezTo>
                    <a:cubicBezTo>
                      <a:pt x="437713" y="730369"/>
                      <a:pt x="450561" y="743218"/>
                      <a:pt x="450561" y="759067"/>
                    </a:cubicBezTo>
                    <a:close/>
                    <a:moveTo>
                      <a:pt x="450561" y="28698"/>
                    </a:moveTo>
                    <a:cubicBezTo>
                      <a:pt x="450561" y="44547"/>
                      <a:pt x="437713" y="57396"/>
                      <a:pt x="421863" y="57396"/>
                    </a:cubicBezTo>
                    <a:cubicBezTo>
                      <a:pt x="406014" y="57396"/>
                      <a:pt x="393165" y="44547"/>
                      <a:pt x="393165" y="28698"/>
                    </a:cubicBezTo>
                    <a:cubicBezTo>
                      <a:pt x="393165" y="12848"/>
                      <a:pt x="406014" y="0"/>
                      <a:pt x="421863" y="0"/>
                    </a:cubicBezTo>
                    <a:cubicBezTo>
                      <a:pt x="437713" y="0"/>
                      <a:pt x="450561" y="12848"/>
                      <a:pt x="450561" y="2869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7E4748-1FA6-4F66-8C79-37E6771C009E}"/>
              </a:ext>
            </a:extLst>
          </p:cNvPr>
          <p:cNvCxnSpPr>
            <a:cxnSpLocks/>
          </p:cNvCxnSpPr>
          <p:nvPr/>
        </p:nvCxnSpPr>
        <p:spPr>
          <a:xfrm>
            <a:off x="6254142" y="2655693"/>
            <a:ext cx="1834698" cy="15846"/>
          </a:xfrm>
          <a:prstGeom prst="line">
            <a:avLst/>
          </a:prstGeom>
          <a:ln w="25400">
            <a:solidFill>
              <a:schemeClr val="accent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E93B407-7D77-4451-879B-8E3204620F4F}"/>
              </a:ext>
            </a:extLst>
          </p:cNvPr>
          <p:cNvSpPr txBox="1"/>
          <p:nvPr/>
        </p:nvSpPr>
        <p:spPr>
          <a:xfrm>
            <a:off x="865057" y="3074090"/>
            <a:ext cx="19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F224F2-34EF-40DD-A58A-4C282783E4D9}"/>
              </a:ext>
            </a:extLst>
          </p:cNvPr>
          <p:cNvSpPr txBox="1"/>
          <p:nvPr/>
        </p:nvSpPr>
        <p:spPr>
          <a:xfrm>
            <a:off x="2990167" y="3074090"/>
            <a:ext cx="19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014024-4F6A-4DA5-9A32-2867AEE710DD}"/>
              </a:ext>
            </a:extLst>
          </p:cNvPr>
          <p:cNvSpPr txBox="1"/>
          <p:nvPr/>
        </p:nvSpPr>
        <p:spPr>
          <a:xfrm>
            <a:off x="5115277" y="3074090"/>
            <a:ext cx="19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4F2FBC-8228-4408-9FB3-E6CE93A096B6}"/>
              </a:ext>
            </a:extLst>
          </p:cNvPr>
          <p:cNvSpPr txBox="1"/>
          <p:nvPr/>
        </p:nvSpPr>
        <p:spPr>
          <a:xfrm>
            <a:off x="7240387" y="3074090"/>
            <a:ext cx="19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EB6E67-50E9-4D18-853B-1FA4BF90AA3E}"/>
              </a:ext>
            </a:extLst>
          </p:cNvPr>
          <p:cNvSpPr txBox="1"/>
          <p:nvPr/>
        </p:nvSpPr>
        <p:spPr>
          <a:xfrm>
            <a:off x="9365495" y="3074090"/>
            <a:ext cx="198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03A9172-3FA7-4BD0-951E-76B50623BE61}"/>
              </a:ext>
            </a:extLst>
          </p:cNvPr>
          <p:cNvSpPr txBox="1"/>
          <p:nvPr/>
        </p:nvSpPr>
        <p:spPr>
          <a:xfrm>
            <a:off x="580942" y="4929133"/>
            <a:ext cx="2970841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i="1" dirty="0">
                <a:cs typeface="Arial" pitchFamily="34" charset="0"/>
              </a:rPr>
              <a:t>L</a:t>
            </a:r>
            <a:r>
              <a:rPr lang="en-US" altLang="ko-KR" sz="1100" i="1" dirty="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i="1" dirty="0">
                <a:cs typeface="Arial" pitchFamily="34" charset="0"/>
              </a:rPr>
              <a:t>CU USU AGAM INTEGRE IMPEDIT.</a:t>
            </a:r>
            <a:endParaRPr lang="ko-KR" altLang="en-US" sz="1100" i="1" dirty="0"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58C15B-D735-45FD-9B89-8E93D6CB662A}"/>
              </a:ext>
            </a:extLst>
          </p:cNvPr>
          <p:cNvSpPr txBox="1"/>
          <p:nvPr/>
        </p:nvSpPr>
        <p:spPr>
          <a:xfrm>
            <a:off x="800281" y="4168311"/>
            <a:ext cx="297084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i="1" dirty="0">
                <a:cs typeface="Arial" pitchFamily="34" charset="0"/>
              </a:rPr>
              <a:t>L</a:t>
            </a:r>
            <a:r>
              <a:rPr lang="en-US" altLang="ko-KR" sz="2400" i="1" dirty="0"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i="1" dirty="0">
                <a:cs typeface="Arial" pitchFamily="34" charset="0"/>
              </a:rPr>
              <a:t>DOLOR SIT AMET</a:t>
            </a:r>
            <a:endParaRPr lang="ko-KR" altLang="en-US" sz="2400" i="1" dirty="0">
              <a:cs typeface="Arial" pitchFamily="34" charset="0"/>
            </a:endParaRPr>
          </a:p>
        </p:txBody>
      </p:sp>
      <p:sp>
        <p:nvSpPr>
          <p:cNvPr id="97" name="직사각형 1">
            <a:extLst>
              <a:ext uri="{FF2B5EF4-FFF2-40B4-BE49-F238E27FC236}">
                <a16:creationId xmlns:a16="http://schemas.microsoft.com/office/drawing/2014/main" id="{F4E15AC3-9107-4D60-8484-E8D111FD09F9}"/>
              </a:ext>
            </a:extLst>
          </p:cNvPr>
          <p:cNvSpPr/>
          <p:nvPr/>
        </p:nvSpPr>
        <p:spPr>
          <a:xfrm>
            <a:off x="5153983" y="4378022"/>
            <a:ext cx="65197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2017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~ 2018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 ~ 2018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Easy to change colors, photos and Text. </a:t>
            </a:r>
          </a:p>
        </p:txBody>
      </p:sp>
      <p:sp>
        <p:nvSpPr>
          <p:cNvPr id="98" name="직사각형 5">
            <a:extLst>
              <a:ext uri="{FF2B5EF4-FFF2-40B4-BE49-F238E27FC236}">
                <a16:creationId xmlns:a16="http://schemas.microsoft.com/office/drawing/2014/main" id="{8A1F466C-2E25-4478-B638-B8B9709083AB}"/>
              </a:ext>
            </a:extLst>
          </p:cNvPr>
          <p:cNvSpPr/>
          <p:nvPr/>
        </p:nvSpPr>
        <p:spPr>
          <a:xfrm>
            <a:off x="5173105" y="4027707"/>
            <a:ext cx="6483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Work Experience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7D70B7-B6DB-47CC-A62A-BC821F8D86FE}"/>
              </a:ext>
            </a:extLst>
          </p:cNvPr>
          <p:cNvSpPr/>
          <p:nvPr/>
        </p:nvSpPr>
        <p:spPr>
          <a:xfrm>
            <a:off x="6327162" y="2042201"/>
            <a:ext cx="4968000" cy="3780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ea typeface="+mj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437CEC-DFE7-4BEE-87DE-E31DF73AD01E}"/>
              </a:ext>
            </a:extLst>
          </p:cNvPr>
          <p:cNvGrpSpPr/>
          <p:nvPr/>
        </p:nvGrpSpPr>
        <p:grpSpPr>
          <a:xfrm>
            <a:off x="6021743" y="1682124"/>
            <a:ext cx="3474247" cy="1942453"/>
            <a:chOff x="4448564" y="1018849"/>
            <a:chExt cx="3022184" cy="1689704"/>
          </a:xfrm>
        </p:grpSpPr>
        <p:sp>
          <p:nvSpPr>
            <p:cNvPr id="5" name="Isosceles Triangle 6">
              <a:extLst>
                <a:ext uri="{FF2B5EF4-FFF2-40B4-BE49-F238E27FC236}">
                  <a16:creationId xmlns:a16="http://schemas.microsoft.com/office/drawing/2014/main" id="{CE65FE65-6A75-4215-93A6-6D6288A605FB}"/>
                </a:ext>
              </a:extLst>
            </p:cNvPr>
            <p:cNvSpPr/>
            <p:nvPr/>
          </p:nvSpPr>
          <p:spPr>
            <a:xfrm rot="20700000">
              <a:off x="7039496" y="1130043"/>
              <a:ext cx="431252" cy="266261"/>
            </a:xfrm>
            <a:custGeom>
              <a:avLst/>
              <a:gdLst/>
              <a:ahLst/>
              <a:cxnLst/>
              <a:rect l="l" t="t" r="r" b="b"/>
              <a:pathLst>
                <a:path w="431252" h="266261">
                  <a:moveTo>
                    <a:pt x="261032" y="0"/>
                  </a:moveTo>
                  <a:lnTo>
                    <a:pt x="431252" y="266261"/>
                  </a:lnTo>
                  <a:lnTo>
                    <a:pt x="0" y="15070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ea typeface="+mj-ea"/>
              </a:endParaRPr>
            </a:p>
          </p:txBody>
        </p:sp>
        <p:sp>
          <p:nvSpPr>
            <p:cNvPr id="6" name="Down Arrow 4">
              <a:extLst>
                <a:ext uri="{FF2B5EF4-FFF2-40B4-BE49-F238E27FC236}">
                  <a16:creationId xmlns:a16="http://schemas.microsoft.com/office/drawing/2014/main" id="{A6626A50-E298-4459-98C7-50537FDF2B3A}"/>
                </a:ext>
              </a:extLst>
            </p:cNvPr>
            <p:cNvSpPr/>
            <p:nvPr/>
          </p:nvSpPr>
          <p:spPr>
            <a:xfrm rot="2700000">
              <a:off x="5081399" y="386014"/>
              <a:ext cx="1689704" cy="2955373"/>
            </a:xfrm>
            <a:custGeom>
              <a:avLst/>
              <a:gdLst/>
              <a:ahLst/>
              <a:cxnLst/>
              <a:rect l="l" t="t" r="r" b="b"/>
              <a:pathLst>
                <a:path w="1689704" h="2955373">
                  <a:moveTo>
                    <a:pt x="422426" y="836315"/>
                  </a:moveTo>
                  <a:lnTo>
                    <a:pt x="1258741" y="0"/>
                  </a:lnTo>
                  <a:lnTo>
                    <a:pt x="1267278" y="0"/>
                  </a:lnTo>
                  <a:lnTo>
                    <a:pt x="1267278" y="2110521"/>
                  </a:lnTo>
                  <a:lnTo>
                    <a:pt x="1689704" y="2110521"/>
                  </a:lnTo>
                  <a:lnTo>
                    <a:pt x="844852" y="2955373"/>
                  </a:lnTo>
                  <a:lnTo>
                    <a:pt x="0" y="2110521"/>
                  </a:lnTo>
                  <a:lnTo>
                    <a:pt x="422426" y="21105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ea typeface="+mj-ea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486A3E4-1F67-4F75-8909-A44954C1C567}"/>
              </a:ext>
            </a:extLst>
          </p:cNvPr>
          <p:cNvSpPr/>
          <p:nvPr/>
        </p:nvSpPr>
        <p:spPr>
          <a:xfrm rot="10800000">
            <a:off x="985794" y="2042201"/>
            <a:ext cx="4968000" cy="3780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ea typeface="+mj-ea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00F236-733C-4B0C-B90B-30307C38BDB5}"/>
              </a:ext>
            </a:extLst>
          </p:cNvPr>
          <p:cNvGrpSpPr/>
          <p:nvPr/>
        </p:nvGrpSpPr>
        <p:grpSpPr>
          <a:xfrm rot="10800000">
            <a:off x="2763950" y="4238948"/>
            <a:ext cx="3474247" cy="1942453"/>
            <a:chOff x="4448564" y="1018849"/>
            <a:chExt cx="3022184" cy="1689704"/>
          </a:xfrm>
        </p:grpSpPr>
        <p:sp>
          <p:nvSpPr>
            <p:cNvPr id="9" name="Isosceles Triangle 6">
              <a:extLst>
                <a:ext uri="{FF2B5EF4-FFF2-40B4-BE49-F238E27FC236}">
                  <a16:creationId xmlns:a16="http://schemas.microsoft.com/office/drawing/2014/main" id="{B38009A2-7060-46C9-87CB-F878E9E66E70}"/>
                </a:ext>
              </a:extLst>
            </p:cNvPr>
            <p:cNvSpPr/>
            <p:nvPr/>
          </p:nvSpPr>
          <p:spPr>
            <a:xfrm rot="20700000">
              <a:off x="7039496" y="1130043"/>
              <a:ext cx="431252" cy="266261"/>
            </a:xfrm>
            <a:custGeom>
              <a:avLst/>
              <a:gdLst/>
              <a:ahLst/>
              <a:cxnLst/>
              <a:rect l="l" t="t" r="r" b="b"/>
              <a:pathLst>
                <a:path w="431252" h="266261">
                  <a:moveTo>
                    <a:pt x="261032" y="0"/>
                  </a:moveTo>
                  <a:lnTo>
                    <a:pt x="431252" y="266261"/>
                  </a:lnTo>
                  <a:lnTo>
                    <a:pt x="0" y="15070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ea typeface="+mj-ea"/>
              </a:endParaRPr>
            </a:p>
          </p:txBody>
        </p:sp>
        <p:sp>
          <p:nvSpPr>
            <p:cNvPr id="10" name="Down Arrow 4">
              <a:extLst>
                <a:ext uri="{FF2B5EF4-FFF2-40B4-BE49-F238E27FC236}">
                  <a16:creationId xmlns:a16="http://schemas.microsoft.com/office/drawing/2014/main" id="{4C44DBA9-B2B5-45E8-A8C0-4F277B06D054}"/>
                </a:ext>
              </a:extLst>
            </p:cNvPr>
            <p:cNvSpPr/>
            <p:nvPr/>
          </p:nvSpPr>
          <p:spPr>
            <a:xfrm rot="2700000">
              <a:off x="5081399" y="386014"/>
              <a:ext cx="1689704" cy="2955373"/>
            </a:xfrm>
            <a:custGeom>
              <a:avLst/>
              <a:gdLst/>
              <a:ahLst/>
              <a:cxnLst/>
              <a:rect l="l" t="t" r="r" b="b"/>
              <a:pathLst>
                <a:path w="1689704" h="2955373">
                  <a:moveTo>
                    <a:pt x="422426" y="836315"/>
                  </a:moveTo>
                  <a:lnTo>
                    <a:pt x="1258741" y="0"/>
                  </a:lnTo>
                  <a:lnTo>
                    <a:pt x="1267278" y="0"/>
                  </a:lnTo>
                  <a:lnTo>
                    <a:pt x="1267278" y="2110521"/>
                  </a:lnTo>
                  <a:lnTo>
                    <a:pt x="1689704" y="2110521"/>
                  </a:lnTo>
                  <a:lnTo>
                    <a:pt x="844852" y="2955373"/>
                  </a:lnTo>
                  <a:lnTo>
                    <a:pt x="0" y="2110521"/>
                  </a:lnTo>
                  <a:lnTo>
                    <a:pt x="422426" y="21105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ea typeface="+mj-ea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5A9DD-5857-4421-9A87-BFE2DAA0C945}"/>
              </a:ext>
            </a:extLst>
          </p:cNvPr>
          <p:cNvSpPr/>
          <p:nvPr/>
        </p:nvSpPr>
        <p:spPr>
          <a:xfrm>
            <a:off x="985794" y="2042201"/>
            <a:ext cx="115441" cy="37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ea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792334-C83A-4148-9994-E7B6A5055E95}"/>
              </a:ext>
            </a:extLst>
          </p:cNvPr>
          <p:cNvSpPr/>
          <p:nvPr/>
        </p:nvSpPr>
        <p:spPr>
          <a:xfrm>
            <a:off x="11179722" y="2042201"/>
            <a:ext cx="115441" cy="37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ea typeface="+mj-e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E28CD9-CE42-417B-93C5-99D155FBE3A0}"/>
              </a:ext>
            </a:extLst>
          </p:cNvPr>
          <p:cNvGrpSpPr/>
          <p:nvPr/>
        </p:nvGrpSpPr>
        <p:grpSpPr>
          <a:xfrm>
            <a:off x="7181642" y="4216792"/>
            <a:ext cx="3684599" cy="1477328"/>
            <a:chOff x="3017859" y="4283314"/>
            <a:chExt cx="1249475" cy="14773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4C9ED3-91CB-449F-9505-643B78506B97}"/>
                </a:ext>
              </a:extLst>
            </p:cNvPr>
            <p:cNvSpPr txBox="1"/>
            <p:nvPr/>
          </p:nvSpPr>
          <p:spPr>
            <a:xfrm>
              <a:off x="3021856" y="4560313"/>
              <a:ext cx="12454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EB1757-6DED-43B3-8BB6-E051B32B8FFF}"/>
                </a:ext>
              </a:extLst>
            </p:cNvPr>
            <p:cNvSpPr txBox="1"/>
            <p:nvPr/>
          </p:nvSpPr>
          <p:spPr>
            <a:xfrm>
              <a:off x="3017859" y="4283314"/>
              <a:ext cx="1234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89866D-3631-437C-9229-23BAD6C740F8}"/>
              </a:ext>
            </a:extLst>
          </p:cNvPr>
          <p:cNvGrpSpPr/>
          <p:nvPr/>
        </p:nvGrpSpPr>
        <p:grpSpPr>
          <a:xfrm>
            <a:off x="1449375" y="2207526"/>
            <a:ext cx="3684599" cy="1477328"/>
            <a:chOff x="3017859" y="4283314"/>
            <a:chExt cx="1249475" cy="14773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F131D7-C338-4A1D-B00B-DDA13F367B51}"/>
                </a:ext>
              </a:extLst>
            </p:cNvPr>
            <p:cNvSpPr txBox="1"/>
            <p:nvPr/>
          </p:nvSpPr>
          <p:spPr>
            <a:xfrm>
              <a:off x="3021856" y="4560313"/>
              <a:ext cx="12454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9BB2BC-2380-485C-BA3C-D69D8AA14826}"/>
                </a:ext>
              </a:extLst>
            </p:cNvPr>
            <p:cNvSpPr txBox="1"/>
            <p:nvPr/>
          </p:nvSpPr>
          <p:spPr>
            <a:xfrm>
              <a:off x="3017859" y="4283314"/>
              <a:ext cx="1234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1F9123-41A8-4F7B-9434-A5B5FBEE4194}"/>
              </a:ext>
            </a:extLst>
          </p:cNvPr>
          <p:cNvGrpSpPr/>
          <p:nvPr/>
        </p:nvGrpSpPr>
        <p:grpSpPr>
          <a:xfrm>
            <a:off x="1486680" y="4800156"/>
            <a:ext cx="1609858" cy="738664"/>
            <a:chOff x="605046" y="3611507"/>
            <a:chExt cx="1609859" cy="73866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2BBF971-5FB2-4E90-ADB0-F58E7BF72B47}"/>
                </a:ext>
              </a:extLst>
            </p:cNvPr>
            <p:cNvGrpSpPr/>
            <p:nvPr/>
          </p:nvGrpSpPr>
          <p:grpSpPr>
            <a:xfrm>
              <a:off x="605046" y="3666867"/>
              <a:ext cx="206152" cy="206152"/>
              <a:chOff x="2411760" y="3606832"/>
              <a:chExt cx="206152" cy="20615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65AE1F-58F3-4396-BED2-A9F1C2E9E342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ea typeface="+mj-ea"/>
                </a:endParaRPr>
              </a:p>
            </p:txBody>
          </p:sp>
          <p:sp>
            <p:nvSpPr>
              <p:cNvPr id="23" name="Chevron 60">
                <a:extLst>
                  <a:ext uri="{FF2B5EF4-FFF2-40B4-BE49-F238E27FC236}">
                    <a16:creationId xmlns:a16="http://schemas.microsoft.com/office/drawing/2014/main" id="{081A2578-E2B8-43F8-B0F8-8A28F005F5EC}"/>
                  </a:ext>
                </a:extLst>
              </p:cNvPr>
              <p:cNvSpPr/>
              <p:nvPr/>
            </p:nvSpPr>
            <p:spPr>
              <a:xfrm>
                <a:off x="2488361" y="3673908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/>
                  </a:solidFill>
                  <a:ea typeface="+mj-ea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7355F0-F54F-46FD-8BBC-7ED3C97A7AF6}"/>
                </a:ext>
              </a:extLst>
            </p:cNvPr>
            <p:cNvSpPr txBox="1"/>
            <p:nvPr/>
          </p:nvSpPr>
          <p:spPr>
            <a:xfrm>
              <a:off x="832000" y="3611507"/>
              <a:ext cx="1382905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  <a:endParaRPr lang="ko-KR" altLang="en-US" sz="1400" b="1" dirty="0">
                <a:solidFill>
                  <a:srgbClr val="262626"/>
                </a:solidFill>
                <a:ea typeface="+mj-e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368B5B-1F04-4EF7-A3CE-A7EF544FDD13}"/>
              </a:ext>
            </a:extLst>
          </p:cNvPr>
          <p:cNvGrpSpPr/>
          <p:nvPr/>
        </p:nvGrpSpPr>
        <p:grpSpPr>
          <a:xfrm>
            <a:off x="9246922" y="2316872"/>
            <a:ext cx="1557937" cy="738664"/>
            <a:chOff x="605046" y="3611507"/>
            <a:chExt cx="1557938" cy="73866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94457E1-3933-45F4-B9D3-31AA189DCD6A}"/>
                </a:ext>
              </a:extLst>
            </p:cNvPr>
            <p:cNvGrpSpPr/>
            <p:nvPr/>
          </p:nvGrpSpPr>
          <p:grpSpPr>
            <a:xfrm>
              <a:off x="605046" y="3666871"/>
              <a:ext cx="206152" cy="206152"/>
              <a:chOff x="2411760" y="3606836"/>
              <a:chExt cx="206152" cy="206152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D8AEEA4-06C6-4B97-80C1-426A4DB10916}"/>
                  </a:ext>
                </a:extLst>
              </p:cNvPr>
              <p:cNvSpPr/>
              <p:nvPr/>
            </p:nvSpPr>
            <p:spPr>
              <a:xfrm>
                <a:off x="2411760" y="3606836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ea typeface="+mj-ea"/>
                </a:endParaRPr>
              </a:p>
            </p:txBody>
          </p:sp>
          <p:sp>
            <p:nvSpPr>
              <p:cNvPr id="28" name="Chevron 65">
                <a:extLst>
                  <a:ext uri="{FF2B5EF4-FFF2-40B4-BE49-F238E27FC236}">
                    <a16:creationId xmlns:a16="http://schemas.microsoft.com/office/drawing/2014/main" id="{678EE86F-82D2-41D5-8C9C-CCC2DC0EBACA}"/>
                  </a:ext>
                </a:extLst>
              </p:cNvPr>
              <p:cNvSpPr/>
              <p:nvPr/>
            </p:nvSpPr>
            <p:spPr>
              <a:xfrm>
                <a:off x="2488361" y="3673912"/>
                <a:ext cx="72000" cy="72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bg1"/>
                  </a:solidFill>
                  <a:ea typeface="+mj-ea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C50DB3-2C18-4EE8-8033-F5DCE15E3C9C}"/>
                </a:ext>
              </a:extLst>
            </p:cNvPr>
            <p:cNvSpPr txBox="1"/>
            <p:nvPr/>
          </p:nvSpPr>
          <p:spPr>
            <a:xfrm>
              <a:off x="832000" y="3611507"/>
              <a:ext cx="1330984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</a:p>
            <a:p>
              <a:r>
                <a:rPr lang="en-US" altLang="ko-KR" sz="1400" b="1" dirty="0">
                  <a:solidFill>
                    <a:srgbClr val="262626"/>
                  </a:solidFill>
                  <a:ea typeface="+mj-ea"/>
                </a:rPr>
                <a:t>Content here</a:t>
              </a:r>
              <a:endParaRPr lang="ko-KR" altLang="en-US" sz="1400" b="1" dirty="0">
                <a:solidFill>
                  <a:srgbClr val="262626"/>
                </a:solidFill>
                <a:ea typeface="+mj-ea"/>
              </a:endParaRPr>
            </a:p>
          </p:txBody>
        </p: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0454EF1E-6D08-4D0E-ABD8-5712A0745417}"/>
              </a:ext>
            </a:extLst>
          </p:cNvPr>
          <p:cNvSpPr/>
          <p:nvPr/>
        </p:nvSpPr>
        <p:spPr>
          <a:xfrm rot="2700000">
            <a:off x="7022076" y="297450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78727FA9-445B-4640-BEDA-BCE52351199F}"/>
              </a:ext>
            </a:extLst>
          </p:cNvPr>
          <p:cNvSpPr/>
          <p:nvPr/>
        </p:nvSpPr>
        <p:spPr>
          <a:xfrm>
            <a:off x="4947603" y="452796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7B58B57-48C9-4854-B150-80E837B7E237}"/>
              </a:ext>
            </a:extLst>
          </p:cNvPr>
          <p:cNvSpPr txBox="1">
            <a:spLocks/>
          </p:cNvSpPr>
          <p:nvPr/>
        </p:nvSpPr>
        <p:spPr>
          <a:xfrm>
            <a:off x="8039100" y="4570031"/>
            <a:ext cx="3758378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509EB-3589-4BFA-A226-06F8AEC6BE38}"/>
              </a:ext>
            </a:extLst>
          </p:cNvPr>
          <p:cNvSpPr txBox="1"/>
          <p:nvPr/>
        </p:nvSpPr>
        <p:spPr>
          <a:xfrm>
            <a:off x="858393" y="1324771"/>
            <a:ext cx="70015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Easy to change colors, photos and Text. Get a modern PowerPoint  Presentation that is beautifully designed. Easy to change colors, photos and Text. You can simply impress your audience and add a unique zing and appeal to your Presentations. Easy to change colors, photos and Text.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I hope and I believe that this Template will your Time, Money and Reputation. Get a modern PowerPoint  Presentation that is beautifully designed. Easy to change colors, photos and Text. Get a modern PowerPoint  Presentation that is beautifully designed. 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0FDB7-BFFF-40A1-BED9-6A814A26BCA4}"/>
              </a:ext>
            </a:extLst>
          </p:cNvPr>
          <p:cNvSpPr txBox="1"/>
          <p:nvPr/>
        </p:nvSpPr>
        <p:spPr>
          <a:xfrm>
            <a:off x="858393" y="621017"/>
            <a:ext cx="70015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8969667-CA9E-4016-AEC9-893867175499}"/>
              </a:ext>
            </a:extLst>
          </p:cNvPr>
          <p:cNvSpPr txBox="1">
            <a:spLocks/>
          </p:cNvSpPr>
          <p:nvPr/>
        </p:nvSpPr>
        <p:spPr>
          <a:xfrm>
            <a:off x="450829" y="409575"/>
            <a:ext cx="3159146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</a:p>
        </p:txBody>
      </p:sp>
      <p:grpSp>
        <p:nvGrpSpPr>
          <p:cNvPr id="5" name="그룹 9">
            <a:extLst>
              <a:ext uri="{FF2B5EF4-FFF2-40B4-BE49-F238E27FC236}">
                <a16:creationId xmlns:a16="http://schemas.microsoft.com/office/drawing/2014/main" id="{A97007E6-4D26-4A8E-8445-6F1C4C57D7BD}"/>
              </a:ext>
            </a:extLst>
          </p:cNvPr>
          <p:cNvGrpSpPr/>
          <p:nvPr/>
        </p:nvGrpSpPr>
        <p:grpSpPr>
          <a:xfrm>
            <a:off x="4549421" y="582347"/>
            <a:ext cx="2289124" cy="5256777"/>
            <a:chOff x="4932040" y="2183693"/>
            <a:chExt cx="4032448" cy="5256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BF841C-07CC-4855-82F5-B625658F1448}"/>
                </a:ext>
              </a:extLst>
            </p:cNvPr>
            <p:cNvSpPr txBox="1"/>
            <p:nvPr/>
          </p:nvSpPr>
          <p:spPr>
            <a:xfrm>
              <a:off x="4932040" y="2183693"/>
              <a:ext cx="400169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A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8230E2-4182-443F-9320-8F246A5152FE}"/>
                </a:ext>
              </a:extLst>
            </p:cNvPr>
            <p:cNvSpPr txBox="1"/>
            <p:nvPr/>
          </p:nvSpPr>
          <p:spPr>
            <a:xfrm>
              <a:off x="4939819" y="2731489"/>
              <a:ext cx="4024669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photos.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photos. </a:t>
              </a:r>
            </a:p>
          </p:txBody>
        </p:sp>
      </p:grpSp>
      <p:grpSp>
        <p:nvGrpSpPr>
          <p:cNvPr id="8" name="그룹 9">
            <a:extLst>
              <a:ext uri="{FF2B5EF4-FFF2-40B4-BE49-F238E27FC236}">
                <a16:creationId xmlns:a16="http://schemas.microsoft.com/office/drawing/2014/main" id="{51F2C98E-5CE6-4219-A7C5-35266828F4B8}"/>
              </a:ext>
            </a:extLst>
          </p:cNvPr>
          <p:cNvGrpSpPr/>
          <p:nvPr/>
        </p:nvGrpSpPr>
        <p:grpSpPr>
          <a:xfrm>
            <a:off x="6948910" y="582347"/>
            <a:ext cx="2289124" cy="5256777"/>
            <a:chOff x="4932040" y="2183693"/>
            <a:chExt cx="4032448" cy="52567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A4B283-91BD-4369-8DA2-675E84F25DAA}"/>
                </a:ext>
              </a:extLst>
            </p:cNvPr>
            <p:cNvSpPr txBox="1"/>
            <p:nvPr/>
          </p:nvSpPr>
          <p:spPr>
            <a:xfrm>
              <a:off x="4932040" y="2183693"/>
              <a:ext cx="400169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B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650DAE-72A1-4CE6-8187-10D8B1F4A8AF}"/>
                </a:ext>
              </a:extLst>
            </p:cNvPr>
            <p:cNvSpPr txBox="1"/>
            <p:nvPr/>
          </p:nvSpPr>
          <p:spPr>
            <a:xfrm>
              <a:off x="4939819" y="2731489"/>
              <a:ext cx="4024669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photos.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photos. </a:t>
              </a:r>
            </a:p>
          </p:txBody>
        </p:sp>
      </p:grpSp>
      <p:grpSp>
        <p:nvGrpSpPr>
          <p:cNvPr id="11" name="그룹 9">
            <a:extLst>
              <a:ext uri="{FF2B5EF4-FFF2-40B4-BE49-F238E27FC236}">
                <a16:creationId xmlns:a16="http://schemas.microsoft.com/office/drawing/2014/main" id="{C8B6E4D9-252F-4E4C-8695-7B8D25C338B7}"/>
              </a:ext>
            </a:extLst>
          </p:cNvPr>
          <p:cNvGrpSpPr/>
          <p:nvPr/>
        </p:nvGrpSpPr>
        <p:grpSpPr>
          <a:xfrm>
            <a:off x="9348399" y="582347"/>
            <a:ext cx="2289124" cy="5256777"/>
            <a:chOff x="4932040" y="2183693"/>
            <a:chExt cx="4032448" cy="52567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E14311-1583-4632-86E7-ACE4D06CC1E4}"/>
                </a:ext>
              </a:extLst>
            </p:cNvPr>
            <p:cNvSpPr txBox="1"/>
            <p:nvPr/>
          </p:nvSpPr>
          <p:spPr>
            <a:xfrm>
              <a:off x="4932040" y="2183693"/>
              <a:ext cx="400169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C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64BD5A-1EE3-4D25-94F0-94A1A6ADC9D2}"/>
                </a:ext>
              </a:extLst>
            </p:cNvPr>
            <p:cNvSpPr txBox="1"/>
            <p:nvPr/>
          </p:nvSpPr>
          <p:spPr>
            <a:xfrm>
              <a:off x="4939819" y="2731489"/>
              <a:ext cx="4024669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photos.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C7FF26-2627-4D0B-958B-2FA4C89F2924}"/>
              </a:ext>
            </a:extLst>
          </p:cNvPr>
          <p:cNvSpPr txBox="1"/>
          <p:nvPr/>
        </p:nvSpPr>
        <p:spPr>
          <a:xfrm>
            <a:off x="90488" y="2892172"/>
            <a:ext cx="567213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49EC8-E1E8-4A4B-8C56-9CDC420CF104}"/>
              </a:ext>
            </a:extLst>
          </p:cNvPr>
          <p:cNvSpPr txBox="1"/>
          <p:nvPr/>
        </p:nvSpPr>
        <p:spPr>
          <a:xfrm>
            <a:off x="90563" y="3784682"/>
            <a:ext cx="567206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235F3F-9769-41C4-94FE-041AA89C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3899" y="1409865"/>
            <a:ext cx="2328241" cy="323047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0735E4A-8B88-4DBB-B82E-FB9C312CD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461" y="1146271"/>
            <a:ext cx="1702884" cy="267380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398A153-52DF-4BAE-9F67-3CC016A5C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5976" y="3911851"/>
            <a:ext cx="3372365" cy="2673804"/>
          </a:xfrm>
          <a:prstGeom prst="rect">
            <a:avLst/>
          </a:prstGeom>
        </p:spPr>
      </p:pic>
      <p:sp>
        <p:nvSpPr>
          <p:cNvPr id="20" name="Graphic 55">
            <a:extLst>
              <a:ext uri="{FF2B5EF4-FFF2-40B4-BE49-F238E27FC236}">
                <a16:creationId xmlns:a16="http://schemas.microsoft.com/office/drawing/2014/main" id="{96B0A641-A5E3-4416-9DBF-D0ABC8A2645F}"/>
              </a:ext>
            </a:extLst>
          </p:cNvPr>
          <p:cNvSpPr/>
          <p:nvPr/>
        </p:nvSpPr>
        <p:spPr>
          <a:xfrm>
            <a:off x="3617893" y="1553424"/>
            <a:ext cx="2643819" cy="2113241"/>
          </a:xfrm>
          <a:custGeom>
            <a:avLst/>
            <a:gdLst>
              <a:gd name="connsiteX0" fmla="*/ 5064052 w 5068156"/>
              <a:gd name="connsiteY0" fmla="*/ 466304 h 4051048"/>
              <a:gd name="connsiteX1" fmla="*/ 5063618 w 5068156"/>
              <a:gd name="connsiteY1" fmla="*/ 464565 h 4051048"/>
              <a:gd name="connsiteX2" fmla="*/ 5016239 w 5068156"/>
              <a:gd name="connsiteY2" fmla="*/ 311999 h 4051048"/>
              <a:gd name="connsiteX3" fmla="*/ 4933219 w 5068156"/>
              <a:gd name="connsiteY3" fmla="*/ 211157 h 4051048"/>
              <a:gd name="connsiteX4" fmla="*/ 4769786 w 5068156"/>
              <a:gd name="connsiteY4" fmla="*/ 101622 h 4051048"/>
              <a:gd name="connsiteX5" fmla="*/ 4679376 w 5068156"/>
              <a:gd name="connsiteY5" fmla="*/ 70327 h 4051048"/>
              <a:gd name="connsiteX6" fmla="*/ 4441617 w 5068156"/>
              <a:gd name="connsiteY6" fmla="*/ 109012 h 4051048"/>
              <a:gd name="connsiteX7" fmla="*/ 4322519 w 5068156"/>
              <a:gd name="connsiteY7" fmla="*/ 168126 h 4051048"/>
              <a:gd name="connsiteX8" fmla="*/ 4269056 w 5068156"/>
              <a:gd name="connsiteY8" fmla="*/ 212026 h 4051048"/>
              <a:gd name="connsiteX9" fmla="*/ 4229067 w 5068156"/>
              <a:gd name="connsiteY9" fmla="*/ 244191 h 4051048"/>
              <a:gd name="connsiteX10" fmla="*/ 4191251 w 5068156"/>
              <a:gd name="connsiteY10" fmla="*/ 204637 h 4051048"/>
              <a:gd name="connsiteX11" fmla="*/ 4146916 w 5068156"/>
              <a:gd name="connsiteY11" fmla="*/ 157694 h 4051048"/>
              <a:gd name="connsiteX12" fmla="*/ 4012170 w 5068156"/>
              <a:gd name="connsiteY12" fmla="*/ 79020 h 4051048"/>
              <a:gd name="connsiteX13" fmla="*/ 3914806 w 5068156"/>
              <a:gd name="connsiteY13" fmla="*/ 35554 h 4051048"/>
              <a:gd name="connsiteX14" fmla="*/ 3787016 w 5068156"/>
              <a:gd name="connsiteY14" fmla="*/ 8605 h 4051048"/>
              <a:gd name="connsiteX15" fmla="*/ 3437982 w 5068156"/>
              <a:gd name="connsiteY15" fmla="*/ 22514 h 4051048"/>
              <a:gd name="connsiteX16" fmla="*/ 3367567 w 5068156"/>
              <a:gd name="connsiteY16" fmla="*/ 50767 h 4051048"/>
              <a:gd name="connsiteX17" fmla="*/ 3331490 w 5068156"/>
              <a:gd name="connsiteY17" fmla="*/ 45551 h 4051048"/>
              <a:gd name="connsiteX18" fmla="*/ 3233691 w 5068156"/>
              <a:gd name="connsiteY18" fmla="*/ 61199 h 4051048"/>
              <a:gd name="connsiteX19" fmla="*/ 3165884 w 5068156"/>
              <a:gd name="connsiteY19" fmla="*/ 119009 h 4051048"/>
              <a:gd name="connsiteX20" fmla="*/ 3104162 w 5068156"/>
              <a:gd name="connsiteY20" fmla="*/ 157694 h 4051048"/>
              <a:gd name="connsiteX21" fmla="*/ 3053307 w 5068156"/>
              <a:gd name="connsiteY21" fmla="*/ 172907 h 4051048"/>
              <a:gd name="connsiteX22" fmla="*/ 2853362 w 5068156"/>
              <a:gd name="connsiteY22" fmla="*/ 188120 h 4051048"/>
              <a:gd name="connsiteX23" fmla="*/ 2719486 w 5068156"/>
              <a:gd name="connsiteY23" fmla="*/ 207245 h 4051048"/>
              <a:gd name="connsiteX24" fmla="*/ 2654287 w 5068156"/>
              <a:gd name="connsiteY24" fmla="*/ 221589 h 4051048"/>
              <a:gd name="connsiteX25" fmla="*/ 2602562 w 5068156"/>
              <a:gd name="connsiteY25" fmla="*/ 335036 h 4051048"/>
              <a:gd name="connsiteX26" fmla="*/ 2491724 w 5068156"/>
              <a:gd name="connsiteY26" fmla="*/ 364158 h 4051048"/>
              <a:gd name="connsiteX27" fmla="*/ 2426090 w 5068156"/>
              <a:gd name="connsiteY27" fmla="*/ 383718 h 4051048"/>
              <a:gd name="connsiteX28" fmla="*/ 2354371 w 5068156"/>
              <a:gd name="connsiteY28" fmla="*/ 332428 h 4051048"/>
              <a:gd name="connsiteX29" fmla="*/ 2306558 w 5068156"/>
              <a:gd name="connsiteY29" fmla="*/ 328950 h 4051048"/>
              <a:gd name="connsiteX30" fmla="*/ 2254398 w 5068156"/>
              <a:gd name="connsiteY30" fmla="*/ 323734 h 4051048"/>
              <a:gd name="connsiteX31" fmla="*/ 2217452 w 5068156"/>
              <a:gd name="connsiteY31" fmla="*/ 317215 h 4051048"/>
              <a:gd name="connsiteX32" fmla="*/ 2131389 w 5068156"/>
              <a:gd name="connsiteY32" fmla="*/ 320257 h 4051048"/>
              <a:gd name="connsiteX33" fmla="*/ 2050542 w 5068156"/>
              <a:gd name="connsiteY33" fmla="*/ 300263 h 4051048"/>
              <a:gd name="connsiteX34" fmla="*/ 1845382 w 5068156"/>
              <a:gd name="connsiteY34" fmla="*/ 352857 h 4051048"/>
              <a:gd name="connsiteX35" fmla="*/ 1741497 w 5068156"/>
              <a:gd name="connsiteY35" fmla="*/ 489341 h 4051048"/>
              <a:gd name="connsiteX36" fmla="*/ 1697162 w 5068156"/>
              <a:gd name="connsiteY36" fmla="*/ 520636 h 4051048"/>
              <a:gd name="connsiteX37" fmla="*/ 1650218 w 5068156"/>
              <a:gd name="connsiteY37" fmla="*/ 565841 h 4051048"/>
              <a:gd name="connsiteX38" fmla="*/ 1597190 w 5068156"/>
              <a:gd name="connsiteY38" fmla="*/ 646688 h 4051048"/>
              <a:gd name="connsiteX39" fmla="*/ 1553723 w 5068156"/>
              <a:gd name="connsiteY39" fmla="*/ 715365 h 4051048"/>
              <a:gd name="connsiteX40" fmla="*/ 1295100 w 5068156"/>
              <a:gd name="connsiteY40" fmla="*/ 889230 h 4051048"/>
              <a:gd name="connsiteX41" fmla="*/ 1171221 w 5068156"/>
              <a:gd name="connsiteY41" fmla="*/ 991810 h 4051048"/>
              <a:gd name="connsiteX42" fmla="*/ 1036911 w 5068156"/>
              <a:gd name="connsiteY42" fmla="*/ 1077873 h 4051048"/>
              <a:gd name="connsiteX43" fmla="*/ 891299 w 5068156"/>
              <a:gd name="connsiteY43" fmla="*/ 1200013 h 4051048"/>
              <a:gd name="connsiteX44" fmla="*/ 776983 w 5068156"/>
              <a:gd name="connsiteY44" fmla="*/ 1273905 h 4051048"/>
              <a:gd name="connsiteX45" fmla="*/ 685704 w 5068156"/>
              <a:gd name="connsiteY45" fmla="*/ 1373877 h 4051048"/>
              <a:gd name="connsiteX46" fmla="*/ 624851 w 5068156"/>
              <a:gd name="connsiteY46" fmla="*/ 1447335 h 4051048"/>
              <a:gd name="connsiteX47" fmla="*/ 549220 w 5068156"/>
              <a:gd name="connsiteY47" fmla="*/ 1592078 h 4051048"/>
              <a:gd name="connsiteX48" fmla="*/ 520098 w 5068156"/>
              <a:gd name="connsiteY48" fmla="*/ 1780721 h 4051048"/>
              <a:gd name="connsiteX49" fmla="*/ 525314 w 5068156"/>
              <a:gd name="connsiteY49" fmla="*/ 1910250 h 4051048"/>
              <a:gd name="connsiteX50" fmla="*/ 511839 w 5068156"/>
              <a:gd name="connsiteY50" fmla="*/ 2017612 h 4051048"/>
              <a:gd name="connsiteX51" fmla="*/ 411432 w 5068156"/>
              <a:gd name="connsiteY51" fmla="*/ 1959367 h 4051048"/>
              <a:gd name="connsiteX52" fmla="*/ 407955 w 5068156"/>
              <a:gd name="connsiteY52" fmla="*/ 1951543 h 4051048"/>
              <a:gd name="connsiteX53" fmla="*/ 407520 w 5068156"/>
              <a:gd name="connsiteY53" fmla="*/ 1952412 h 4051048"/>
              <a:gd name="connsiteX54" fmla="*/ 407955 w 5068156"/>
              <a:gd name="connsiteY54" fmla="*/ 1951543 h 4051048"/>
              <a:gd name="connsiteX55" fmla="*/ 425776 w 5068156"/>
              <a:gd name="connsiteY55" fmla="*/ 1925463 h 4051048"/>
              <a:gd name="connsiteX56" fmla="*/ 437077 w 5068156"/>
              <a:gd name="connsiteY56" fmla="*/ 1855048 h 4051048"/>
              <a:gd name="connsiteX57" fmla="*/ 400566 w 5068156"/>
              <a:gd name="connsiteY57" fmla="*/ 1765508 h 4051048"/>
              <a:gd name="connsiteX58" fmla="*/ 202360 w 5068156"/>
              <a:gd name="connsiteY58" fmla="*/ 1760726 h 4051048"/>
              <a:gd name="connsiteX59" fmla="*/ 160198 w 5068156"/>
              <a:gd name="connsiteY59" fmla="*/ 1834184 h 4051048"/>
              <a:gd name="connsiteX60" fmla="*/ 158894 w 5068156"/>
              <a:gd name="connsiteY60" fmla="*/ 1878955 h 4051048"/>
              <a:gd name="connsiteX61" fmla="*/ 185843 w 5068156"/>
              <a:gd name="connsiteY61" fmla="*/ 1959367 h 4051048"/>
              <a:gd name="connsiteX62" fmla="*/ 307548 w 5068156"/>
              <a:gd name="connsiteY62" fmla="*/ 2021524 h 4051048"/>
              <a:gd name="connsiteX63" fmla="*/ 338409 w 5068156"/>
              <a:gd name="connsiteY63" fmla="*/ 2104544 h 4051048"/>
              <a:gd name="connsiteX64" fmla="*/ 355361 w 5068156"/>
              <a:gd name="connsiteY64" fmla="*/ 2187130 h 4051048"/>
              <a:gd name="connsiteX65" fmla="*/ 365793 w 5068156"/>
              <a:gd name="connsiteY65" fmla="*/ 2202343 h 4051048"/>
              <a:gd name="connsiteX66" fmla="*/ 379702 w 5068156"/>
              <a:gd name="connsiteY66" fmla="*/ 2311443 h 4051048"/>
              <a:gd name="connsiteX67" fmla="*/ 367097 w 5068156"/>
              <a:gd name="connsiteY67" fmla="*/ 2425759 h 4051048"/>
              <a:gd name="connsiteX68" fmla="*/ 387961 w 5068156"/>
              <a:gd name="connsiteY68" fmla="*/ 2477484 h 4051048"/>
              <a:gd name="connsiteX69" fmla="*/ 453160 w 5068156"/>
              <a:gd name="connsiteY69" fmla="*/ 2538337 h 4051048"/>
              <a:gd name="connsiteX70" fmla="*/ 450986 w 5068156"/>
              <a:gd name="connsiteY70" fmla="*/ 2597450 h 4051048"/>
              <a:gd name="connsiteX71" fmla="*/ 389264 w 5068156"/>
              <a:gd name="connsiteY71" fmla="*/ 2873461 h 4051048"/>
              <a:gd name="connsiteX72" fmla="*/ 367966 w 5068156"/>
              <a:gd name="connsiteY72" fmla="*/ 3002990 h 4051048"/>
              <a:gd name="connsiteX73" fmla="*/ 326239 w 5068156"/>
              <a:gd name="connsiteY73" fmla="*/ 3205977 h 4051048"/>
              <a:gd name="connsiteX74" fmla="*/ 311460 w 5068156"/>
              <a:gd name="connsiteY74" fmla="*/ 3307253 h 4051048"/>
              <a:gd name="connsiteX75" fmla="*/ 220616 w 5068156"/>
              <a:gd name="connsiteY75" fmla="*/ 3313773 h 4051048"/>
              <a:gd name="connsiteX76" fmla="*/ 263213 w 5068156"/>
              <a:gd name="connsiteY76" fmla="*/ 3255094 h 4051048"/>
              <a:gd name="connsiteX77" fmla="*/ 216704 w 5068156"/>
              <a:gd name="connsiteY77" fmla="*/ 3107744 h 4051048"/>
              <a:gd name="connsiteX78" fmla="*/ 212792 w 5068156"/>
              <a:gd name="connsiteY78" fmla="*/ 3107744 h 4051048"/>
              <a:gd name="connsiteX79" fmla="*/ 5023 w 5068156"/>
              <a:gd name="connsiteY79" fmla="*/ 3161641 h 4051048"/>
              <a:gd name="connsiteX80" fmla="*/ 48490 w 5068156"/>
              <a:gd name="connsiteY80" fmla="*/ 3310296 h 4051048"/>
              <a:gd name="connsiteX81" fmla="*/ 122382 w 5068156"/>
              <a:gd name="connsiteY81" fmla="*/ 3336376 h 4051048"/>
              <a:gd name="connsiteX82" fmla="*/ 162806 w 5068156"/>
              <a:gd name="connsiteY82" fmla="*/ 3408529 h 4051048"/>
              <a:gd name="connsiteX83" fmla="*/ 168456 w 5068156"/>
              <a:gd name="connsiteY83" fmla="*/ 3453300 h 4051048"/>
              <a:gd name="connsiteX84" fmla="*/ 196275 w 5068156"/>
              <a:gd name="connsiteY84" fmla="*/ 3509371 h 4051048"/>
              <a:gd name="connsiteX85" fmla="*/ 226701 w 5068156"/>
              <a:gd name="connsiteY85" fmla="*/ 3604996 h 4051048"/>
              <a:gd name="connsiteX86" fmla="*/ 188451 w 5068156"/>
              <a:gd name="connsiteY86" fmla="*/ 3717574 h 4051048"/>
              <a:gd name="connsiteX87" fmla="*/ 257562 w 5068156"/>
              <a:gd name="connsiteY87" fmla="*/ 3844060 h 4051048"/>
              <a:gd name="connsiteX88" fmla="*/ 452290 w 5068156"/>
              <a:gd name="connsiteY88" fmla="*/ 3768864 h 4051048"/>
              <a:gd name="connsiteX89" fmla="*/ 495757 w 5068156"/>
              <a:gd name="connsiteY89" fmla="*/ 3841887 h 4051048"/>
              <a:gd name="connsiteX90" fmla="*/ 526618 w 5068156"/>
              <a:gd name="connsiteY90" fmla="*/ 3950987 h 4051048"/>
              <a:gd name="connsiteX91" fmla="*/ 567910 w 5068156"/>
              <a:gd name="connsiteY91" fmla="*/ 4040093 h 4051048"/>
              <a:gd name="connsiteX92" fmla="*/ 592252 w 5068156"/>
              <a:gd name="connsiteY92" fmla="*/ 4010971 h 4051048"/>
              <a:gd name="connsiteX93" fmla="*/ 580950 w 5068156"/>
              <a:gd name="connsiteY93" fmla="*/ 3928385 h 4051048"/>
              <a:gd name="connsiteX94" fmla="*/ 577908 w 5068156"/>
              <a:gd name="connsiteY94" fmla="*/ 3894047 h 4051048"/>
              <a:gd name="connsiteX95" fmla="*/ 591382 w 5068156"/>
              <a:gd name="connsiteY95" fmla="*/ 3887527 h 4051048"/>
              <a:gd name="connsiteX96" fmla="*/ 702221 w 5068156"/>
              <a:gd name="connsiteY96" fmla="*/ 3986195 h 4051048"/>
              <a:gd name="connsiteX97" fmla="*/ 733082 w 5068156"/>
              <a:gd name="connsiteY97" fmla="*/ 3879703 h 4051048"/>
              <a:gd name="connsiteX98" fmla="*/ 735255 w 5068156"/>
              <a:gd name="connsiteY98" fmla="*/ 3691929 h 4051048"/>
              <a:gd name="connsiteX99" fmla="*/ 765247 w 5068156"/>
              <a:gd name="connsiteY99" fmla="*/ 3629338 h 4051048"/>
              <a:gd name="connsiteX100" fmla="*/ 780025 w 5068156"/>
              <a:gd name="connsiteY100" fmla="*/ 3614559 h 4051048"/>
              <a:gd name="connsiteX101" fmla="*/ 799585 w 5068156"/>
              <a:gd name="connsiteY101" fmla="*/ 3510240 h 4051048"/>
              <a:gd name="connsiteX102" fmla="*/ 830012 w 5068156"/>
              <a:gd name="connsiteY102" fmla="*/ 3455038 h 4051048"/>
              <a:gd name="connsiteX103" fmla="*/ 896515 w 5068156"/>
              <a:gd name="connsiteY103" fmla="*/ 3357674 h 4051048"/>
              <a:gd name="connsiteX104" fmla="*/ 938242 w 5068156"/>
              <a:gd name="connsiteY104" fmla="*/ 3348546 h 4051048"/>
              <a:gd name="connsiteX105" fmla="*/ 938242 w 5068156"/>
              <a:gd name="connsiteY105" fmla="*/ 3339418 h 4051048"/>
              <a:gd name="connsiteX106" fmla="*/ 928245 w 5068156"/>
              <a:gd name="connsiteY106" fmla="*/ 3298125 h 4051048"/>
              <a:gd name="connsiteX107" fmla="*/ 966495 w 5068156"/>
              <a:gd name="connsiteY107" fmla="*/ 3280739 h 4051048"/>
              <a:gd name="connsiteX108" fmla="*/ 981708 w 5068156"/>
              <a:gd name="connsiteY108" fmla="*/ 3279870 h 4051048"/>
              <a:gd name="connsiteX109" fmla="*/ 1042127 w 5068156"/>
              <a:gd name="connsiteY109" fmla="*/ 3244227 h 4051048"/>
              <a:gd name="connsiteX110" fmla="*/ 1039953 w 5068156"/>
              <a:gd name="connsiteY110" fmla="*/ 3234665 h 4051048"/>
              <a:gd name="connsiteX111" fmla="*/ 998226 w 5068156"/>
              <a:gd name="connsiteY111" fmla="*/ 3235969 h 4051048"/>
              <a:gd name="connsiteX112" fmla="*/ 953021 w 5068156"/>
              <a:gd name="connsiteY112" fmla="*/ 3243358 h 4051048"/>
              <a:gd name="connsiteX113" fmla="*/ 949544 w 5068156"/>
              <a:gd name="connsiteY113" fmla="*/ 3242489 h 4051048"/>
              <a:gd name="connsiteX114" fmla="*/ 949109 w 5068156"/>
              <a:gd name="connsiteY114" fmla="*/ 3230318 h 4051048"/>
              <a:gd name="connsiteX115" fmla="*/ 1009527 w 5068156"/>
              <a:gd name="connsiteY115" fmla="*/ 3203804 h 4051048"/>
              <a:gd name="connsiteX116" fmla="*/ 1100371 w 5068156"/>
              <a:gd name="connsiteY116" fmla="*/ 3195980 h 4051048"/>
              <a:gd name="connsiteX117" fmla="*/ 1125147 w 5068156"/>
              <a:gd name="connsiteY117" fmla="*/ 3195980 h 4051048"/>
              <a:gd name="connsiteX118" fmla="*/ 1106456 w 5068156"/>
              <a:gd name="connsiteY118" fmla="*/ 3170770 h 4051048"/>
              <a:gd name="connsiteX119" fmla="*/ 1097763 w 5068156"/>
              <a:gd name="connsiteY119" fmla="*/ 3169900 h 4051048"/>
              <a:gd name="connsiteX120" fmla="*/ 1002138 w 5068156"/>
              <a:gd name="connsiteY120" fmla="*/ 3187287 h 4051048"/>
              <a:gd name="connsiteX121" fmla="*/ 915205 w 5068156"/>
              <a:gd name="connsiteY121" fmla="*/ 3225102 h 4051048"/>
              <a:gd name="connsiteX122" fmla="*/ 900861 w 5068156"/>
              <a:gd name="connsiteY122" fmla="*/ 3177724 h 4051048"/>
              <a:gd name="connsiteX123" fmla="*/ 961714 w 5068156"/>
              <a:gd name="connsiteY123" fmla="*/ 3137301 h 4051048"/>
              <a:gd name="connsiteX124" fmla="*/ 1276409 w 5068156"/>
              <a:gd name="connsiteY124" fmla="*/ 3016899 h 4051048"/>
              <a:gd name="connsiteX125" fmla="*/ 1565459 w 5068156"/>
              <a:gd name="connsiteY125" fmla="*/ 2929967 h 4051048"/>
              <a:gd name="connsiteX126" fmla="*/ 1687165 w 5068156"/>
              <a:gd name="connsiteY126" fmla="*/ 2899975 h 4051048"/>
              <a:gd name="connsiteX127" fmla="*/ 1831038 w 5068156"/>
              <a:gd name="connsiteY127" fmla="*/ 2882154 h 4051048"/>
              <a:gd name="connsiteX128" fmla="*/ 1907103 w 5068156"/>
              <a:gd name="connsiteY128" fmla="*/ 2860421 h 4051048"/>
              <a:gd name="connsiteX129" fmla="*/ 1978388 w 5068156"/>
              <a:gd name="connsiteY129" fmla="*/ 2909103 h 4051048"/>
              <a:gd name="connsiteX130" fmla="*/ 2230057 w 5068156"/>
              <a:gd name="connsiteY130" fmla="*/ 2931271 h 4051048"/>
              <a:gd name="connsiteX131" fmla="*/ 2538667 w 5068156"/>
              <a:gd name="connsiteY131" fmla="*/ 2839557 h 4051048"/>
              <a:gd name="connsiteX132" fmla="*/ 2602128 w 5068156"/>
              <a:gd name="connsiteY132" fmla="*/ 2755233 h 4051048"/>
              <a:gd name="connsiteX133" fmla="*/ 2651679 w 5068156"/>
              <a:gd name="connsiteY133" fmla="*/ 2689164 h 4051048"/>
              <a:gd name="connsiteX134" fmla="*/ 2721660 w 5068156"/>
              <a:gd name="connsiteY134" fmla="*/ 2633962 h 4051048"/>
              <a:gd name="connsiteX135" fmla="*/ 2749043 w 5068156"/>
              <a:gd name="connsiteY135" fmla="*/ 2530078 h 4051048"/>
              <a:gd name="connsiteX136" fmla="*/ 2760345 w 5068156"/>
              <a:gd name="connsiteY136" fmla="*/ 2482265 h 4051048"/>
              <a:gd name="connsiteX137" fmla="*/ 2916388 w 5068156"/>
              <a:gd name="connsiteY137" fmla="*/ 2278409 h 4051048"/>
              <a:gd name="connsiteX138" fmla="*/ 2978545 w 5068156"/>
              <a:gd name="connsiteY138" fmla="*/ 2241462 h 4051048"/>
              <a:gd name="connsiteX139" fmla="*/ 3047656 w 5068156"/>
              <a:gd name="connsiteY139" fmla="*/ 2182348 h 4051048"/>
              <a:gd name="connsiteX140" fmla="*/ 3100250 w 5068156"/>
              <a:gd name="connsiteY140" fmla="*/ 2104979 h 4051048"/>
              <a:gd name="connsiteX141" fmla="*/ 3184575 w 5068156"/>
              <a:gd name="connsiteY141" fmla="*/ 1981100 h 4051048"/>
              <a:gd name="connsiteX142" fmla="*/ 3222390 w 5068156"/>
              <a:gd name="connsiteY142" fmla="*/ 1913727 h 4051048"/>
              <a:gd name="connsiteX143" fmla="*/ 3308453 w 5068156"/>
              <a:gd name="connsiteY143" fmla="*/ 1885040 h 4051048"/>
              <a:gd name="connsiteX144" fmla="*/ 3308453 w 5068156"/>
              <a:gd name="connsiteY144" fmla="*/ 1838096 h 4051048"/>
              <a:gd name="connsiteX145" fmla="*/ 3317581 w 5068156"/>
              <a:gd name="connsiteY145" fmla="*/ 1735081 h 4051048"/>
              <a:gd name="connsiteX146" fmla="*/ 3384954 w 5068156"/>
              <a:gd name="connsiteY146" fmla="*/ 1734212 h 4051048"/>
              <a:gd name="connsiteX147" fmla="*/ 3418857 w 5068156"/>
              <a:gd name="connsiteY147" fmla="*/ 1738559 h 4051048"/>
              <a:gd name="connsiteX148" fmla="*/ 3348442 w 5068156"/>
              <a:gd name="connsiteY148" fmla="*/ 1868088 h 4051048"/>
              <a:gd name="connsiteX149" fmla="*/ 3357570 w 5068156"/>
              <a:gd name="connsiteY149" fmla="*/ 1913727 h 4051048"/>
              <a:gd name="connsiteX150" fmla="*/ 3274984 w 5068156"/>
              <a:gd name="connsiteY150" fmla="*/ 2034998 h 4051048"/>
              <a:gd name="connsiteX151" fmla="*/ 3170231 w 5068156"/>
              <a:gd name="connsiteY151" fmla="*/ 2200170 h 4051048"/>
              <a:gd name="connsiteX152" fmla="*/ 3097642 w 5068156"/>
              <a:gd name="connsiteY152" fmla="*/ 2301880 h 4051048"/>
              <a:gd name="connsiteX153" fmla="*/ 3022011 w 5068156"/>
              <a:gd name="connsiteY153" fmla="*/ 2413589 h 4051048"/>
              <a:gd name="connsiteX154" fmla="*/ 2932905 w 5068156"/>
              <a:gd name="connsiteY154" fmla="*/ 2510084 h 4051048"/>
              <a:gd name="connsiteX155" fmla="*/ 2892047 w 5068156"/>
              <a:gd name="connsiteY155" fmla="*/ 2597450 h 4051048"/>
              <a:gd name="connsiteX156" fmla="*/ 2859882 w 5068156"/>
              <a:gd name="connsiteY156" fmla="*/ 2655695 h 4051048"/>
              <a:gd name="connsiteX157" fmla="*/ 2806853 w 5068156"/>
              <a:gd name="connsiteY157" fmla="*/ 2731761 h 4051048"/>
              <a:gd name="connsiteX158" fmla="*/ 2760345 w 5068156"/>
              <a:gd name="connsiteY158" fmla="*/ 2733934 h 4051048"/>
              <a:gd name="connsiteX159" fmla="*/ 2723833 w 5068156"/>
              <a:gd name="connsiteY159" fmla="*/ 2748713 h 4051048"/>
              <a:gd name="connsiteX160" fmla="*/ 2811200 w 5068156"/>
              <a:gd name="connsiteY160" fmla="*/ 2880415 h 4051048"/>
              <a:gd name="connsiteX161" fmla="*/ 2826848 w 5068156"/>
              <a:gd name="connsiteY161" fmla="*/ 2965609 h 4051048"/>
              <a:gd name="connsiteX162" fmla="*/ 2879876 w 5068156"/>
              <a:gd name="connsiteY162" fmla="*/ 2946484 h 4051048"/>
              <a:gd name="connsiteX163" fmla="*/ 2952465 w 5068156"/>
              <a:gd name="connsiteY163" fmla="*/ 2950830 h 4051048"/>
              <a:gd name="connsiteX164" fmla="*/ 2831195 w 5068156"/>
              <a:gd name="connsiteY164" fmla="*/ 3022115 h 4051048"/>
              <a:gd name="connsiteX165" fmla="*/ 2809461 w 5068156"/>
              <a:gd name="connsiteY165" fmla="*/ 3025158 h 4051048"/>
              <a:gd name="connsiteX166" fmla="*/ 2822067 w 5068156"/>
              <a:gd name="connsiteY166" fmla="*/ 3067320 h 4051048"/>
              <a:gd name="connsiteX167" fmla="*/ 2943772 w 5068156"/>
              <a:gd name="connsiteY167" fmla="*/ 3060800 h 4051048"/>
              <a:gd name="connsiteX168" fmla="*/ 2944207 w 5068156"/>
              <a:gd name="connsiteY168" fmla="*/ 3058192 h 4051048"/>
              <a:gd name="connsiteX169" fmla="*/ 2979849 w 5068156"/>
              <a:gd name="connsiteY169" fmla="*/ 3041675 h 4051048"/>
              <a:gd name="connsiteX170" fmla="*/ 3020272 w 5068156"/>
              <a:gd name="connsiteY170" fmla="*/ 2993427 h 4051048"/>
              <a:gd name="connsiteX171" fmla="*/ 3099381 w 5068156"/>
              <a:gd name="connsiteY171" fmla="*/ 2829125 h 4051048"/>
              <a:gd name="connsiteX172" fmla="*/ 3197614 w 5068156"/>
              <a:gd name="connsiteY172" fmla="*/ 2489220 h 4051048"/>
              <a:gd name="connsiteX173" fmla="*/ 3289763 w 5068156"/>
              <a:gd name="connsiteY173" fmla="*/ 2384032 h 4051048"/>
              <a:gd name="connsiteX174" fmla="*/ 3455369 w 5068156"/>
              <a:gd name="connsiteY174" fmla="*/ 2220164 h 4051048"/>
              <a:gd name="connsiteX175" fmla="*/ 3534477 w 5068156"/>
              <a:gd name="connsiteY175" fmla="*/ 2143664 h 4051048"/>
              <a:gd name="connsiteX176" fmla="*/ 3561426 w 5068156"/>
              <a:gd name="connsiteY176" fmla="*/ 2118453 h 4051048"/>
              <a:gd name="connsiteX177" fmla="*/ 3647924 w 5068156"/>
              <a:gd name="connsiteY177" fmla="*/ 2061512 h 4051048"/>
              <a:gd name="connsiteX178" fmla="*/ 3655313 w 5068156"/>
              <a:gd name="connsiteY178" fmla="*/ 2057600 h 4051048"/>
              <a:gd name="connsiteX179" fmla="*/ 3847434 w 5068156"/>
              <a:gd name="connsiteY179" fmla="*/ 1917205 h 4051048"/>
              <a:gd name="connsiteX180" fmla="*/ 3879599 w 5068156"/>
              <a:gd name="connsiteY180" fmla="*/ 1866349 h 4051048"/>
              <a:gd name="connsiteX181" fmla="*/ 3947406 w 5068156"/>
              <a:gd name="connsiteY181" fmla="*/ 1732908 h 4051048"/>
              <a:gd name="connsiteX182" fmla="*/ 4059549 w 5068156"/>
              <a:gd name="connsiteY182" fmla="*/ 1651192 h 4051048"/>
              <a:gd name="connsiteX183" fmla="*/ 4182558 w 5068156"/>
              <a:gd name="connsiteY183" fmla="*/ 1606422 h 4051048"/>
              <a:gd name="connsiteX184" fmla="*/ 4240368 w 5068156"/>
              <a:gd name="connsiteY184" fmla="*/ 1600771 h 4051048"/>
              <a:gd name="connsiteX185" fmla="*/ 4299917 w 5068156"/>
              <a:gd name="connsiteY185" fmla="*/ 1587731 h 4051048"/>
              <a:gd name="connsiteX186" fmla="*/ 4454222 w 5068156"/>
              <a:gd name="connsiteY186" fmla="*/ 1530356 h 4051048"/>
              <a:gd name="connsiteX187" fmla="*/ 4575058 w 5068156"/>
              <a:gd name="connsiteY187" fmla="*/ 1452986 h 4051048"/>
              <a:gd name="connsiteX188" fmla="*/ 4673291 w 5068156"/>
              <a:gd name="connsiteY188" fmla="*/ 1380832 h 4051048"/>
              <a:gd name="connsiteX189" fmla="*/ 4705456 w 5068156"/>
              <a:gd name="connsiteY189" fmla="*/ 1342147 h 4051048"/>
              <a:gd name="connsiteX190" fmla="*/ 4732840 w 5068156"/>
              <a:gd name="connsiteY190" fmla="*/ 1296073 h 4051048"/>
              <a:gd name="connsiteX191" fmla="*/ 4758485 w 5068156"/>
              <a:gd name="connsiteY191" fmla="*/ 1157416 h 4051048"/>
              <a:gd name="connsiteX192" fmla="*/ 4756746 w 5068156"/>
              <a:gd name="connsiteY192" fmla="*/ 1055705 h 4051048"/>
              <a:gd name="connsiteX193" fmla="*/ 4770221 w 5068156"/>
              <a:gd name="connsiteY193" fmla="*/ 1006154 h 4051048"/>
              <a:gd name="connsiteX194" fmla="*/ 4774567 w 5068156"/>
              <a:gd name="connsiteY194" fmla="*/ 1002242 h 4051048"/>
              <a:gd name="connsiteX195" fmla="*/ 4794996 w 5068156"/>
              <a:gd name="connsiteY195" fmla="*/ 991810 h 4051048"/>
              <a:gd name="connsiteX196" fmla="*/ 4902793 w 5068156"/>
              <a:gd name="connsiteY196" fmla="*/ 893576 h 4051048"/>
              <a:gd name="connsiteX197" fmla="*/ 4983205 w 5068156"/>
              <a:gd name="connsiteY197" fmla="*/ 814468 h 4051048"/>
              <a:gd name="connsiteX198" fmla="*/ 5007546 w 5068156"/>
              <a:gd name="connsiteY198" fmla="*/ 776652 h 4051048"/>
              <a:gd name="connsiteX199" fmla="*/ 5065356 w 5068156"/>
              <a:gd name="connsiteY199" fmla="*/ 614523 h 4051048"/>
              <a:gd name="connsiteX200" fmla="*/ 5069703 w 5068156"/>
              <a:gd name="connsiteY200" fmla="*/ 614523 h 4051048"/>
              <a:gd name="connsiteX201" fmla="*/ 5064052 w 5068156"/>
              <a:gd name="connsiteY201" fmla="*/ 466304 h 4051048"/>
              <a:gd name="connsiteX202" fmla="*/ 2017942 w 5068156"/>
              <a:gd name="connsiteY202" fmla="*/ 317215 h 4051048"/>
              <a:gd name="connsiteX203" fmla="*/ 2018812 w 5068156"/>
              <a:gd name="connsiteY203" fmla="*/ 318084 h 4051048"/>
              <a:gd name="connsiteX204" fmla="*/ 2016638 w 5068156"/>
              <a:gd name="connsiteY204" fmla="*/ 318084 h 4051048"/>
              <a:gd name="connsiteX205" fmla="*/ 2016638 w 5068156"/>
              <a:gd name="connsiteY205" fmla="*/ 318084 h 4051048"/>
              <a:gd name="connsiteX206" fmla="*/ 2016638 w 5068156"/>
              <a:gd name="connsiteY206" fmla="*/ 318084 h 4051048"/>
              <a:gd name="connsiteX207" fmla="*/ 2017942 w 5068156"/>
              <a:gd name="connsiteY207" fmla="*/ 317215 h 4051048"/>
              <a:gd name="connsiteX208" fmla="*/ 1701074 w 5068156"/>
              <a:gd name="connsiteY208" fmla="*/ 2417500 h 4051048"/>
              <a:gd name="connsiteX209" fmla="*/ 1652392 w 5068156"/>
              <a:gd name="connsiteY209" fmla="*/ 2425325 h 4051048"/>
              <a:gd name="connsiteX210" fmla="*/ 1597190 w 5068156"/>
              <a:gd name="connsiteY210" fmla="*/ 2455751 h 4051048"/>
              <a:gd name="connsiteX211" fmla="*/ 1438973 w 5068156"/>
              <a:gd name="connsiteY211" fmla="*/ 2535294 h 4051048"/>
              <a:gd name="connsiteX212" fmla="*/ 1198605 w 5068156"/>
              <a:gd name="connsiteY212" fmla="*/ 2660911 h 4051048"/>
              <a:gd name="connsiteX213" fmla="*/ 1190781 w 5068156"/>
              <a:gd name="connsiteY213" fmla="*/ 2677428 h 4051048"/>
              <a:gd name="connsiteX214" fmla="*/ 1102544 w 5068156"/>
              <a:gd name="connsiteY214" fmla="*/ 2722633 h 4051048"/>
              <a:gd name="connsiteX215" fmla="*/ 1016047 w 5068156"/>
              <a:gd name="connsiteY215" fmla="*/ 2754363 h 4051048"/>
              <a:gd name="connsiteX216" fmla="*/ 1008658 w 5068156"/>
              <a:gd name="connsiteY216" fmla="*/ 2767838 h 4051048"/>
              <a:gd name="connsiteX217" fmla="*/ 859569 w 5068156"/>
              <a:gd name="connsiteY217" fmla="*/ 2829560 h 4051048"/>
              <a:gd name="connsiteX218" fmla="*/ 822622 w 5068156"/>
              <a:gd name="connsiteY218" fmla="*/ 2833472 h 4051048"/>
              <a:gd name="connsiteX219" fmla="*/ 800889 w 5068156"/>
              <a:gd name="connsiteY219" fmla="*/ 2839557 h 4051048"/>
              <a:gd name="connsiteX220" fmla="*/ 777852 w 5068156"/>
              <a:gd name="connsiteY220" fmla="*/ 2856509 h 4051048"/>
              <a:gd name="connsiteX221" fmla="*/ 765247 w 5068156"/>
              <a:gd name="connsiteY221" fmla="*/ 2839992 h 4051048"/>
              <a:gd name="connsiteX222" fmla="*/ 769159 w 5068156"/>
              <a:gd name="connsiteY222" fmla="*/ 2787398 h 4051048"/>
              <a:gd name="connsiteX223" fmla="*/ 776114 w 5068156"/>
              <a:gd name="connsiteY223" fmla="*/ 2727849 h 4051048"/>
              <a:gd name="connsiteX224" fmla="*/ 800455 w 5068156"/>
              <a:gd name="connsiteY224" fmla="*/ 2583107 h 4051048"/>
              <a:gd name="connsiteX225" fmla="*/ 811756 w 5068156"/>
              <a:gd name="connsiteY225" fmla="*/ 2362299 h 4051048"/>
              <a:gd name="connsiteX226" fmla="*/ 838270 w 5068156"/>
              <a:gd name="connsiteY226" fmla="*/ 2209298 h 4051048"/>
              <a:gd name="connsiteX227" fmla="*/ 873043 w 5068156"/>
              <a:gd name="connsiteY227" fmla="*/ 2122365 h 4051048"/>
              <a:gd name="connsiteX228" fmla="*/ 904339 w 5068156"/>
              <a:gd name="connsiteY228" fmla="*/ 2049342 h 4051048"/>
              <a:gd name="connsiteX229" fmla="*/ 905643 w 5068156"/>
              <a:gd name="connsiteY229" fmla="*/ 2047169 h 4051048"/>
              <a:gd name="connsiteX230" fmla="*/ 947805 w 5068156"/>
              <a:gd name="connsiteY230" fmla="*/ 1931983 h 4051048"/>
              <a:gd name="connsiteX231" fmla="*/ 986490 w 5068156"/>
              <a:gd name="connsiteY231" fmla="*/ 1737255 h 4051048"/>
              <a:gd name="connsiteX232" fmla="*/ 1003007 w 5068156"/>
              <a:gd name="connsiteY232" fmla="*/ 1690746 h 4051048"/>
              <a:gd name="connsiteX233" fmla="*/ 1071249 w 5068156"/>
              <a:gd name="connsiteY233" fmla="*/ 1615115 h 4051048"/>
              <a:gd name="connsiteX234" fmla="*/ 1097763 w 5068156"/>
              <a:gd name="connsiteY234" fmla="*/ 1571649 h 4051048"/>
              <a:gd name="connsiteX235" fmla="*/ 1121235 w 5068156"/>
              <a:gd name="connsiteY235" fmla="*/ 1435599 h 4051048"/>
              <a:gd name="connsiteX236" fmla="*/ 1133405 w 5068156"/>
              <a:gd name="connsiteY236" fmla="*/ 1383005 h 4051048"/>
              <a:gd name="connsiteX237" fmla="*/ 1376816 w 5068156"/>
              <a:gd name="connsiteY237" fmla="*/ 1154808 h 4051048"/>
              <a:gd name="connsiteX238" fmla="*/ 1608491 w 5068156"/>
              <a:gd name="connsiteY238" fmla="*/ 1031799 h 4051048"/>
              <a:gd name="connsiteX239" fmla="*/ 1727153 w 5068156"/>
              <a:gd name="connsiteY239" fmla="*/ 984855 h 4051048"/>
              <a:gd name="connsiteX240" fmla="*/ 1841035 w 5068156"/>
              <a:gd name="connsiteY240" fmla="*/ 937912 h 4051048"/>
              <a:gd name="connsiteX241" fmla="*/ 1843643 w 5068156"/>
              <a:gd name="connsiteY241" fmla="*/ 938781 h 4051048"/>
              <a:gd name="connsiteX242" fmla="*/ 1934487 w 5068156"/>
              <a:gd name="connsiteY242" fmla="*/ 899661 h 4051048"/>
              <a:gd name="connsiteX243" fmla="*/ 2047499 w 5068156"/>
              <a:gd name="connsiteY243" fmla="*/ 872278 h 4051048"/>
              <a:gd name="connsiteX244" fmla="*/ 2104875 w 5068156"/>
              <a:gd name="connsiteY244" fmla="*/ 868366 h 4051048"/>
              <a:gd name="connsiteX245" fmla="*/ 2105744 w 5068156"/>
              <a:gd name="connsiteY245" fmla="*/ 865758 h 4051048"/>
              <a:gd name="connsiteX246" fmla="*/ 2168335 w 5068156"/>
              <a:gd name="connsiteY246" fmla="*/ 817945 h 4051048"/>
              <a:gd name="connsiteX247" fmla="*/ 2260049 w 5068156"/>
              <a:gd name="connsiteY247" fmla="*/ 772740 h 4051048"/>
              <a:gd name="connsiteX248" fmla="*/ 2386970 w 5068156"/>
              <a:gd name="connsiteY248" fmla="*/ 778391 h 4051048"/>
              <a:gd name="connsiteX249" fmla="*/ 2416093 w 5068156"/>
              <a:gd name="connsiteY249" fmla="*/ 766220 h 4051048"/>
              <a:gd name="connsiteX250" fmla="*/ 2468252 w 5068156"/>
              <a:gd name="connsiteY250" fmla="*/ 754919 h 4051048"/>
              <a:gd name="connsiteX251" fmla="*/ 2473033 w 5068156"/>
              <a:gd name="connsiteY251" fmla="*/ 787953 h 4051048"/>
              <a:gd name="connsiteX252" fmla="*/ 2436521 w 5068156"/>
              <a:gd name="connsiteY252" fmla="*/ 903573 h 4051048"/>
              <a:gd name="connsiteX253" fmla="*/ 2447388 w 5068156"/>
              <a:gd name="connsiteY253" fmla="*/ 1036580 h 4051048"/>
              <a:gd name="connsiteX254" fmla="*/ 2357848 w 5068156"/>
              <a:gd name="connsiteY254" fmla="*/ 1104822 h 4051048"/>
              <a:gd name="connsiteX255" fmla="*/ 2335680 w 5068156"/>
              <a:gd name="connsiteY255" fmla="*/ 1121774 h 4051048"/>
              <a:gd name="connsiteX256" fmla="*/ 2040545 w 5068156"/>
              <a:gd name="connsiteY256" fmla="*/ 1271732 h 4051048"/>
              <a:gd name="connsiteX257" fmla="*/ 1681514 w 5068156"/>
              <a:gd name="connsiteY257" fmla="*/ 1466460 h 4051048"/>
              <a:gd name="connsiteX258" fmla="*/ 1596755 w 5068156"/>
              <a:gd name="connsiteY258" fmla="*/ 1517316 h 4051048"/>
              <a:gd name="connsiteX259" fmla="*/ 1528948 w 5068156"/>
              <a:gd name="connsiteY259" fmla="*/ 1557739 h 4051048"/>
              <a:gd name="connsiteX260" fmla="*/ 1515908 w 5068156"/>
              <a:gd name="connsiteY260" fmla="*/ 1562086 h 4051048"/>
              <a:gd name="connsiteX261" fmla="*/ 1465922 w 5068156"/>
              <a:gd name="connsiteY261" fmla="*/ 1574257 h 4051048"/>
              <a:gd name="connsiteX262" fmla="*/ 1350302 w 5068156"/>
              <a:gd name="connsiteY262" fmla="*/ 1643802 h 4051048"/>
              <a:gd name="connsiteX263" fmla="*/ 1329003 w 5068156"/>
              <a:gd name="connsiteY263" fmla="*/ 1667274 h 4051048"/>
              <a:gd name="connsiteX264" fmla="*/ 1232074 w 5068156"/>
              <a:gd name="connsiteY264" fmla="*/ 1667274 h 4051048"/>
              <a:gd name="connsiteX265" fmla="*/ 1211210 w 5068156"/>
              <a:gd name="connsiteY265" fmla="*/ 1678141 h 4051048"/>
              <a:gd name="connsiteX266" fmla="*/ 1138187 w 5068156"/>
              <a:gd name="connsiteY266" fmla="*/ 1728127 h 4051048"/>
              <a:gd name="connsiteX267" fmla="*/ 1074291 w 5068156"/>
              <a:gd name="connsiteY267" fmla="*/ 1748556 h 4051048"/>
              <a:gd name="connsiteX268" fmla="*/ 1051689 w 5068156"/>
              <a:gd name="connsiteY268" fmla="*/ 1771158 h 4051048"/>
              <a:gd name="connsiteX269" fmla="*/ 1019959 w 5068156"/>
              <a:gd name="connsiteY269" fmla="*/ 1879824 h 4051048"/>
              <a:gd name="connsiteX270" fmla="*/ 1024305 w 5068156"/>
              <a:gd name="connsiteY270" fmla="*/ 1884605 h 4051048"/>
              <a:gd name="connsiteX271" fmla="*/ 1067337 w 5068156"/>
              <a:gd name="connsiteY271" fmla="*/ 1969364 h 4051048"/>
              <a:gd name="connsiteX272" fmla="*/ 1162528 w 5068156"/>
              <a:gd name="connsiteY272" fmla="*/ 2126277 h 4051048"/>
              <a:gd name="connsiteX273" fmla="*/ 1228596 w 5068156"/>
              <a:gd name="connsiteY273" fmla="*/ 2211471 h 4051048"/>
              <a:gd name="connsiteX274" fmla="*/ 1317267 w 5068156"/>
              <a:gd name="connsiteY274" fmla="*/ 2224076 h 4051048"/>
              <a:gd name="connsiteX275" fmla="*/ 1337262 w 5068156"/>
              <a:gd name="connsiteY275" fmla="*/ 2204516 h 4051048"/>
              <a:gd name="connsiteX276" fmla="*/ 1368992 w 5068156"/>
              <a:gd name="connsiteY276" fmla="*/ 2171047 h 4051048"/>
              <a:gd name="connsiteX277" fmla="*/ 1385944 w 5068156"/>
              <a:gd name="connsiteY277" fmla="*/ 2096720 h 4051048"/>
              <a:gd name="connsiteX278" fmla="*/ 1440277 w 5068156"/>
              <a:gd name="connsiteY278" fmla="*/ 2024566 h 4051048"/>
              <a:gd name="connsiteX279" fmla="*/ 1441581 w 5068156"/>
              <a:gd name="connsiteY279" fmla="*/ 2022393 h 4051048"/>
              <a:gd name="connsiteX280" fmla="*/ 1515039 w 5068156"/>
              <a:gd name="connsiteY280" fmla="*/ 1966756 h 4051048"/>
              <a:gd name="connsiteX281" fmla="*/ 1555027 w 5068156"/>
              <a:gd name="connsiteY281" fmla="*/ 2005441 h 4051048"/>
              <a:gd name="connsiteX282" fmla="*/ 1582846 w 5068156"/>
              <a:gd name="connsiteY282" fmla="*/ 1988924 h 4051048"/>
              <a:gd name="connsiteX283" fmla="*/ 1593278 w 5068156"/>
              <a:gd name="connsiteY283" fmla="*/ 1898949 h 4051048"/>
              <a:gd name="connsiteX284" fmla="*/ 1633266 w 5068156"/>
              <a:gd name="connsiteY284" fmla="*/ 1827230 h 4051048"/>
              <a:gd name="connsiteX285" fmla="*/ 1658477 w 5068156"/>
              <a:gd name="connsiteY285" fmla="*/ 1810713 h 4051048"/>
              <a:gd name="connsiteX286" fmla="*/ 1806262 w 5068156"/>
              <a:gd name="connsiteY286" fmla="*/ 1735516 h 4051048"/>
              <a:gd name="connsiteX287" fmla="*/ 1817129 w 5068156"/>
              <a:gd name="connsiteY287" fmla="*/ 1735516 h 4051048"/>
              <a:gd name="connsiteX288" fmla="*/ 1932749 w 5068156"/>
              <a:gd name="connsiteY288" fmla="*/ 1696831 h 4051048"/>
              <a:gd name="connsiteX289" fmla="*/ 1971433 w 5068156"/>
              <a:gd name="connsiteY289" fmla="*/ 1683357 h 4051048"/>
              <a:gd name="connsiteX290" fmla="*/ 2045326 w 5068156"/>
              <a:gd name="connsiteY290" fmla="*/ 1665970 h 4051048"/>
              <a:gd name="connsiteX291" fmla="*/ 2080099 w 5068156"/>
              <a:gd name="connsiteY291" fmla="*/ 1652496 h 4051048"/>
              <a:gd name="connsiteX292" fmla="*/ 2184852 w 5068156"/>
              <a:gd name="connsiteY292" fmla="*/ 1627720 h 4051048"/>
              <a:gd name="connsiteX293" fmla="*/ 2184852 w 5068156"/>
              <a:gd name="connsiteY293" fmla="*/ 1627720 h 4051048"/>
              <a:gd name="connsiteX294" fmla="*/ 2416527 w 5068156"/>
              <a:gd name="connsiteY294" fmla="*/ 1566867 h 4051048"/>
              <a:gd name="connsiteX295" fmla="*/ 2444780 w 5068156"/>
              <a:gd name="connsiteY295" fmla="*/ 1572518 h 4051048"/>
              <a:gd name="connsiteX296" fmla="*/ 2438695 w 5068156"/>
              <a:gd name="connsiteY296" fmla="*/ 1589035 h 4051048"/>
              <a:gd name="connsiteX297" fmla="*/ 2376104 w 5068156"/>
              <a:gd name="connsiteY297" fmla="*/ 1662493 h 4051048"/>
              <a:gd name="connsiteX298" fmla="*/ 2240489 w 5068156"/>
              <a:gd name="connsiteY298" fmla="*/ 1805497 h 4051048"/>
              <a:gd name="connsiteX299" fmla="*/ 2177463 w 5068156"/>
              <a:gd name="connsiteY299" fmla="*/ 1889386 h 4051048"/>
              <a:gd name="connsiteX300" fmla="*/ 2143560 w 5068156"/>
              <a:gd name="connsiteY300" fmla="*/ 1979796 h 4051048"/>
              <a:gd name="connsiteX301" fmla="*/ 2124869 w 5068156"/>
              <a:gd name="connsiteY301" fmla="*/ 2061947 h 4051048"/>
              <a:gd name="connsiteX302" fmla="*/ 2051846 w 5068156"/>
              <a:gd name="connsiteY302" fmla="*/ 2266238 h 4051048"/>
              <a:gd name="connsiteX303" fmla="*/ 2007510 w 5068156"/>
              <a:gd name="connsiteY303" fmla="*/ 2286233 h 4051048"/>
              <a:gd name="connsiteX304" fmla="*/ 1941876 w 5068156"/>
              <a:gd name="connsiteY304" fmla="*/ 2335349 h 4051048"/>
              <a:gd name="connsiteX305" fmla="*/ 1784964 w 5068156"/>
              <a:gd name="connsiteY305" fmla="*/ 2380554 h 4051048"/>
              <a:gd name="connsiteX306" fmla="*/ 1746279 w 5068156"/>
              <a:gd name="connsiteY306" fmla="*/ 2414893 h 4051048"/>
              <a:gd name="connsiteX307" fmla="*/ 1737585 w 5068156"/>
              <a:gd name="connsiteY307" fmla="*/ 2414458 h 4051048"/>
              <a:gd name="connsiteX308" fmla="*/ 1701074 w 5068156"/>
              <a:gd name="connsiteY308" fmla="*/ 2417500 h 4051048"/>
              <a:gd name="connsiteX309" fmla="*/ 678749 w 5068156"/>
              <a:gd name="connsiteY309" fmla="*/ 3443737 h 4051048"/>
              <a:gd name="connsiteX310" fmla="*/ 678749 w 5068156"/>
              <a:gd name="connsiteY310" fmla="*/ 3443737 h 4051048"/>
              <a:gd name="connsiteX311" fmla="*/ 678749 w 5068156"/>
              <a:gd name="connsiteY311" fmla="*/ 3443737 h 4051048"/>
              <a:gd name="connsiteX312" fmla="*/ 678749 w 5068156"/>
              <a:gd name="connsiteY312" fmla="*/ 3443737 h 4051048"/>
              <a:gd name="connsiteX313" fmla="*/ 678749 w 5068156"/>
              <a:gd name="connsiteY313" fmla="*/ 3443737 h 4051048"/>
              <a:gd name="connsiteX314" fmla="*/ 730909 w 5068156"/>
              <a:gd name="connsiteY314" fmla="*/ 2317528 h 4051048"/>
              <a:gd name="connsiteX315" fmla="*/ 730909 w 5068156"/>
              <a:gd name="connsiteY315" fmla="*/ 2317528 h 4051048"/>
              <a:gd name="connsiteX316" fmla="*/ 730909 w 5068156"/>
              <a:gd name="connsiteY316" fmla="*/ 2317528 h 4051048"/>
              <a:gd name="connsiteX317" fmla="*/ 730909 w 5068156"/>
              <a:gd name="connsiteY317" fmla="*/ 2317528 h 4051048"/>
              <a:gd name="connsiteX318" fmla="*/ 730909 w 5068156"/>
              <a:gd name="connsiteY318" fmla="*/ 2317528 h 4051048"/>
              <a:gd name="connsiteX319" fmla="*/ 830446 w 5068156"/>
              <a:gd name="connsiteY319" fmla="*/ 1869827 h 4051048"/>
              <a:gd name="connsiteX320" fmla="*/ 830446 w 5068156"/>
              <a:gd name="connsiteY320" fmla="*/ 1869827 h 4051048"/>
              <a:gd name="connsiteX321" fmla="*/ 830446 w 5068156"/>
              <a:gd name="connsiteY321" fmla="*/ 1869827 h 4051048"/>
              <a:gd name="connsiteX322" fmla="*/ 830446 w 5068156"/>
              <a:gd name="connsiteY322" fmla="*/ 1869827 h 4051048"/>
              <a:gd name="connsiteX323" fmla="*/ 830446 w 5068156"/>
              <a:gd name="connsiteY323" fmla="*/ 1869827 h 4051048"/>
              <a:gd name="connsiteX324" fmla="*/ 687442 w 5068156"/>
              <a:gd name="connsiteY324" fmla="*/ 2426628 h 4051048"/>
              <a:gd name="connsiteX325" fmla="*/ 687442 w 5068156"/>
              <a:gd name="connsiteY325" fmla="*/ 2426628 h 4051048"/>
              <a:gd name="connsiteX326" fmla="*/ 687442 w 5068156"/>
              <a:gd name="connsiteY326" fmla="*/ 2426628 h 4051048"/>
              <a:gd name="connsiteX327" fmla="*/ 687442 w 5068156"/>
              <a:gd name="connsiteY327" fmla="*/ 2426628 h 4051048"/>
              <a:gd name="connsiteX328" fmla="*/ 687442 w 5068156"/>
              <a:gd name="connsiteY328" fmla="*/ 2426628 h 4051048"/>
              <a:gd name="connsiteX329" fmla="*/ 552697 w 5068156"/>
              <a:gd name="connsiteY329" fmla="*/ 3556314 h 4051048"/>
              <a:gd name="connsiteX330" fmla="*/ 552697 w 5068156"/>
              <a:gd name="connsiteY330" fmla="*/ 3557619 h 4051048"/>
              <a:gd name="connsiteX331" fmla="*/ 552697 w 5068156"/>
              <a:gd name="connsiteY331" fmla="*/ 3557619 h 4051048"/>
              <a:gd name="connsiteX332" fmla="*/ 552697 w 5068156"/>
              <a:gd name="connsiteY332" fmla="*/ 3556314 h 4051048"/>
              <a:gd name="connsiteX333" fmla="*/ 609203 w 5068156"/>
              <a:gd name="connsiteY333" fmla="*/ 2447927 h 4051048"/>
              <a:gd name="connsiteX334" fmla="*/ 609203 w 5068156"/>
              <a:gd name="connsiteY334" fmla="*/ 2447927 h 4051048"/>
              <a:gd name="connsiteX335" fmla="*/ 609203 w 5068156"/>
              <a:gd name="connsiteY335" fmla="*/ 2448362 h 4051048"/>
              <a:gd name="connsiteX336" fmla="*/ 609203 w 5068156"/>
              <a:gd name="connsiteY336" fmla="*/ 2448362 h 4051048"/>
              <a:gd name="connsiteX337" fmla="*/ 609203 w 5068156"/>
              <a:gd name="connsiteY337" fmla="*/ 2448362 h 4051048"/>
              <a:gd name="connsiteX338" fmla="*/ 609203 w 5068156"/>
              <a:gd name="connsiteY338" fmla="*/ 2447927 h 4051048"/>
              <a:gd name="connsiteX339" fmla="*/ 334062 w 5068156"/>
              <a:gd name="connsiteY339" fmla="*/ 3560226 h 4051048"/>
              <a:gd name="connsiteX340" fmla="*/ 337540 w 5068156"/>
              <a:gd name="connsiteY340" fmla="*/ 3552837 h 4051048"/>
              <a:gd name="connsiteX341" fmla="*/ 369705 w 5068156"/>
              <a:gd name="connsiteY341" fmla="*/ 3544144 h 4051048"/>
              <a:gd name="connsiteX342" fmla="*/ 369705 w 5068156"/>
              <a:gd name="connsiteY342" fmla="*/ 3544144 h 4051048"/>
              <a:gd name="connsiteX343" fmla="*/ 369705 w 5068156"/>
              <a:gd name="connsiteY343" fmla="*/ 3544144 h 4051048"/>
              <a:gd name="connsiteX344" fmla="*/ 375790 w 5068156"/>
              <a:gd name="connsiteY344" fmla="*/ 3547621 h 4051048"/>
              <a:gd name="connsiteX345" fmla="*/ 379267 w 5068156"/>
              <a:gd name="connsiteY345" fmla="*/ 3550229 h 4051048"/>
              <a:gd name="connsiteX346" fmla="*/ 417517 w 5068156"/>
              <a:gd name="connsiteY346" fmla="*/ 3603693 h 4051048"/>
              <a:gd name="connsiteX347" fmla="*/ 414910 w 5068156"/>
              <a:gd name="connsiteY347" fmla="*/ 3616732 h 4051048"/>
              <a:gd name="connsiteX348" fmla="*/ 409259 w 5068156"/>
              <a:gd name="connsiteY348" fmla="*/ 3606300 h 4051048"/>
              <a:gd name="connsiteX349" fmla="*/ 394480 w 5068156"/>
              <a:gd name="connsiteY349" fmla="*/ 3598477 h 4051048"/>
              <a:gd name="connsiteX350" fmla="*/ 387091 w 5068156"/>
              <a:gd name="connsiteY350" fmla="*/ 3598477 h 4051048"/>
              <a:gd name="connsiteX351" fmla="*/ 335366 w 5068156"/>
              <a:gd name="connsiteY351" fmla="*/ 3596303 h 4051048"/>
              <a:gd name="connsiteX352" fmla="*/ 333628 w 5068156"/>
              <a:gd name="connsiteY352" fmla="*/ 3594130 h 4051048"/>
              <a:gd name="connsiteX353" fmla="*/ 331454 w 5068156"/>
              <a:gd name="connsiteY353" fmla="*/ 3593261 h 4051048"/>
              <a:gd name="connsiteX354" fmla="*/ 334062 w 5068156"/>
              <a:gd name="connsiteY354" fmla="*/ 3560226 h 4051048"/>
              <a:gd name="connsiteX355" fmla="*/ 526183 w 5068156"/>
              <a:gd name="connsiteY355" fmla="*/ 3548490 h 4051048"/>
              <a:gd name="connsiteX356" fmla="*/ 526183 w 5068156"/>
              <a:gd name="connsiteY356" fmla="*/ 3548490 h 4051048"/>
              <a:gd name="connsiteX357" fmla="*/ 526618 w 5068156"/>
              <a:gd name="connsiteY357" fmla="*/ 3548925 h 4051048"/>
              <a:gd name="connsiteX358" fmla="*/ 526183 w 5068156"/>
              <a:gd name="connsiteY358" fmla="*/ 3548490 h 4051048"/>
              <a:gd name="connsiteX359" fmla="*/ 526183 w 5068156"/>
              <a:gd name="connsiteY359" fmla="*/ 3548490 h 4051048"/>
              <a:gd name="connsiteX360" fmla="*/ 1838427 w 5068156"/>
              <a:gd name="connsiteY360" fmla="*/ 936173 h 4051048"/>
              <a:gd name="connsiteX361" fmla="*/ 1839296 w 5068156"/>
              <a:gd name="connsiteY361" fmla="*/ 936608 h 4051048"/>
              <a:gd name="connsiteX362" fmla="*/ 1831472 w 5068156"/>
              <a:gd name="connsiteY362" fmla="*/ 937477 h 4051048"/>
              <a:gd name="connsiteX363" fmla="*/ 1838427 w 5068156"/>
              <a:gd name="connsiteY363" fmla="*/ 936173 h 4051048"/>
              <a:gd name="connsiteX364" fmla="*/ 1330307 w 5068156"/>
              <a:gd name="connsiteY364" fmla="*/ 1773766 h 4051048"/>
              <a:gd name="connsiteX365" fmla="*/ 1330307 w 5068156"/>
              <a:gd name="connsiteY365" fmla="*/ 1773766 h 4051048"/>
              <a:gd name="connsiteX366" fmla="*/ 1330307 w 5068156"/>
              <a:gd name="connsiteY366" fmla="*/ 1773766 h 4051048"/>
              <a:gd name="connsiteX367" fmla="*/ 1330307 w 5068156"/>
              <a:gd name="connsiteY367" fmla="*/ 1773766 h 4051048"/>
              <a:gd name="connsiteX368" fmla="*/ 1330742 w 5068156"/>
              <a:gd name="connsiteY368" fmla="*/ 1772462 h 4051048"/>
              <a:gd name="connsiteX369" fmla="*/ 1331177 w 5068156"/>
              <a:gd name="connsiteY369" fmla="*/ 1773332 h 4051048"/>
              <a:gd name="connsiteX370" fmla="*/ 1330307 w 5068156"/>
              <a:gd name="connsiteY370" fmla="*/ 1773766 h 4051048"/>
              <a:gd name="connsiteX371" fmla="*/ 4282096 w 5068156"/>
              <a:gd name="connsiteY371" fmla="*/ 874451 h 4051048"/>
              <a:gd name="connsiteX372" fmla="*/ 4282096 w 5068156"/>
              <a:gd name="connsiteY372" fmla="*/ 874451 h 4051048"/>
              <a:gd name="connsiteX373" fmla="*/ 4282096 w 5068156"/>
              <a:gd name="connsiteY373" fmla="*/ 874451 h 4051048"/>
              <a:gd name="connsiteX374" fmla="*/ 4282096 w 5068156"/>
              <a:gd name="connsiteY374" fmla="*/ 874451 h 4051048"/>
              <a:gd name="connsiteX375" fmla="*/ 4226024 w 5068156"/>
              <a:gd name="connsiteY375" fmla="*/ 484125 h 4051048"/>
              <a:gd name="connsiteX376" fmla="*/ 4226024 w 5068156"/>
              <a:gd name="connsiteY376" fmla="*/ 484125 h 4051048"/>
              <a:gd name="connsiteX377" fmla="*/ 4226024 w 5068156"/>
              <a:gd name="connsiteY377" fmla="*/ 482821 h 4051048"/>
              <a:gd name="connsiteX378" fmla="*/ 4226024 w 5068156"/>
              <a:gd name="connsiteY378" fmla="*/ 484125 h 4051048"/>
              <a:gd name="connsiteX379" fmla="*/ 4108231 w 5068156"/>
              <a:gd name="connsiteY379" fmla="*/ 1405173 h 4051048"/>
              <a:gd name="connsiteX380" fmla="*/ 4108231 w 5068156"/>
              <a:gd name="connsiteY380" fmla="*/ 1405173 h 4051048"/>
              <a:gd name="connsiteX381" fmla="*/ 4108231 w 5068156"/>
              <a:gd name="connsiteY381" fmla="*/ 1405173 h 4051048"/>
              <a:gd name="connsiteX382" fmla="*/ 4108231 w 5068156"/>
              <a:gd name="connsiteY382" fmla="*/ 1405173 h 4051048"/>
              <a:gd name="connsiteX383" fmla="*/ 2442607 w 5068156"/>
              <a:gd name="connsiteY383" fmla="*/ 913136 h 4051048"/>
              <a:gd name="connsiteX384" fmla="*/ 2442607 w 5068156"/>
              <a:gd name="connsiteY384" fmla="*/ 913571 h 4051048"/>
              <a:gd name="connsiteX385" fmla="*/ 2442607 w 5068156"/>
              <a:gd name="connsiteY385" fmla="*/ 913571 h 4051048"/>
              <a:gd name="connsiteX386" fmla="*/ 2442607 w 5068156"/>
              <a:gd name="connsiteY386" fmla="*/ 913136 h 4051048"/>
              <a:gd name="connsiteX387" fmla="*/ 678749 w 5068156"/>
              <a:gd name="connsiteY387" fmla="*/ 3445476 h 4051048"/>
              <a:gd name="connsiteX388" fmla="*/ 677445 w 5068156"/>
              <a:gd name="connsiteY388" fmla="*/ 3444606 h 4051048"/>
              <a:gd name="connsiteX389" fmla="*/ 678315 w 5068156"/>
              <a:gd name="connsiteY389" fmla="*/ 3443302 h 4051048"/>
              <a:gd name="connsiteX390" fmla="*/ 678749 w 5068156"/>
              <a:gd name="connsiteY390" fmla="*/ 3445476 h 4051048"/>
              <a:gd name="connsiteX391" fmla="*/ 678749 w 5068156"/>
              <a:gd name="connsiteY391" fmla="*/ 3443737 h 4051048"/>
              <a:gd name="connsiteX392" fmla="*/ 678749 w 5068156"/>
              <a:gd name="connsiteY392" fmla="*/ 3443737 h 4051048"/>
              <a:gd name="connsiteX393" fmla="*/ 678749 w 5068156"/>
              <a:gd name="connsiteY393" fmla="*/ 3443737 h 4051048"/>
              <a:gd name="connsiteX394" fmla="*/ 678749 w 5068156"/>
              <a:gd name="connsiteY394" fmla="*/ 3443737 h 4051048"/>
              <a:gd name="connsiteX395" fmla="*/ 299724 w 5068156"/>
              <a:gd name="connsiteY395" fmla="*/ 1949370 h 4051048"/>
              <a:gd name="connsiteX396" fmla="*/ 300593 w 5068156"/>
              <a:gd name="connsiteY396" fmla="*/ 1948066 h 4051048"/>
              <a:gd name="connsiteX397" fmla="*/ 300593 w 5068156"/>
              <a:gd name="connsiteY397" fmla="*/ 1948066 h 4051048"/>
              <a:gd name="connsiteX398" fmla="*/ 300593 w 5068156"/>
              <a:gd name="connsiteY398" fmla="*/ 1949804 h 4051048"/>
              <a:gd name="connsiteX399" fmla="*/ 299724 w 5068156"/>
              <a:gd name="connsiteY399" fmla="*/ 1949370 h 4051048"/>
              <a:gd name="connsiteX400" fmla="*/ 505319 w 5068156"/>
              <a:gd name="connsiteY400" fmla="*/ 3851884 h 4051048"/>
              <a:gd name="connsiteX401" fmla="*/ 505319 w 5068156"/>
              <a:gd name="connsiteY401" fmla="*/ 3851884 h 4051048"/>
              <a:gd name="connsiteX402" fmla="*/ 505319 w 5068156"/>
              <a:gd name="connsiteY402" fmla="*/ 3851884 h 4051048"/>
              <a:gd name="connsiteX403" fmla="*/ 505319 w 5068156"/>
              <a:gd name="connsiteY403" fmla="*/ 3851884 h 4051048"/>
              <a:gd name="connsiteX404" fmla="*/ 3538824 w 5068156"/>
              <a:gd name="connsiteY404" fmla="*/ 7735 h 4051048"/>
              <a:gd name="connsiteX405" fmla="*/ 3534477 w 5068156"/>
              <a:gd name="connsiteY405" fmla="*/ 5562 h 4051048"/>
              <a:gd name="connsiteX406" fmla="*/ 3538824 w 5068156"/>
              <a:gd name="connsiteY406" fmla="*/ 7735 h 4051048"/>
              <a:gd name="connsiteX407" fmla="*/ 691789 w 5068156"/>
              <a:gd name="connsiteY407" fmla="*/ 1370835 h 4051048"/>
              <a:gd name="connsiteX408" fmla="*/ 687008 w 5068156"/>
              <a:gd name="connsiteY408" fmla="*/ 1374312 h 4051048"/>
              <a:gd name="connsiteX409" fmla="*/ 691789 w 5068156"/>
              <a:gd name="connsiteY409" fmla="*/ 1370835 h 4051048"/>
              <a:gd name="connsiteX410" fmla="*/ 107604 w 5068156"/>
              <a:gd name="connsiteY410" fmla="*/ 3329421 h 4051048"/>
              <a:gd name="connsiteX411" fmla="*/ 108908 w 5068156"/>
              <a:gd name="connsiteY411" fmla="*/ 3329856 h 4051048"/>
              <a:gd name="connsiteX412" fmla="*/ 107604 w 5068156"/>
              <a:gd name="connsiteY412" fmla="*/ 3329856 h 4051048"/>
              <a:gd name="connsiteX413" fmla="*/ 107604 w 5068156"/>
              <a:gd name="connsiteY413" fmla="*/ 3329421 h 4051048"/>
              <a:gd name="connsiteX414" fmla="*/ 904773 w 5068156"/>
              <a:gd name="connsiteY414" fmla="*/ 3230318 h 4051048"/>
              <a:gd name="connsiteX415" fmla="*/ 904773 w 5068156"/>
              <a:gd name="connsiteY415" fmla="*/ 3230318 h 4051048"/>
              <a:gd name="connsiteX416" fmla="*/ 904773 w 5068156"/>
              <a:gd name="connsiteY416" fmla="*/ 3230318 h 4051048"/>
              <a:gd name="connsiteX417" fmla="*/ 904773 w 5068156"/>
              <a:gd name="connsiteY417" fmla="*/ 3230318 h 4051048"/>
              <a:gd name="connsiteX418" fmla="*/ 904773 w 5068156"/>
              <a:gd name="connsiteY418" fmla="*/ 3230318 h 405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</a:cxnLst>
            <a:rect l="l" t="t" r="r" b="b"/>
            <a:pathLst>
              <a:path w="5068156" h="4051048">
                <a:moveTo>
                  <a:pt x="5064052" y="466304"/>
                </a:moveTo>
                <a:cubicBezTo>
                  <a:pt x="5064052" y="465869"/>
                  <a:pt x="5063618" y="465000"/>
                  <a:pt x="5063618" y="464565"/>
                </a:cubicBezTo>
                <a:cubicBezTo>
                  <a:pt x="5051882" y="412840"/>
                  <a:pt x="5035799" y="361550"/>
                  <a:pt x="5016239" y="311999"/>
                </a:cubicBezTo>
                <a:cubicBezTo>
                  <a:pt x="5001026" y="273748"/>
                  <a:pt x="4962341" y="239845"/>
                  <a:pt x="4933219" y="211157"/>
                </a:cubicBezTo>
                <a:cubicBezTo>
                  <a:pt x="4885841" y="165083"/>
                  <a:pt x="4830204" y="128137"/>
                  <a:pt x="4769786" y="101622"/>
                </a:cubicBezTo>
                <a:cubicBezTo>
                  <a:pt x="4741968" y="89452"/>
                  <a:pt x="4709803" y="74239"/>
                  <a:pt x="4679376" y="70327"/>
                </a:cubicBezTo>
                <a:cubicBezTo>
                  <a:pt x="4598095" y="59895"/>
                  <a:pt x="4519856" y="89017"/>
                  <a:pt x="4441617" y="109012"/>
                </a:cubicBezTo>
                <a:cubicBezTo>
                  <a:pt x="4398150" y="119443"/>
                  <a:pt x="4358596" y="141611"/>
                  <a:pt x="4322519" y="168126"/>
                </a:cubicBezTo>
                <a:cubicBezTo>
                  <a:pt x="4303829" y="181600"/>
                  <a:pt x="4287746" y="198987"/>
                  <a:pt x="4269056" y="212026"/>
                </a:cubicBezTo>
                <a:cubicBezTo>
                  <a:pt x="4266448" y="213765"/>
                  <a:pt x="4225590" y="243322"/>
                  <a:pt x="4229067" y="244191"/>
                </a:cubicBezTo>
                <a:cubicBezTo>
                  <a:pt x="4210811" y="240279"/>
                  <a:pt x="4201683" y="218112"/>
                  <a:pt x="4191251" y="204637"/>
                </a:cubicBezTo>
                <a:cubicBezTo>
                  <a:pt x="4177777" y="187685"/>
                  <a:pt x="4162998" y="172038"/>
                  <a:pt x="4146916" y="157694"/>
                </a:cubicBezTo>
                <a:cubicBezTo>
                  <a:pt x="4107796" y="122051"/>
                  <a:pt x="4062591" y="95102"/>
                  <a:pt x="4012170" y="79020"/>
                </a:cubicBezTo>
                <a:cubicBezTo>
                  <a:pt x="3994784" y="51636"/>
                  <a:pt x="3943494" y="43378"/>
                  <a:pt x="3914806" y="35554"/>
                </a:cubicBezTo>
                <a:cubicBezTo>
                  <a:pt x="3873079" y="23818"/>
                  <a:pt x="3830047" y="14690"/>
                  <a:pt x="3787016" y="8605"/>
                </a:cubicBezTo>
                <a:cubicBezTo>
                  <a:pt x="3670092" y="-7912"/>
                  <a:pt x="3553602" y="781"/>
                  <a:pt x="3437982" y="22514"/>
                </a:cubicBezTo>
                <a:cubicBezTo>
                  <a:pt x="3414076" y="26860"/>
                  <a:pt x="3387562" y="37292"/>
                  <a:pt x="3367567" y="50767"/>
                </a:cubicBezTo>
                <a:cubicBezTo>
                  <a:pt x="3361917" y="54244"/>
                  <a:pt x="3338879" y="45986"/>
                  <a:pt x="3331490" y="45551"/>
                </a:cubicBezTo>
                <a:cubicBezTo>
                  <a:pt x="3297152" y="42943"/>
                  <a:pt x="3263683" y="42074"/>
                  <a:pt x="3233691" y="61199"/>
                </a:cubicBezTo>
                <a:cubicBezTo>
                  <a:pt x="3208481" y="77281"/>
                  <a:pt x="3187182" y="98145"/>
                  <a:pt x="3165884" y="119009"/>
                </a:cubicBezTo>
                <a:cubicBezTo>
                  <a:pt x="3149802" y="135091"/>
                  <a:pt x="3130676" y="164214"/>
                  <a:pt x="3104162" y="157694"/>
                </a:cubicBezTo>
                <a:cubicBezTo>
                  <a:pt x="3092861" y="154651"/>
                  <a:pt x="3065477" y="169864"/>
                  <a:pt x="3053307" y="172907"/>
                </a:cubicBezTo>
                <a:cubicBezTo>
                  <a:pt x="2987673" y="188555"/>
                  <a:pt x="2919865" y="182469"/>
                  <a:pt x="2853362" y="188120"/>
                </a:cubicBezTo>
                <a:cubicBezTo>
                  <a:pt x="2808592" y="192032"/>
                  <a:pt x="2763822" y="198117"/>
                  <a:pt x="2719486" y="207245"/>
                </a:cubicBezTo>
                <a:cubicBezTo>
                  <a:pt x="2698623" y="211592"/>
                  <a:pt x="2672978" y="210288"/>
                  <a:pt x="2654287" y="221589"/>
                </a:cubicBezTo>
                <a:cubicBezTo>
                  <a:pt x="2604736" y="250277"/>
                  <a:pt x="2663415" y="316780"/>
                  <a:pt x="2602562" y="335036"/>
                </a:cubicBezTo>
                <a:cubicBezTo>
                  <a:pt x="2565182" y="343294"/>
                  <a:pt x="2528235" y="353726"/>
                  <a:pt x="2491724" y="364158"/>
                </a:cubicBezTo>
                <a:cubicBezTo>
                  <a:pt x="2470860" y="370243"/>
                  <a:pt x="2448257" y="385022"/>
                  <a:pt x="2426090" y="383718"/>
                </a:cubicBezTo>
                <a:cubicBezTo>
                  <a:pt x="2397837" y="382414"/>
                  <a:pt x="2374365" y="350249"/>
                  <a:pt x="2354371" y="332428"/>
                </a:cubicBezTo>
                <a:cubicBezTo>
                  <a:pt x="2340027" y="319823"/>
                  <a:pt x="2322640" y="327646"/>
                  <a:pt x="2306558" y="328950"/>
                </a:cubicBezTo>
                <a:cubicBezTo>
                  <a:pt x="2288736" y="330254"/>
                  <a:pt x="2271785" y="328081"/>
                  <a:pt x="2254398" y="323734"/>
                </a:cubicBezTo>
                <a:cubicBezTo>
                  <a:pt x="2251356" y="322865"/>
                  <a:pt x="2217452" y="317215"/>
                  <a:pt x="2217452" y="317215"/>
                </a:cubicBezTo>
                <a:cubicBezTo>
                  <a:pt x="2200935" y="300697"/>
                  <a:pt x="2154426" y="321127"/>
                  <a:pt x="2131389" y="320257"/>
                </a:cubicBezTo>
                <a:cubicBezTo>
                  <a:pt x="2101832" y="319388"/>
                  <a:pt x="2077491" y="309825"/>
                  <a:pt x="2050542" y="300263"/>
                </a:cubicBezTo>
                <a:cubicBezTo>
                  <a:pt x="1974041" y="272879"/>
                  <a:pt x="1901453" y="300263"/>
                  <a:pt x="1845382" y="352857"/>
                </a:cubicBezTo>
                <a:cubicBezTo>
                  <a:pt x="1803219" y="392411"/>
                  <a:pt x="1771054" y="440224"/>
                  <a:pt x="1741497" y="489341"/>
                </a:cubicBezTo>
                <a:cubicBezTo>
                  <a:pt x="1732369" y="504119"/>
                  <a:pt x="1710636" y="510639"/>
                  <a:pt x="1697162" y="520636"/>
                </a:cubicBezTo>
                <a:cubicBezTo>
                  <a:pt x="1679775" y="533676"/>
                  <a:pt x="1664562" y="549759"/>
                  <a:pt x="1650218" y="565841"/>
                </a:cubicBezTo>
                <a:cubicBezTo>
                  <a:pt x="1628920" y="590182"/>
                  <a:pt x="1611099" y="617566"/>
                  <a:pt x="1597190" y="646688"/>
                </a:cubicBezTo>
                <a:cubicBezTo>
                  <a:pt x="1586758" y="668421"/>
                  <a:pt x="1575457" y="701890"/>
                  <a:pt x="1553723" y="715365"/>
                </a:cubicBezTo>
                <a:cubicBezTo>
                  <a:pt x="1464618" y="769263"/>
                  <a:pt x="1377685" y="826204"/>
                  <a:pt x="1295100" y="889230"/>
                </a:cubicBezTo>
                <a:cubicBezTo>
                  <a:pt x="1252503" y="921829"/>
                  <a:pt x="1211210" y="956167"/>
                  <a:pt x="1171221" y="991810"/>
                </a:cubicBezTo>
                <a:cubicBezTo>
                  <a:pt x="1131232" y="1027887"/>
                  <a:pt x="1084289" y="1052228"/>
                  <a:pt x="1036911" y="1077873"/>
                </a:cubicBezTo>
                <a:cubicBezTo>
                  <a:pt x="979970" y="1109168"/>
                  <a:pt x="946066" y="1164805"/>
                  <a:pt x="891299" y="1200013"/>
                </a:cubicBezTo>
                <a:cubicBezTo>
                  <a:pt x="853049" y="1224354"/>
                  <a:pt x="811321" y="1243479"/>
                  <a:pt x="776983" y="1273905"/>
                </a:cubicBezTo>
                <a:cubicBezTo>
                  <a:pt x="746122" y="1301289"/>
                  <a:pt x="703525" y="1336062"/>
                  <a:pt x="685704" y="1373877"/>
                </a:cubicBezTo>
                <a:cubicBezTo>
                  <a:pt x="662232" y="1395611"/>
                  <a:pt x="636152" y="1415605"/>
                  <a:pt x="624851" y="1447335"/>
                </a:cubicBezTo>
                <a:cubicBezTo>
                  <a:pt x="580081" y="1481674"/>
                  <a:pt x="560956" y="1539484"/>
                  <a:pt x="549220" y="1592078"/>
                </a:cubicBezTo>
                <a:cubicBezTo>
                  <a:pt x="535311" y="1653800"/>
                  <a:pt x="511404" y="1716391"/>
                  <a:pt x="520098" y="1780721"/>
                </a:cubicBezTo>
                <a:cubicBezTo>
                  <a:pt x="525748" y="1823752"/>
                  <a:pt x="526183" y="1867219"/>
                  <a:pt x="525314" y="1910250"/>
                </a:cubicBezTo>
                <a:cubicBezTo>
                  <a:pt x="524879" y="1935026"/>
                  <a:pt x="536180" y="2002833"/>
                  <a:pt x="511839" y="2017612"/>
                </a:cubicBezTo>
                <a:cubicBezTo>
                  <a:pt x="471850" y="2007180"/>
                  <a:pt x="444032" y="1983708"/>
                  <a:pt x="411432" y="1959367"/>
                </a:cubicBezTo>
                <a:cubicBezTo>
                  <a:pt x="409259" y="1958063"/>
                  <a:pt x="409259" y="1954151"/>
                  <a:pt x="407955" y="1951543"/>
                </a:cubicBezTo>
                <a:cubicBezTo>
                  <a:pt x="407955" y="1951978"/>
                  <a:pt x="407520" y="1951978"/>
                  <a:pt x="407520" y="1952412"/>
                </a:cubicBezTo>
                <a:cubicBezTo>
                  <a:pt x="407520" y="1951978"/>
                  <a:pt x="407955" y="1951978"/>
                  <a:pt x="407955" y="1951543"/>
                </a:cubicBezTo>
                <a:cubicBezTo>
                  <a:pt x="413171" y="1942415"/>
                  <a:pt x="423603" y="1936764"/>
                  <a:pt x="425776" y="1925463"/>
                </a:cubicBezTo>
                <a:cubicBezTo>
                  <a:pt x="430557" y="1898514"/>
                  <a:pt x="442293" y="1885040"/>
                  <a:pt x="437077" y="1855048"/>
                </a:cubicBezTo>
                <a:cubicBezTo>
                  <a:pt x="431427" y="1823752"/>
                  <a:pt x="421864" y="1790283"/>
                  <a:pt x="400566" y="1765508"/>
                </a:cubicBezTo>
                <a:cubicBezTo>
                  <a:pt x="349710" y="1705959"/>
                  <a:pt x="262343" y="1734212"/>
                  <a:pt x="202360" y="1760726"/>
                </a:cubicBezTo>
                <a:cubicBezTo>
                  <a:pt x="171934" y="1774201"/>
                  <a:pt x="162806" y="1803758"/>
                  <a:pt x="160198" y="1834184"/>
                </a:cubicBezTo>
                <a:cubicBezTo>
                  <a:pt x="158894" y="1848528"/>
                  <a:pt x="158024" y="1864176"/>
                  <a:pt x="158894" y="1878955"/>
                </a:cubicBezTo>
                <a:cubicBezTo>
                  <a:pt x="160198" y="1903730"/>
                  <a:pt x="171934" y="1938938"/>
                  <a:pt x="185843" y="1959367"/>
                </a:cubicBezTo>
                <a:cubicBezTo>
                  <a:pt x="214096" y="2001529"/>
                  <a:pt x="284946" y="1981535"/>
                  <a:pt x="307548" y="2021524"/>
                </a:cubicBezTo>
                <a:cubicBezTo>
                  <a:pt x="321457" y="2045865"/>
                  <a:pt x="327543" y="2078030"/>
                  <a:pt x="338409" y="2104544"/>
                </a:cubicBezTo>
                <a:cubicBezTo>
                  <a:pt x="347102" y="2131928"/>
                  <a:pt x="351014" y="2158877"/>
                  <a:pt x="355361" y="2187130"/>
                </a:cubicBezTo>
                <a:cubicBezTo>
                  <a:pt x="355796" y="2194519"/>
                  <a:pt x="361011" y="2198431"/>
                  <a:pt x="365793" y="2202343"/>
                </a:cubicBezTo>
                <a:cubicBezTo>
                  <a:pt x="393611" y="2226684"/>
                  <a:pt x="413606" y="2284494"/>
                  <a:pt x="379702" y="2311443"/>
                </a:cubicBezTo>
                <a:cubicBezTo>
                  <a:pt x="345364" y="2338827"/>
                  <a:pt x="356665" y="2389682"/>
                  <a:pt x="367097" y="2425759"/>
                </a:cubicBezTo>
                <a:cubicBezTo>
                  <a:pt x="372313" y="2444015"/>
                  <a:pt x="377094" y="2461836"/>
                  <a:pt x="387961" y="2477484"/>
                </a:cubicBezTo>
                <a:cubicBezTo>
                  <a:pt x="406216" y="2503564"/>
                  <a:pt x="440120" y="2506172"/>
                  <a:pt x="453160" y="2538337"/>
                </a:cubicBezTo>
                <a:cubicBezTo>
                  <a:pt x="461418" y="2558765"/>
                  <a:pt x="457506" y="2577021"/>
                  <a:pt x="450986" y="2597450"/>
                </a:cubicBezTo>
                <a:cubicBezTo>
                  <a:pt x="421864" y="2686122"/>
                  <a:pt x="428819" y="2791310"/>
                  <a:pt x="389264" y="2873461"/>
                </a:cubicBezTo>
                <a:cubicBezTo>
                  <a:pt x="369270" y="2914754"/>
                  <a:pt x="378833" y="2960393"/>
                  <a:pt x="367966" y="3002990"/>
                </a:cubicBezTo>
                <a:cubicBezTo>
                  <a:pt x="347537" y="3069059"/>
                  <a:pt x="336236" y="3137301"/>
                  <a:pt x="326239" y="3205977"/>
                </a:cubicBezTo>
                <a:cubicBezTo>
                  <a:pt x="322327" y="3232926"/>
                  <a:pt x="325369" y="3284216"/>
                  <a:pt x="311460" y="3307253"/>
                </a:cubicBezTo>
                <a:cubicBezTo>
                  <a:pt x="300159" y="3325944"/>
                  <a:pt x="229744" y="3337679"/>
                  <a:pt x="220616" y="3313773"/>
                </a:cubicBezTo>
                <a:cubicBezTo>
                  <a:pt x="213226" y="3294213"/>
                  <a:pt x="257127" y="3272480"/>
                  <a:pt x="263213" y="3255094"/>
                </a:cubicBezTo>
                <a:cubicBezTo>
                  <a:pt x="275818" y="3219451"/>
                  <a:pt x="259735" y="3112525"/>
                  <a:pt x="216704" y="3107744"/>
                </a:cubicBezTo>
                <a:cubicBezTo>
                  <a:pt x="215400" y="3107744"/>
                  <a:pt x="214096" y="3107744"/>
                  <a:pt x="212792" y="3107744"/>
                </a:cubicBezTo>
                <a:cubicBezTo>
                  <a:pt x="160632" y="3056453"/>
                  <a:pt x="25453" y="3087749"/>
                  <a:pt x="5023" y="3161641"/>
                </a:cubicBezTo>
                <a:cubicBezTo>
                  <a:pt x="-9320" y="3212931"/>
                  <a:pt x="7631" y="3275523"/>
                  <a:pt x="48490" y="3310296"/>
                </a:cubicBezTo>
                <a:cubicBezTo>
                  <a:pt x="71527" y="3330290"/>
                  <a:pt x="94129" y="3330290"/>
                  <a:pt x="122382" y="3336376"/>
                </a:cubicBezTo>
                <a:cubicBezTo>
                  <a:pt x="153243" y="3343330"/>
                  <a:pt x="158894" y="3382884"/>
                  <a:pt x="162806" y="3408529"/>
                </a:cubicBezTo>
                <a:cubicBezTo>
                  <a:pt x="164979" y="3423308"/>
                  <a:pt x="164979" y="3438521"/>
                  <a:pt x="168456" y="3453300"/>
                </a:cubicBezTo>
                <a:cubicBezTo>
                  <a:pt x="173672" y="3474163"/>
                  <a:pt x="189755" y="3490246"/>
                  <a:pt x="196275" y="3509371"/>
                </a:cubicBezTo>
                <a:cubicBezTo>
                  <a:pt x="206272" y="3541101"/>
                  <a:pt x="223658" y="3571527"/>
                  <a:pt x="226701" y="3604996"/>
                </a:cubicBezTo>
                <a:cubicBezTo>
                  <a:pt x="230613" y="3647593"/>
                  <a:pt x="190189" y="3675412"/>
                  <a:pt x="188451" y="3717574"/>
                </a:cubicBezTo>
                <a:cubicBezTo>
                  <a:pt x="186712" y="3761475"/>
                  <a:pt x="208880" y="3831890"/>
                  <a:pt x="257562" y="3844060"/>
                </a:cubicBezTo>
                <a:cubicBezTo>
                  <a:pt x="321023" y="3859708"/>
                  <a:pt x="432296" y="3840583"/>
                  <a:pt x="452290" y="3768864"/>
                </a:cubicBezTo>
                <a:cubicBezTo>
                  <a:pt x="472720" y="3739307"/>
                  <a:pt x="492714" y="3831455"/>
                  <a:pt x="495757" y="3841887"/>
                </a:cubicBezTo>
                <a:cubicBezTo>
                  <a:pt x="507927" y="3877964"/>
                  <a:pt x="514447" y="3915345"/>
                  <a:pt x="526618" y="3950987"/>
                </a:cubicBezTo>
                <a:cubicBezTo>
                  <a:pt x="536180" y="3979675"/>
                  <a:pt x="549655" y="4015752"/>
                  <a:pt x="567910" y="4040093"/>
                </a:cubicBezTo>
                <a:cubicBezTo>
                  <a:pt x="592252" y="4073127"/>
                  <a:pt x="594425" y="4029227"/>
                  <a:pt x="592252" y="4010971"/>
                </a:cubicBezTo>
                <a:cubicBezTo>
                  <a:pt x="588774" y="3983587"/>
                  <a:pt x="584862" y="3956203"/>
                  <a:pt x="580950" y="3928385"/>
                </a:cubicBezTo>
                <a:cubicBezTo>
                  <a:pt x="579646" y="3919692"/>
                  <a:pt x="573561" y="3902305"/>
                  <a:pt x="577908" y="3894047"/>
                </a:cubicBezTo>
                <a:cubicBezTo>
                  <a:pt x="579212" y="3891439"/>
                  <a:pt x="586166" y="3874922"/>
                  <a:pt x="591382" y="3887527"/>
                </a:cubicBezTo>
                <a:cubicBezTo>
                  <a:pt x="609638" y="3930993"/>
                  <a:pt x="638760" y="4039658"/>
                  <a:pt x="702221" y="3986195"/>
                </a:cubicBezTo>
                <a:cubicBezTo>
                  <a:pt x="736994" y="3957073"/>
                  <a:pt x="733951" y="3920561"/>
                  <a:pt x="733082" y="3879703"/>
                </a:cubicBezTo>
                <a:cubicBezTo>
                  <a:pt x="731778" y="3817111"/>
                  <a:pt x="734821" y="3754520"/>
                  <a:pt x="735255" y="3691929"/>
                </a:cubicBezTo>
                <a:cubicBezTo>
                  <a:pt x="735690" y="3668022"/>
                  <a:pt x="733951" y="3639769"/>
                  <a:pt x="765247" y="3629338"/>
                </a:cubicBezTo>
                <a:cubicBezTo>
                  <a:pt x="776114" y="3630642"/>
                  <a:pt x="778287" y="3623252"/>
                  <a:pt x="780025" y="3614559"/>
                </a:cubicBezTo>
                <a:cubicBezTo>
                  <a:pt x="786111" y="3581090"/>
                  <a:pt x="793500" y="3544579"/>
                  <a:pt x="799585" y="3510240"/>
                </a:cubicBezTo>
                <a:cubicBezTo>
                  <a:pt x="803497" y="3488073"/>
                  <a:pt x="815668" y="3471990"/>
                  <a:pt x="830012" y="3455038"/>
                </a:cubicBezTo>
                <a:cubicBezTo>
                  <a:pt x="851745" y="3429828"/>
                  <a:pt x="885648" y="3389404"/>
                  <a:pt x="896515" y="3357674"/>
                </a:cubicBezTo>
                <a:cubicBezTo>
                  <a:pt x="903904" y="3327248"/>
                  <a:pt x="923029" y="3342461"/>
                  <a:pt x="938242" y="3348546"/>
                </a:cubicBezTo>
                <a:cubicBezTo>
                  <a:pt x="941285" y="3344199"/>
                  <a:pt x="939981" y="3341157"/>
                  <a:pt x="938242" y="3339418"/>
                </a:cubicBezTo>
                <a:cubicBezTo>
                  <a:pt x="926506" y="3327682"/>
                  <a:pt x="921291" y="3314642"/>
                  <a:pt x="928245" y="3298125"/>
                </a:cubicBezTo>
                <a:cubicBezTo>
                  <a:pt x="935634" y="3280739"/>
                  <a:pt x="950413" y="3279870"/>
                  <a:pt x="966495" y="3280739"/>
                </a:cubicBezTo>
                <a:cubicBezTo>
                  <a:pt x="971711" y="3281173"/>
                  <a:pt x="976493" y="3279435"/>
                  <a:pt x="981708" y="3279870"/>
                </a:cubicBezTo>
                <a:cubicBezTo>
                  <a:pt x="1010831" y="3282912"/>
                  <a:pt x="1019089" y="3251182"/>
                  <a:pt x="1042127" y="3244227"/>
                </a:cubicBezTo>
                <a:cubicBezTo>
                  <a:pt x="1042561" y="3244227"/>
                  <a:pt x="1040823" y="3237707"/>
                  <a:pt x="1039953" y="3234665"/>
                </a:cubicBezTo>
                <a:cubicBezTo>
                  <a:pt x="1025609" y="3223363"/>
                  <a:pt x="1011700" y="3229449"/>
                  <a:pt x="998226" y="3235969"/>
                </a:cubicBezTo>
                <a:cubicBezTo>
                  <a:pt x="983447" y="3242923"/>
                  <a:pt x="968669" y="3245966"/>
                  <a:pt x="953021" y="3243358"/>
                </a:cubicBezTo>
                <a:cubicBezTo>
                  <a:pt x="952152" y="3242489"/>
                  <a:pt x="950848" y="3242489"/>
                  <a:pt x="949544" y="3242489"/>
                </a:cubicBezTo>
                <a:cubicBezTo>
                  <a:pt x="949544" y="3238577"/>
                  <a:pt x="949109" y="3234230"/>
                  <a:pt x="949109" y="3230318"/>
                </a:cubicBezTo>
                <a:cubicBezTo>
                  <a:pt x="965626" y="3213801"/>
                  <a:pt x="986924" y="3206846"/>
                  <a:pt x="1009527" y="3203804"/>
                </a:cubicBezTo>
                <a:cubicBezTo>
                  <a:pt x="1040388" y="3209454"/>
                  <a:pt x="1070380" y="3200761"/>
                  <a:pt x="1100371" y="3195980"/>
                </a:cubicBezTo>
                <a:cubicBezTo>
                  <a:pt x="1109064" y="3198588"/>
                  <a:pt x="1119931" y="3210324"/>
                  <a:pt x="1125147" y="3195980"/>
                </a:cubicBezTo>
                <a:cubicBezTo>
                  <a:pt x="1129928" y="3183375"/>
                  <a:pt x="1118192" y="3175116"/>
                  <a:pt x="1106456" y="3170770"/>
                </a:cubicBezTo>
                <a:cubicBezTo>
                  <a:pt x="1103848" y="3169900"/>
                  <a:pt x="1100806" y="3169465"/>
                  <a:pt x="1097763" y="3169900"/>
                </a:cubicBezTo>
                <a:cubicBezTo>
                  <a:pt x="1066033" y="3175551"/>
                  <a:pt x="1033868" y="3180767"/>
                  <a:pt x="1002138" y="3187287"/>
                </a:cubicBezTo>
                <a:cubicBezTo>
                  <a:pt x="970842" y="3194241"/>
                  <a:pt x="944328" y="3212931"/>
                  <a:pt x="915205" y="3225102"/>
                </a:cubicBezTo>
                <a:cubicBezTo>
                  <a:pt x="889995" y="3213801"/>
                  <a:pt x="887387" y="3205542"/>
                  <a:pt x="900861" y="3177724"/>
                </a:cubicBezTo>
                <a:cubicBezTo>
                  <a:pt x="921291" y="3164250"/>
                  <a:pt x="942154" y="3152079"/>
                  <a:pt x="961714" y="3137301"/>
                </a:cubicBezTo>
                <a:cubicBezTo>
                  <a:pt x="1049950" y="3070797"/>
                  <a:pt x="1172525" y="3048195"/>
                  <a:pt x="1276409" y="3016899"/>
                </a:cubicBezTo>
                <a:cubicBezTo>
                  <a:pt x="1372904" y="2987777"/>
                  <a:pt x="1469399" y="2959089"/>
                  <a:pt x="1565459" y="2929967"/>
                </a:cubicBezTo>
                <a:cubicBezTo>
                  <a:pt x="1606318" y="2917796"/>
                  <a:pt x="1646741" y="2911276"/>
                  <a:pt x="1687165" y="2899975"/>
                </a:cubicBezTo>
                <a:cubicBezTo>
                  <a:pt x="1734108" y="2886935"/>
                  <a:pt x="1781921" y="2876938"/>
                  <a:pt x="1831038" y="2882154"/>
                </a:cubicBezTo>
                <a:cubicBezTo>
                  <a:pt x="1860160" y="2885197"/>
                  <a:pt x="1877546" y="2856509"/>
                  <a:pt x="1907103" y="2860421"/>
                </a:cubicBezTo>
                <a:cubicBezTo>
                  <a:pt x="1938399" y="2864333"/>
                  <a:pt x="1954916" y="2892151"/>
                  <a:pt x="1978388" y="2909103"/>
                </a:cubicBezTo>
                <a:cubicBezTo>
                  <a:pt x="2050542" y="2961262"/>
                  <a:pt x="2147472" y="2942137"/>
                  <a:pt x="2230057" y="2931271"/>
                </a:cubicBezTo>
                <a:cubicBezTo>
                  <a:pt x="2330899" y="2917796"/>
                  <a:pt x="2455212" y="2900844"/>
                  <a:pt x="2538667" y="2839557"/>
                </a:cubicBezTo>
                <a:cubicBezTo>
                  <a:pt x="2567789" y="2818259"/>
                  <a:pt x="2586045" y="2786528"/>
                  <a:pt x="2602128" y="2755233"/>
                </a:cubicBezTo>
                <a:cubicBezTo>
                  <a:pt x="2606474" y="2746539"/>
                  <a:pt x="2638205" y="2671343"/>
                  <a:pt x="2651679" y="2689164"/>
                </a:cubicBezTo>
                <a:cubicBezTo>
                  <a:pt x="2680367" y="2726980"/>
                  <a:pt x="2713836" y="2661346"/>
                  <a:pt x="2721660" y="2633962"/>
                </a:cubicBezTo>
                <a:cubicBezTo>
                  <a:pt x="2727745" y="2613098"/>
                  <a:pt x="2759041" y="2549203"/>
                  <a:pt x="2749043" y="2530078"/>
                </a:cubicBezTo>
                <a:cubicBezTo>
                  <a:pt x="2739046" y="2511388"/>
                  <a:pt x="2745131" y="2495740"/>
                  <a:pt x="2760345" y="2482265"/>
                </a:cubicBezTo>
                <a:cubicBezTo>
                  <a:pt x="2824675" y="2427063"/>
                  <a:pt x="2887701" y="2359690"/>
                  <a:pt x="2916388" y="2278409"/>
                </a:cubicBezTo>
                <a:cubicBezTo>
                  <a:pt x="2924647" y="2254502"/>
                  <a:pt x="2958550" y="2252329"/>
                  <a:pt x="2978545" y="2241462"/>
                </a:cubicBezTo>
                <a:cubicBezTo>
                  <a:pt x="3004624" y="2227553"/>
                  <a:pt x="3034181" y="2208863"/>
                  <a:pt x="3047656" y="2182348"/>
                </a:cubicBezTo>
                <a:cubicBezTo>
                  <a:pt x="3062869" y="2151922"/>
                  <a:pt x="3076344" y="2131058"/>
                  <a:pt x="3100250" y="2104979"/>
                </a:cubicBezTo>
                <a:cubicBezTo>
                  <a:pt x="3132850" y="2069336"/>
                  <a:pt x="3168927" y="2027609"/>
                  <a:pt x="3184575" y="1981100"/>
                </a:cubicBezTo>
                <a:cubicBezTo>
                  <a:pt x="3191964" y="1957628"/>
                  <a:pt x="3203265" y="1931114"/>
                  <a:pt x="3222390" y="1913727"/>
                </a:cubicBezTo>
                <a:cubicBezTo>
                  <a:pt x="3248035" y="1890256"/>
                  <a:pt x="3278896" y="1898080"/>
                  <a:pt x="3308453" y="1885040"/>
                </a:cubicBezTo>
                <a:cubicBezTo>
                  <a:pt x="3330186" y="1875477"/>
                  <a:pt x="3311930" y="1855483"/>
                  <a:pt x="3308453" y="1838096"/>
                </a:cubicBezTo>
                <a:cubicBezTo>
                  <a:pt x="3301933" y="1802454"/>
                  <a:pt x="3312365" y="1769854"/>
                  <a:pt x="3317581" y="1735081"/>
                </a:cubicBezTo>
                <a:cubicBezTo>
                  <a:pt x="3318016" y="1732039"/>
                  <a:pt x="3378434" y="1735516"/>
                  <a:pt x="3384954" y="1734212"/>
                </a:cubicBezTo>
                <a:cubicBezTo>
                  <a:pt x="3393647" y="1732473"/>
                  <a:pt x="3434070" y="1709871"/>
                  <a:pt x="3418857" y="1738559"/>
                </a:cubicBezTo>
                <a:cubicBezTo>
                  <a:pt x="3395820" y="1782025"/>
                  <a:pt x="3373652" y="1825926"/>
                  <a:pt x="3348442" y="1868088"/>
                </a:cubicBezTo>
                <a:cubicBezTo>
                  <a:pt x="3338445" y="1884605"/>
                  <a:pt x="3361047" y="1896776"/>
                  <a:pt x="3357570" y="1913727"/>
                </a:cubicBezTo>
                <a:cubicBezTo>
                  <a:pt x="3348877" y="1956324"/>
                  <a:pt x="3298456" y="1998921"/>
                  <a:pt x="3274984" y="2034998"/>
                </a:cubicBezTo>
                <a:cubicBezTo>
                  <a:pt x="3239342" y="2089765"/>
                  <a:pt x="3205873" y="2145402"/>
                  <a:pt x="3170231" y="2200170"/>
                </a:cubicBezTo>
                <a:cubicBezTo>
                  <a:pt x="3147628" y="2234942"/>
                  <a:pt x="3121983" y="2267977"/>
                  <a:pt x="3097642" y="2301880"/>
                </a:cubicBezTo>
                <a:cubicBezTo>
                  <a:pt x="3073301" y="2336653"/>
                  <a:pt x="3051568" y="2383162"/>
                  <a:pt x="3022011" y="2413589"/>
                </a:cubicBezTo>
                <a:cubicBezTo>
                  <a:pt x="2992454" y="2444015"/>
                  <a:pt x="2954638" y="2473572"/>
                  <a:pt x="2932905" y="2510084"/>
                </a:cubicBezTo>
                <a:cubicBezTo>
                  <a:pt x="2916388" y="2537902"/>
                  <a:pt x="2902914" y="2567024"/>
                  <a:pt x="2892047" y="2597450"/>
                </a:cubicBezTo>
                <a:cubicBezTo>
                  <a:pt x="2883354" y="2621791"/>
                  <a:pt x="2879442" y="2638743"/>
                  <a:pt x="2859882" y="2655695"/>
                </a:cubicBezTo>
                <a:cubicBezTo>
                  <a:pt x="2836845" y="2676124"/>
                  <a:pt x="2828152" y="2709593"/>
                  <a:pt x="2806853" y="2731761"/>
                </a:cubicBezTo>
                <a:cubicBezTo>
                  <a:pt x="2788598" y="2750451"/>
                  <a:pt x="2779470" y="2742628"/>
                  <a:pt x="2760345" y="2733934"/>
                </a:cubicBezTo>
                <a:cubicBezTo>
                  <a:pt x="2737307" y="2723937"/>
                  <a:pt x="2717748" y="2724806"/>
                  <a:pt x="2723833" y="2748713"/>
                </a:cubicBezTo>
                <a:cubicBezTo>
                  <a:pt x="2736004" y="2796526"/>
                  <a:pt x="2771646" y="2850858"/>
                  <a:pt x="2811200" y="2880415"/>
                </a:cubicBezTo>
                <a:cubicBezTo>
                  <a:pt x="2840322" y="2902148"/>
                  <a:pt x="2793814" y="2947353"/>
                  <a:pt x="2826848" y="2965609"/>
                </a:cubicBezTo>
                <a:cubicBezTo>
                  <a:pt x="2848146" y="2977345"/>
                  <a:pt x="2863359" y="2956481"/>
                  <a:pt x="2879876" y="2946484"/>
                </a:cubicBezTo>
                <a:cubicBezTo>
                  <a:pt x="2898567" y="2935617"/>
                  <a:pt x="2960724" y="2914319"/>
                  <a:pt x="2952465" y="2950830"/>
                </a:cubicBezTo>
                <a:cubicBezTo>
                  <a:pt x="2941164" y="2999078"/>
                  <a:pt x="2873357" y="3019942"/>
                  <a:pt x="2831195" y="3022115"/>
                </a:cubicBezTo>
                <a:cubicBezTo>
                  <a:pt x="2823805" y="3022550"/>
                  <a:pt x="2816416" y="3022550"/>
                  <a:pt x="2809461" y="3025158"/>
                </a:cubicBezTo>
                <a:cubicBezTo>
                  <a:pt x="2777296" y="3036459"/>
                  <a:pt x="2804245" y="3061669"/>
                  <a:pt x="2822067" y="3067320"/>
                </a:cubicBezTo>
                <a:cubicBezTo>
                  <a:pt x="2845538" y="3074709"/>
                  <a:pt x="2926385" y="3089053"/>
                  <a:pt x="2943772" y="3060800"/>
                </a:cubicBezTo>
                <a:cubicBezTo>
                  <a:pt x="2944207" y="3059931"/>
                  <a:pt x="2944641" y="3059061"/>
                  <a:pt x="2944207" y="3058192"/>
                </a:cubicBezTo>
                <a:cubicBezTo>
                  <a:pt x="2945076" y="3062973"/>
                  <a:pt x="2976806" y="3044283"/>
                  <a:pt x="2979849" y="3041675"/>
                </a:cubicBezTo>
                <a:cubicBezTo>
                  <a:pt x="2995062" y="3028635"/>
                  <a:pt x="3007667" y="3009510"/>
                  <a:pt x="3020272" y="2993427"/>
                </a:cubicBezTo>
                <a:cubicBezTo>
                  <a:pt x="3058088" y="2944311"/>
                  <a:pt x="3099816" y="2894324"/>
                  <a:pt x="3099381" y="2829125"/>
                </a:cubicBezTo>
                <a:cubicBezTo>
                  <a:pt x="3098512" y="2705247"/>
                  <a:pt x="3101554" y="2580064"/>
                  <a:pt x="3197614" y="2489220"/>
                </a:cubicBezTo>
                <a:cubicBezTo>
                  <a:pt x="3231953" y="2456620"/>
                  <a:pt x="3258032" y="2418370"/>
                  <a:pt x="3289763" y="2384032"/>
                </a:cubicBezTo>
                <a:cubicBezTo>
                  <a:pt x="3342357" y="2326656"/>
                  <a:pt x="3395386" y="2269715"/>
                  <a:pt x="3455369" y="2220164"/>
                </a:cubicBezTo>
                <a:cubicBezTo>
                  <a:pt x="3483622" y="2197127"/>
                  <a:pt x="3512744" y="2173655"/>
                  <a:pt x="3534477" y="2143664"/>
                </a:cubicBezTo>
                <a:cubicBezTo>
                  <a:pt x="3543605" y="2135405"/>
                  <a:pt x="3552298" y="2126712"/>
                  <a:pt x="3561426" y="2118453"/>
                </a:cubicBezTo>
                <a:cubicBezTo>
                  <a:pt x="3587506" y="2095416"/>
                  <a:pt x="3606196" y="2061078"/>
                  <a:pt x="3647924" y="2061512"/>
                </a:cubicBezTo>
                <a:cubicBezTo>
                  <a:pt x="3650532" y="2060208"/>
                  <a:pt x="3654009" y="2059339"/>
                  <a:pt x="3655313" y="2057600"/>
                </a:cubicBezTo>
                <a:cubicBezTo>
                  <a:pt x="3706169" y="1993271"/>
                  <a:pt x="3781800" y="1961540"/>
                  <a:pt x="3847434" y="1917205"/>
                </a:cubicBezTo>
                <a:cubicBezTo>
                  <a:pt x="3866559" y="1904600"/>
                  <a:pt x="3879599" y="1887213"/>
                  <a:pt x="3879599" y="1866349"/>
                </a:cubicBezTo>
                <a:cubicBezTo>
                  <a:pt x="3879599" y="1815059"/>
                  <a:pt x="3913502" y="1768985"/>
                  <a:pt x="3947406" y="1732908"/>
                </a:cubicBezTo>
                <a:cubicBezTo>
                  <a:pt x="3979571" y="1698570"/>
                  <a:pt x="4016082" y="1671186"/>
                  <a:pt x="4059549" y="1651192"/>
                </a:cubicBezTo>
                <a:cubicBezTo>
                  <a:pt x="4102145" y="1631632"/>
                  <a:pt x="4133441" y="1612507"/>
                  <a:pt x="4182558" y="1606422"/>
                </a:cubicBezTo>
                <a:cubicBezTo>
                  <a:pt x="4201683" y="1604248"/>
                  <a:pt x="4221243" y="1603379"/>
                  <a:pt x="4240368" y="1600771"/>
                </a:cubicBezTo>
                <a:cubicBezTo>
                  <a:pt x="4259059" y="1598163"/>
                  <a:pt x="4281661" y="1586427"/>
                  <a:pt x="4299917" y="1587731"/>
                </a:cubicBezTo>
                <a:cubicBezTo>
                  <a:pt x="4360769" y="1591643"/>
                  <a:pt x="4405974" y="1561217"/>
                  <a:pt x="4454222" y="1530356"/>
                </a:cubicBezTo>
                <a:cubicBezTo>
                  <a:pt x="4494645" y="1504276"/>
                  <a:pt x="4534634" y="1478631"/>
                  <a:pt x="4575058" y="1452986"/>
                </a:cubicBezTo>
                <a:cubicBezTo>
                  <a:pt x="4591140" y="1442554"/>
                  <a:pt x="4673291" y="1404304"/>
                  <a:pt x="4673291" y="1380832"/>
                </a:cubicBezTo>
                <a:cubicBezTo>
                  <a:pt x="4673291" y="1372139"/>
                  <a:pt x="4699371" y="1349536"/>
                  <a:pt x="4705456" y="1342147"/>
                </a:cubicBezTo>
                <a:cubicBezTo>
                  <a:pt x="4716323" y="1327803"/>
                  <a:pt x="4726755" y="1313025"/>
                  <a:pt x="4732840" y="1296073"/>
                </a:cubicBezTo>
                <a:cubicBezTo>
                  <a:pt x="4748922" y="1251737"/>
                  <a:pt x="4740229" y="1200447"/>
                  <a:pt x="4758485" y="1157416"/>
                </a:cubicBezTo>
                <a:cubicBezTo>
                  <a:pt x="4773698" y="1121339"/>
                  <a:pt x="4771525" y="1089174"/>
                  <a:pt x="4756746" y="1055705"/>
                </a:cubicBezTo>
                <a:cubicBezTo>
                  <a:pt x="4742837" y="1023975"/>
                  <a:pt x="4742402" y="1024409"/>
                  <a:pt x="4770221" y="1006154"/>
                </a:cubicBezTo>
                <a:cubicBezTo>
                  <a:pt x="4771525" y="1004850"/>
                  <a:pt x="4773263" y="1003546"/>
                  <a:pt x="4774567" y="1002242"/>
                </a:cubicBezTo>
                <a:cubicBezTo>
                  <a:pt x="4783261" y="1002676"/>
                  <a:pt x="4789346" y="997026"/>
                  <a:pt x="4794996" y="991810"/>
                </a:cubicBezTo>
                <a:cubicBezTo>
                  <a:pt x="4829769" y="958341"/>
                  <a:pt x="4863673" y="922264"/>
                  <a:pt x="4902793" y="893576"/>
                </a:cubicBezTo>
                <a:cubicBezTo>
                  <a:pt x="4932784" y="870974"/>
                  <a:pt x="4964950" y="849675"/>
                  <a:pt x="4983205" y="814468"/>
                </a:cubicBezTo>
                <a:cubicBezTo>
                  <a:pt x="4993203" y="802732"/>
                  <a:pt x="5001026" y="790127"/>
                  <a:pt x="5007546" y="776652"/>
                </a:cubicBezTo>
                <a:cubicBezTo>
                  <a:pt x="5031887" y="724493"/>
                  <a:pt x="5054924" y="671464"/>
                  <a:pt x="5065356" y="614523"/>
                </a:cubicBezTo>
                <a:cubicBezTo>
                  <a:pt x="5066660" y="614523"/>
                  <a:pt x="5068399" y="614523"/>
                  <a:pt x="5069703" y="614523"/>
                </a:cubicBezTo>
                <a:cubicBezTo>
                  <a:pt x="5068833" y="565406"/>
                  <a:pt x="5074484" y="513682"/>
                  <a:pt x="5064052" y="466304"/>
                </a:cubicBezTo>
                <a:close/>
                <a:moveTo>
                  <a:pt x="2017942" y="317215"/>
                </a:moveTo>
                <a:cubicBezTo>
                  <a:pt x="2018377" y="317649"/>
                  <a:pt x="2018812" y="317649"/>
                  <a:pt x="2018812" y="318084"/>
                </a:cubicBezTo>
                <a:cubicBezTo>
                  <a:pt x="2017942" y="318084"/>
                  <a:pt x="2017508" y="318084"/>
                  <a:pt x="2016638" y="318084"/>
                </a:cubicBezTo>
                <a:cubicBezTo>
                  <a:pt x="2016638" y="318084"/>
                  <a:pt x="2016638" y="318084"/>
                  <a:pt x="2016638" y="318084"/>
                </a:cubicBezTo>
                <a:cubicBezTo>
                  <a:pt x="2016638" y="318084"/>
                  <a:pt x="2016638" y="318084"/>
                  <a:pt x="2016638" y="318084"/>
                </a:cubicBezTo>
                <a:cubicBezTo>
                  <a:pt x="2017508" y="317649"/>
                  <a:pt x="2017508" y="317649"/>
                  <a:pt x="2017942" y="317215"/>
                </a:cubicBezTo>
                <a:close/>
                <a:moveTo>
                  <a:pt x="1701074" y="2417500"/>
                </a:moveTo>
                <a:cubicBezTo>
                  <a:pt x="1685861" y="2424890"/>
                  <a:pt x="1668474" y="2422716"/>
                  <a:pt x="1652392" y="2425325"/>
                </a:cubicBezTo>
                <a:cubicBezTo>
                  <a:pt x="1629789" y="2429236"/>
                  <a:pt x="1622400" y="2455316"/>
                  <a:pt x="1597190" y="2455751"/>
                </a:cubicBezTo>
                <a:cubicBezTo>
                  <a:pt x="1569371" y="2456185"/>
                  <a:pt x="1465052" y="2516169"/>
                  <a:pt x="1438973" y="2535294"/>
                </a:cubicBezTo>
                <a:cubicBezTo>
                  <a:pt x="1419848" y="2540510"/>
                  <a:pt x="1232508" y="2644394"/>
                  <a:pt x="1198605" y="2660911"/>
                </a:cubicBezTo>
                <a:cubicBezTo>
                  <a:pt x="1192519" y="2663954"/>
                  <a:pt x="1189477" y="2670039"/>
                  <a:pt x="1190781" y="2677428"/>
                </a:cubicBezTo>
                <a:cubicBezTo>
                  <a:pt x="1190781" y="2678297"/>
                  <a:pt x="1131667" y="2706985"/>
                  <a:pt x="1102544" y="2722633"/>
                </a:cubicBezTo>
                <a:cubicBezTo>
                  <a:pt x="1091678" y="2726110"/>
                  <a:pt x="1031260" y="2741758"/>
                  <a:pt x="1016047" y="2754363"/>
                </a:cubicBezTo>
                <a:cubicBezTo>
                  <a:pt x="1014308" y="2759579"/>
                  <a:pt x="1012135" y="2764361"/>
                  <a:pt x="1008658" y="2767838"/>
                </a:cubicBezTo>
                <a:cubicBezTo>
                  <a:pt x="960410" y="2791744"/>
                  <a:pt x="909555" y="2809565"/>
                  <a:pt x="859569" y="2829560"/>
                </a:cubicBezTo>
                <a:cubicBezTo>
                  <a:pt x="847398" y="2832168"/>
                  <a:pt x="835227" y="2833472"/>
                  <a:pt x="822622" y="2833472"/>
                </a:cubicBezTo>
                <a:cubicBezTo>
                  <a:pt x="815233" y="2834776"/>
                  <a:pt x="806974" y="2834341"/>
                  <a:pt x="800889" y="2839557"/>
                </a:cubicBezTo>
                <a:cubicBezTo>
                  <a:pt x="795239" y="2849989"/>
                  <a:pt x="786980" y="2854336"/>
                  <a:pt x="777852" y="2856509"/>
                </a:cubicBezTo>
                <a:cubicBezTo>
                  <a:pt x="767855" y="2858248"/>
                  <a:pt x="763943" y="2852597"/>
                  <a:pt x="765247" y="2839992"/>
                </a:cubicBezTo>
                <a:cubicBezTo>
                  <a:pt x="771332" y="2822605"/>
                  <a:pt x="768724" y="2789571"/>
                  <a:pt x="769159" y="2787398"/>
                </a:cubicBezTo>
                <a:cubicBezTo>
                  <a:pt x="771332" y="2767403"/>
                  <a:pt x="770028" y="2746539"/>
                  <a:pt x="776114" y="2727849"/>
                </a:cubicBezTo>
                <a:cubicBezTo>
                  <a:pt x="791761" y="2680471"/>
                  <a:pt x="797412" y="2631354"/>
                  <a:pt x="800455" y="2583107"/>
                </a:cubicBezTo>
                <a:cubicBezTo>
                  <a:pt x="805670" y="2509649"/>
                  <a:pt x="813494" y="2436191"/>
                  <a:pt x="811756" y="2362299"/>
                </a:cubicBezTo>
                <a:cubicBezTo>
                  <a:pt x="810452" y="2309704"/>
                  <a:pt x="821318" y="2258849"/>
                  <a:pt x="838270" y="2209298"/>
                </a:cubicBezTo>
                <a:cubicBezTo>
                  <a:pt x="850875" y="2180610"/>
                  <a:pt x="866523" y="2153226"/>
                  <a:pt x="873043" y="2122365"/>
                </a:cubicBezTo>
                <a:cubicBezTo>
                  <a:pt x="879128" y="2096285"/>
                  <a:pt x="896515" y="2074987"/>
                  <a:pt x="904339" y="2049342"/>
                </a:cubicBezTo>
                <a:cubicBezTo>
                  <a:pt x="904773" y="2048473"/>
                  <a:pt x="905208" y="2048038"/>
                  <a:pt x="905643" y="2047169"/>
                </a:cubicBezTo>
                <a:cubicBezTo>
                  <a:pt x="913032" y="2034129"/>
                  <a:pt x="943024" y="1957628"/>
                  <a:pt x="947805" y="1931983"/>
                </a:cubicBezTo>
                <a:cubicBezTo>
                  <a:pt x="966930" y="1868523"/>
                  <a:pt x="982578" y="1804193"/>
                  <a:pt x="986490" y="1737255"/>
                </a:cubicBezTo>
                <a:cubicBezTo>
                  <a:pt x="987359" y="1720303"/>
                  <a:pt x="993879" y="1705090"/>
                  <a:pt x="1003007" y="1690746"/>
                </a:cubicBezTo>
                <a:cubicBezTo>
                  <a:pt x="1022132" y="1662493"/>
                  <a:pt x="1048212" y="1639891"/>
                  <a:pt x="1071249" y="1615115"/>
                </a:cubicBezTo>
                <a:cubicBezTo>
                  <a:pt x="1083419" y="1602510"/>
                  <a:pt x="1096894" y="1589470"/>
                  <a:pt x="1097763" y="1571649"/>
                </a:cubicBezTo>
                <a:cubicBezTo>
                  <a:pt x="1100371" y="1525140"/>
                  <a:pt x="1109934" y="1480370"/>
                  <a:pt x="1121235" y="1435599"/>
                </a:cubicBezTo>
                <a:cubicBezTo>
                  <a:pt x="1126451" y="1418213"/>
                  <a:pt x="1123843" y="1399522"/>
                  <a:pt x="1133405" y="1383005"/>
                </a:cubicBezTo>
                <a:cubicBezTo>
                  <a:pt x="1176002" y="1278252"/>
                  <a:pt x="1285537" y="1211749"/>
                  <a:pt x="1376816" y="1154808"/>
                </a:cubicBezTo>
                <a:cubicBezTo>
                  <a:pt x="1451143" y="1108299"/>
                  <a:pt x="1528513" y="1067441"/>
                  <a:pt x="1608491" y="1031799"/>
                </a:cubicBezTo>
                <a:cubicBezTo>
                  <a:pt x="1647610" y="1014412"/>
                  <a:pt x="1688469" y="1002242"/>
                  <a:pt x="1727153" y="984855"/>
                </a:cubicBezTo>
                <a:cubicBezTo>
                  <a:pt x="1764969" y="968338"/>
                  <a:pt x="1800177" y="945736"/>
                  <a:pt x="1841035" y="937912"/>
                </a:cubicBezTo>
                <a:cubicBezTo>
                  <a:pt x="1841904" y="938346"/>
                  <a:pt x="1842774" y="938346"/>
                  <a:pt x="1843643" y="938781"/>
                </a:cubicBezTo>
                <a:cubicBezTo>
                  <a:pt x="1884936" y="952690"/>
                  <a:pt x="1907538" y="924872"/>
                  <a:pt x="1934487" y="899661"/>
                </a:cubicBezTo>
                <a:cubicBezTo>
                  <a:pt x="1964914" y="870974"/>
                  <a:pt x="2006641" y="858803"/>
                  <a:pt x="2047499" y="872278"/>
                </a:cubicBezTo>
                <a:cubicBezTo>
                  <a:pt x="2066190" y="878363"/>
                  <a:pt x="2086619" y="883144"/>
                  <a:pt x="2104875" y="868366"/>
                </a:cubicBezTo>
                <a:cubicBezTo>
                  <a:pt x="2105309" y="867496"/>
                  <a:pt x="2105309" y="866627"/>
                  <a:pt x="2105744" y="865758"/>
                </a:cubicBezTo>
                <a:cubicBezTo>
                  <a:pt x="2135736" y="864888"/>
                  <a:pt x="2160946" y="846198"/>
                  <a:pt x="2168335" y="817945"/>
                </a:cubicBezTo>
                <a:cubicBezTo>
                  <a:pt x="2178767" y="778825"/>
                  <a:pt x="2226580" y="774044"/>
                  <a:pt x="2260049" y="772740"/>
                </a:cubicBezTo>
                <a:cubicBezTo>
                  <a:pt x="2295691" y="771436"/>
                  <a:pt x="2354805" y="764047"/>
                  <a:pt x="2386970" y="778391"/>
                </a:cubicBezTo>
                <a:cubicBezTo>
                  <a:pt x="2397402" y="783172"/>
                  <a:pt x="2409573" y="777521"/>
                  <a:pt x="2416093" y="766220"/>
                </a:cubicBezTo>
                <a:cubicBezTo>
                  <a:pt x="2423482" y="753180"/>
                  <a:pt x="2455212" y="749703"/>
                  <a:pt x="2468252" y="754919"/>
                </a:cubicBezTo>
                <a:cubicBezTo>
                  <a:pt x="2483465" y="761439"/>
                  <a:pt x="2471729" y="776652"/>
                  <a:pt x="2473033" y="787953"/>
                </a:cubicBezTo>
                <a:cubicBezTo>
                  <a:pt x="2454343" y="820553"/>
                  <a:pt x="2446953" y="867496"/>
                  <a:pt x="2436521" y="903573"/>
                </a:cubicBezTo>
                <a:cubicBezTo>
                  <a:pt x="2423916" y="947040"/>
                  <a:pt x="2420439" y="998330"/>
                  <a:pt x="2447388" y="1036580"/>
                </a:cubicBezTo>
                <a:cubicBezTo>
                  <a:pt x="2431740" y="1046577"/>
                  <a:pt x="2357848" y="1083089"/>
                  <a:pt x="2357848" y="1104822"/>
                </a:cubicBezTo>
                <a:cubicBezTo>
                  <a:pt x="2350893" y="1111342"/>
                  <a:pt x="2345242" y="1118296"/>
                  <a:pt x="2335680" y="1121774"/>
                </a:cubicBezTo>
                <a:cubicBezTo>
                  <a:pt x="2232230" y="1156547"/>
                  <a:pt x="2136170" y="1220007"/>
                  <a:pt x="2040545" y="1271732"/>
                </a:cubicBezTo>
                <a:cubicBezTo>
                  <a:pt x="1921013" y="1336497"/>
                  <a:pt x="1798003" y="1397349"/>
                  <a:pt x="1681514" y="1466460"/>
                </a:cubicBezTo>
                <a:cubicBezTo>
                  <a:pt x="1653261" y="1482978"/>
                  <a:pt x="1623269" y="1497756"/>
                  <a:pt x="1596755" y="1517316"/>
                </a:cubicBezTo>
                <a:cubicBezTo>
                  <a:pt x="1575022" y="1532964"/>
                  <a:pt x="1548073" y="1538180"/>
                  <a:pt x="1528948" y="1557739"/>
                </a:cubicBezTo>
                <a:cubicBezTo>
                  <a:pt x="1524601" y="1559043"/>
                  <a:pt x="1520254" y="1560347"/>
                  <a:pt x="1515908" y="1562086"/>
                </a:cubicBezTo>
                <a:cubicBezTo>
                  <a:pt x="1499391" y="1566433"/>
                  <a:pt x="1482874" y="1572953"/>
                  <a:pt x="1465922" y="1574257"/>
                </a:cubicBezTo>
                <a:cubicBezTo>
                  <a:pt x="1415501" y="1578168"/>
                  <a:pt x="1382032" y="1609464"/>
                  <a:pt x="1350302" y="1643802"/>
                </a:cubicBezTo>
                <a:cubicBezTo>
                  <a:pt x="1343347" y="1651192"/>
                  <a:pt x="1333785" y="1667274"/>
                  <a:pt x="1329003" y="1667274"/>
                </a:cubicBezTo>
                <a:cubicBezTo>
                  <a:pt x="1296838" y="1664666"/>
                  <a:pt x="1264239" y="1664666"/>
                  <a:pt x="1232074" y="1667274"/>
                </a:cubicBezTo>
                <a:cubicBezTo>
                  <a:pt x="1224250" y="1667709"/>
                  <a:pt x="1216426" y="1672055"/>
                  <a:pt x="1211210" y="1678141"/>
                </a:cubicBezTo>
                <a:cubicBezTo>
                  <a:pt x="1192085" y="1702047"/>
                  <a:pt x="1168178" y="1719434"/>
                  <a:pt x="1138187" y="1728127"/>
                </a:cubicBezTo>
                <a:cubicBezTo>
                  <a:pt x="1132102" y="1729865"/>
                  <a:pt x="1084723" y="1738993"/>
                  <a:pt x="1074291" y="1748556"/>
                </a:cubicBezTo>
                <a:cubicBezTo>
                  <a:pt x="1066468" y="1755945"/>
                  <a:pt x="1059948" y="1764638"/>
                  <a:pt x="1051689" y="1771158"/>
                </a:cubicBezTo>
                <a:cubicBezTo>
                  <a:pt x="1014743" y="1799846"/>
                  <a:pt x="1013439" y="1838531"/>
                  <a:pt x="1019959" y="1879824"/>
                </a:cubicBezTo>
                <a:cubicBezTo>
                  <a:pt x="1021263" y="1881562"/>
                  <a:pt x="1023001" y="1883301"/>
                  <a:pt x="1024305" y="1884605"/>
                </a:cubicBezTo>
                <a:cubicBezTo>
                  <a:pt x="1038649" y="1912858"/>
                  <a:pt x="1052558" y="1941111"/>
                  <a:pt x="1067337" y="1969364"/>
                </a:cubicBezTo>
                <a:cubicBezTo>
                  <a:pt x="1095590" y="2023697"/>
                  <a:pt x="1129928" y="2074552"/>
                  <a:pt x="1162528" y="2126277"/>
                </a:cubicBezTo>
                <a:cubicBezTo>
                  <a:pt x="1181653" y="2156703"/>
                  <a:pt x="1201213" y="2187130"/>
                  <a:pt x="1228596" y="2211471"/>
                </a:cubicBezTo>
                <a:cubicBezTo>
                  <a:pt x="1244679" y="2225815"/>
                  <a:pt x="1299012" y="2233639"/>
                  <a:pt x="1317267" y="2224076"/>
                </a:cubicBezTo>
                <a:cubicBezTo>
                  <a:pt x="1321614" y="2221903"/>
                  <a:pt x="1332915" y="2207559"/>
                  <a:pt x="1337262" y="2204516"/>
                </a:cubicBezTo>
                <a:cubicBezTo>
                  <a:pt x="1358126" y="2203212"/>
                  <a:pt x="1361168" y="2184956"/>
                  <a:pt x="1368992" y="2171047"/>
                </a:cubicBezTo>
                <a:cubicBezTo>
                  <a:pt x="1384640" y="2148445"/>
                  <a:pt x="1376381" y="2120626"/>
                  <a:pt x="1385944" y="2096720"/>
                </a:cubicBezTo>
                <a:cubicBezTo>
                  <a:pt x="1398984" y="2079334"/>
                  <a:pt x="1439842" y="2034129"/>
                  <a:pt x="1440277" y="2024566"/>
                </a:cubicBezTo>
                <a:cubicBezTo>
                  <a:pt x="1440277" y="2023697"/>
                  <a:pt x="1440711" y="2022827"/>
                  <a:pt x="1441581" y="2022393"/>
                </a:cubicBezTo>
                <a:cubicBezTo>
                  <a:pt x="1466356" y="2004137"/>
                  <a:pt x="1488089" y="1981969"/>
                  <a:pt x="1515039" y="1966756"/>
                </a:cubicBezTo>
                <a:cubicBezTo>
                  <a:pt x="1516342" y="1978057"/>
                  <a:pt x="1546334" y="2006310"/>
                  <a:pt x="1555027" y="2005441"/>
                </a:cubicBezTo>
                <a:cubicBezTo>
                  <a:pt x="1568067" y="2006310"/>
                  <a:pt x="1575891" y="1998921"/>
                  <a:pt x="1582846" y="1988924"/>
                </a:cubicBezTo>
                <a:cubicBezTo>
                  <a:pt x="1597190" y="1968495"/>
                  <a:pt x="1594582" y="1906773"/>
                  <a:pt x="1593278" y="1898949"/>
                </a:cubicBezTo>
                <a:cubicBezTo>
                  <a:pt x="1587627" y="1864176"/>
                  <a:pt x="1604144" y="1842443"/>
                  <a:pt x="1633266" y="1827230"/>
                </a:cubicBezTo>
                <a:cubicBezTo>
                  <a:pt x="1642394" y="1822448"/>
                  <a:pt x="1650653" y="1816798"/>
                  <a:pt x="1658477" y="1810713"/>
                </a:cubicBezTo>
                <a:cubicBezTo>
                  <a:pt x="1702378" y="1775505"/>
                  <a:pt x="1753233" y="1753772"/>
                  <a:pt x="1806262" y="1735516"/>
                </a:cubicBezTo>
                <a:cubicBezTo>
                  <a:pt x="1809739" y="1735516"/>
                  <a:pt x="1813651" y="1736385"/>
                  <a:pt x="1817129" y="1735516"/>
                </a:cubicBezTo>
                <a:cubicBezTo>
                  <a:pt x="1856683" y="1725519"/>
                  <a:pt x="1892325" y="1705090"/>
                  <a:pt x="1932749" y="1696831"/>
                </a:cubicBezTo>
                <a:cubicBezTo>
                  <a:pt x="1934487" y="1696397"/>
                  <a:pt x="1961436" y="1690746"/>
                  <a:pt x="1971433" y="1683357"/>
                </a:cubicBezTo>
                <a:cubicBezTo>
                  <a:pt x="1996644" y="1679445"/>
                  <a:pt x="2023158" y="1682053"/>
                  <a:pt x="2045326" y="1665970"/>
                </a:cubicBezTo>
                <a:cubicBezTo>
                  <a:pt x="2045761" y="1664666"/>
                  <a:pt x="2068363" y="1654234"/>
                  <a:pt x="2080099" y="1652496"/>
                </a:cubicBezTo>
                <a:cubicBezTo>
                  <a:pt x="2115307" y="1645541"/>
                  <a:pt x="2151818" y="1643368"/>
                  <a:pt x="2184852" y="1627720"/>
                </a:cubicBezTo>
                <a:lnTo>
                  <a:pt x="2184852" y="1627720"/>
                </a:lnTo>
                <a:cubicBezTo>
                  <a:pt x="2233969" y="1614680"/>
                  <a:pt x="2393490" y="1582515"/>
                  <a:pt x="2416527" y="1566867"/>
                </a:cubicBezTo>
                <a:cubicBezTo>
                  <a:pt x="2419135" y="1565129"/>
                  <a:pt x="2441303" y="1565129"/>
                  <a:pt x="2444780" y="1572518"/>
                </a:cubicBezTo>
                <a:cubicBezTo>
                  <a:pt x="2448257" y="1579907"/>
                  <a:pt x="2443911" y="1584688"/>
                  <a:pt x="2438695" y="1589035"/>
                </a:cubicBezTo>
                <a:cubicBezTo>
                  <a:pt x="2431306" y="1595120"/>
                  <a:pt x="2379146" y="1635978"/>
                  <a:pt x="2376104" y="1662493"/>
                </a:cubicBezTo>
                <a:cubicBezTo>
                  <a:pt x="2334376" y="1704220"/>
                  <a:pt x="2244401" y="1802454"/>
                  <a:pt x="2240489" y="1805497"/>
                </a:cubicBezTo>
                <a:cubicBezTo>
                  <a:pt x="2221799" y="1815059"/>
                  <a:pt x="2183114" y="1873739"/>
                  <a:pt x="2177463" y="1889386"/>
                </a:cubicBezTo>
                <a:cubicBezTo>
                  <a:pt x="2166162" y="1919378"/>
                  <a:pt x="2163119" y="1952847"/>
                  <a:pt x="2143560" y="1979796"/>
                </a:cubicBezTo>
                <a:cubicBezTo>
                  <a:pt x="2135301" y="2006745"/>
                  <a:pt x="2123130" y="2034129"/>
                  <a:pt x="2124869" y="2061947"/>
                </a:cubicBezTo>
                <a:cubicBezTo>
                  <a:pt x="2127912" y="2108021"/>
                  <a:pt x="2069667" y="2246678"/>
                  <a:pt x="2051846" y="2266238"/>
                </a:cubicBezTo>
                <a:cubicBezTo>
                  <a:pt x="2039241" y="2279713"/>
                  <a:pt x="2026635" y="2286667"/>
                  <a:pt x="2007510" y="2286233"/>
                </a:cubicBezTo>
                <a:cubicBezTo>
                  <a:pt x="1989255" y="2285798"/>
                  <a:pt x="1951004" y="2329699"/>
                  <a:pt x="1941876" y="2335349"/>
                </a:cubicBezTo>
                <a:cubicBezTo>
                  <a:pt x="1932749" y="2341000"/>
                  <a:pt x="1810609" y="2374034"/>
                  <a:pt x="1784964" y="2380554"/>
                </a:cubicBezTo>
                <a:cubicBezTo>
                  <a:pt x="1767577" y="2384901"/>
                  <a:pt x="1751929" y="2395767"/>
                  <a:pt x="1746279" y="2414893"/>
                </a:cubicBezTo>
                <a:cubicBezTo>
                  <a:pt x="1745409" y="2415762"/>
                  <a:pt x="1739759" y="2414893"/>
                  <a:pt x="1737585" y="2414458"/>
                </a:cubicBezTo>
                <a:cubicBezTo>
                  <a:pt x="1735412" y="2412719"/>
                  <a:pt x="1702812" y="2416631"/>
                  <a:pt x="1701074" y="2417500"/>
                </a:cubicBezTo>
                <a:close/>
                <a:moveTo>
                  <a:pt x="678749" y="3443737"/>
                </a:moveTo>
                <a:cubicBezTo>
                  <a:pt x="678749" y="3443737"/>
                  <a:pt x="678749" y="3443737"/>
                  <a:pt x="678749" y="3443737"/>
                </a:cubicBezTo>
                <a:cubicBezTo>
                  <a:pt x="678749" y="3443737"/>
                  <a:pt x="678749" y="3443737"/>
                  <a:pt x="678749" y="3443737"/>
                </a:cubicBezTo>
                <a:cubicBezTo>
                  <a:pt x="678749" y="3443737"/>
                  <a:pt x="678749" y="3443737"/>
                  <a:pt x="678749" y="3443737"/>
                </a:cubicBezTo>
                <a:lnTo>
                  <a:pt x="678749" y="3443737"/>
                </a:lnTo>
                <a:close/>
                <a:moveTo>
                  <a:pt x="730909" y="2317528"/>
                </a:moveTo>
                <a:cubicBezTo>
                  <a:pt x="730909" y="2317528"/>
                  <a:pt x="730474" y="2317528"/>
                  <a:pt x="730909" y="2317528"/>
                </a:cubicBezTo>
                <a:cubicBezTo>
                  <a:pt x="730909" y="2317528"/>
                  <a:pt x="730909" y="2317528"/>
                  <a:pt x="730909" y="2317528"/>
                </a:cubicBezTo>
                <a:cubicBezTo>
                  <a:pt x="730909" y="2317528"/>
                  <a:pt x="730909" y="2317528"/>
                  <a:pt x="730909" y="2317528"/>
                </a:cubicBezTo>
                <a:cubicBezTo>
                  <a:pt x="730909" y="2317528"/>
                  <a:pt x="730909" y="2317528"/>
                  <a:pt x="730909" y="2317528"/>
                </a:cubicBezTo>
                <a:close/>
                <a:moveTo>
                  <a:pt x="830446" y="1869827"/>
                </a:moveTo>
                <a:cubicBezTo>
                  <a:pt x="830446" y="1869827"/>
                  <a:pt x="830446" y="1869827"/>
                  <a:pt x="830446" y="1869827"/>
                </a:cubicBezTo>
                <a:cubicBezTo>
                  <a:pt x="830446" y="1870261"/>
                  <a:pt x="830446" y="1870261"/>
                  <a:pt x="830446" y="1869827"/>
                </a:cubicBezTo>
                <a:cubicBezTo>
                  <a:pt x="830446" y="1870261"/>
                  <a:pt x="830446" y="1870261"/>
                  <a:pt x="830446" y="1869827"/>
                </a:cubicBezTo>
                <a:cubicBezTo>
                  <a:pt x="830446" y="1869827"/>
                  <a:pt x="830446" y="1869827"/>
                  <a:pt x="830446" y="1869827"/>
                </a:cubicBezTo>
                <a:close/>
                <a:moveTo>
                  <a:pt x="687442" y="2426628"/>
                </a:moveTo>
                <a:cubicBezTo>
                  <a:pt x="687442" y="2426628"/>
                  <a:pt x="687442" y="2426628"/>
                  <a:pt x="687442" y="2426628"/>
                </a:cubicBezTo>
                <a:cubicBezTo>
                  <a:pt x="687442" y="2426628"/>
                  <a:pt x="687442" y="2426628"/>
                  <a:pt x="687442" y="2426628"/>
                </a:cubicBezTo>
                <a:cubicBezTo>
                  <a:pt x="687442" y="2426628"/>
                  <a:pt x="687442" y="2426628"/>
                  <a:pt x="687442" y="2426628"/>
                </a:cubicBezTo>
                <a:cubicBezTo>
                  <a:pt x="687442" y="2426628"/>
                  <a:pt x="687442" y="2426628"/>
                  <a:pt x="687442" y="2426628"/>
                </a:cubicBezTo>
                <a:close/>
                <a:moveTo>
                  <a:pt x="552697" y="3556314"/>
                </a:moveTo>
                <a:cubicBezTo>
                  <a:pt x="552697" y="3556749"/>
                  <a:pt x="552697" y="3557184"/>
                  <a:pt x="552697" y="3557619"/>
                </a:cubicBezTo>
                <a:cubicBezTo>
                  <a:pt x="552697" y="3557619"/>
                  <a:pt x="552697" y="3557619"/>
                  <a:pt x="552697" y="3557619"/>
                </a:cubicBezTo>
                <a:cubicBezTo>
                  <a:pt x="552697" y="3557184"/>
                  <a:pt x="552697" y="3556749"/>
                  <a:pt x="552697" y="3556314"/>
                </a:cubicBezTo>
                <a:close/>
                <a:moveTo>
                  <a:pt x="609203" y="2447927"/>
                </a:moveTo>
                <a:cubicBezTo>
                  <a:pt x="609203" y="2447927"/>
                  <a:pt x="609203" y="2447927"/>
                  <a:pt x="609203" y="2447927"/>
                </a:cubicBezTo>
                <a:cubicBezTo>
                  <a:pt x="609203" y="2447927"/>
                  <a:pt x="609203" y="2448362"/>
                  <a:pt x="609203" y="2448362"/>
                </a:cubicBezTo>
                <a:cubicBezTo>
                  <a:pt x="609203" y="2448362"/>
                  <a:pt x="609203" y="2448362"/>
                  <a:pt x="609203" y="2448362"/>
                </a:cubicBezTo>
                <a:cubicBezTo>
                  <a:pt x="609203" y="2448362"/>
                  <a:pt x="609203" y="2448362"/>
                  <a:pt x="609203" y="2448362"/>
                </a:cubicBezTo>
                <a:cubicBezTo>
                  <a:pt x="609203" y="2447927"/>
                  <a:pt x="609203" y="2447927"/>
                  <a:pt x="609203" y="2447927"/>
                </a:cubicBezTo>
                <a:close/>
                <a:moveTo>
                  <a:pt x="334062" y="3560226"/>
                </a:moveTo>
                <a:cubicBezTo>
                  <a:pt x="337974" y="3558922"/>
                  <a:pt x="337540" y="3555880"/>
                  <a:pt x="337540" y="3552837"/>
                </a:cubicBezTo>
                <a:cubicBezTo>
                  <a:pt x="348406" y="3528496"/>
                  <a:pt x="350145" y="3529800"/>
                  <a:pt x="369705" y="3544144"/>
                </a:cubicBezTo>
                <a:cubicBezTo>
                  <a:pt x="369705" y="3544144"/>
                  <a:pt x="369705" y="3544144"/>
                  <a:pt x="369705" y="3544144"/>
                </a:cubicBezTo>
                <a:cubicBezTo>
                  <a:pt x="369705" y="3544144"/>
                  <a:pt x="369705" y="3544144"/>
                  <a:pt x="369705" y="3544144"/>
                </a:cubicBezTo>
                <a:cubicBezTo>
                  <a:pt x="371878" y="3545448"/>
                  <a:pt x="373617" y="3546317"/>
                  <a:pt x="375790" y="3547621"/>
                </a:cubicBezTo>
                <a:cubicBezTo>
                  <a:pt x="377094" y="3548490"/>
                  <a:pt x="377963" y="3549360"/>
                  <a:pt x="379267" y="3550229"/>
                </a:cubicBezTo>
                <a:cubicBezTo>
                  <a:pt x="397523" y="3563704"/>
                  <a:pt x="408390" y="3583263"/>
                  <a:pt x="417517" y="3603693"/>
                </a:cubicBezTo>
                <a:cubicBezTo>
                  <a:pt x="421864" y="3613690"/>
                  <a:pt x="419691" y="3617167"/>
                  <a:pt x="414910" y="3616732"/>
                </a:cubicBezTo>
                <a:cubicBezTo>
                  <a:pt x="413171" y="3613255"/>
                  <a:pt x="410998" y="3609778"/>
                  <a:pt x="409259" y="3606300"/>
                </a:cubicBezTo>
                <a:cubicBezTo>
                  <a:pt x="404912" y="3602389"/>
                  <a:pt x="400131" y="3599780"/>
                  <a:pt x="394480" y="3598477"/>
                </a:cubicBezTo>
                <a:cubicBezTo>
                  <a:pt x="391872" y="3598477"/>
                  <a:pt x="389699" y="3598477"/>
                  <a:pt x="387091" y="3598477"/>
                </a:cubicBezTo>
                <a:cubicBezTo>
                  <a:pt x="376225" y="3584133"/>
                  <a:pt x="352318" y="3581959"/>
                  <a:pt x="335366" y="3596303"/>
                </a:cubicBezTo>
                <a:cubicBezTo>
                  <a:pt x="334932" y="3595434"/>
                  <a:pt x="334497" y="3594999"/>
                  <a:pt x="333628" y="3594130"/>
                </a:cubicBezTo>
                <a:cubicBezTo>
                  <a:pt x="332758" y="3593695"/>
                  <a:pt x="331889" y="3593695"/>
                  <a:pt x="331454" y="3593261"/>
                </a:cubicBezTo>
                <a:cubicBezTo>
                  <a:pt x="332324" y="3581959"/>
                  <a:pt x="333193" y="3571093"/>
                  <a:pt x="334062" y="3560226"/>
                </a:cubicBezTo>
                <a:close/>
                <a:moveTo>
                  <a:pt x="526183" y="3548490"/>
                </a:moveTo>
                <a:cubicBezTo>
                  <a:pt x="526183" y="3548490"/>
                  <a:pt x="526183" y="3548925"/>
                  <a:pt x="526183" y="3548490"/>
                </a:cubicBezTo>
                <a:cubicBezTo>
                  <a:pt x="526618" y="3548925"/>
                  <a:pt x="526618" y="3548925"/>
                  <a:pt x="526618" y="3548925"/>
                </a:cubicBezTo>
                <a:cubicBezTo>
                  <a:pt x="526618" y="3548925"/>
                  <a:pt x="526183" y="3548925"/>
                  <a:pt x="526183" y="3548490"/>
                </a:cubicBezTo>
                <a:cubicBezTo>
                  <a:pt x="526183" y="3548490"/>
                  <a:pt x="526183" y="3548490"/>
                  <a:pt x="526183" y="3548490"/>
                </a:cubicBezTo>
                <a:close/>
                <a:moveTo>
                  <a:pt x="1838427" y="936173"/>
                </a:moveTo>
                <a:cubicBezTo>
                  <a:pt x="1838862" y="936173"/>
                  <a:pt x="1838862" y="936608"/>
                  <a:pt x="1839296" y="936608"/>
                </a:cubicBezTo>
                <a:cubicBezTo>
                  <a:pt x="1836688" y="937042"/>
                  <a:pt x="1834080" y="937042"/>
                  <a:pt x="1831472" y="937477"/>
                </a:cubicBezTo>
                <a:cubicBezTo>
                  <a:pt x="1833646" y="937042"/>
                  <a:pt x="1836254" y="936608"/>
                  <a:pt x="1838427" y="936173"/>
                </a:cubicBezTo>
                <a:close/>
                <a:moveTo>
                  <a:pt x="1330307" y="1773766"/>
                </a:moveTo>
                <a:lnTo>
                  <a:pt x="1330307" y="1773766"/>
                </a:lnTo>
                <a:cubicBezTo>
                  <a:pt x="1330307" y="1774201"/>
                  <a:pt x="1330307" y="1774201"/>
                  <a:pt x="1330307" y="1773766"/>
                </a:cubicBezTo>
                <a:cubicBezTo>
                  <a:pt x="1330307" y="1774201"/>
                  <a:pt x="1330307" y="1774201"/>
                  <a:pt x="1330307" y="1773766"/>
                </a:cubicBezTo>
                <a:cubicBezTo>
                  <a:pt x="1330307" y="1773332"/>
                  <a:pt x="1330307" y="1772897"/>
                  <a:pt x="1330742" y="1772462"/>
                </a:cubicBezTo>
                <a:cubicBezTo>
                  <a:pt x="1330742" y="1772897"/>
                  <a:pt x="1331177" y="1772897"/>
                  <a:pt x="1331177" y="1773332"/>
                </a:cubicBezTo>
                <a:cubicBezTo>
                  <a:pt x="1330742" y="1773766"/>
                  <a:pt x="1330742" y="1773766"/>
                  <a:pt x="1330307" y="1773766"/>
                </a:cubicBezTo>
                <a:close/>
                <a:moveTo>
                  <a:pt x="4282096" y="874451"/>
                </a:moveTo>
                <a:cubicBezTo>
                  <a:pt x="4282096" y="874886"/>
                  <a:pt x="4282096" y="874886"/>
                  <a:pt x="4282096" y="874451"/>
                </a:cubicBezTo>
                <a:cubicBezTo>
                  <a:pt x="4282096" y="874886"/>
                  <a:pt x="4282096" y="874886"/>
                  <a:pt x="4282096" y="874451"/>
                </a:cubicBezTo>
                <a:cubicBezTo>
                  <a:pt x="4282096" y="874886"/>
                  <a:pt x="4282096" y="874886"/>
                  <a:pt x="4282096" y="874451"/>
                </a:cubicBezTo>
                <a:close/>
                <a:moveTo>
                  <a:pt x="4226024" y="484125"/>
                </a:moveTo>
                <a:cubicBezTo>
                  <a:pt x="4226024" y="484125"/>
                  <a:pt x="4226024" y="484125"/>
                  <a:pt x="4226024" y="484125"/>
                </a:cubicBezTo>
                <a:cubicBezTo>
                  <a:pt x="4226024" y="483690"/>
                  <a:pt x="4226024" y="483255"/>
                  <a:pt x="4226024" y="482821"/>
                </a:cubicBezTo>
                <a:cubicBezTo>
                  <a:pt x="4226024" y="483255"/>
                  <a:pt x="4226024" y="483690"/>
                  <a:pt x="4226024" y="484125"/>
                </a:cubicBezTo>
                <a:close/>
                <a:moveTo>
                  <a:pt x="4108231" y="1405173"/>
                </a:moveTo>
                <a:cubicBezTo>
                  <a:pt x="4108231" y="1405173"/>
                  <a:pt x="4108231" y="1405173"/>
                  <a:pt x="4108231" y="1405173"/>
                </a:cubicBezTo>
                <a:cubicBezTo>
                  <a:pt x="4108231" y="1405173"/>
                  <a:pt x="4108231" y="1405173"/>
                  <a:pt x="4108231" y="1405173"/>
                </a:cubicBezTo>
                <a:cubicBezTo>
                  <a:pt x="4108231" y="1405173"/>
                  <a:pt x="4108231" y="1405173"/>
                  <a:pt x="4108231" y="1405173"/>
                </a:cubicBezTo>
                <a:close/>
                <a:moveTo>
                  <a:pt x="2442607" y="913136"/>
                </a:moveTo>
                <a:cubicBezTo>
                  <a:pt x="2442607" y="913136"/>
                  <a:pt x="2442607" y="913571"/>
                  <a:pt x="2442607" y="913571"/>
                </a:cubicBezTo>
                <a:cubicBezTo>
                  <a:pt x="2442607" y="913571"/>
                  <a:pt x="2442607" y="913571"/>
                  <a:pt x="2442607" y="913571"/>
                </a:cubicBezTo>
                <a:cubicBezTo>
                  <a:pt x="2442607" y="913136"/>
                  <a:pt x="2442607" y="913136"/>
                  <a:pt x="2442607" y="913136"/>
                </a:cubicBezTo>
                <a:close/>
                <a:moveTo>
                  <a:pt x="678749" y="3445476"/>
                </a:moveTo>
                <a:cubicBezTo>
                  <a:pt x="678315" y="3445041"/>
                  <a:pt x="677880" y="3445041"/>
                  <a:pt x="677445" y="3444606"/>
                </a:cubicBezTo>
                <a:cubicBezTo>
                  <a:pt x="677880" y="3444172"/>
                  <a:pt x="677880" y="3443737"/>
                  <a:pt x="678315" y="3443302"/>
                </a:cubicBezTo>
                <a:cubicBezTo>
                  <a:pt x="678749" y="3444172"/>
                  <a:pt x="678749" y="3445041"/>
                  <a:pt x="678749" y="3445476"/>
                </a:cubicBezTo>
                <a:close/>
                <a:moveTo>
                  <a:pt x="678749" y="3443737"/>
                </a:moveTo>
                <a:cubicBezTo>
                  <a:pt x="678749" y="3443737"/>
                  <a:pt x="678749" y="3443737"/>
                  <a:pt x="678749" y="3443737"/>
                </a:cubicBezTo>
                <a:cubicBezTo>
                  <a:pt x="678749" y="3443737"/>
                  <a:pt x="678749" y="3443737"/>
                  <a:pt x="678749" y="3443737"/>
                </a:cubicBezTo>
                <a:cubicBezTo>
                  <a:pt x="678749" y="3443737"/>
                  <a:pt x="678749" y="3443737"/>
                  <a:pt x="678749" y="3443737"/>
                </a:cubicBezTo>
                <a:close/>
                <a:moveTo>
                  <a:pt x="299724" y="1949370"/>
                </a:moveTo>
                <a:cubicBezTo>
                  <a:pt x="300159" y="1948935"/>
                  <a:pt x="300159" y="1948500"/>
                  <a:pt x="300593" y="1948066"/>
                </a:cubicBezTo>
                <a:cubicBezTo>
                  <a:pt x="300593" y="1948066"/>
                  <a:pt x="300593" y="1948066"/>
                  <a:pt x="300593" y="1948066"/>
                </a:cubicBezTo>
                <a:cubicBezTo>
                  <a:pt x="300593" y="1948500"/>
                  <a:pt x="300593" y="1948935"/>
                  <a:pt x="300593" y="1949804"/>
                </a:cubicBezTo>
                <a:cubicBezTo>
                  <a:pt x="300159" y="1949804"/>
                  <a:pt x="300159" y="1949804"/>
                  <a:pt x="299724" y="1949370"/>
                </a:cubicBezTo>
                <a:close/>
                <a:moveTo>
                  <a:pt x="505319" y="3851884"/>
                </a:moveTo>
                <a:cubicBezTo>
                  <a:pt x="505319" y="3851884"/>
                  <a:pt x="505319" y="3851884"/>
                  <a:pt x="505319" y="3851884"/>
                </a:cubicBezTo>
                <a:cubicBezTo>
                  <a:pt x="505319" y="3851884"/>
                  <a:pt x="505319" y="3851884"/>
                  <a:pt x="505319" y="3851884"/>
                </a:cubicBezTo>
                <a:cubicBezTo>
                  <a:pt x="505319" y="3851884"/>
                  <a:pt x="505319" y="3851884"/>
                  <a:pt x="505319" y="3851884"/>
                </a:cubicBezTo>
                <a:close/>
                <a:moveTo>
                  <a:pt x="3538824" y="7735"/>
                </a:moveTo>
                <a:cubicBezTo>
                  <a:pt x="3537085" y="7735"/>
                  <a:pt x="3535347" y="7301"/>
                  <a:pt x="3534477" y="5562"/>
                </a:cubicBezTo>
                <a:cubicBezTo>
                  <a:pt x="3535781" y="5997"/>
                  <a:pt x="3537520" y="6866"/>
                  <a:pt x="3538824" y="7735"/>
                </a:cubicBezTo>
                <a:close/>
                <a:moveTo>
                  <a:pt x="691789" y="1370835"/>
                </a:moveTo>
                <a:cubicBezTo>
                  <a:pt x="690485" y="1372574"/>
                  <a:pt x="689181" y="1373877"/>
                  <a:pt x="687008" y="1374312"/>
                </a:cubicBezTo>
                <a:cubicBezTo>
                  <a:pt x="688746" y="1373443"/>
                  <a:pt x="690485" y="1372139"/>
                  <a:pt x="691789" y="1370835"/>
                </a:cubicBezTo>
                <a:close/>
                <a:moveTo>
                  <a:pt x="107604" y="3329421"/>
                </a:moveTo>
                <a:cubicBezTo>
                  <a:pt x="108038" y="3329421"/>
                  <a:pt x="108473" y="3329856"/>
                  <a:pt x="108908" y="3329856"/>
                </a:cubicBezTo>
                <a:cubicBezTo>
                  <a:pt x="108473" y="3329856"/>
                  <a:pt x="108038" y="3329856"/>
                  <a:pt x="107604" y="3329856"/>
                </a:cubicBezTo>
                <a:cubicBezTo>
                  <a:pt x="107604" y="3329856"/>
                  <a:pt x="107604" y="3329421"/>
                  <a:pt x="107604" y="3329421"/>
                </a:cubicBezTo>
                <a:close/>
                <a:moveTo>
                  <a:pt x="904773" y="3230318"/>
                </a:moveTo>
                <a:cubicBezTo>
                  <a:pt x="904773" y="3230318"/>
                  <a:pt x="904773" y="3230318"/>
                  <a:pt x="904773" y="3230318"/>
                </a:cubicBezTo>
                <a:cubicBezTo>
                  <a:pt x="904773" y="3230318"/>
                  <a:pt x="904773" y="3230318"/>
                  <a:pt x="904773" y="3230318"/>
                </a:cubicBezTo>
                <a:cubicBezTo>
                  <a:pt x="904773" y="3230318"/>
                  <a:pt x="904773" y="3230318"/>
                  <a:pt x="904773" y="3230318"/>
                </a:cubicBezTo>
                <a:cubicBezTo>
                  <a:pt x="904773" y="3230318"/>
                  <a:pt x="904773" y="3230318"/>
                  <a:pt x="904773" y="3230318"/>
                </a:cubicBezTo>
                <a:close/>
              </a:path>
            </a:pathLst>
          </a:custGeom>
          <a:solidFill>
            <a:schemeClr val="accent3"/>
          </a:solidFill>
          <a:ln w="43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A5F3F8-61FF-48B8-AA1F-DAB68B261120}"/>
              </a:ext>
            </a:extLst>
          </p:cNvPr>
          <p:cNvSpPr/>
          <p:nvPr/>
        </p:nvSpPr>
        <p:spPr>
          <a:xfrm rot="18647347">
            <a:off x="264848" y="4136904"/>
            <a:ext cx="2467233" cy="2223698"/>
          </a:xfrm>
          <a:custGeom>
            <a:avLst/>
            <a:gdLst>
              <a:gd name="connsiteX0" fmla="*/ 146710 w 5816818"/>
              <a:gd name="connsiteY0" fmla="*/ 4269771 h 5242653"/>
              <a:gd name="connsiteX1" fmla="*/ 144954 w 5816818"/>
              <a:gd name="connsiteY1" fmla="*/ 4269185 h 5242653"/>
              <a:gd name="connsiteX2" fmla="*/ 144953 w 5816818"/>
              <a:gd name="connsiteY2" fmla="*/ 4269771 h 5242653"/>
              <a:gd name="connsiteX3" fmla="*/ 146710 w 5816818"/>
              <a:gd name="connsiteY3" fmla="*/ 4269771 h 5242653"/>
              <a:gd name="connsiteX4" fmla="*/ 541286 w 5816818"/>
              <a:gd name="connsiteY4" fmla="*/ 4599133 h 5242653"/>
              <a:gd name="connsiteX5" fmla="*/ 510911 w 5816818"/>
              <a:gd name="connsiteY5" fmla="*/ 4566636 h 5242653"/>
              <a:gd name="connsiteX6" fmla="*/ 506227 w 5816818"/>
              <a:gd name="connsiteY6" fmla="*/ 4563122 h 5242653"/>
              <a:gd name="connsiteX7" fmla="*/ 498030 w 5816818"/>
              <a:gd name="connsiteY7" fmla="*/ 4558439 h 5242653"/>
              <a:gd name="connsiteX8" fmla="*/ 454700 w 5816818"/>
              <a:gd name="connsiteY8" fmla="*/ 4570149 h 5242653"/>
              <a:gd name="connsiteX9" fmla="*/ 450015 w 5816818"/>
              <a:gd name="connsiteY9" fmla="*/ 4580103 h 5242653"/>
              <a:gd name="connsiteX10" fmla="*/ 446502 w 5816818"/>
              <a:gd name="connsiteY10" fmla="*/ 4624604 h 5242653"/>
              <a:gd name="connsiteX11" fmla="*/ 449431 w 5816818"/>
              <a:gd name="connsiteY11" fmla="*/ 4625775 h 5242653"/>
              <a:gd name="connsiteX12" fmla="*/ 451772 w 5816818"/>
              <a:gd name="connsiteY12" fmla="*/ 4628702 h 5242653"/>
              <a:gd name="connsiteX13" fmla="*/ 521451 w 5816818"/>
              <a:gd name="connsiteY13" fmla="*/ 4631631 h 5242653"/>
              <a:gd name="connsiteX14" fmla="*/ 531405 w 5816818"/>
              <a:gd name="connsiteY14" fmla="*/ 4631631 h 5242653"/>
              <a:gd name="connsiteX15" fmla="*/ 551313 w 5816818"/>
              <a:gd name="connsiteY15" fmla="*/ 4642169 h 5242653"/>
              <a:gd name="connsiteX16" fmla="*/ 558926 w 5816818"/>
              <a:gd name="connsiteY16" fmla="*/ 4656222 h 5242653"/>
              <a:gd name="connsiteX17" fmla="*/ 562438 w 5816818"/>
              <a:gd name="connsiteY17" fmla="*/ 4638658 h 5242653"/>
              <a:gd name="connsiteX18" fmla="*/ 541286 w 5816818"/>
              <a:gd name="connsiteY18" fmla="*/ 4599133 h 5242653"/>
              <a:gd name="connsiteX19" fmla="*/ 913759 w 5816818"/>
              <a:gd name="connsiteY19" fmla="*/ 4422595 h 5242653"/>
              <a:gd name="connsiteX20" fmla="*/ 912587 w 5816818"/>
              <a:gd name="connsiteY20" fmla="*/ 4424351 h 5242653"/>
              <a:gd name="connsiteX21" fmla="*/ 914344 w 5816818"/>
              <a:gd name="connsiteY21" fmla="*/ 4425523 h 5242653"/>
              <a:gd name="connsiteX22" fmla="*/ 913759 w 5816818"/>
              <a:gd name="connsiteY22" fmla="*/ 4422595 h 5242653"/>
              <a:gd name="connsiteX23" fmla="*/ 404929 w 5816818"/>
              <a:gd name="connsiteY23" fmla="*/ 2408360 h 5242653"/>
              <a:gd name="connsiteX24" fmla="*/ 403759 w 5816818"/>
              <a:gd name="connsiteY24" fmla="*/ 2410116 h 5242653"/>
              <a:gd name="connsiteX25" fmla="*/ 404929 w 5816818"/>
              <a:gd name="connsiteY25" fmla="*/ 2410701 h 5242653"/>
              <a:gd name="connsiteX26" fmla="*/ 404929 w 5816818"/>
              <a:gd name="connsiteY26" fmla="*/ 2408360 h 5242653"/>
              <a:gd name="connsiteX27" fmla="*/ 1792645 w 5816818"/>
              <a:gd name="connsiteY27" fmla="*/ 2171803 h 5242653"/>
              <a:gd name="connsiteX28" fmla="*/ 1792058 w 5816818"/>
              <a:gd name="connsiteY28" fmla="*/ 2173560 h 5242653"/>
              <a:gd name="connsiteX29" fmla="*/ 1793230 w 5816818"/>
              <a:gd name="connsiteY29" fmla="*/ 2172975 h 5242653"/>
              <a:gd name="connsiteX30" fmla="*/ 1792645 w 5816818"/>
              <a:gd name="connsiteY30" fmla="*/ 2171803 h 5242653"/>
              <a:gd name="connsiteX31" fmla="*/ 2477718 w 5816818"/>
              <a:gd name="connsiteY31" fmla="*/ 1045823 h 5242653"/>
              <a:gd name="connsiteX32" fmla="*/ 2476547 w 5816818"/>
              <a:gd name="connsiteY32" fmla="*/ 1045237 h 5242653"/>
              <a:gd name="connsiteX33" fmla="*/ 2467179 w 5816818"/>
              <a:gd name="connsiteY33" fmla="*/ 1046994 h 5242653"/>
              <a:gd name="connsiteX34" fmla="*/ 2477718 w 5816818"/>
              <a:gd name="connsiteY34" fmla="*/ 1045823 h 5242653"/>
              <a:gd name="connsiteX35" fmla="*/ 2719544 w 5816818"/>
              <a:gd name="connsiteY35" fmla="*/ 212609 h 5242653"/>
              <a:gd name="connsiteX36" fmla="*/ 2718373 w 5816818"/>
              <a:gd name="connsiteY36" fmla="*/ 211438 h 5242653"/>
              <a:gd name="connsiteX37" fmla="*/ 2716616 w 5816818"/>
              <a:gd name="connsiteY37" fmla="*/ 212609 h 5242653"/>
              <a:gd name="connsiteX38" fmla="*/ 2719544 w 5816818"/>
              <a:gd name="connsiteY38" fmla="*/ 212609 h 5242653"/>
              <a:gd name="connsiteX39" fmla="*/ 3334391 w 5816818"/>
              <a:gd name="connsiteY39" fmla="*/ 809588 h 5242653"/>
              <a:gd name="connsiteX40" fmla="*/ 3324986 w 5816818"/>
              <a:gd name="connsiteY40" fmla="*/ 801070 h 5242653"/>
              <a:gd name="connsiteX41" fmla="*/ 3254722 w 5816818"/>
              <a:gd name="connsiteY41" fmla="*/ 816293 h 5242653"/>
              <a:gd name="connsiteX42" fmla="*/ 3215491 w 5816818"/>
              <a:gd name="connsiteY42" fmla="*/ 832689 h 5242653"/>
              <a:gd name="connsiteX43" fmla="*/ 3044515 w 5816818"/>
              <a:gd name="connsiteY43" fmla="*/ 825076 h 5242653"/>
              <a:gd name="connsiteX44" fmla="*/ 2920967 w 5816818"/>
              <a:gd name="connsiteY44" fmla="*/ 885972 h 5242653"/>
              <a:gd name="connsiteX45" fmla="*/ 2836651 w 5816818"/>
              <a:gd name="connsiteY45" fmla="*/ 950381 h 5242653"/>
              <a:gd name="connsiteX46" fmla="*/ 2835480 w 5816818"/>
              <a:gd name="connsiteY46" fmla="*/ 953894 h 5242653"/>
              <a:gd name="connsiteX47" fmla="*/ 2758189 w 5816818"/>
              <a:gd name="connsiteY47" fmla="*/ 959164 h 5242653"/>
              <a:gd name="connsiteX48" fmla="*/ 2605950 w 5816818"/>
              <a:gd name="connsiteY48" fmla="*/ 996052 h 5242653"/>
              <a:gd name="connsiteX49" fmla="*/ 2483574 w 5816818"/>
              <a:gd name="connsiteY49" fmla="*/ 1048751 h 5242653"/>
              <a:gd name="connsiteX50" fmla="*/ 2480061 w 5816818"/>
              <a:gd name="connsiteY50" fmla="*/ 1047580 h 5242653"/>
              <a:gd name="connsiteX51" fmla="*/ 2326650 w 5816818"/>
              <a:gd name="connsiteY51" fmla="*/ 1110817 h 5242653"/>
              <a:gd name="connsiteX52" fmla="*/ 2166801 w 5816818"/>
              <a:gd name="connsiteY52" fmla="*/ 1174055 h 5242653"/>
              <a:gd name="connsiteX53" fmla="*/ 1854711 w 5816818"/>
              <a:gd name="connsiteY53" fmla="*/ 1339761 h 5242653"/>
              <a:gd name="connsiteX54" fmla="*/ 1526812 w 5816818"/>
              <a:gd name="connsiteY54" fmla="*/ 1647165 h 5242653"/>
              <a:gd name="connsiteX55" fmla="*/ 1510417 w 5816818"/>
              <a:gd name="connsiteY55" fmla="*/ 1718015 h 5242653"/>
              <a:gd name="connsiteX56" fmla="*/ 1478798 w 5816818"/>
              <a:gd name="connsiteY56" fmla="*/ 1901288 h 5242653"/>
              <a:gd name="connsiteX57" fmla="*/ 1443081 w 5816818"/>
              <a:gd name="connsiteY57" fmla="*/ 1959841 h 5242653"/>
              <a:gd name="connsiteX58" fmla="*/ 1351152 w 5816818"/>
              <a:gd name="connsiteY58" fmla="*/ 2061723 h 5242653"/>
              <a:gd name="connsiteX59" fmla="*/ 1328902 w 5816818"/>
              <a:gd name="connsiteY59" fmla="*/ 2124376 h 5242653"/>
              <a:gd name="connsiteX60" fmla="*/ 1276789 w 5816818"/>
              <a:gd name="connsiteY60" fmla="*/ 2386694 h 5242653"/>
              <a:gd name="connsiteX61" fmla="*/ 1219993 w 5816818"/>
              <a:gd name="connsiteY61" fmla="*/ 2541861 h 5242653"/>
              <a:gd name="connsiteX62" fmla="*/ 1218236 w 5816818"/>
              <a:gd name="connsiteY62" fmla="*/ 2544789 h 5242653"/>
              <a:gd name="connsiteX63" fmla="*/ 1176077 w 5816818"/>
              <a:gd name="connsiteY63" fmla="*/ 2643158 h 5242653"/>
              <a:gd name="connsiteX64" fmla="*/ 1129235 w 5816818"/>
              <a:gd name="connsiteY64" fmla="*/ 2760266 h 5242653"/>
              <a:gd name="connsiteX65" fmla="*/ 1093517 w 5816818"/>
              <a:gd name="connsiteY65" fmla="*/ 2966374 h 5242653"/>
              <a:gd name="connsiteX66" fmla="*/ 1078294 w 5816818"/>
              <a:gd name="connsiteY66" fmla="*/ 3263825 h 5242653"/>
              <a:gd name="connsiteX67" fmla="*/ 1045504 w 5816818"/>
              <a:gd name="connsiteY67" fmla="*/ 3458806 h 5242653"/>
              <a:gd name="connsiteX68" fmla="*/ 1036135 w 5816818"/>
              <a:gd name="connsiteY68" fmla="*/ 3539026 h 5242653"/>
              <a:gd name="connsiteX69" fmla="*/ 1030865 w 5816818"/>
              <a:gd name="connsiteY69" fmla="*/ 3609875 h 5242653"/>
              <a:gd name="connsiteX70" fmla="*/ 1047845 w 5816818"/>
              <a:gd name="connsiteY70" fmla="*/ 3632125 h 5242653"/>
              <a:gd name="connsiteX71" fmla="*/ 1078878 w 5816818"/>
              <a:gd name="connsiteY71" fmla="*/ 3609289 h 5242653"/>
              <a:gd name="connsiteX72" fmla="*/ 1108155 w 5816818"/>
              <a:gd name="connsiteY72" fmla="*/ 3601092 h 5242653"/>
              <a:gd name="connsiteX73" fmla="*/ 1157927 w 5816818"/>
              <a:gd name="connsiteY73" fmla="*/ 3595822 h 5242653"/>
              <a:gd name="connsiteX74" fmla="*/ 1358765 w 5816818"/>
              <a:gd name="connsiteY74" fmla="*/ 3512676 h 5242653"/>
              <a:gd name="connsiteX75" fmla="*/ 1368718 w 5816818"/>
              <a:gd name="connsiteY75" fmla="*/ 3494524 h 5242653"/>
              <a:gd name="connsiteX76" fmla="*/ 1485238 w 5816818"/>
              <a:gd name="connsiteY76" fmla="*/ 3451780 h 5242653"/>
              <a:gd name="connsiteX77" fmla="*/ 1604103 w 5816818"/>
              <a:gd name="connsiteY77" fmla="*/ 3390885 h 5242653"/>
              <a:gd name="connsiteX78" fmla="*/ 1614643 w 5816818"/>
              <a:gd name="connsiteY78" fmla="*/ 3368634 h 5242653"/>
              <a:gd name="connsiteX79" fmla="*/ 1938443 w 5816818"/>
              <a:gd name="connsiteY79" fmla="*/ 3199416 h 5242653"/>
              <a:gd name="connsiteX80" fmla="*/ 2151577 w 5816818"/>
              <a:gd name="connsiteY80" fmla="*/ 3092263 h 5242653"/>
              <a:gd name="connsiteX81" fmla="*/ 2225940 w 5816818"/>
              <a:gd name="connsiteY81" fmla="*/ 3051276 h 5242653"/>
              <a:gd name="connsiteX82" fmla="*/ 2291519 w 5816818"/>
              <a:gd name="connsiteY82" fmla="*/ 3040735 h 5242653"/>
              <a:gd name="connsiteX83" fmla="*/ 2340703 w 5816818"/>
              <a:gd name="connsiteY83" fmla="*/ 3036637 h 5242653"/>
              <a:gd name="connsiteX84" fmla="*/ 2352415 w 5816818"/>
              <a:gd name="connsiteY84" fmla="*/ 3037223 h 5242653"/>
              <a:gd name="connsiteX85" fmla="*/ 2404527 w 5816818"/>
              <a:gd name="connsiteY85" fmla="*/ 2990965 h 5242653"/>
              <a:gd name="connsiteX86" fmla="*/ 2615904 w 5816818"/>
              <a:gd name="connsiteY86" fmla="*/ 2930069 h 5242653"/>
              <a:gd name="connsiteX87" fmla="*/ 2704320 w 5816818"/>
              <a:gd name="connsiteY87" fmla="*/ 2863905 h 5242653"/>
              <a:gd name="connsiteX88" fmla="*/ 2764044 w 5816818"/>
              <a:gd name="connsiteY88" fmla="*/ 2836970 h 5242653"/>
              <a:gd name="connsiteX89" fmla="*/ 2862414 w 5816818"/>
              <a:gd name="connsiteY89" fmla="*/ 2561769 h 5242653"/>
              <a:gd name="connsiteX90" fmla="*/ 2887593 w 5816818"/>
              <a:gd name="connsiteY90" fmla="*/ 2451103 h 5242653"/>
              <a:gd name="connsiteX91" fmla="*/ 2933264 w 5816818"/>
              <a:gd name="connsiteY91" fmla="*/ 2329312 h 5242653"/>
              <a:gd name="connsiteX92" fmla="*/ 3018166 w 5816818"/>
              <a:gd name="connsiteY92" fmla="*/ 2216305 h 5242653"/>
              <a:gd name="connsiteX93" fmla="*/ 3200853 w 5816818"/>
              <a:gd name="connsiteY93" fmla="*/ 2023664 h 5242653"/>
              <a:gd name="connsiteX94" fmla="*/ 3285169 w 5816818"/>
              <a:gd name="connsiteY94" fmla="*/ 1924708 h 5242653"/>
              <a:gd name="connsiteX95" fmla="*/ 3293366 w 5816818"/>
              <a:gd name="connsiteY95" fmla="*/ 1902459 h 5242653"/>
              <a:gd name="connsiteX96" fmla="*/ 3255307 w 5816818"/>
              <a:gd name="connsiteY96" fmla="*/ 1894846 h 5242653"/>
              <a:gd name="connsiteX97" fmla="*/ 2943217 w 5816818"/>
              <a:gd name="connsiteY97" fmla="*/ 1976821 h 5242653"/>
              <a:gd name="connsiteX98" fmla="*/ 2802104 w 5816818"/>
              <a:gd name="connsiteY98" fmla="*/ 2010197 h 5242653"/>
              <a:gd name="connsiteX99" fmla="*/ 2755261 w 5816818"/>
              <a:gd name="connsiteY99" fmla="*/ 2028348 h 5242653"/>
              <a:gd name="connsiteX100" fmla="*/ 2655720 w 5816818"/>
              <a:gd name="connsiteY100" fmla="*/ 2051770 h 5242653"/>
              <a:gd name="connsiteX101" fmla="*/ 2603609 w 5816818"/>
              <a:gd name="connsiteY101" fmla="*/ 2069921 h 5242653"/>
              <a:gd name="connsiteX102" fmla="*/ 2447857 w 5816818"/>
              <a:gd name="connsiteY102" fmla="*/ 2122033 h 5242653"/>
              <a:gd name="connsiteX103" fmla="*/ 2433218 w 5816818"/>
              <a:gd name="connsiteY103" fmla="*/ 2122033 h 5242653"/>
              <a:gd name="connsiteX104" fmla="*/ 2234137 w 5816818"/>
              <a:gd name="connsiteY104" fmla="*/ 2223331 h 5242653"/>
              <a:gd name="connsiteX105" fmla="*/ 2200175 w 5816818"/>
              <a:gd name="connsiteY105" fmla="*/ 2245581 h 5242653"/>
              <a:gd name="connsiteX106" fmla="*/ 2146307 w 5816818"/>
              <a:gd name="connsiteY106" fmla="*/ 2342194 h 5242653"/>
              <a:gd name="connsiteX107" fmla="*/ 2132254 w 5816818"/>
              <a:gd name="connsiteY107" fmla="*/ 2463400 h 5242653"/>
              <a:gd name="connsiteX108" fmla="*/ 2094779 w 5816818"/>
              <a:gd name="connsiteY108" fmla="*/ 2485650 h 5242653"/>
              <a:gd name="connsiteX109" fmla="*/ 2040911 w 5816818"/>
              <a:gd name="connsiteY109" fmla="*/ 2433537 h 5242653"/>
              <a:gd name="connsiteX110" fmla="*/ 1941956 w 5816818"/>
              <a:gd name="connsiteY110" fmla="*/ 2508486 h 5242653"/>
              <a:gd name="connsiteX111" fmla="*/ 1940199 w 5816818"/>
              <a:gd name="connsiteY111" fmla="*/ 2511413 h 5242653"/>
              <a:gd name="connsiteX112" fmla="*/ 1867007 w 5816818"/>
              <a:gd name="connsiteY112" fmla="*/ 2608612 h 5242653"/>
              <a:gd name="connsiteX113" fmla="*/ 1844171 w 5816818"/>
              <a:gd name="connsiteY113" fmla="*/ 2708738 h 5242653"/>
              <a:gd name="connsiteX114" fmla="*/ 1801427 w 5816818"/>
              <a:gd name="connsiteY114" fmla="*/ 2753824 h 5242653"/>
              <a:gd name="connsiteX115" fmla="*/ 1774492 w 5816818"/>
              <a:gd name="connsiteY115" fmla="*/ 2780173 h 5242653"/>
              <a:gd name="connsiteX116" fmla="*/ 1655044 w 5816818"/>
              <a:gd name="connsiteY116" fmla="*/ 2763193 h 5242653"/>
              <a:gd name="connsiteX117" fmla="*/ 1566043 w 5816818"/>
              <a:gd name="connsiteY117" fmla="*/ 2648428 h 5242653"/>
              <a:gd name="connsiteX118" fmla="*/ 1437811 w 5816818"/>
              <a:gd name="connsiteY118" fmla="*/ 2437050 h 5242653"/>
              <a:gd name="connsiteX119" fmla="*/ 1379843 w 5816818"/>
              <a:gd name="connsiteY119" fmla="*/ 2322871 h 5242653"/>
              <a:gd name="connsiteX120" fmla="*/ 1373988 w 5816818"/>
              <a:gd name="connsiteY120" fmla="*/ 2316431 h 5242653"/>
              <a:gd name="connsiteX121" fmla="*/ 1416732 w 5816818"/>
              <a:gd name="connsiteY121" fmla="*/ 2170047 h 5242653"/>
              <a:gd name="connsiteX122" fmla="*/ 1447179 w 5816818"/>
              <a:gd name="connsiteY122" fmla="*/ 2139600 h 5242653"/>
              <a:gd name="connsiteX123" fmla="*/ 1533253 w 5816818"/>
              <a:gd name="connsiteY123" fmla="*/ 2112079 h 5242653"/>
              <a:gd name="connsiteX124" fmla="*/ 1631623 w 5816818"/>
              <a:gd name="connsiteY124" fmla="*/ 2044743 h 5242653"/>
              <a:gd name="connsiteX125" fmla="*/ 1659729 w 5816818"/>
              <a:gd name="connsiteY125" fmla="*/ 2030104 h 5242653"/>
              <a:gd name="connsiteX126" fmla="*/ 1790302 w 5816818"/>
              <a:gd name="connsiteY126" fmla="*/ 2030104 h 5242653"/>
              <a:gd name="connsiteX127" fmla="*/ 1818994 w 5816818"/>
              <a:gd name="connsiteY127" fmla="*/ 1998485 h 5242653"/>
              <a:gd name="connsiteX128" fmla="*/ 1974746 w 5816818"/>
              <a:gd name="connsiteY128" fmla="*/ 1904801 h 5242653"/>
              <a:gd name="connsiteX129" fmla="*/ 2042082 w 5816818"/>
              <a:gd name="connsiteY129" fmla="*/ 1888405 h 5242653"/>
              <a:gd name="connsiteX130" fmla="*/ 2059648 w 5816818"/>
              <a:gd name="connsiteY130" fmla="*/ 1882550 h 5242653"/>
              <a:gd name="connsiteX131" fmla="*/ 2150991 w 5816818"/>
              <a:gd name="connsiteY131" fmla="*/ 1828096 h 5242653"/>
              <a:gd name="connsiteX132" fmla="*/ 2265170 w 5816818"/>
              <a:gd name="connsiteY132" fmla="*/ 1759588 h 5242653"/>
              <a:gd name="connsiteX133" fmla="*/ 2748821 w 5816818"/>
              <a:gd name="connsiteY133" fmla="*/ 1497269 h 5242653"/>
              <a:gd name="connsiteX134" fmla="*/ 3146398 w 5816818"/>
              <a:gd name="connsiteY134" fmla="*/ 1295261 h 5242653"/>
              <a:gd name="connsiteX135" fmla="*/ 3176260 w 5816818"/>
              <a:gd name="connsiteY135" fmla="*/ 1272425 h 5242653"/>
              <a:gd name="connsiteX136" fmla="*/ 3296880 w 5816818"/>
              <a:gd name="connsiteY136" fmla="*/ 1180496 h 5242653"/>
              <a:gd name="connsiteX137" fmla="*/ 3282241 w 5816818"/>
              <a:gd name="connsiteY137" fmla="*/ 1001322 h 5242653"/>
              <a:gd name="connsiteX138" fmla="*/ 3331426 w 5816818"/>
              <a:gd name="connsiteY138" fmla="*/ 845570 h 5242653"/>
              <a:gd name="connsiteX139" fmla="*/ 3334391 w 5816818"/>
              <a:gd name="connsiteY139" fmla="*/ 809588 h 5242653"/>
              <a:gd name="connsiteX140" fmla="*/ 4159063 w 5816818"/>
              <a:gd name="connsiteY140" fmla="*/ 0 h 5242653"/>
              <a:gd name="connsiteX141" fmla="*/ 5816818 w 5816818"/>
              <a:gd name="connsiteY141" fmla="*/ 1921264 h 5242653"/>
              <a:gd name="connsiteX142" fmla="*/ 5792424 w 5816818"/>
              <a:gd name="connsiteY142" fmla="*/ 1922952 h 5242653"/>
              <a:gd name="connsiteX143" fmla="*/ 5712206 w 5816818"/>
              <a:gd name="connsiteY143" fmla="*/ 1940518 h 5242653"/>
              <a:gd name="connsiteX144" fmla="*/ 5634330 w 5816818"/>
              <a:gd name="connsiteY144" fmla="*/ 1948131 h 5242653"/>
              <a:gd name="connsiteX145" fmla="*/ 5468624 w 5816818"/>
              <a:gd name="connsiteY145" fmla="*/ 2008440 h 5242653"/>
              <a:gd name="connsiteX146" fmla="*/ 5317556 w 5816818"/>
              <a:gd name="connsiteY146" fmla="*/ 2118520 h 5242653"/>
              <a:gd name="connsiteX147" fmla="*/ 5226213 w 5816818"/>
              <a:gd name="connsiteY147" fmla="*/ 2298279 h 5242653"/>
              <a:gd name="connsiteX148" fmla="*/ 5182884 w 5816818"/>
              <a:gd name="connsiteY148" fmla="*/ 2366787 h 5242653"/>
              <a:gd name="connsiteX149" fmla="*/ 4924077 w 5816818"/>
              <a:gd name="connsiteY149" fmla="*/ 2555913 h 5242653"/>
              <a:gd name="connsiteX150" fmla="*/ 4914124 w 5816818"/>
              <a:gd name="connsiteY150" fmla="*/ 2561183 h 5242653"/>
              <a:gd name="connsiteX151" fmla="*/ 4797602 w 5816818"/>
              <a:gd name="connsiteY151" fmla="*/ 2637888 h 5242653"/>
              <a:gd name="connsiteX152" fmla="*/ 4761299 w 5816818"/>
              <a:gd name="connsiteY152" fmla="*/ 2671850 h 5242653"/>
              <a:gd name="connsiteX153" fmla="*/ 4654733 w 5816818"/>
              <a:gd name="connsiteY153" fmla="*/ 2774903 h 5242653"/>
              <a:gd name="connsiteX154" fmla="*/ 4431644 w 5816818"/>
              <a:gd name="connsiteY154" fmla="*/ 2995650 h 5242653"/>
              <a:gd name="connsiteX155" fmla="*/ 4307510 w 5816818"/>
              <a:gd name="connsiteY155" fmla="*/ 3137349 h 5242653"/>
              <a:gd name="connsiteX156" fmla="*/ 4175180 w 5816818"/>
              <a:gd name="connsiteY156" fmla="*/ 3595236 h 5242653"/>
              <a:gd name="connsiteX157" fmla="*/ 4068613 w 5816818"/>
              <a:gd name="connsiteY157" fmla="*/ 3816567 h 5242653"/>
              <a:gd name="connsiteX158" fmla="*/ 4014159 w 5816818"/>
              <a:gd name="connsiteY158" fmla="*/ 3881562 h 5242653"/>
              <a:gd name="connsiteX159" fmla="*/ 3966145 w 5816818"/>
              <a:gd name="connsiteY159" fmla="*/ 3903812 h 5242653"/>
              <a:gd name="connsiteX160" fmla="*/ 3965559 w 5816818"/>
              <a:gd name="connsiteY160" fmla="*/ 3907326 h 5242653"/>
              <a:gd name="connsiteX161" fmla="*/ 3801611 w 5816818"/>
              <a:gd name="connsiteY161" fmla="*/ 3916109 h 5242653"/>
              <a:gd name="connsiteX162" fmla="*/ 3784629 w 5816818"/>
              <a:gd name="connsiteY162" fmla="*/ 3859312 h 5242653"/>
              <a:gd name="connsiteX163" fmla="*/ 3813907 w 5816818"/>
              <a:gd name="connsiteY163" fmla="*/ 3855213 h 5242653"/>
              <a:gd name="connsiteX164" fmla="*/ 3977270 w 5816818"/>
              <a:gd name="connsiteY164" fmla="*/ 3759185 h 5242653"/>
              <a:gd name="connsiteX165" fmla="*/ 3879485 w 5816818"/>
              <a:gd name="connsiteY165" fmla="*/ 3753330 h 5242653"/>
              <a:gd name="connsiteX166" fmla="*/ 3808051 w 5816818"/>
              <a:gd name="connsiteY166" fmla="*/ 3779094 h 5242653"/>
              <a:gd name="connsiteX167" fmla="*/ 3786972 w 5816818"/>
              <a:gd name="connsiteY167" fmla="*/ 3664328 h 5242653"/>
              <a:gd name="connsiteX168" fmla="*/ 3669279 w 5816818"/>
              <a:gd name="connsiteY168" fmla="*/ 3486913 h 5242653"/>
              <a:gd name="connsiteX169" fmla="*/ 3718464 w 5816818"/>
              <a:gd name="connsiteY169" fmla="*/ 3467004 h 5242653"/>
              <a:gd name="connsiteX170" fmla="*/ 3781116 w 5816818"/>
              <a:gd name="connsiteY170" fmla="*/ 3464077 h 5242653"/>
              <a:gd name="connsiteX171" fmla="*/ 3852551 w 5816818"/>
              <a:gd name="connsiteY171" fmla="*/ 3361608 h 5242653"/>
              <a:gd name="connsiteX172" fmla="*/ 3895880 w 5816818"/>
              <a:gd name="connsiteY172" fmla="*/ 3283146 h 5242653"/>
              <a:gd name="connsiteX173" fmla="*/ 3950920 w 5816818"/>
              <a:gd name="connsiteY173" fmla="*/ 3165455 h 5242653"/>
              <a:gd name="connsiteX174" fmla="*/ 4070955 w 5816818"/>
              <a:gd name="connsiteY174" fmla="*/ 3035466 h 5242653"/>
              <a:gd name="connsiteX175" fmla="*/ 4172838 w 5816818"/>
              <a:gd name="connsiteY175" fmla="*/ 2884983 h 5242653"/>
              <a:gd name="connsiteX176" fmla="*/ 4270622 w 5816818"/>
              <a:gd name="connsiteY176" fmla="*/ 2747970 h 5242653"/>
              <a:gd name="connsiteX177" fmla="*/ 4411736 w 5816818"/>
              <a:gd name="connsiteY177" fmla="*/ 2525466 h 5242653"/>
              <a:gd name="connsiteX178" fmla="*/ 4522987 w 5816818"/>
              <a:gd name="connsiteY178" fmla="*/ 2362102 h 5242653"/>
              <a:gd name="connsiteX179" fmla="*/ 4510691 w 5816818"/>
              <a:gd name="connsiteY179" fmla="*/ 2300621 h 5242653"/>
              <a:gd name="connsiteX180" fmla="*/ 4605547 w 5816818"/>
              <a:gd name="connsiteY180" fmla="*/ 2126133 h 5242653"/>
              <a:gd name="connsiteX181" fmla="*/ 4559876 w 5816818"/>
              <a:gd name="connsiteY181" fmla="*/ 2120277 h 5242653"/>
              <a:gd name="connsiteX182" fmla="*/ 4469118 w 5816818"/>
              <a:gd name="connsiteY182" fmla="*/ 2121447 h 5242653"/>
              <a:gd name="connsiteX183" fmla="*/ 4456822 w 5816818"/>
              <a:gd name="connsiteY183" fmla="*/ 2260219 h 5242653"/>
              <a:gd name="connsiteX184" fmla="*/ 4456821 w 5816818"/>
              <a:gd name="connsiteY184" fmla="*/ 2323457 h 5242653"/>
              <a:gd name="connsiteX185" fmla="*/ 4340886 w 5816818"/>
              <a:gd name="connsiteY185" fmla="*/ 2362102 h 5242653"/>
              <a:gd name="connsiteX186" fmla="*/ 4289945 w 5816818"/>
              <a:gd name="connsiteY186" fmla="*/ 2452860 h 5242653"/>
              <a:gd name="connsiteX187" fmla="*/ 4176351 w 5816818"/>
              <a:gd name="connsiteY187" fmla="*/ 2619738 h 5242653"/>
              <a:gd name="connsiteX188" fmla="*/ 4105502 w 5816818"/>
              <a:gd name="connsiteY188" fmla="*/ 2723961 h 5242653"/>
              <a:gd name="connsiteX189" fmla="*/ 4012402 w 5816818"/>
              <a:gd name="connsiteY189" fmla="*/ 2803594 h 5242653"/>
              <a:gd name="connsiteX190" fmla="*/ 3928670 w 5816818"/>
              <a:gd name="connsiteY190" fmla="*/ 2853365 h 5242653"/>
              <a:gd name="connsiteX191" fmla="*/ 3718465 w 5816818"/>
              <a:gd name="connsiteY191" fmla="*/ 3127980 h 5242653"/>
              <a:gd name="connsiteX192" fmla="*/ 3703240 w 5816818"/>
              <a:gd name="connsiteY192" fmla="*/ 3192389 h 5242653"/>
              <a:gd name="connsiteX193" fmla="*/ 3666352 w 5816818"/>
              <a:gd name="connsiteY193" fmla="*/ 3332331 h 5242653"/>
              <a:gd name="connsiteX194" fmla="*/ 3572081 w 5816818"/>
              <a:gd name="connsiteY194" fmla="*/ 3406694 h 5242653"/>
              <a:gd name="connsiteX195" fmla="*/ 3505330 w 5816818"/>
              <a:gd name="connsiteY195" fmla="*/ 3495695 h 5242653"/>
              <a:gd name="connsiteX196" fmla="*/ 3419842 w 5816818"/>
              <a:gd name="connsiteY196" fmla="*/ 3609289 h 5242653"/>
              <a:gd name="connsiteX197" fmla="*/ 3004113 w 5816818"/>
              <a:gd name="connsiteY197" fmla="*/ 3732837 h 5242653"/>
              <a:gd name="connsiteX198" fmla="*/ 2665089 w 5816818"/>
              <a:gd name="connsiteY198" fmla="*/ 3702974 h 5242653"/>
              <a:gd name="connsiteX199" fmla="*/ 2569061 w 5816818"/>
              <a:gd name="connsiteY199" fmla="*/ 3637394 h 5242653"/>
              <a:gd name="connsiteX200" fmla="*/ 2466594 w 5816818"/>
              <a:gd name="connsiteY200" fmla="*/ 3666671 h 5242653"/>
              <a:gd name="connsiteX201" fmla="*/ 2272782 w 5816818"/>
              <a:gd name="connsiteY201" fmla="*/ 3690678 h 5242653"/>
              <a:gd name="connsiteX202" fmla="*/ 2108832 w 5816818"/>
              <a:gd name="connsiteY202" fmla="*/ 3731080 h 5242653"/>
              <a:gd name="connsiteX203" fmla="*/ 1719452 w 5816818"/>
              <a:gd name="connsiteY203" fmla="*/ 3848186 h 5242653"/>
              <a:gd name="connsiteX204" fmla="*/ 1295526 w 5816818"/>
              <a:gd name="connsiteY204" fmla="*/ 4010380 h 5242653"/>
              <a:gd name="connsiteX205" fmla="*/ 1213551 w 5816818"/>
              <a:gd name="connsiteY205" fmla="*/ 4064834 h 5242653"/>
              <a:gd name="connsiteX206" fmla="*/ 1232874 w 5816818"/>
              <a:gd name="connsiteY206" fmla="*/ 4128657 h 5242653"/>
              <a:gd name="connsiteX207" fmla="*/ 1349981 w 5816818"/>
              <a:gd name="connsiteY207" fmla="*/ 4077716 h 5242653"/>
              <a:gd name="connsiteX208" fmla="*/ 1478798 w 5816818"/>
              <a:gd name="connsiteY208" fmla="*/ 4054294 h 5242653"/>
              <a:gd name="connsiteX209" fmla="*/ 1490508 w 5816818"/>
              <a:gd name="connsiteY209" fmla="*/ 4055466 h 5242653"/>
              <a:gd name="connsiteX210" fmla="*/ 1515687 w 5816818"/>
              <a:gd name="connsiteY210" fmla="*/ 4089426 h 5242653"/>
              <a:gd name="connsiteX211" fmla="*/ 1482311 w 5816818"/>
              <a:gd name="connsiteY211" fmla="*/ 4089426 h 5242653"/>
              <a:gd name="connsiteX212" fmla="*/ 1359935 w 5816818"/>
              <a:gd name="connsiteY212" fmla="*/ 4099967 h 5242653"/>
              <a:gd name="connsiteX213" fmla="*/ 1278546 w 5816818"/>
              <a:gd name="connsiteY213" fmla="*/ 4135684 h 5242653"/>
              <a:gd name="connsiteX214" fmla="*/ 1279132 w 5816818"/>
              <a:gd name="connsiteY214" fmla="*/ 4152079 h 5242653"/>
              <a:gd name="connsiteX215" fmla="*/ 1283816 w 5816818"/>
              <a:gd name="connsiteY215" fmla="*/ 4153250 h 5242653"/>
              <a:gd name="connsiteX216" fmla="*/ 1344712 w 5816818"/>
              <a:gd name="connsiteY216" fmla="*/ 4143296 h 5242653"/>
              <a:gd name="connsiteX217" fmla="*/ 1400922 w 5816818"/>
              <a:gd name="connsiteY217" fmla="*/ 4141539 h 5242653"/>
              <a:gd name="connsiteX218" fmla="*/ 1403851 w 5816818"/>
              <a:gd name="connsiteY218" fmla="*/ 4154420 h 5242653"/>
              <a:gd name="connsiteX219" fmla="*/ 1322460 w 5816818"/>
              <a:gd name="connsiteY219" fmla="*/ 4202435 h 5242653"/>
              <a:gd name="connsiteX220" fmla="*/ 1301967 w 5816818"/>
              <a:gd name="connsiteY220" fmla="*/ 4203605 h 5242653"/>
              <a:gd name="connsiteX221" fmla="*/ 1250440 w 5816818"/>
              <a:gd name="connsiteY221" fmla="*/ 4227026 h 5242653"/>
              <a:gd name="connsiteX222" fmla="*/ 1263907 w 5816818"/>
              <a:gd name="connsiteY222" fmla="*/ 4282652 h 5242653"/>
              <a:gd name="connsiteX223" fmla="*/ 1263907 w 5816818"/>
              <a:gd name="connsiteY223" fmla="*/ 4294949 h 5242653"/>
              <a:gd name="connsiteX224" fmla="*/ 1207697 w 5816818"/>
              <a:gd name="connsiteY224" fmla="*/ 4307245 h 5242653"/>
              <a:gd name="connsiteX225" fmla="*/ 1118110 w 5816818"/>
              <a:gd name="connsiteY225" fmla="*/ 4438404 h 5242653"/>
              <a:gd name="connsiteX226" fmla="*/ 1077122 w 5816818"/>
              <a:gd name="connsiteY226" fmla="*/ 4512767 h 5242653"/>
              <a:gd name="connsiteX227" fmla="*/ 1050773 w 5816818"/>
              <a:gd name="connsiteY227" fmla="*/ 4653295 h 5242653"/>
              <a:gd name="connsiteX228" fmla="*/ 1030865 w 5816818"/>
              <a:gd name="connsiteY228" fmla="*/ 4673204 h 5242653"/>
              <a:gd name="connsiteX229" fmla="*/ 990463 w 5816818"/>
              <a:gd name="connsiteY229" fmla="*/ 4757520 h 5242653"/>
              <a:gd name="connsiteX230" fmla="*/ 987536 w 5816818"/>
              <a:gd name="connsiteY230" fmla="*/ 5010471 h 5242653"/>
              <a:gd name="connsiteX231" fmla="*/ 945963 w 5816818"/>
              <a:gd name="connsiteY231" fmla="*/ 5153927 h 5242653"/>
              <a:gd name="connsiteX232" fmla="*/ 796652 w 5816818"/>
              <a:gd name="connsiteY232" fmla="*/ 5021011 h 5242653"/>
              <a:gd name="connsiteX233" fmla="*/ 778501 w 5816818"/>
              <a:gd name="connsiteY233" fmla="*/ 5029793 h 5242653"/>
              <a:gd name="connsiteX234" fmla="*/ 782599 w 5816818"/>
              <a:gd name="connsiteY234" fmla="*/ 5076050 h 5242653"/>
              <a:gd name="connsiteX235" fmla="*/ 797824 w 5816818"/>
              <a:gd name="connsiteY235" fmla="*/ 5187302 h 5242653"/>
              <a:gd name="connsiteX236" fmla="*/ 765033 w 5816818"/>
              <a:gd name="connsiteY236" fmla="*/ 5226532 h 5242653"/>
              <a:gd name="connsiteX237" fmla="*/ 709408 w 5816818"/>
              <a:gd name="connsiteY237" fmla="*/ 5106498 h 5242653"/>
              <a:gd name="connsiteX238" fmla="*/ 667835 w 5816818"/>
              <a:gd name="connsiteY238" fmla="*/ 4959529 h 5242653"/>
              <a:gd name="connsiteX239" fmla="*/ 609280 w 5816818"/>
              <a:gd name="connsiteY239" fmla="*/ 4861160 h 5242653"/>
              <a:gd name="connsiteX240" fmla="*/ 346962 w 5816818"/>
              <a:gd name="connsiteY240" fmla="*/ 4962456 h 5242653"/>
              <a:gd name="connsiteX241" fmla="*/ 253863 w 5816818"/>
              <a:gd name="connsiteY241" fmla="*/ 4792066 h 5242653"/>
              <a:gd name="connsiteX242" fmla="*/ 305389 w 5816818"/>
              <a:gd name="connsiteY242" fmla="*/ 4640413 h 5242653"/>
              <a:gd name="connsiteX243" fmla="*/ 264402 w 5816818"/>
              <a:gd name="connsiteY243" fmla="*/ 4511596 h 5242653"/>
              <a:gd name="connsiteX244" fmla="*/ 226928 w 5816818"/>
              <a:gd name="connsiteY244" fmla="*/ 4436062 h 5242653"/>
              <a:gd name="connsiteX245" fmla="*/ 219316 w 5816818"/>
              <a:gd name="connsiteY245" fmla="*/ 4375752 h 5242653"/>
              <a:gd name="connsiteX246" fmla="*/ 164861 w 5816818"/>
              <a:gd name="connsiteY246" fmla="*/ 4278554 h 5242653"/>
              <a:gd name="connsiteX247" fmla="*/ 65321 w 5816818"/>
              <a:gd name="connsiteY247" fmla="*/ 4243422 h 5242653"/>
              <a:gd name="connsiteX248" fmla="*/ 6767 w 5816818"/>
              <a:gd name="connsiteY248" fmla="*/ 4043169 h 5242653"/>
              <a:gd name="connsiteX249" fmla="*/ 286653 w 5816818"/>
              <a:gd name="connsiteY249" fmla="*/ 3970564 h 5242653"/>
              <a:gd name="connsiteX250" fmla="*/ 291922 w 5816818"/>
              <a:gd name="connsiteY250" fmla="*/ 3970564 h 5242653"/>
              <a:gd name="connsiteX251" fmla="*/ 354574 w 5816818"/>
              <a:gd name="connsiteY251" fmla="*/ 4169059 h 5242653"/>
              <a:gd name="connsiteX252" fmla="*/ 297192 w 5816818"/>
              <a:gd name="connsiteY252" fmla="*/ 4248106 h 5242653"/>
              <a:gd name="connsiteX253" fmla="*/ 419568 w 5816818"/>
              <a:gd name="connsiteY253" fmla="*/ 4239322 h 5242653"/>
              <a:gd name="connsiteX254" fmla="*/ 439477 w 5816818"/>
              <a:gd name="connsiteY254" fmla="*/ 4102893 h 5242653"/>
              <a:gd name="connsiteX255" fmla="*/ 495688 w 5816818"/>
              <a:gd name="connsiteY255" fmla="*/ 3829450 h 5242653"/>
              <a:gd name="connsiteX256" fmla="*/ 524378 w 5816818"/>
              <a:gd name="connsiteY256" fmla="*/ 3654961 h 5242653"/>
              <a:gd name="connsiteX257" fmla="*/ 607524 w 5816818"/>
              <a:gd name="connsiteY257" fmla="*/ 3283146 h 5242653"/>
              <a:gd name="connsiteX258" fmla="*/ 610453 w 5816818"/>
              <a:gd name="connsiteY258" fmla="*/ 3203515 h 5242653"/>
              <a:gd name="connsiteX259" fmla="*/ 522623 w 5816818"/>
              <a:gd name="connsiteY259" fmla="*/ 3121540 h 5242653"/>
              <a:gd name="connsiteX260" fmla="*/ 494517 w 5816818"/>
              <a:gd name="connsiteY260" fmla="*/ 3051861 h 5242653"/>
              <a:gd name="connsiteX261" fmla="*/ 511497 w 5816818"/>
              <a:gd name="connsiteY261" fmla="*/ 2897865 h 5242653"/>
              <a:gd name="connsiteX262" fmla="*/ 492760 w 5816818"/>
              <a:gd name="connsiteY262" fmla="*/ 2750897 h 5242653"/>
              <a:gd name="connsiteX263" fmla="*/ 478708 w 5816818"/>
              <a:gd name="connsiteY263" fmla="*/ 2730403 h 5242653"/>
              <a:gd name="connsiteX264" fmla="*/ 455871 w 5816818"/>
              <a:gd name="connsiteY264" fmla="*/ 2619151 h 5242653"/>
              <a:gd name="connsiteX265" fmla="*/ 414298 w 5816818"/>
              <a:gd name="connsiteY265" fmla="*/ 2507315 h 5242653"/>
              <a:gd name="connsiteX266" fmla="*/ 250349 w 5816818"/>
              <a:gd name="connsiteY266" fmla="*/ 2423583 h 5242653"/>
              <a:gd name="connsiteX267" fmla="*/ 214047 w 5816818"/>
              <a:gd name="connsiteY267" fmla="*/ 2315260 h 5242653"/>
              <a:gd name="connsiteX268" fmla="*/ 215803 w 5816818"/>
              <a:gd name="connsiteY268" fmla="*/ 2254949 h 5242653"/>
              <a:gd name="connsiteX269" fmla="*/ 272599 w 5816818"/>
              <a:gd name="connsiteY269" fmla="*/ 2155994 h 5242653"/>
              <a:gd name="connsiteX270" fmla="*/ 539603 w 5816818"/>
              <a:gd name="connsiteY270" fmla="*/ 2162436 h 5242653"/>
              <a:gd name="connsiteX271" fmla="*/ 588787 w 5816818"/>
              <a:gd name="connsiteY271" fmla="*/ 2283055 h 5242653"/>
              <a:gd name="connsiteX272" fmla="*/ 573563 w 5816818"/>
              <a:gd name="connsiteY272" fmla="*/ 2377911 h 5242653"/>
              <a:gd name="connsiteX273" fmla="*/ 549557 w 5816818"/>
              <a:gd name="connsiteY273" fmla="*/ 2413044 h 5242653"/>
              <a:gd name="connsiteX274" fmla="*/ 554241 w 5816818"/>
              <a:gd name="connsiteY274" fmla="*/ 2423583 h 5242653"/>
              <a:gd name="connsiteX275" fmla="*/ 689499 w 5816818"/>
              <a:gd name="connsiteY275" fmla="*/ 2502045 h 5242653"/>
              <a:gd name="connsiteX276" fmla="*/ 707651 w 5816818"/>
              <a:gd name="connsiteY276" fmla="*/ 2357418 h 5242653"/>
              <a:gd name="connsiteX277" fmla="*/ 700625 w 5816818"/>
              <a:gd name="connsiteY277" fmla="*/ 2182929 h 5242653"/>
              <a:gd name="connsiteX278" fmla="*/ 739855 w 5816818"/>
              <a:gd name="connsiteY278" fmla="*/ 1928808 h 5242653"/>
              <a:gd name="connsiteX279" fmla="*/ 841738 w 5816818"/>
              <a:gd name="connsiteY279" fmla="*/ 1733824 h 5242653"/>
              <a:gd name="connsiteX280" fmla="*/ 923713 w 5816818"/>
              <a:gd name="connsiteY280" fmla="*/ 1634869 h 5242653"/>
              <a:gd name="connsiteX281" fmla="*/ 1046675 w 5816818"/>
              <a:gd name="connsiteY281" fmla="*/ 1500196 h 5242653"/>
              <a:gd name="connsiteX282" fmla="*/ 1200670 w 5816818"/>
              <a:gd name="connsiteY282" fmla="*/ 1400657 h 5242653"/>
              <a:gd name="connsiteX283" fmla="*/ 1396824 w 5816818"/>
              <a:gd name="connsiteY283" fmla="*/ 1236122 h 5242653"/>
              <a:gd name="connsiteX284" fmla="*/ 1577754 w 5816818"/>
              <a:gd name="connsiteY284" fmla="*/ 1120186 h 5242653"/>
              <a:gd name="connsiteX285" fmla="*/ 1744631 w 5816818"/>
              <a:gd name="connsiteY285" fmla="*/ 982000 h 5242653"/>
              <a:gd name="connsiteX286" fmla="*/ 2093022 w 5816818"/>
              <a:gd name="connsiteY286" fmla="*/ 747787 h 5242653"/>
              <a:gd name="connsiteX287" fmla="*/ 2151577 w 5816818"/>
              <a:gd name="connsiteY287" fmla="*/ 655272 h 5242653"/>
              <a:gd name="connsiteX288" fmla="*/ 2223011 w 5816818"/>
              <a:gd name="connsiteY288" fmla="*/ 546362 h 5242653"/>
              <a:gd name="connsiteX289" fmla="*/ 2286249 w 5816818"/>
              <a:gd name="connsiteY289" fmla="*/ 485467 h 5242653"/>
              <a:gd name="connsiteX290" fmla="*/ 2345973 w 5816818"/>
              <a:gd name="connsiteY290" fmla="*/ 443309 h 5242653"/>
              <a:gd name="connsiteX291" fmla="*/ 2485917 w 5816818"/>
              <a:gd name="connsiteY291" fmla="*/ 259451 h 5242653"/>
              <a:gd name="connsiteX292" fmla="*/ 2762288 w 5816818"/>
              <a:gd name="connsiteY292" fmla="*/ 188602 h 5242653"/>
              <a:gd name="connsiteX293" fmla="*/ 2871197 w 5816818"/>
              <a:gd name="connsiteY293" fmla="*/ 215536 h 5242653"/>
              <a:gd name="connsiteX294" fmla="*/ 2987133 w 5816818"/>
              <a:gd name="connsiteY294" fmla="*/ 211438 h 5242653"/>
              <a:gd name="connsiteX295" fmla="*/ 3036903 w 5816818"/>
              <a:gd name="connsiteY295" fmla="*/ 220220 h 5242653"/>
              <a:gd name="connsiteX296" fmla="*/ 3107168 w 5816818"/>
              <a:gd name="connsiteY296" fmla="*/ 227246 h 5242653"/>
              <a:gd name="connsiteX297" fmla="*/ 3171576 w 5816818"/>
              <a:gd name="connsiteY297" fmla="*/ 231931 h 5242653"/>
              <a:gd name="connsiteX298" fmla="*/ 3268189 w 5816818"/>
              <a:gd name="connsiteY298" fmla="*/ 301024 h 5242653"/>
              <a:gd name="connsiteX299" fmla="*/ 3356605 w 5816818"/>
              <a:gd name="connsiteY299" fmla="*/ 274675 h 5242653"/>
              <a:gd name="connsiteX300" fmla="*/ 3505915 w 5816818"/>
              <a:gd name="connsiteY300" fmla="*/ 235445 h 5242653"/>
              <a:gd name="connsiteX301" fmla="*/ 3575594 w 5816818"/>
              <a:gd name="connsiteY301" fmla="*/ 82620 h 5242653"/>
              <a:gd name="connsiteX302" fmla="*/ 3663423 w 5816818"/>
              <a:gd name="connsiteY302" fmla="*/ 63297 h 5242653"/>
              <a:gd name="connsiteX303" fmla="*/ 3843768 w 5816818"/>
              <a:gd name="connsiteY303" fmla="*/ 37534 h 5242653"/>
              <a:gd name="connsiteX304" fmla="*/ 4113114 w 5816818"/>
              <a:gd name="connsiteY304" fmla="*/ 17040 h 5242653"/>
              <a:gd name="connsiteX305" fmla="*/ 4147806 w 5816818"/>
              <a:gd name="connsiteY305" fmla="*/ 3719 h 5242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</a:cxnLst>
            <a:rect l="l" t="t" r="r" b="b"/>
            <a:pathLst>
              <a:path w="5816818" h="5242653">
                <a:moveTo>
                  <a:pt x="146710" y="4269771"/>
                </a:moveTo>
                <a:cubicBezTo>
                  <a:pt x="146124" y="4269771"/>
                  <a:pt x="145538" y="4269185"/>
                  <a:pt x="144954" y="4269185"/>
                </a:cubicBezTo>
                <a:cubicBezTo>
                  <a:pt x="144954" y="4269185"/>
                  <a:pt x="144953" y="4269771"/>
                  <a:pt x="144953" y="4269771"/>
                </a:cubicBezTo>
                <a:cubicBezTo>
                  <a:pt x="145538" y="4269771"/>
                  <a:pt x="146124" y="4269771"/>
                  <a:pt x="146710" y="4269771"/>
                </a:cubicBezTo>
                <a:close/>
                <a:moveTo>
                  <a:pt x="541286" y="4599133"/>
                </a:moveTo>
                <a:cubicBezTo>
                  <a:pt x="533015" y="4586837"/>
                  <a:pt x="523207" y="4575712"/>
                  <a:pt x="510911" y="4566636"/>
                </a:cubicBezTo>
                <a:cubicBezTo>
                  <a:pt x="509154" y="4565465"/>
                  <a:pt x="507984" y="4564293"/>
                  <a:pt x="506227" y="4563122"/>
                </a:cubicBezTo>
                <a:cubicBezTo>
                  <a:pt x="503300" y="4561366"/>
                  <a:pt x="500957" y="4560195"/>
                  <a:pt x="498030" y="4558439"/>
                </a:cubicBezTo>
                <a:cubicBezTo>
                  <a:pt x="471681" y="4539116"/>
                  <a:pt x="469338" y="4537359"/>
                  <a:pt x="454700" y="4570149"/>
                </a:cubicBezTo>
                <a:cubicBezTo>
                  <a:pt x="454701" y="4574249"/>
                  <a:pt x="455285" y="4578347"/>
                  <a:pt x="450015" y="4580103"/>
                </a:cubicBezTo>
                <a:cubicBezTo>
                  <a:pt x="448845" y="4594742"/>
                  <a:pt x="447674" y="4609379"/>
                  <a:pt x="446502" y="4624604"/>
                </a:cubicBezTo>
                <a:cubicBezTo>
                  <a:pt x="447088" y="4625189"/>
                  <a:pt x="448259" y="4625189"/>
                  <a:pt x="449431" y="4625775"/>
                </a:cubicBezTo>
                <a:cubicBezTo>
                  <a:pt x="450602" y="4626945"/>
                  <a:pt x="451187" y="4627532"/>
                  <a:pt x="451772" y="4628702"/>
                </a:cubicBezTo>
                <a:cubicBezTo>
                  <a:pt x="474608" y="4609380"/>
                  <a:pt x="506813" y="4612308"/>
                  <a:pt x="521451" y="4631631"/>
                </a:cubicBezTo>
                <a:cubicBezTo>
                  <a:pt x="524964" y="4631631"/>
                  <a:pt x="527891" y="4631631"/>
                  <a:pt x="531405" y="4631631"/>
                </a:cubicBezTo>
                <a:cubicBezTo>
                  <a:pt x="539017" y="4633386"/>
                  <a:pt x="545458" y="4636901"/>
                  <a:pt x="551313" y="4642169"/>
                </a:cubicBezTo>
                <a:cubicBezTo>
                  <a:pt x="553656" y="4646854"/>
                  <a:pt x="556583" y="4651539"/>
                  <a:pt x="558926" y="4656222"/>
                </a:cubicBezTo>
                <a:cubicBezTo>
                  <a:pt x="565366" y="4656808"/>
                  <a:pt x="568294" y="4652124"/>
                  <a:pt x="562438" y="4638658"/>
                </a:cubicBezTo>
                <a:cubicBezTo>
                  <a:pt x="556290" y="4624897"/>
                  <a:pt x="549557" y="4611430"/>
                  <a:pt x="541286" y="4599133"/>
                </a:cubicBezTo>
                <a:close/>
                <a:moveTo>
                  <a:pt x="913759" y="4422595"/>
                </a:moveTo>
                <a:cubicBezTo>
                  <a:pt x="913173" y="4423181"/>
                  <a:pt x="913173" y="4423766"/>
                  <a:pt x="912587" y="4424351"/>
                </a:cubicBezTo>
                <a:cubicBezTo>
                  <a:pt x="913173" y="4424937"/>
                  <a:pt x="913759" y="4424937"/>
                  <a:pt x="914344" y="4425523"/>
                </a:cubicBezTo>
                <a:cubicBezTo>
                  <a:pt x="914344" y="4424937"/>
                  <a:pt x="914344" y="4423767"/>
                  <a:pt x="913759" y="4422595"/>
                </a:cubicBezTo>
                <a:close/>
                <a:moveTo>
                  <a:pt x="404929" y="2408360"/>
                </a:moveTo>
                <a:cubicBezTo>
                  <a:pt x="404345" y="2408944"/>
                  <a:pt x="404345" y="2409530"/>
                  <a:pt x="403759" y="2410116"/>
                </a:cubicBezTo>
                <a:cubicBezTo>
                  <a:pt x="404345" y="2410701"/>
                  <a:pt x="404345" y="2410701"/>
                  <a:pt x="404929" y="2410701"/>
                </a:cubicBezTo>
                <a:cubicBezTo>
                  <a:pt x="404929" y="2409530"/>
                  <a:pt x="404929" y="2408944"/>
                  <a:pt x="404929" y="2408360"/>
                </a:cubicBezTo>
                <a:close/>
                <a:moveTo>
                  <a:pt x="1792645" y="2171803"/>
                </a:moveTo>
                <a:cubicBezTo>
                  <a:pt x="1792058" y="2172389"/>
                  <a:pt x="1792059" y="2172975"/>
                  <a:pt x="1792058" y="2173560"/>
                </a:cubicBezTo>
                <a:cubicBezTo>
                  <a:pt x="1792644" y="2173560"/>
                  <a:pt x="1792644" y="2173560"/>
                  <a:pt x="1793230" y="2172975"/>
                </a:cubicBezTo>
                <a:cubicBezTo>
                  <a:pt x="1793230" y="2172390"/>
                  <a:pt x="1792644" y="2172389"/>
                  <a:pt x="1792645" y="2171803"/>
                </a:cubicBezTo>
                <a:close/>
                <a:moveTo>
                  <a:pt x="2477718" y="1045823"/>
                </a:moveTo>
                <a:cubicBezTo>
                  <a:pt x="2477133" y="1045823"/>
                  <a:pt x="2477134" y="1045237"/>
                  <a:pt x="2476547" y="1045237"/>
                </a:cubicBezTo>
                <a:cubicBezTo>
                  <a:pt x="2473620" y="1045823"/>
                  <a:pt x="2470107" y="1046408"/>
                  <a:pt x="2467179" y="1046994"/>
                </a:cubicBezTo>
                <a:cubicBezTo>
                  <a:pt x="2470692" y="1046408"/>
                  <a:pt x="2474205" y="1046408"/>
                  <a:pt x="2477718" y="1045823"/>
                </a:cubicBezTo>
                <a:close/>
                <a:moveTo>
                  <a:pt x="2719544" y="212609"/>
                </a:moveTo>
                <a:cubicBezTo>
                  <a:pt x="2719544" y="212023"/>
                  <a:pt x="2718959" y="212023"/>
                  <a:pt x="2718373" y="211438"/>
                </a:cubicBezTo>
                <a:cubicBezTo>
                  <a:pt x="2717788" y="212023"/>
                  <a:pt x="2717788" y="212023"/>
                  <a:pt x="2716616" y="212609"/>
                </a:cubicBezTo>
                <a:cubicBezTo>
                  <a:pt x="2717788" y="212609"/>
                  <a:pt x="2718372" y="212609"/>
                  <a:pt x="2719544" y="212609"/>
                </a:cubicBezTo>
                <a:close/>
                <a:moveTo>
                  <a:pt x="3334391" y="809588"/>
                </a:moveTo>
                <a:cubicBezTo>
                  <a:pt x="3332964" y="806193"/>
                  <a:pt x="3330109" y="803265"/>
                  <a:pt x="3324986" y="801070"/>
                </a:cubicBezTo>
                <a:cubicBezTo>
                  <a:pt x="3307419" y="794043"/>
                  <a:pt x="3264676" y="798727"/>
                  <a:pt x="3254722" y="816293"/>
                </a:cubicBezTo>
                <a:cubicBezTo>
                  <a:pt x="3245939" y="831517"/>
                  <a:pt x="3229543" y="839129"/>
                  <a:pt x="3215491" y="832689"/>
                </a:cubicBezTo>
                <a:cubicBezTo>
                  <a:pt x="3172161" y="813366"/>
                  <a:pt x="3092528" y="823320"/>
                  <a:pt x="3044515" y="825076"/>
                </a:cubicBezTo>
                <a:cubicBezTo>
                  <a:pt x="2999429" y="826833"/>
                  <a:pt x="2935020" y="833273"/>
                  <a:pt x="2920967" y="885972"/>
                </a:cubicBezTo>
                <a:cubicBezTo>
                  <a:pt x="2911013" y="924032"/>
                  <a:pt x="2877053" y="949209"/>
                  <a:pt x="2836651" y="950381"/>
                </a:cubicBezTo>
                <a:cubicBezTo>
                  <a:pt x="2836065" y="951552"/>
                  <a:pt x="2836065" y="952722"/>
                  <a:pt x="2835480" y="953894"/>
                </a:cubicBezTo>
                <a:cubicBezTo>
                  <a:pt x="2810887" y="973802"/>
                  <a:pt x="2783367" y="967361"/>
                  <a:pt x="2758189" y="959164"/>
                </a:cubicBezTo>
                <a:cubicBezTo>
                  <a:pt x="2703149" y="941012"/>
                  <a:pt x="2646939" y="957408"/>
                  <a:pt x="2605950" y="996052"/>
                </a:cubicBezTo>
                <a:cubicBezTo>
                  <a:pt x="2569647" y="1030014"/>
                  <a:pt x="2539200" y="1067487"/>
                  <a:pt x="2483574" y="1048751"/>
                </a:cubicBezTo>
                <a:cubicBezTo>
                  <a:pt x="2482403" y="1048164"/>
                  <a:pt x="2481231" y="1048164"/>
                  <a:pt x="2480061" y="1047580"/>
                </a:cubicBezTo>
                <a:cubicBezTo>
                  <a:pt x="2425021" y="1058119"/>
                  <a:pt x="2377592" y="1088567"/>
                  <a:pt x="2326650" y="1110817"/>
                </a:cubicBezTo>
                <a:cubicBezTo>
                  <a:pt x="2274539" y="1134239"/>
                  <a:pt x="2219498" y="1150633"/>
                  <a:pt x="2166801" y="1174055"/>
                </a:cubicBezTo>
                <a:cubicBezTo>
                  <a:pt x="2059062" y="1222068"/>
                  <a:pt x="1954837" y="1277108"/>
                  <a:pt x="1854711" y="1339761"/>
                </a:cubicBezTo>
                <a:cubicBezTo>
                  <a:pt x="1731749" y="1416466"/>
                  <a:pt x="1584194" y="1506052"/>
                  <a:pt x="1526812" y="1647165"/>
                </a:cubicBezTo>
                <a:cubicBezTo>
                  <a:pt x="1513930" y="1669415"/>
                  <a:pt x="1517444" y="1694594"/>
                  <a:pt x="1510417" y="1718015"/>
                </a:cubicBezTo>
                <a:cubicBezTo>
                  <a:pt x="1495194" y="1778326"/>
                  <a:pt x="1482311" y="1838635"/>
                  <a:pt x="1478798" y="1901288"/>
                </a:cubicBezTo>
                <a:cubicBezTo>
                  <a:pt x="1477627" y="1925295"/>
                  <a:pt x="1459475" y="1942861"/>
                  <a:pt x="1443081" y="1959841"/>
                </a:cubicBezTo>
                <a:cubicBezTo>
                  <a:pt x="1412048" y="1993217"/>
                  <a:pt x="1376916" y="2023664"/>
                  <a:pt x="1351152" y="2061723"/>
                </a:cubicBezTo>
                <a:cubicBezTo>
                  <a:pt x="1338856" y="2081046"/>
                  <a:pt x="1330073" y="2101540"/>
                  <a:pt x="1328902" y="2124376"/>
                </a:cubicBezTo>
                <a:cubicBezTo>
                  <a:pt x="1323632" y="2214548"/>
                  <a:pt x="1302553" y="2301208"/>
                  <a:pt x="1276789" y="2386694"/>
                </a:cubicBezTo>
                <a:cubicBezTo>
                  <a:pt x="1270349" y="2421241"/>
                  <a:pt x="1229947" y="2524295"/>
                  <a:pt x="1219993" y="2541861"/>
                </a:cubicBezTo>
                <a:cubicBezTo>
                  <a:pt x="1219407" y="2543032"/>
                  <a:pt x="1218821" y="2543618"/>
                  <a:pt x="1218236" y="2544789"/>
                </a:cubicBezTo>
                <a:cubicBezTo>
                  <a:pt x="1207697" y="2579335"/>
                  <a:pt x="1184275" y="2608026"/>
                  <a:pt x="1176077" y="2643158"/>
                </a:cubicBezTo>
                <a:cubicBezTo>
                  <a:pt x="1167294" y="2684731"/>
                  <a:pt x="1146215" y="2721620"/>
                  <a:pt x="1129235" y="2760266"/>
                </a:cubicBezTo>
                <a:cubicBezTo>
                  <a:pt x="1106399" y="2827016"/>
                  <a:pt x="1091761" y="2895523"/>
                  <a:pt x="1093517" y="2966374"/>
                </a:cubicBezTo>
                <a:cubicBezTo>
                  <a:pt x="1095859" y="3065914"/>
                  <a:pt x="1085319" y="3164869"/>
                  <a:pt x="1078294" y="3263825"/>
                </a:cubicBezTo>
                <a:cubicBezTo>
                  <a:pt x="1074195" y="3328818"/>
                  <a:pt x="1066583" y="3394984"/>
                  <a:pt x="1045504" y="3458806"/>
                </a:cubicBezTo>
                <a:cubicBezTo>
                  <a:pt x="1037306" y="3483984"/>
                  <a:pt x="1039063" y="3512090"/>
                  <a:pt x="1036135" y="3539026"/>
                </a:cubicBezTo>
                <a:cubicBezTo>
                  <a:pt x="1035549" y="3541953"/>
                  <a:pt x="1039063" y="3586452"/>
                  <a:pt x="1030865" y="3609875"/>
                </a:cubicBezTo>
                <a:cubicBezTo>
                  <a:pt x="1029109" y="3626855"/>
                  <a:pt x="1034378" y="3634467"/>
                  <a:pt x="1047845" y="3632125"/>
                </a:cubicBezTo>
                <a:cubicBezTo>
                  <a:pt x="1060142" y="3629198"/>
                  <a:pt x="1071268" y="3623341"/>
                  <a:pt x="1078878" y="3609289"/>
                </a:cubicBezTo>
                <a:cubicBezTo>
                  <a:pt x="1087076" y="3602262"/>
                  <a:pt x="1098202" y="3602848"/>
                  <a:pt x="1108155" y="3601092"/>
                </a:cubicBezTo>
                <a:cubicBezTo>
                  <a:pt x="1125135" y="3601092"/>
                  <a:pt x="1141531" y="3599335"/>
                  <a:pt x="1157927" y="3595822"/>
                </a:cubicBezTo>
                <a:cubicBezTo>
                  <a:pt x="1225263" y="3568886"/>
                  <a:pt x="1293770" y="3544880"/>
                  <a:pt x="1358765" y="3512676"/>
                </a:cubicBezTo>
                <a:cubicBezTo>
                  <a:pt x="1363448" y="3507992"/>
                  <a:pt x="1366376" y="3501550"/>
                  <a:pt x="1368718" y="3494524"/>
                </a:cubicBezTo>
                <a:cubicBezTo>
                  <a:pt x="1389212" y="3477543"/>
                  <a:pt x="1470601" y="3456464"/>
                  <a:pt x="1485238" y="3451780"/>
                </a:cubicBezTo>
                <a:cubicBezTo>
                  <a:pt x="1524470" y="3430701"/>
                  <a:pt x="1604103" y="3392055"/>
                  <a:pt x="1604103" y="3390885"/>
                </a:cubicBezTo>
                <a:cubicBezTo>
                  <a:pt x="1602346" y="3380931"/>
                  <a:pt x="1606444" y="3372734"/>
                  <a:pt x="1614643" y="3368634"/>
                </a:cubicBezTo>
                <a:cubicBezTo>
                  <a:pt x="1660313" y="3346384"/>
                  <a:pt x="1912679" y="3206442"/>
                  <a:pt x="1938443" y="3199416"/>
                </a:cubicBezTo>
                <a:cubicBezTo>
                  <a:pt x="1973574" y="3173652"/>
                  <a:pt x="2114102" y="3092848"/>
                  <a:pt x="2151577" y="3092263"/>
                </a:cubicBezTo>
                <a:cubicBezTo>
                  <a:pt x="2185537" y="3091677"/>
                  <a:pt x="2195491" y="3056545"/>
                  <a:pt x="2225940" y="3051276"/>
                </a:cubicBezTo>
                <a:cubicBezTo>
                  <a:pt x="2247604" y="3047762"/>
                  <a:pt x="2271026" y="3050690"/>
                  <a:pt x="2291519" y="3040735"/>
                </a:cubicBezTo>
                <a:cubicBezTo>
                  <a:pt x="2293860" y="3039564"/>
                  <a:pt x="2337776" y="3034295"/>
                  <a:pt x="2340703" y="3036637"/>
                </a:cubicBezTo>
                <a:cubicBezTo>
                  <a:pt x="2343632" y="3037223"/>
                  <a:pt x="2351243" y="3038394"/>
                  <a:pt x="2352415" y="3037223"/>
                </a:cubicBezTo>
                <a:cubicBezTo>
                  <a:pt x="2360026" y="3011458"/>
                  <a:pt x="2381106" y="2996821"/>
                  <a:pt x="2404527" y="2990965"/>
                </a:cubicBezTo>
                <a:cubicBezTo>
                  <a:pt x="2439074" y="2982182"/>
                  <a:pt x="2603609" y="2937682"/>
                  <a:pt x="2615904" y="2930069"/>
                </a:cubicBezTo>
                <a:cubicBezTo>
                  <a:pt x="2628200" y="2922458"/>
                  <a:pt x="2679728" y="2863319"/>
                  <a:pt x="2704320" y="2863905"/>
                </a:cubicBezTo>
                <a:cubicBezTo>
                  <a:pt x="2730083" y="2864490"/>
                  <a:pt x="2747065" y="2855122"/>
                  <a:pt x="2764044" y="2836970"/>
                </a:cubicBezTo>
                <a:cubicBezTo>
                  <a:pt x="2788051" y="2810621"/>
                  <a:pt x="2866513" y="2623835"/>
                  <a:pt x="2862414" y="2561769"/>
                </a:cubicBezTo>
                <a:cubicBezTo>
                  <a:pt x="2860072" y="2524295"/>
                  <a:pt x="2876467" y="2487406"/>
                  <a:pt x="2887593" y="2451103"/>
                </a:cubicBezTo>
                <a:cubicBezTo>
                  <a:pt x="2913941" y="2414800"/>
                  <a:pt x="2918040" y="2369714"/>
                  <a:pt x="2933264" y="2329312"/>
                </a:cubicBezTo>
                <a:cubicBezTo>
                  <a:pt x="2940876" y="2308234"/>
                  <a:pt x="2992988" y="2229186"/>
                  <a:pt x="3018166" y="2216305"/>
                </a:cubicBezTo>
                <a:cubicBezTo>
                  <a:pt x="3023436" y="2212206"/>
                  <a:pt x="3144641" y="2079875"/>
                  <a:pt x="3200853" y="2023664"/>
                </a:cubicBezTo>
                <a:cubicBezTo>
                  <a:pt x="3204951" y="1987946"/>
                  <a:pt x="3275216" y="1932906"/>
                  <a:pt x="3285169" y="1924708"/>
                </a:cubicBezTo>
                <a:cubicBezTo>
                  <a:pt x="3292196" y="1918853"/>
                  <a:pt x="3298050" y="1912412"/>
                  <a:pt x="3293366" y="1902459"/>
                </a:cubicBezTo>
                <a:cubicBezTo>
                  <a:pt x="3288683" y="1892505"/>
                  <a:pt x="3258820" y="1892505"/>
                  <a:pt x="3255307" y="1894846"/>
                </a:cubicBezTo>
                <a:cubicBezTo>
                  <a:pt x="3224274" y="1915926"/>
                  <a:pt x="3009383" y="1959255"/>
                  <a:pt x="2943217" y="1976821"/>
                </a:cubicBezTo>
                <a:cubicBezTo>
                  <a:pt x="2898717" y="1997900"/>
                  <a:pt x="2849533" y="2000828"/>
                  <a:pt x="2802104" y="2010197"/>
                </a:cubicBezTo>
                <a:cubicBezTo>
                  <a:pt x="2786295" y="2012538"/>
                  <a:pt x="2755848" y="2026591"/>
                  <a:pt x="2755261" y="2028348"/>
                </a:cubicBezTo>
                <a:cubicBezTo>
                  <a:pt x="2725399" y="2050013"/>
                  <a:pt x="2689682" y="2046500"/>
                  <a:pt x="2655720" y="2051770"/>
                </a:cubicBezTo>
                <a:cubicBezTo>
                  <a:pt x="2642253" y="2061724"/>
                  <a:pt x="2605950" y="2069336"/>
                  <a:pt x="2603609" y="2069921"/>
                </a:cubicBezTo>
                <a:cubicBezTo>
                  <a:pt x="2549154" y="2081046"/>
                  <a:pt x="2501140" y="2108566"/>
                  <a:pt x="2447857" y="2122033"/>
                </a:cubicBezTo>
                <a:cubicBezTo>
                  <a:pt x="2443172" y="2123204"/>
                  <a:pt x="2437902" y="2122033"/>
                  <a:pt x="2433218" y="2122033"/>
                </a:cubicBezTo>
                <a:cubicBezTo>
                  <a:pt x="2361782" y="2146626"/>
                  <a:pt x="2293276" y="2175903"/>
                  <a:pt x="2234137" y="2223331"/>
                </a:cubicBezTo>
                <a:cubicBezTo>
                  <a:pt x="2223597" y="2231529"/>
                  <a:pt x="2212471" y="2239140"/>
                  <a:pt x="2200175" y="2245581"/>
                </a:cubicBezTo>
                <a:cubicBezTo>
                  <a:pt x="2160945" y="2266075"/>
                  <a:pt x="2138695" y="2295351"/>
                  <a:pt x="2146307" y="2342194"/>
                </a:cubicBezTo>
                <a:cubicBezTo>
                  <a:pt x="2148064" y="2352734"/>
                  <a:pt x="2151577" y="2435880"/>
                  <a:pt x="2132254" y="2463400"/>
                </a:cubicBezTo>
                <a:cubicBezTo>
                  <a:pt x="2122885" y="2476866"/>
                  <a:pt x="2112345" y="2486820"/>
                  <a:pt x="2094779" y="2485650"/>
                </a:cubicBezTo>
                <a:cubicBezTo>
                  <a:pt x="2083069" y="2486820"/>
                  <a:pt x="2042667" y="2448761"/>
                  <a:pt x="2040911" y="2433537"/>
                </a:cubicBezTo>
                <a:cubicBezTo>
                  <a:pt x="2004607" y="2454031"/>
                  <a:pt x="1975330" y="2483893"/>
                  <a:pt x="1941956" y="2508486"/>
                </a:cubicBezTo>
                <a:cubicBezTo>
                  <a:pt x="1940784" y="2509070"/>
                  <a:pt x="1940199" y="2510242"/>
                  <a:pt x="1940199" y="2511413"/>
                </a:cubicBezTo>
                <a:cubicBezTo>
                  <a:pt x="1939613" y="2524295"/>
                  <a:pt x="1884573" y="2585191"/>
                  <a:pt x="1867007" y="2608612"/>
                </a:cubicBezTo>
                <a:cubicBezTo>
                  <a:pt x="1854125" y="2640816"/>
                  <a:pt x="1865250" y="2678291"/>
                  <a:pt x="1844171" y="2708738"/>
                </a:cubicBezTo>
                <a:cubicBezTo>
                  <a:pt x="1833631" y="2727474"/>
                  <a:pt x="1829533" y="2752067"/>
                  <a:pt x="1801427" y="2753824"/>
                </a:cubicBezTo>
                <a:cubicBezTo>
                  <a:pt x="1795572" y="2757923"/>
                  <a:pt x="1780348" y="2777246"/>
                  <a:pt x="1774492" y="2780173"/>
                </a:cubicBezTo>
                <a:cubicBezTo>
                  <a:pt x="1749901" y="2793056"/>
                  <a:pt x="1676709" y="2782516"/>
                  <a:pt x="1655044" y="2763193"/>
                </a:cubicBezTo>
                <a:cubicBezTo>
                  <a:pt x="1618156" y="2730403"/>
                  <a:pt x="1591806" y="2689415"/>
                  <a:pt x="1566043" y="2648428"/>
                </a:cubicBezTo>
                <a:cubicBezTo>
                  <a:pt x="1522128" y="2578749"/>
                  <a:pt x="1475871" y="2510242"/>
                  <a:pt x="1437811" y="2437050"/>
                </a:cubicBezTo>
                <a:cubicBezTo>
                  <a:pt x="1417903" y="2398991"/>
                  <a:pt x="1399165" y="2360931"/>
                  <a:pt x="1379843" y="2322871"/>
                </a:cubicBezTo>
                <a:cubicBezTo>
                  <a:pt x="1378086" y="2321115"/>
                  <a:pt x="1375745" y="2318772"/>
                  <a:pt x="1373988" y="2316431"/>
                </a:cubicBezTo>
                <a:cubicBezTo>
                  <a:pt x="1365205" y="2260805"/>
                  <a:pt x="1366962" y="2208692"/>
                  <a:pt x="1416732" y="2170047"/>
                </a:cubicBezTo>
                <a:cubicBezTo>
                  <a:pt x="1427857" y="2161263"/>
                  <a:pt x="1436640" y="2149553"/>
                  <a:pt x="1447179" y="2139600"/>
                </a:cubicBezTo>
                <a:cubicBezTo>
                  <a:pt x="1461232" y="2126717"/>
                  <a:pt x="1525056" y="2114421"/>
                  <a:pt x="1533253" y="2112079"/>
                </a:cubicBezTo>
                <a:cubicBezTo>
                  <a:pt x="1573654" y="2100369"/>
                  <a:pt x="1605860" y="2076947"/>
                  <a:pt x="1631623" y="2044743"/>
                </a:cubicBezTo>
                <a:cubicBezTo>
                  <a:pt x="1638649" y="2036545"/>
                  <a:pt x="1649189" y="2030690"/>
                  <a:pt x="1659729" y="2030104"/>
                </a:cubicBezTo>
                <a:cubicBezTo>
                  <a:pt x="1703058" y="2026591"/>
                  <a:pt x="1746973" y="2026591"/>
                  <a:pt x="1790302" y="2030104"/>
                </a:cubicBezTo>
                <a:cubicBezTo>
                  <a:pt x="1796744" y="2030104"/>
                  <a:pt x="1809625" y="2008440"/>
                  <a:pt x="1818994" y="1998485"/>
                </a:cubicBezTo>
                <a:cubicBezTo>
                  <a:pt x="1861737" y="1952229"/>
                  <a:pt x="1906823" y="1910069"/>
                  <a:pt x="1974746" y="1904801"/>
                </a:cubicBezTo>
                <a:cubicBezTo>
                  <a:pt x="1997582" y="1903044"/>
                  <a:pt x="2019832" y="1894261"/>
                  <a:pt x="2042082" y="1888405"/>
                </a:cubicBezTo>
                <a:cubicBezTo>
                  <a:pt x="2047936" y="1886063"/>
                  <a:pt x="2053792" y="1884306"/>
                  <a:pt x="2059648" y="1882550"/>
                </a:cubicBezTo>
                <a:cubicBezTo>
                  <a:pt x="2085411" y="1856202"/>
                  <a:pt x="2121714" y="1849175"/>
                  <a:pt x="2150991" y="1828096"/>
                </a:cubicBezTo>
                <a:cubicBezTo>
                  <a:pt x="2186708" y="1801747"/>
                  <a:pt x="2227110" y="1781839"/>
                  <a:pt x="2265170" y="1759588"/>
                </a:cubicBezTo>
                <a:cubicBezTo>
                  <a:pt x="2422092" y="1666488"/>
                  <a:pt x="2587799" y="1584514"/>
                  <a:pt x="2748821" y="1497269"/>
                </a:cubicBezTo>
                <a:cubicBezTo>
                  <a:pt x="2877637" y="1427590"/>
                  <a:pt x="3007040" y="1342103"/>
                  <a:pt x="3146398" y="1295261"/>
                </a:cubicBezTo>
                <a:cubicBezTo>
                  <a:pt x="3159279" y="1290575"/>
                  <a:pt x="3166891" y="1281208"/>
                  <a:pt x="3176260" y="1272425"/>
                </a:cubicBezTo>
                <a:cubicBezTo>
                  <a:pt x="3176260" y="1243148"/>
                  <a:pt x="3275800" y="1193963"/>
                  <a:pt x="3296880" y="1180496"/>
                </a:cubicBezTo>
                <a:cubicBezTo>
                  <a:pt x="3260577" y="1128969"/>
                  <a:pt x="3265261" y="1059876"/>
                  <a:pt x="3282241" y="1001322"/>
                </a:cubicBezTo>
                <a:cubicBezTo>
                  <a:pt x="3296294" y="952723"/>
                  <a:pt x="3306249" y="889485"/>
                  <a:pt x="3331426" y="845570"/>
                </a:cubicBezTo>
                <a:cubicBezTo>
                  <a:pt x="3330109" y="834152"/>
                  <a:pt x="3338672" y="819770"/>
                  <a:pt x="3334391" y="809588"/>
                </a:cubicBezTo>
                <a:close/>
                <a:moveTo>
                  <a:pt x="4159063" y="0"/>
                </a:moveTo>
                <a:lnTo>
                  <a:pt x="5816818" y="1921264"/>
                </a:lnTo>
                <a:lnTo>
                  <a:pt x="5792424" y="1922952"/>
                </a:lnTo>
                <a:cubicBezTo>
                  <a:pt x="5767831" y="1921195"/>
                  <a:pt x="5737385" y="1937005"/>
                  <a:pt x="5712206" y="1940518"/>
                </a:cubicBezTo>
                <a:cubicBezTo>
                  <a:pt x="5686442" y="1944031"/>
                  <a:pt x="5660093" y="1945202"/>
                  <a:pt x="5634330" y="1948131"/>
                </a:cubicBezTo>
                <a:cubicBezTo>
                  <a:pt x="5568164" y="1956328"/>
                  <a:pt x="5526005" y="1982091"/>
                  <a:pt x="5468624" y="2008440"/>
                </a:cubicBezTo>
                <a:cubicBezTo>
                  <a:pt x="5410069" y="2035374"/>
                  <a:pt x="5360885" y="2072263"/>
                  <a:pt x="5317556" y="2118520"/>
                </a:cubicBezTo>
                <a:cubicBezTo>
                  <a:pt x="5271884" y="2167120"/>
                  <a:pt x="5226213" y="2229186"/>
                  <a:pt x="5226213" y="2298279"/>
                </a:cubicBezTo>
                <a:cubicBezTo>
                  <a:pt x="5226213" y="2326384"/>
                  <a:pt x="5208647" y="2349807"/>
                  <a:pt x="5182884" y="2366787"/>
                </a:cubicBezTo>
                <a:cubicBezTo>
                  <a:pt x="5094468" y="2426511"/>
                  <a:pt x="4992585" y="2469256"/>
                  <a:pt x="4924077" y="2555913"/>
                </a:cubicBezTo>
                <a:cubicBezTo>
                  <a:pt x="4922320" y="2558256"/>
                  <a:pt x="4917636" y="2559426"/>
                  <a:pt x="4914124" y="2561183"/>
                </a:cubicBezTo>
                <a:cubicBezTo>
                  <a:pt x="4857911" y="2560598"/>
                  <a:pt x="4832734" y="2606855"/>
                  <a:pt x="4797602" y="2637888"/>
                </a:cubicBezTo>
                <a:cubicBezTo>
                  <a:pt x="4785305" y="2649014"/>
                  <a:pt x="4773595" y="2660724"/>
                  <a:pt x="4761299" y="2671850"/>
                </a:cubicBezTo>
                <a:cubicBezTo>
                  <a:pt x="4732022" y="2712251"/>
                  <a:pt x="4692792" y="2743870"/>
                  <a:pt x="4654733" y="2774903"/>
                </a:cubicBezTo>
                <a:cubicBezTo>
                  <a:pt x="4573929" y="2841653"/>
                  <a:pt x="4502494" y="2918359"/>
                  <a:pt x="4431644" y="2995650"/>
                </a:cubicBezTo>
                <a:cubicBezTo>
                  <a:pt x="4388899" y="3041907"/>
                  <a:pt x="4353769" y="3093434"/>
                  <a:pt x="4307510" y="3137349"/>
                </a:cubicBezTo>
                <a:cubicBezTo>
                  <a:pt x="4178108" y="3259725"/>
                  <a:pt x="4174010" y="3428359"/>
                  <a:pt x="4175180" y="3595236"/>
                </a:cubicBezTo>
                <a:cubicBezTo>
                  <a:pt x="4175767" y="3683065"/>
                  <a:pt x="4119555" y="3750403"/>
                  <a:pt x="4068613" y="3816567"/>
                </a:cubicBezTo>
                <a:cubicBezTo>
                  <a:pt x="4051632" y="3838233"/>
                  <a:pt x="4034652" y="3863996"/>
                  <a:pt x="4014159" y="3881562"/>
                </a:cubicBezTo>
                <a:cubicBezTo>
                  <a:pt x="4010059" y="3885075"/>
                  <a:pt x="3967316" y="3910253"/>
                  <a:pt x="3966145" y="3903812"/>
                </a:cubicBezTo>
                <a:cubicBezTo>
                  <a:pt x="3966730" y="3904983"/>
                  <a:pt x="3966145" y="3906155"/>
                  <a:pt x="3965559" y="3907326"/>
                </a:cubicBezTo>
                <a:cubicBezTo>
                  <a:pt x="3942137" y="3945385"/>
                  <a:pt x="3833228" y="3926062"/>
                  <a:pt x="3801611" y="3916109"/>
                </a:cubicBezTo>
                <a:cubicBezTo>
                  <a:pt x="3777602" y="3908496"/>
                  <a:pt x="3741299" y="3874535"/>
                  <a:pt x="3784629" y="3859312"/>
                </a:cubicBezTo>
                <a:cubicBezTo>
                  <a:pt x="3793998" y="3855799"/>
                  <a:pt x="3803952" y="3855799"/>
                  <a:pt x="3813907" y="3855213"/>
                </a:cubicBezTo>
                <a:cubicBezTo>
                  <a:pt x="3870703" y="3852286"/>
                  <a:pt x="3962046" y="3824179"/>
                  <a:pt x="3977270" y="3759185"/>
                </a:cubicBezTo>
                <a:cubicBezTo>
                  <a:pt x="3988396" y="3710001"/>
                  <a:pt x="3904664" y="3738691"/>
                  <a:pt x="3879485" y="3753330"/>
                </a:cubicBezTo>
                <a:cubicBezTo>
                  <a:pt x="3857235" y="3766797"/>
                  <a:pt x="3836741" y="3794903"/>
                  <a:pt x="3808051" y="3779094"/>
                </a:cubicBezTo>
                <a:cubicBezTo>
                  <a:pt x="3763551" y="3754501"/>
                  <a:pt x="3826202" y="3693605"/>
                  <a:pt x="3786972" y="3664328"/>
                </a:cubicBezTo>
                <a:cubicBezTo>
                  <a:pt x="3733688" y="3624512"/>
                  <a:pt x="3685675" y="3551322"/>
                  <a:pt x="3669279" y="3486913"/>
                </a:cubicBezTo>
                <a:cubicBezTo>
                  <a:pt x="3661082" y="3454707"/>
                  <a:pt x="3687430" y="3453537"/>
                  <a:pt x="3718464" y="3467004"/>
                </a:cubicBezTo>
                <a:cubicBezTo>
                  <a:pt x="3744228" y="3478715"/>
                  <a:pt x="3756524" y="3489254"/>
                  <a:pt x="3781116" y="3464077"/>
                </a:cubicBezTo>
                <a:cubicBezTo>
                  <a:pt x="3809807" y="3434214"/>
                  <a:pt x="3821518" y="3389128"/>
                  <a:pt x="3852551" y="3361608"/>
                </a:cubicBezTo>
                <a:cubicBezTo>
                  <a:pt x="3878900" y="3338772"/>
                  <a:pt x="3884170" y="3315936"/>
                  <a:pt x="3895880" y="3283146"/>
                </a:cubicBezTo>
                <a:cubicBezTo>
                  <a:pt x="3910519" y="3242159"/>
                  <a:pt x="3928670" y="3202929"/>
                  <a:pt x="3950920" y="3165455"/>
                </a:cubicBezTo>
                <a:cubicBezTo>
                  <a:pt x="3980197" y="3116270"/>
                  <a:pt x="4031139" y="3076453"/>
                  <a:pt x="4070955" y="3035466"/>
                </a:cubicBezTo>
                <a:cubicBezTo>
                  <a:pt x="4110771" y="2994478"/>
                  <a:pt x="4140048" y="2931826"/>
                  <a:pt x="4172838" y="2884983"/>
                </a:cubicBezTo>
                <a:cubicBezTo>
                  <a:pt x="4205627" y="2839312"/>
                  <a:pt x="4240174" y="2794811"/>
                  <a:pt x="4270622" y="2747970"/>
                </a:cubicBezTo>
                <a:cubicBezTo>
                  <a:pt x="4318636" y="2674191"/>
                  <a:pt x="4363722" y="2599243"/>
                  <a:pt x="4411736" y="2525466"/>
                </a:cubicBezTo>
                <a:cubicBezTo>
                  <a:pt x="4443354" y="2476866"/>
                  <a:pt x="4511277" y="2419484"/>
                  <a:pt x="4522987" y="2362102"/>
                </a:cubicBezTo>
                <a:cubicBezTo>
                  <a:pt x="4527671" y="2339267"/>
                  <a:pt x="4497224" y="2322871"/>
                  <a:pt x="4510691" y="2300621"/>
                </a:cubicBezTo>
                <a:cubicBezTo>
                  <a:pt x="4544652" y="2243825"/>
                  <a:pt x="4574514" y="2184686"/>
                  <a:pt x="4605547" y="2126133"/>
                </a:cubicBezTo>
                <a:cubicBezTo>
                  <a:pt x="4626041" y="2087487"/>
                  <a:pt x="4571586" y="2117934"/>
                  <a:pt x="4559876" y="2120277"/>
                </a:cubicBezTo>
                <a:cubicBezTo>
                  <a:pt x="4551093" y="2122033"/>
                  <a:pt x="4469704" y="2117350"/>
                  <a:pt x="4469118" y="2121447"/>
                </a:cubicBezTo>
                <a:cubicBezTo>
                  <a:pt x="4462091" y="2168290"/>
                  <a:pt x="4448038" y="2212205"/>
                  <a:pt x="4456822" y="2260219"/>
                </a:cubicBezTo>
                <a:cubicBezTo>
                  <a:pt x="4461505" y="2283641"/>
                  <a:pt x="4486098" y="2310575"/>
                  <a:pt x="4456821" y="2323457"/>
                </a:cubicBezTo>
                <a:cubicBezTo>
                  <a:pt x="4417005" y="2341024"/>
                  <a:pt x="4375432" y="2330484"/>
                  <a:pt x="4340886" y="2362102"/>
                </a:cubicBezTo>
                <a:cubicBezTo>
                  <a:pt x="4315123" y="2385524"/>
                  <a:pt x="4299899" y="2421241"/>
                  <a:pt x="4289945" y="2452860"/>
                </a:cubicBezTo>
                <a:cubicBezTo>
                  <a:pt x="4268866" y="2515512"/>
                  <a:pt x="4220266" y="2571723"/>
                  <a:pt x="4176351" y="2619738"/>
                </a:cubicBezTo>
                <a:cubicBezTo>
                  <a:pt x="4144147" y="2654868"/>
                  <a:pt x="4125995" y="2682975"/>
                  <a:pt x="4105502" y="2723961"/>
                </a:cubicBezTo>
                <a:cubicBezTo>
                  <a:pt x="4087349" y="2759680"/>
                  <a:pt x="4047533" y="2784857"/>
                  <a:pt x="4012402" y="2803594"/>
                </a:cubicBezTo>
                <a:cubicBezTo>
                  <a:pt x="3985467" y="2818233"/>
                  <a:pt x="3939796" y="2821160"/>
                  <a:pt x="3928670" y="2853365"/>
                </a:cubicBezTo>
                <a:cubicBezTo>
                  <a:pt x="3890026" y="2962859"/>
                  <a:pt x="3805123" y="3053617"/>
                  <a:pt x="3718465" y="3127980"/>
                </a:cubicBezTo>
                <a:cubicBezTo>
                  <a:pt x="3697970" y="3146132"/>
                  <a:pt x="3689773" y="3167212"/>
                  <a:pt x="3703240" y="3192389"/>
                </a:cubicBezTo>
                <a:cubicBezTo>
                  <a:pt x="3716708" y="3218152"/>
                  <a:pt x="3674549" y="3304225"/>
                  <a:pt x="3666352" y="3332331"/>
                </a:cubicBezTo>
                <a:cubicBezTo>
                  <a:pt x="3655812" y="3369220"/>
                  <a:pt x="3610726" y="3457636"/>
                  <a:pt x="3572081" y="3406694"/>
                </a:cubicBezTo>
                <a:cubicBezTo>
                  <a:pt x="3553930" y="3382687"/>
                  <a:pt x="3511185" y="3483984"/>
                  <a:pt x="3505330" y="3495695"/>
                </a:cubicBezTo>
                <a:cubicBezTo>
                  <a:pt x="3483665" y="3537853"/>
                  <a:pt x="3459072" y="3580598"/>
                  <a:pt x="3419842" y="3609289"/>
                </a:cubicBezTo>
                <a:cubicBezTo>
                  <a:pt x="3307420" y="3691849"/>
                  <a:pt x="3139957" y="3714684"/>
                  <a:pt x="3004113" y="3732837"/>
                </a:cubicBezTo>
                <a:cubicBezTo>
                  <a:pt x="2892862" y="3747474"/>
                  <a:pt x="2762288" y="3773237"/>
                  <a:pt x="2665089" y="3702974"/>
                </a:cubicBezTo>
                <a:cubicBezTo>
                  <a:pt x="2633470" y="3680138"/>
                  <a:pt x="2611220" y="3642664"/>
                  <a:pt x="2569061" y="3637394"/>
                </a:cubicBezTo>
                <a:cubicBezTo>
                  <a:pt x="2529245" y="3632125"/>
                  <a:pt x="2505824" y="3670770"/>
                  <a:pt x="2466594" y="3666671"/>
                </a:cubicBezTo>
                <a:cubicBezTo>
                  <a:pt x="2400428" y="3659644"/>
                  <a:pt x="2336019" y="3673111"/>
                  <a:pt x="2272782" y="3690678"/>
                </a:cubicBezTo>
                <a:cubicBezTo>
                  <a:pt x="2218327" y="3705901"/>
                  <a:pt x="2163873" y="3714684"/>
                  <a:pt x="2108832" y="3731080"/>
                </a:cubicBezTo>
                <a:cubicBezTo>
                  <a:pt x="1979429" y="3770310"/>
                  <a:pt x="1849441" y="3808956"/>
                  <a:pt x="1719452" y="3848186"/>
                </a:cubicBezTo>
                <a:cubicBezTo>
                  <a:pt x="1579510" y="3890345"/>
                  <a:pt x="1414389" y="3920792"/>
                  <a:pt x="1295526" y="4010380"/>
                </a:cubicBezTo>
                <a:cubicBezTo>
                  <a:pt x="1269177" y="4030287"/>
                  <a:pt x="1241072" y="4046683"/>
                  <a:pt x="1213551" y="4064834"/>
                </a:cubicBezTo>
                <a:cubicBezTo>
                  <a:pt x="1195400" y="4102308"/>
                  <a:pt x="1198913" y="4113434"/>
                  <a:pt x="1232874" y="4128657"/>
                </a:cubicBezTo>
                <a:cubicBezTo>
                  <a:pt x="1272106" y="4112262"/>
                  <a:pt x="1307823" y="4087084"/>
                  <a:pt x="1349981" y="4077716"/>
                </a:cubicBezTo>
                <a:cubicBezTo>
                  <a:pt x="1392725" y="4068933"/>
                  <a:pt x="1436054" y="4061907"/>
                  <a:pt x="1478798" y="4054294"/>
                </a:cubicBezTo>
                <a:cubicBezTo>
                  <a:pt x="1482897" y="4053708"/>
                  <a:pt x="1486995" y="4054294"/>
                  <a:pt x="1490508" y="4055466"/>
                </a:cubicBezTo>
                <a:cubicBezTo>
                  <a:pt x="1506318" y="4061320"/>
                  <a:pt x="1522127" y="4072447"/>
                  <a:pt x="1515687" y="4089426"/>
                </a:cubicBezTo>
                <a:cubicBezTo>
                  <a:pt x="1508660" y="4108750"/>
                  <a:pt x="1494021" y="4092940"/>
                  <a:pt x="1482311" y="4089426"/>
                </a:cubicBezTo>
                <a:cubicBezTo>
                  <a:pt x="1441910" y="4095867"/>
                  <a:pt x="1401508" y="4107578"/>
                  <a:pt x="1359935" y="4099967"/>
                </a:cubicBezTo>
                <a:cubicBezTo>
                  <a:pt x="1329487" y="4104064"/>
                  <a:pt x="1300796" y="4113434"/>
                  <a:pt x="1278546" y="4135684"/>
                </a:cubicBezTo>
                <a:cubicBezTo>
                  <a:pt x="1278546" y="4140953"/>
                  <a:pt x="1279132" y="4146809"/>
                  <a:pt x="1279132" y="4152079"/>
                </a:cubicBezTo>
                <a:cubicBezTo>
                  <a:pt x="1280889" y="4152079"/>
                  <a:pt x="1282645" y="4152079"/>
                  <a:pt x="1283816" y="4153250"/>
                </a:cubicBezTo>
                <a:cubicBezTo>
                  <a:pt x="1304895" y="4156763"/>
                  <a:pt x="1324803" y="4152663"/>
                  <a:pt x="1344712" y="4143296"/>
                </a:cubicBezTo>
                <a:cubicBezTo>
                  <a:pt x="1362862" y="4134513"/>
                  <a:pt x="1381599" y="4126315"/>
                  <a:pt x="1400922" y="4141539"/>
                </a:cubicBezTo>
                <a:cubicBezTo>
                  <a:pt x="1402094" y="4145637"/>
                  <a:pt x="1404435" y="4154420"/>
                  <a:pt x="1403851" y="4154420"/>
                </a:cubicBezTo>
                <a:cubicBezTo>
                  <a:pt x="1372816" y="4163789"/>
                  <a:pt x="1361692" y="4206533"/>
                  <a:pt x="1322460" y="4202435"/>
                </a:cubicBezTo>
                <a:cubicBezTo>
                  <a:pt x="1315435" y="4201849"/>
                  <a:pt x="1308993" y="4204190"/>
                  <a:pt x="1301967" y="4203605"/>
                </a:cubicBezTo>
                <a:cubicBezTo>
                  <a:pt x="1280303" y="4202435"/>
                  <a:pt x="1260394" y="4203605"/>
                  <a:pt x="1250440" y="4227026"/>
                </a:cubicBezTo>
                <a:cubicBezTo>
                  <a:pt x="1241072" y="4249276"/>
                  <a:pt x="1248098" y="4266842"/>
                  <a:pt x="1263907" y="4282652"/>
                </a:cubicBezTo>
                <a:cubicBezTo>
                  <a:pt x="1266250" y="4284995"/>
                  <a:pt x="1268007" y="4289092"/>
                  <a:pt x="1263907" y="4294949"/>
                </a:cubicBezTo>
                <a:cubicBezTo>
                  <a:pt x="1243414" y="4286751"/>
                  <a:pt x="1217650" y="4266258"/>
                  <a:pt x="1207697" y="4307245"/>
                </a:cubicBezTo>
                <a:cubicBezTo>
                  <a:pt x="1193058" y="4349989"/>
                  <a:pt x="1147387" y="4404443"/>
                  <a:pt x="1118110" y="4438404"/>
                </a:cubicBezTo>
                <a:cubicBezTo>
                  <a:pt x="1098787" y="4461240"/>
                  <a:pt x="1082392" y="4482905"/>
                  <a:pt x="1077122" y="4512767"/>
                </a:cubicBezTo>
                <a:cubicBezTo>
                  <a:pt x="1068925" y="4559025"/>
                  <a:pt x="1058971" y="4608209"/>
                  <a:pt x="1050773" y="4653295"/>
                </a:cubicBezTo>
                <a:cubicBezTo>
                  <a:pt x="1048431" y="4665006"/>
                  <a:pt x="1045504" y="4674961"/>
                  <a:pt x="1030865" y="4673204"/>
                </a:cubicBezTo>
                <a:cubicBezTo>
                  <a:pt x="988707" y="4687255"/>
                  <a:pt x="991049" y="4725315"/>
                  <a:pt x="990463" y="4757520"/>
                </a:cubicBezTo>
                <a:cubicBezTo>
                  <a:pt x="989878" y="4841837"/>
                  <a:pt x="985779" y="4926153"/>
                  <a:pt x="987536" y="5010471"/>
                </a:cubicBezTo>
                <a:cubicBezTo>
                  <a:pt x="988707" y="5065511"/>
                  <a:pt x="992806" y="5114696"/>
                  <a:pt x="945963" y="5153927"/>
                </a:cubicBezTo>
                <a:cubicBezTo>
                  <a:pt x="860474" y="5225947"/>
                  <a:pt x="821244" y="5079564"/>
                  <a:pt x="796652" y="5021011"/>
                </a:cubicBezTo>
                <a:cubicBezTo>
                  <a:pt x="789625" y="5004031"/>
                  <a:pt x="780257" y="5026280"/>
                  <a:pt x="778501" y="5029793"/>
                </a:cubicBezTo>
                <a:cubicBezTo>
                  <a:pt x="772645" y="5040918"/>
                  <a:pt x="780842" y="5064340"/>
                  <a:pt x="782599" y="5076050"/>
                </a:cubicBezTo>
                <a:cubicBezTo>
                  <a:pt x="787868" y="5113524"/>
                  <a:pt x="793138" y="5150413"/>
                  <a:pt x="797824" y="5187302"/>
                </a:cubicBezTo>
                <a:cubicBezTo>
                  <a:pt x="800751" y="5211895"/>
                  <a:pt x="797823" y="5271033"/>
                  <a:pt x="765033" y="5226532"/>
                </a:cubicBezTo>
                <a:cubicBezTo>
                  <a:pt x="740441" y="5193743"/>
                  <a:pt x="722289" y="5145143"/>
                  <a:pt x="709408" y="5106498"/>
                </a:cubicBezTo>
                <a:cubicBezTo>
                  <a:pt x="693012" y="5058484"/>
                  <a:pt x="684229" y="5008128"/>
                  <a:pt x="667835" y="4959529"/>
                </a:cubicBezTo>
                <a:cubicBezTo>
                  <a:pt x="663736" y="4945476"/>
                  <a:pt x="636802" y="4821343"/>
                  <a:pt x="609280" y="4861160"/>
                </a:cubicBezTo>
                <a:cubicBezTo>
                  <a:pt x="582346" y="4957772"/>
                  <a:pt x="432451" y="4983535"/>
                  <a:pt x="346962" y="4962456"/>
                </a:cubicBezTo>
                <a:cubicBezTo>
                  <a:pt x="281383" y="4946062"/>
                  <a:pt x="251520" y="4851206"/>
                  <a:pt x="253863" y="4792066"/>
                </a:cubicBezTo>
                <a:cubicBezTo>
                  <a:pt x="256204" y="4735270"/>
                  <a:pt x="310659" y="4697795"/>
                  <a:pt x="305389" y="4640413"/>
                </a:cubicBezTo>
                <a:cubicBezTo>
                  <a:pt x="301290" y="4595326"/>
                  <a:pt x="277869" y="4554339"/>
                  <a:pt x="264402" y="4511596"/>
                </a:cubicBezTo>
                <a:cubicBezTo>
                  <a:pt x="255619" y="4485833"/>
                  <a:pt x="233954" y="4464167"/>
                  <a:pt x="226928" y="4436062"/>
                </a:cubicBezTo>
                <a:cubicBezTo>
                  <a:pt x="222244" y="4416154"/>
                  <a:pt x="222244" y="4395660"/>
                  <a:pt x="219316" y="4375752"/>
                </a:cubicBezTo>
                <a:cubicBezTo>
                  <a:pt x="214046" y="4341205"/>
                  <a:pt x="206434" y="4287922"/>
                  <a:pt x="164861" y="4278554"/>
                </a:cubicBezTo>
                <a:cubicBezTo>
                  <a:pt x="126801" y="4270356"/>
                  <a:pt x="96354" y="4270356"/>
                  <a:pt x="65321" y="4243422"/>
                </a:cubicBezTo>
                <a:cubicBezTo>
                  <a:pt x="10280" y="4196579"/>
                  <a:pt x="-12555" y="4112262"/>
                  <a:pt x="6767" y="4043169"/>
                </a:cubicBezTo>
                <a:cubicBezTo>
                  <a:pt x="34288" y="3943628"/>
                  <a:pt x="216388" y="3901470"/>
                  <a:pt x="286653" y="3970564"/>
                </a:cubicBezTo>
                <a:cubicBezTo>
                  <a:pt x="288409" y="3970564"/>
                  <a:pt x="290166" y="3970564"/>
                  <a:pt x="291922" y="3970564"/>
                </a:cubicBezTo>
                <a:cubicBezTo>
                  <a:pt x="349890" y="3977004"/>
                  <a:pt x="371555" y="4121045"/>
                  <a:pt x="354574" y="4169059"/>
                </a:cubicBezTo>
                <a:cubicBezTo>
                  <a:pt x="346376" y="4192480"/>
                  <a:pt x="287237" y="4221757"/>
                  <a:pt x="297192" y="4248106"/>
                </a:cubicBezTo>
                <a:cubicBezTo>
                  <a:pt x="309489" y="4280309"/>
                  <a:pt x="404345" y="4264502"/>
                  <a:pt x="419568" y="4239322"/>
                </a:cubicBezTo>
                <a:cubicBezTo>
                  <a:pt x="438305" y="4208290"/>
                  <a:pt x="434207" y="4139196"/>
                  <a:pt x="439477" y="4102893"/>
                </a:cubicBezTo>
                <a:cubicBezTo>
                  <a:pt x="452944" y="4010380"/>
                  <a:pt x="468168" y="3918451"/>
                  <a:pt x="495688" y="3829450"/>
                </a:cubicBezTo>
                <a:cubicBezTo>
                  <a:pt x="510327" y="3772067"/>
                  <a:pt x="497444" y="3710587"/>
                  <a:pt x="524378" y="3654961"/>
                </a:cubicBezTo>
                <a:cubicBezTo>
                  <a:pt x="577663" y="3544295"/>
                  <a:pt x="568294" y="3402596"/>
                  <a:pt x="607524" y="3283146"/>
                </a:cubicBezTo>
                <a:cubicBezTo>
                  <a:pt x="616307" y="3255626"/>
                  <a:pt x="621577" y="3231033"/>
                  <a:pt x="610453" y="3203515"/>
                </a:cubicBezTo>
                <a:cubicBezTo>
                  <a:pt x="592887" y="3160185"/>
                  <a:pt x="547214" y="3156672"/>
                  <a:pt x="522623" y="3121540"/>
                </a:cubicBezTo>
                <a:cubicBezTo>
                  <a:pt x="507984" y="3100460"/>
                  <a:pt x="501543" y="3076453"/>
                  <a:pt x="494517" y="3051861"/>
                </a:cubicBezTo>
                <a:cubicBezTo>
                  <a:pt x="480464" y="3003261"/>
                  <a:pt x="465241" y="2934755"/>
                  <a:pt x="511497" y="2897865"/>
                </a:cubicBezTo>
                <a:cubicBezTo>
                  <a:pt x="557169" y="2861563"/>
                  <a:pt x="530234" y="2783687"/>
                  <a:pt x="492760" y="2750897"/>
                </a:cubicBezTo>
                <a:cubicBezTo>
                  <a:pt x="486318" y="2745627"/>
                  <a:pt x="479293" y="2740357"/>
                  <a:pt x="478708" y="2730403"/>
                </a:cubicBezTo>
                <a:cubicBezTo>
                  <a:pt x="472852" y="2692343"/>
                  <a:pt x="467582" y="2656040"/>
                  <a:pt x="455871" y="2619151"/>
                </a:cubicBezTo>
                <a:cubicBezTo>
                  <a:pt x="441233" y="2583435"/>
                  <a:pt x="433035" y="2540105"/>
                  <a:pt x="414298" y="2507315"/>
                </a:cubicBezTo>
                <a:cubicBezTo>
                  <a:pt x="383851" y="2453446"/>
                  <a:pt x="288409" y="2480380"/>
                  <a:pt x="250349" y="2423583"/>
                </a:cubicBezTo>
                <a:cubicBezTo>
                  <a:pt x="231613" y="2396063"/>
                  <a:pt x="215803" y="2348635"/>
                  <a:pt x="214047" y="2315260"/>
                </a:cubicBezTo>
                <a:cubicBezTo>
                  <a:pt x="212874" y="2295351"/>
                  <a:pt x="214046" y="2274272"/>
                  <a:pt x="215803" y="2254949"/>
                </a:cubicBezTo>
                <a:cubicBezTo>
                  <a:pt x="219316" y="2213962"/>
                  <a:pt x="231613" y="2174146"/>
                  <a:pt x="272599" y="2155994"/>
                </a:cubicBezTo>
                <a:cubicBezTo>
                  <a:pt x="353403" y="2120277"/>
                  <a:pt x="471095" y="2082217"/>
                  <a:pt x="539603" y="2162436"/>
                </a:cubicBezTo>
                <a:cubicBezTo>
                  <a:pt x="568294" y="2195810"/>
                  <a:pt x="581176" y="2240896"/>
                  <a:pt x="588787" y="2283055"/>
                </a:cubicBezTo>
                <a:cubicBezTo>
                  <a:pt x="595813" y="2323457"/>
                  <a:pt x="580004" y="2341608"/>
                  <a:pt x="573563" y="2377911"/>
                </a:cubicBezTo>
                <a:cubicBezTo>
                  <a:pt x="570636" y="2393135"/>
                  <a:pt x="556583" y="2400747"/>
                  <a:pt x="549557" y="2413044"/>
                </a:cubicBezTo>
                <a:cubicBezTo>
                  <a:pt x="551313" y="2416557"/>
                  <a:pt x="551313" y="2421827"/>
                  <a:pt x="554241" y="2423583"/>
                </a:cubicBezTo>
                <a:cubicBezTo>
                  <a:pt x="598156" y="2456373"/>
                  <a:pt x="635630" y="2487992"/>
                  <a:pt x="689499" y="2502045"/>
                </a:cubicBezTo>
                <a:cubicBezTo>
                  <a:pt x="722289" y="2482137"/>
                  <a:pt x="707065" y="2390793"/>
                  <a:pt x="707651" y="2357418"/>
                </a:cubicBezTo>
                <a:cubicBezTo>
                  <a:pt x="708822" y="2299450"/>
                  <a:pt x="708236" y="2240896"/>
                  <a:pt x="700625" y="2182929"/>
                </a:cubicBezTo>
                <a:cubicBezTo>
                  <a:pt x="688913" y="2096270"/>
                  <a:pt x="721118" y="2011954"/>
                  <a:pt x="739855" y="1928808"/>
                </a:cubicBezTo>
                <a:cubicBezTo>
                  <a:pt x="755665" y="1857958"/>
                  <a:pt x="781428" y="1780083"/>
                  <a:pt x="841738" y="1733824"/>
                </a:cubicBezTo>
                <a:cubicBezTo>
                  <a:pt x="856961" y="1691081"/>
                  <a:pt x="892094" y="1664147"/>
                  <a:pt x="923713" y="1634869"/>
                </a:cubicBezTo>
                <a:cubicBezTo>
                  <a:pt x="947719" y="1583928"/>
                  <a:pt x="1005102" y="1537085"/>
                  <a:pt x="1046675" y="1500196"/>
                </a:cubicBezTo>
                <a:cubicBezTo>
                  <a:pt x="1092932" y="1459210"/>
                  <a:pt x="1149144" y="1433446"/>
                  <a:pt x="1200670" y="1400657"/>
                </a:cubicBezTo>
                <a:cubicBezTo>
                  <a:pt x="1274447" y="1353228"/>
                  <a:pt x="1320119" y="1278279"/>
                  <a:pt x="1396824" y="1236122"/>
                </a:cubicBezTo>
                <a:cubicBezTo>
                  <a:pt x="1460647" y="1201575"/>
                  <a:pt x="1523884" y="1168785"/>
                  <a:pt x="1577754" y="1120186"/>
                </a:cubicBezTo>
                <a:cubicBezTo>
                  <a:pt x="1631623" y="1072171"/>
                  <a:pt x="1687249" y="1025914"/>
                  <a:pt x="1744631" y="982000"/>
                </a:cubicBezTo>
                <a:cubicBezTo>
                  <a:pt x="1855881" y="897098"/>
                  <a:pt x="1972989" y="820392"/>
                  <a:pt x="2093022" y="747787"/>
                </a:cubicBezTo>
                <a:cubicBezTo>
                  <a:pt x="2122300" y="729634"/>
                  <a:pt x="2137524" y="684548"/>
                  <a:pt x="2151577" y="655272"/>
                </a:cubicBezTo>
                <a:cubicBezTo>
                  <a:pt x="2170314" y="616041"/>
                  <a:pt x="2194321" y="579152"/>
                  <a:pt x="2223011" y="546362"/>
                </a:cubicBezTo>
                <a:cubicBezTo>
                  <a:pt x="2242334" y="524698"/>
                  <a:pt x="2262827" y="503033"/>
                  <a:pt x="2286249" y="485467"/>
                </a:cubicBezTo>
                <a:cubicBezTo>
                  <a:pt x="2304400" y="472000"/>
                  <a:pt x="2333677" y="463217"/>
                  <a:pt x="2345973" y="443309"/>
                </a:cubicBezTo>
                <a:cubicBezTo>
                  <a:pt x="2385789" y="377144"/>
                  <a:pt x="2429119" y="312735"/>
                  <a:pt x="2485917" y="259451"/>
                </a:cubicBezTo>
                <a:cubicBezTo>
                  <a:pt x="2561450" y="188602"/>
                  <a:pt x="2659234" y="151713"/>
                  <a:pt x="2762288" y="188602"/>
                </a:cubicBezTo>
                <a:cubicBezTo>
                  <a:pt x="2798591" y="201483"/>
                  <a:pt x="2831381" y="214365"/>
                  <a:pt x="2871197" y="215536"/>
                </a:cubicBezTo>
                <a:cubicBezTo>
                  <a:pt x="2902230" y="216708"/>
                  <a:pt x="2964882" y="189186"/>
                  <a:pt x="2987133" y="211438"/>
                </a:cubicBezTo>
                <a:cubicBezTo>
                  <a:pt x="2987133" y="211438"/>
                  <a:pt x="3032805" y="219049"/>
                  <a:pt x="3036903" y="220220"/>
                </a:cubicBezTo>
                <a:cubicBezTo>
                  <a:pt x="3060325" y="226075"/>
                  <a:pt x="3083159" y="229003"/>
                  <a:pt x="3107168" y="227246"/>
                </a:cubicBezTo>
                <a:cubicBezTo>
                  <a:pt x="3128831" y="225489"/>
                  <a:pt x="3152254" y="214951"/>
                  <a:pt x="3171576" y="231931"/>
                </a:cubicBezTo>
                <a:cubicBezTo>
                  <a:pt x="3198510" y="255938"/>
                  <a:pt x="3230129" y="299268"/>
                  <a:pt x="3268189" y="301024"/>
                </a:cubicBezTo>
                <a:cubicBezTo>
                  <a:pt x="3298050" y="302781"/>
                  <a:pt x="3328499" y="282872"/>
                  <a:pt x="3356605" y="274675"/>
                </a:cubicBezTo>
                <a:cubicBezTo>
                  <a:pt x="3405789" y="260622"/>
                  <a:pt x="3455560" y="246569"/>
                  <a:pt x="3505915" y="235445"/>
                </a:cubicBezTo>
                <a:cubicBezTo>
                  <a:pt x="3587890" y="210852"/>
                  <a:pt x="3508844" y="121266"/>
                  <a:pt x="3575594" y="82620"/>
                </a:cubicBezTo>
                <a:cubicBezTo>
                  <a:pt x="3600773" y="67397"/>
                  <a:pt x="3635319" y="69153"/>
                  <a:pt x="3663423" y="63297"/>
                </a:cubicBezTo>
                <a:cubicBezTo>
                  <a:pt x="3723148" y="51001"/>
                  <a:pt x="3783458" y="42804"/>
                  <a:pt x="3843768" y="37534"/>
                </a:cubicBezTo>
                <a:cubicBezTo>
                  <a:pt x="3933354" y="29922"/>
                  <a:pt x="4024699" y="38120"/>
                  <a:pt x="4113114" y="17040"/>
                </a:cubicBezTo>
                <a:cubicBezTo>
                  <a:pt x="4121311" y="14991"/>
                  <a:pt x="4134632" y="8843"/>
                  <a:pt x="4147806" y="3719"/>
                </a:cubicBezTo>
                <a:close/>
              </a:path>
            </a:pathLst>
          </a:custGeom>
          <a:solidFill>
            <a:schemeClr val="accent2"/>
          </a:solidFill>
          <a:ln w="43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aphic 40">
            <a:extLst>
              <a:ext uri="{FF2B5EF4-FFF2-40B4-BE49-F238E27FC236}">
                <a16:creationId xmlns:a16="http://schemas.microsoft.com/office/drawing/2014/main" id="{9F255D06-C25E-4FF3-8499-63BF1124BB6C}"/>
              </a:ext>
            </a:extLst>
          </p:cNvPr>
          <p:cNvGrpSpPr/>
          <p:nvPr/>
        </p:nvGrpSpPr>
        <p:grpSpPr>
          <a:xfrm>
            <a:off x="6697336" y="4449743"/>
            <a:ext cx="4965564" cy="2171929"/>
            <a:chOff x="3826484" y="548528"/>
            <a:chExt cx="3646978" cy="159518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EC25225-3D29-4D73-B42E-8DDAB7D0BB66}"/>
                </a:ext>
              </a:extLst>
            </p:cNvPr>
            <p:cNvSpPr/>
            <p:nvPr/>
          </p:nvSpPr>
          <p:spPr>
            <a:xfrm>
              <a:off x="4519575" y="1676562"/>
              <a:ext cx="563354" cy="284642"/>
            </a:xfrm>
            <a:custGeom>
              <a:avLst/>
              <a:gdLst>
                <a:gd name="connsiteX0" fmla="*/ 542138 w 563354"/>
                <a:gd name="connsiteY0" fmla="*/ 159378 h 284642"/>
                <a:gd name="connsiteX1" fmla="*/ 61211 w 563354"/>
                <a:gd name="connsiteY1" fmla="*/ 1639 h 284642"/>
                <a:gd name="connsiteX2" fmla="*/ 17922 w 563354"/>
                <a:gd name="connsiteY2" fmla="*/ 25359 h 284642"/>
                <a:gd name="connsiteX3" fmla="*/ 1911 w 563354"/>
                <a:gd name="connsiteY3" fmla="*/ 85846 h 284642"/>
                <a:gd name="connsiteX4" fmla="*/ 20887 w 563354"/>
                <a:gd name="connsiteY4" fmla="*/ 129728 h 284642"/>
                <a:gd name="connsiteX5" fmla="*/ 121105 w 563354"/>
                <a:gd name="connsiteY5" fmla="*/ 162343 h 284642"/>
                <a:gd name="connsiteX6" fmla="*/ 129407 w 563354"/>
                <a:gd name="connsiteY6" fmla="*/ 165901 h 284642"/>
                <a:gd name="connsiteX7" fmla="*/ 161429 w 563354"/>
                <a:gd name="connsiteY7" fmla="*/ 193773 h 284642"/>
                <a:gd name="connsiteX8" fmla="*/ 161429 w 563354"/>
                <a:gd name="connsiteY8" fmla="*/ 196145 h 284642"/>
                <a:gd name="connsiteX9" fmla="*/ 163208 w 563354"/>
                <a:gd name="connsiteY9" fmla="*/ 204447 h 284642"/>
                <a:gd name="connsiteX10" fmla="*/ 218950 w 563354"/>
                <a:gd name="connsiteY10" fmla="*/ 273235 h 284642"/>
                <a:gd name="connsiteX11" fmla="*/ 218950 w 563354"/>
                <a:gd name="connsiteY11" fmla="*/ 273235 h 284642"/>
                <a:gd name="connsiteX12" fmla="*/ 306715 w 563354"/>
                <a:gd name="connsiteY12" fmla="*/ 248329 h 284642"/>
                <a:gd name="connsiteX13" fmla="*/ 319168 w 563354"/>
                <a:gd name="connsiteY13" fmla="*/ 229946 h 284642"/>
                <a:gd name="connsiteX14" fmla="*/ 397445 w 563354"/>
                <a:gd name="connsiteY14" fmla="*/ 253073 h 284642"/>
                <a:gd name="connsiteX15" fmla="*/ 405747 w 563354"/>
                <a:gd name="connsiteY15" fmla="*/ 254852 h 284642"/>
                <a:gd name="connsiteX16" fmla="*/ 504185 w 563354"/>
                <a:gd name="connsiteY16" fmla="*/ 286874 h 284642"/>
                <a:gd name="connsiteX17" fmla="*/ 545696 w 563354"/>
                <a:gd name="connsiteY17" fmla="*/ 262561 h 284642"/>
                <a:gd name="connsiteX18" fmla="*/ 561707 w 563354"/>
                <a:gd name="connsiteY18" fmla="*/ 202668 h 284642"/>
                <a:gd name="connsiteX19" fmla="*/ 542138 w 563354"/>
                <a:gd name="connsiteY19" fmla="*/ 159378 h 284642"/>
                <a:gd name="connsiteX20" fmla="*/ 542138 w 563354"/>
                <a:gd name="connsiteY20" fmla="*/ 159378 h 28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3354" h="284642">
                  <a:moveTo>
                    <a:pt x="542138" y="159378"/>
                  </a:moveTo>
                  <a:lnTo>
                    <a:pt x="61211" y="1639"/>
                  </a:lnTo>
                  <a:cubicBezTo>
                    <a:pt x="44014" y="-4291"/>
                    <a:pt x="24445" y="6383"/>
                    <a:pt x="17922" y="25359"/>
                  </a:cubicBezTo>
                  <a:lnTo>
                    <a:pt x="1911" y="85846"/>
                  </a:lnTo>
                  <a:cubicBezTo>
                    <a:pt x="-4019" y="104229"/>
                    <a:pt x="4283" y="122612"/>
                    <a:pt x="20887" y="129728"/>
                  </a:cubicBezTo>
                  <a:lnTo>
                    <a:pt x="121105" y="162343"/>
                  </a:lnTo>
                  <a:cubicBezTo>
                    <a:pt x="121697" y="162343"/>
                    <a:pt x="129407" y="165901"/>
                    <a:pt x="129407" y="165901"/>
                  </a:cubicBezTo>
                  <a:cubicBezTo>
                    <a:pt x="153127" y="177761"/>
                    <a:pt x="161429" y="166494"/>
                    <a:pt x="161429" y="193773"/>
                  </a:cubicBezTo>
                  <a:cubicBezTo>
                    <a:pt x="162022" y="194959"/>
                    <a:pt x="161429" y="195552"/>
                    <a:pt x="161429" y="196145"/>
                  </a:cubicBezTo>
                  <a:lnTo>
                    <a:pt x="163208" y="204447"/>
                  </a:lnTo>
                  <a:cubicBezTo>
                    <a:pt x="167359" y="235283"/>
                    <a:pt x="188114" y="263154"/>
                    <a:pt x="218950" y="273235"/>
                  </a:cubicBezTo>
                  <a:lnTo>
                    <a:pt x="218950" y="273235"/>
                  </a:lnTo>
                  <a:cubicBezTo>
                    <a:pt x="250973" y="283909"/>
                    <a:pt x="284774" y="272642"/>
                    <a:pt x="306715" y="248329"/>
                  </a:cubicBezTo>
                  <a:lnTo>
                    <a:pt x="319168" y="229946"/>
                  </a:lnTo>
                  <a:cubicBezTo>
                    <a:pt x="326284" y="222830"/>
                    <a:pt x="368387" y="247143"/>
                    <a:pt x="397445" y="253073"/>
                  </a:cubicBezTo>
                  <a:cubicBezTo>
                    <a:pt x="397445" y="253073"/>
                    <a:pt x="405154" y="254852"/>
                    <a:pt x="405747" y="254852"/>
                  </a:cubicBezTo>
                  <a:lnTo>
                    <a:pt x="504185" y="286874"/>
                  </a:lnTo>
                  <a:cubicBezTo>
                    <a:pt x="520790" y="291618"/>
                    <a:pt x="539766" y="280944"/>
                    <a:pt x="545696" y="262561"/>
                  </a:cubicBezTo>
                  <a:lnTo>
                    <a:pt x="561707" y="202668"/>
                  </a:lnTo>
                  <a:cubicBezTo>
                    <a:pt x="568823" y="184878"/>
                    <a:pt x="559335" y="164715"/>
                    <a:pt x="542138" y="159378"/>
                  </a:cubicBezTo>
                  <a:lnTo>
                    <a:pt x="542138" y="159378"/>
                  </a:lnTo>
                  <a:close/>
                </a:path>
              </a:pathLst>
            </a:custGeom>
            <a:solidFill>
              <a:srgbClr val="000000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C95351-624B-4C0A-9B1C-E9AA286575AB}"/>
                </a:ext>
              </a:extLst>
            </p:cNvPr>
            <p:cNvSpPr/>
            <p:nvPr/>
          </p:nvSpPr>
          <p:spPr>
            <a:xfrm>
              <a:off x="4254150" y="1490922"/>
              <a:ext cx="421033" cy="403243"/>
            </a:xfrm>
            <a:custGeom>
              <a:avLst/>
              <a:gdLst>
                <a:gd name="connsiteX0" fmla="*/ 162373 w 421033"/>
                <a:gd name="connsiteY0" fmla="*/ 391866 h 403243"/>
                <a:gd name="connsiteX1" fmla="*/ 104852 w 421033"/>
                <a:gd name="connsiteY1" fmla="*/ 366367 h 403243"/>
                <a:gd name="connsiteX2" fmla="*/ 15308 w 421033"/>
                <a:gd name="connsiteY2" fmla="*/ 131537 h 403243"/>
                <a:gd name="connsiteX3" fmla="*/ 27168 w 421033"/>
                <a:gd name="connsiteY3" fmla="*/ 104852 h 403243"/>
                <a:gd name="connsiteX4" fmla="*/ 261998 w 421033"/>
                <a:gd name="connsiteY4" fmla="*/ 15308 h 403243"/>
                <a:gd name="connsiteX5" fmla="*/ 319519 w 421033"/>
                <a:gd name="connsiteY5" fmla="*/ 40807 h 403243"/>
                <a:gd name="connsiteX6" fmla="*/ 409063 w 421033"/>
                <a:gd name="connsiteY6" fmla="*/ 275637 h 403243"/>
                <a:gd name="connsiteX7" fmla="*/ 397203 w 421033"/>
                <a:gd name="connsiteY7" fmla="*/ 302322 h 403243"/>
                <a:gd name="connsiteX8" fmla="*/ 162373 w 421033"/>
                <a:gd name="connsiteY8" fmla="*/ 391866 h 40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033" h="403243">
                  <a:moveTo>
                    <a:pt x="162373" y="391866"/>
                  </a:moveTo>
                  <a:lnTo>
                    <a:pt x="104852" y="366367"/>
                  </a:lnTo>
                  <a:cubicBezTo>
                    <a:pt x="15901" y="326635"/>
                    <a:pt x="-24423" y="221081"/>
                    <a:pt x="15308" y="131537"/>
                  </a:cubicBezTo>
                  <a:lnTo>
                    <a:pt x="27168" y="104852"/>
                  </a:lnTo>
                  <a:cubicBezTo>
                    <a:pt x="66899" y="15901"/>
                    <a:pt x="172454" y="-24423"/>
                    <a:pt x="261998" y="15308"/>
                  </a:cubicBezTo>
                  <a:lnTo>
                    <a:pt x="319519" y="40807"/>
                  </a:lnTo>
                  <a:cubicBezTo>
                    <a:pt x="408470" y="80539"/>
                    <a:pt x="448794" y="186093"/>
                    <a:pt x="409063" y="275637"/>
                  </a:cubicBezTo>
                  <a:lnTo>
                    <a:pt x="397203" y="302322"/>
                  </a:lnTo>
                  <a:cubicBezTo>
                    <a:pt x="356879" y="391273"/>
                    <a:pt x="251324" y="431597"/>
                    <a:pt x="162373" y="391866"/>
                  </a:cubicBezTo>
                  <a:close/>
                </a:path>
              </a:pathLst>
            </a:custGeom>
            <a:solidFill>
              <a:srgbClr val="333333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3EB1DA4-D685-4EC2-94D8-DC075931016E}"/>
                </a:ext>
              </a:extLst>
            </p:cNvPr>
            <p:cNvSpPr/>
            <p:nvPr/>
          </p:nvSpPr>
          <p:spPr>
            <a:xfrm>
              <a:off x="6480063" y="1098823"/>
              <a:ext cx="569284" cy="249062"/>
            </a:xfrm>
            <a:custGeom>
              <a:avLst/>
              <a:gdLst>
                <a:gd name="connsiteX0" fmla="*/ 545088 w 569284"/>
                <a:gd name="connsiteY0" fmla="*/ 102010 h 249061"/>
                <a:gd name="connsiteX1" fmla="*/ 49336 w 569284"/>
                <a:gd name="connsiteY1" fmla="*/ 606 h 249061"/>
                <a:gd name="connsiteX2" fmla="*/ 9605 w 569284"/>
                <a:gd name="connsiteY2" fmla="*/ 29070 h 249061"/>
                <a:gd name="connsiteX3" fmla="*/ 710 w 569284"/>
                <a:gd name="connsiteY3" fmla="*/ 90742 h 249061"/>
                <a:gd name="connsiteX4" fmla="*/ 25023 w 569284"/>
                <a:gd name="connsiteY4" fmla="*/ 132253 h 249061"/>
                <a:gd name="connsiteX5" fmla="*/ 128206 w 569284"/>
                <a:gd name="connsiteY5" fmla="*/ 153008 h 249061"/>
                <a:gd name="connsiteX6" fmla="*/ 137101 w 569284"/>
                <a:gd name="connsiteY6" fmla="*/ 155380 h 249061"/>
                <a:gd name="connsiteX7" fmla="*/ 172088 w 569284"/>
                <a:gd name="connsiteY7" fmla="*/ 179693 h 249061"/>
                <a:gd name="connsiteX8" fmla="*/ 172088 w 569284"/>
                <a:gd name="connsiteY8" fmla="*/ 182065 h 249061"/>
                <a:gd name="connsiteX9" fmla="*/ 175053 w 569284"/>
                <a:gd name="connsiteY9" fmla="*/ 189774 h 249061"/>
                <a:gd name="connsiteX10" fmla="*/ 238505 w 569284"/>
                <a:gd name="connsiteY10" fmla="*/ 252040 h 249061"/>
                <a:gd name="connsiteX11" fmla="*/ 238505 w 569284"/>
                <a:gd name="connsiteY11" fmla="*/ 252040 h 249061"/>
                <a:gd name="connsiteX12" fmla="*/ 322711 w 569284"/>
                <a:gd name="connsiteY12" fmla="*/ 217052 h 249061"/>
                <a:gd name="connsiteX13" fmla="*/ 332792 w 569284"/>
                <a:gd name="connsiteY13" fmla="*/ 197483 h 249061"/>
                <a:gd name="connsiteX14" fmla="*/ 413441 w 569284"/>
                <a:gd name="connsiteY14" fmla="*/ 211122 h 249061"/>
                <a:gd name="connsiteX15" fmla="*/ 421743 w 569284"/>
                <a:gd name="connsiteY15" fmla="*/ 212308 h 249061"/>
                <a:gd name="connsiteX16" fmla="*/ 523147 w 569284"/>
                <a:gd name="connsiteY16" fmla="*/ 233064 h 249061"/>
                <a:gd name="connsiteX17" fmla="*/ 561692 w 569284"/>
                <a:gd name="connsiteY17" fmla="*/ 204599 h 249061"/>
                <a:gd name="connsiteX18" fmla="*/ 570587 w 569284"/>
                <a:gd name="connsiteY18" fmla="*/ 143520 h 249061"/>
                <a:gd name="connsiteX19" fmla="*/ 545088 w 569284"/>
                <a:gd name="connsiteY19" fmla="*/ 102010 h 249061"/>
                <a:gd name="connsiteX20" fmla="*/ 545088 w 569284"/>
                <a:gd name="connsiteY20" fmla="*/ 102010 h 24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9284" h="249061">
                  <a:moveTo>
                    <a:pt x="545088" y="102010"/>
                  </a:moveTo>
                  <a:lnTo>
                    <a:pt x="49336" y="606"/>
                  </a:lnTo>
                  <a:cubicBezTo>
                    <a:pt x="31546" y="-2952"/>
                    <a:pt x="13163" y="9501"/>
                    <a:pt x="9605" y="29070"/>
                  </a:cubicBezTo>
                  <a:lnTo>
                    <a:pt x="710" y="90742"/>
                  </a:lnTo>
                  <a:cubicBezTo>
                    <a:pt x="-2848" y="109126"/>
                    <a:pt x="7233" y="126916"/>
                    <a:pt x="25023" y="132253"/>
                  </a:cubicBezTo>
                  <a:lnTo>
                    <a:pt x="128206" y="153008"/>
                  </a:lnTo>
                  <a:cubicBezTo>
                    <a:pt x="128799" y="153008"/>
                    <a:pt x="137101" y="155380"/>
                    <a:pt x="137101" y="155380"/>
                  </a:cubicBezTo>
                  <a:cubicBezTo>
                    <a:pt x="162007" y="164275"/>
                    <a:pt x="169123" y="152415"/>
                    <a:pt x="172088" y="179693"/>
                  </a:cubicBezTo>
                  <a:cubicBezTo>
                    <a:pt x="172681" y="180879"/>
                    <a:pt x="172681" y="181472"/>
                    <a:pt x="172088" y="182065"/>
                  </a:cubicBezTo>
                  <a:lnTo>
                    <a:pt x="175053" y="189774"/>
                  </a:lnTo>
                  <a:cubicBezTo>
                    <a:pt x="182762" y="220017"/>
                    <a:pt x="206482" y="244924"/>
                    <a:pt x="238505" y="252040"/>
                  </a:cubicBezTo>
                  <a:lnTo>
                    <a:pt x="238505" y="252040"/>
                  </a:lnTo>
                  <a:cubicBezTo>
                    <a:pt x="271120" y="258563"/>
                    <a:pt x="303735" y="243738"/>
                    <a:pt x="322711" y="217052"/>
                  </a:cubicBezTo>
                  <a:lnTo>
                    <a:pt x="332792" y="197483"/>
                  </a:lnTo>
                  <a:cubicBezTo>
                    <a:pt x="339316" y="189774"/>
                    <a:pt x="383198" y="208750"/>
                    <a:pt x="413441" y="211122"/>
                  </a:cubicBezTo>
                  <a:cubicBezTo>
                    <a:pt x="413441" y="211122"/>
                    <a:pt x="421150" y="211715"/>
                    <a:pt x="421743" y="212308"/>
                  </a:cubicBezTo>
                  <a:lnTo>
                    <a:pt x="523147" y="233064"/>
                  </a:lnTo>
                  <a:cubicBezTo>
                    <a:pt x="540344" y="236029"/>
                    <a:pt x="558134" y="222982"/>
                    <a:pt x="561692" y="204599"/>
                  </a:cubicBezTo>
                  <a:lnTo>
                    <a:pt x="570587" y="143520"/>
                  </a:lnTo>
                  <a:cubicBezTo>
                    <a:pt x="574738" y="124544"/>
                    <a:pt x="562878" y="105568"/>
                    <a:pt x="545088" y="102010"/>
                  </a:cubicBezTo>
                  <a:lnTo>
                    <a:pt x="545088" y="102010"/>
                  </a:lnTo>
                  <a:close/>
                </a:path>
              </a:pathLst>
            </a:custGeom>
            <a:solidFill>
              <a:srgbClr val="000000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6BDA203-FE1C-4D50-9041-826D93BF2123}"/>
                </a:ext>
              </a:extLst>
            </p:cNvPr>
            <p:cNvSpPr/>
            <p:nvPr/>
          </p:nvSpPr>
          <p:spPr>
            <a:xfrm>
              <a:off x="6971447" y="1107991"/>
              <a:ext cx="421033" cy="397313"/>
            </a:xfrm>
            <a:custGeom>
              <a:avLst/>
              <a:gdLst>
                <a:gd name="connsiteX0" fmla="*/ 184165 w 421033"/>
                <a:gd name="connsiteY0" fmla="*/ 394088 h 397312"/>
                <a:gd name="connsiteX1" fmla="*/ 124271 w 421033"/>
                <a:gd name="connsiteY1" fmla="*/ 375112 h 397312"/>
                <a:gd name="connsiteX2" fmla="*/ 8042 w 421033"/>
                <a:gd name="connsiteY2" fmla="*/ 152142 h 397312"/>
                <a:gd name="connsiteX3" fmla="*/ 16937 w 421033"/>
                <a:gd name="connsiteY3" fmla="*/ 124271 h 397312"/>
                <a:gd name="connsiteX4" fmla="*/ 239907 w 421033"/>
                <a:gd name="connsiteY4" fmla="*/ 8042 h 397312"/>
                <a:gd name="connsiteX5" fmla="*/ 299800 w 421033"/>
                <a:gd name="connsiteY5" fmla="*/ 27018 h 397312"/>
                <a:gd name="connsiteX6" fmla="*/ 416029 w 421033"/>
                <a:gd name="connsiteY6" fmla="*/ 249988 h 397312"/>
                <a:gd name="connsiteX7" fmla="*/ 407134 w 421033"/>
                <a:gd name="connsiteY7" fmla="*/ 277859 h 397312"/>
                <a:gd name="connsiteX8" fmla="*/ 184165 w 421033"/>
                <a:gd name="connsiteY8" fmla="*/ 394088 h 39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033" h="397312">
                  <a:moveTo>
                    <a:pt x="184165" y="394088"/>
                  </a:moveTo>
                  <a:lnTo>
                    <a:pt x="124271" y="375112"/>
                  </a:lnTo>
                  <a:cubicBezTo>
                    <a:pt x="31169" y="346055"/>
                    <a:pt x="-21015" y="245244"/>
                    <a:pt x="8042" y="152142"/>
                  </a:cubicBezTo>
                  <a:lnTo>
                    <a:pt x="16937" y="124271"/>
                  </a:lnTo>
                  <a:cubicBezTo>
                    <a:pt x="45994" y="31169"/>
                    <a:pt x="146805" y="-21015"/>
                    <a:pt x="239907" y="8042"/>
                  </a:cubicBezTo>
                  <a:lnTo>
                    <a:pt x="299800" y="27018"/>
                  </a:lnTo>
                  <a:cubicBezTo>
                    <a:pt x="392902" y="56075"/>
                    <a:pt x="445087" y="156886"/>
                    <a:pt x="416029" y="249988"/>
                  </a:cubicBezTo>
                  <a:lnTo>
                    <a:pt x="407134" y="277859"/>
                  </a:lnTo>
                  <a:cubicBezTo>
                    <a:pt x="377484" y="371554"/>
                    <a:pt x="277266" y="423738"/>
                    <a:pt x="184165" y="394088"/>
                  </a:cubicBezTo>
                  <a:close/>
                </a:path>
              </a:pathLst>
            </a:custGeom>
            <a:solidFill>
              <a:srgbClr val="333333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7403BA-F518-48A3-B992-63BD044229BF}"/>
                </a:ext>
              </a:extLst>
            </p:cNvPr>
            <p:cNvSpPr/>
            <p:nvPr/>
          </p:nvSpPr>
          <p:spPr>
            <a:xfrm>
              <a:off x="6205285" y="927718"/>
              <a:ext cx="421033" cy="397313"/>
            </a:xfrm>
            <a:custGeom>
              <a:avLst/>
              <a:gdLst>
                <a:gd name="connsiteX0" fmla="*/ 184164 w 421033"/>
                <a:gd name="connsiteY0" fmla="*/ 394088 h 397312"/>
                <a:gd name="connsiteX1" fmla="*/ 124271 w 421033"/>
                <a:gd name="connsiteY1" fmla="*/ 375112 h 397312"/>
                <a:gd name="connsiteX2" fmla="*/ 8042 w 421033"/>
                <a:gd name="connsiteY2" fmla="*/ 152142 h 397312"/>
                <a:gd name="connsiteX3" fmla="*/ 16937 w 421033"/>
                <a:gd name="connsiteY3" fmla="*/ 124271 h 397312"/>
                <a:gd name="connsiteX4" fmla="*/ 239907 w 421033"/>
                <a:gd name="connsiteY4" fmla="*/ 8042 h 397312"/>
                <a:gd name="connsiteX5" fmla="*/ 299800 w 421033"/>
                <a:gd name="connsiteY5" fmla="*/ 27018 h 397312"/>
                <a:gd name="connsiteX6" fmla="*/ 416029 w 421033"/>
                <a:gd name="connsiteY6" fmla="*/ 249988 h 397312"/>
                <a:gd name="connsiteX7" fmla="*/ 407134 w 421033"/>
                <a:gd name="connsiteY7" fmla="*/ 277859 h 397312"/>
                <a:gd name="connsiteX8" fmla="*/ 184164 w 421033"/>
                <a:gd name="connsiteY8" fmla="*/ 394088 h 39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033" h="397312">
                  <a:moveTo>
                    <a:pt x="184164" y="394088"/>
                  </a:moveTo>
                  <a:lnTo>
                    <a:pt x="124271" y="375112"/>
                  </a:lnTo>
                  <a:cubicBezTo>
                    <a:pt x="31169" y="346055"/>
                    <a:pt x="-21015" y="245244"/>
                    <a:pt x="8042" y="152142"/>
                  </a:cubicBezTo>
                  <a:lnTo>
                    <a:pt x="16937" y="124271"/>
                  </a:lnTo>
                  <a:cubicBezTo>
                    <a:pt x="45994" y="31169"/>
                    <a:pt x="146805" y="-21015"/>
                    <a:pt x="239907" y="8042"/>
                  </a:cubicBezTo>
                  <a:lnTo>
                    <a:pt x="299800" y="27018"/>
                  </a:lnTo>
                  <a:cubicBezTo>
                    <a:pt x="392902" y="56075"/>
                    <a:pt x="445086" y="156886"/>
                    <a:pt x="416029" y="249988"/>
                  </a:cubicBezTo>
                  <a:lnTo>
                    <a:pt x="407134" y="277859"/>
                  </a:lnTo>
                  <a:cubicBezTo>
                    <a:pt x="377484" y="370961"/>
                    <a:pt x="277266" y="423145"/>
                    <a:pt x="184164" y="394088"/>
                  </a:cubicBezTo>
                  <a:close/>
                </a:path>
              </a:pathLst>
            </a:custGeom>
            <a:solidFill>
              <a:srgbClr val="333333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DF0EBF1-D6DE-482E-A6D9-EB5B62FE4B1F}"/>
                </a:ext>
              </a:extLst>
            </p:cNvPr>
            <p:cNvSpPr/>
            <p:nvPr/>
          </p:nvSpPr>
          <p:spPr>
            <a:xfrm>
              <a:off x="3826990" y="603805"/>
              <a:ext cx="3641048" cy="1233449"/>
            </a:xfrm>
            <a:custGeom>
              <a:avLst/>
              <a:gdLst>
                <a:gd name="connsiteX0" fmla="*/ 3645879 w 3641047"/>
                <a:gd name="connsiteY0" fmla="*/ 209796 h 1233449"/>
                <a:gd name="connsiteX1" fmla="*/ 3482803 w 3641047"/>
                <a:gd name="connsiteY1" fmla="*/ 18256 h 1233449"/>
                <a:gd name="connsiteX2" fmla="*/ 2860148 w 3641047"/>
                <a:gd name="connsiteY2" fmla="*/ 114915 h 1233449"/>
                <a:gd name="connsiteX3" fmla="*/ 2016895 w 3641047"/>
                <a:gd name="connsiteY3" fmla="*/ 379395 h 1233449"/>
                <a:gd name="connsiteX4" fmla="*/ 1075204 w 3641047"/>
                <a:gd name="connsiteY4" fmla="*/ 672340 h 1233449"/>
                <a:gd name="connsiteX5" fmla="*/ 441282 w 3641047"/>
                <a:gd name="connsiteY5" fmla="*/ 873368 h 1233449"/>
                <a:gd name="connsiteX6" fmla="*/ 11947 w 3641047"/>
                <a:gd name="connsiteY6" fmla="*/ 941564 h 1233449"/>
                <a:gd name="connsiteX7" fmla="*/ 121653 w 3641047"/>
                <a:gd name="connsiteY7" fmla="*/ 1069653 h 1233449"/>
                <a:gd name="connsiteX8" fmla="*/ 549802 w 3641047"/>
                <a:gd name="connsiteY8" fmla="*/ 1175801 h 1233449"/>
                <a:gd name="connsiteX9" fmla="*/ 992776 w 3641047"/>
                <a:gd name="connsiteY9" fmla="*/ 1229764 h 1233449"/>
                <a:gd name="connsiteX10" fmla="*/ 1416181 w 3641047"/>
                <a:gd name="connsiteY10" fmla="*/ 1108791 h 1233449"/>
                <a:gd name="connsiteX11" fmla="*/ 1871609 w 3641047"/>
                <a:gd name="connsiteY11" fmla="*/ 955796 h 1233449"/>
                <a:gd name="connsiteX12" fmla="*/ 2782464 w 3641047"/>
                <a:gd name="connsiteY12" fmla="*/ 649805 h 1233449"/>
                <a:gd name="connsiteX13" fmla="*/ 3433583 w 3641047"/>
                <a:gd name="connsiteY13" fmla="*/ 452335 h 1233449"/>
                <a:gd name="connsiteX14" fmla="*/ 3645879 w 3641047"/>
                <a:gd name="connsiteY14" fmla="*/ 209796 h 1233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1047" h="1233449">
                  <a:moveTo>
                    <a:pt x="3645879" y="209796"/>
                  </a:moveTo>
                  <a:cubicBezTo>
                    <a:pt x="3646472" y="78149"/>
                    <a:pt x="3537359" y="37825"/>
                    <a:pt x="3482803" y="18256"/>
                  </a:cubicBezTo>
                  <a:cubicBezTo>
                    <a:pt x="3269321" y="-31557"/>
                    <a:pt x="3100315" y="27151"/>
                    <a:pt x="2860148" y="114915"/>
                  </a:cubicBezTo>
                  <a:cubicBezTo>
                    <a:pt x="2558308" y="225214"/>
                    <a:pt x="2310433" y="295189"/>
                    <a:pt x="2016895" y="379395"/>
                  </a:cubicBezTo>
                  <a:cubicBezTo>
                    <a:pt x="1707940" y="468346"/>
                    <a:pt x="1383566" y="583389"/>
                    <a:pt x="1075204" y="672340"/>
                  </a:cubicBezTo>
                  <a:cubicBezTo>
                    <a:pt x="860536" y="734012"/>
                    <a:pt x="653578" y="805173"/>
                    <a:pt x="441282" y="873368"/>
                  </a:cubicBezTo>
                  <a:cubicBezTo>
                    <a:pt x="304298" y="917250"/>
                    <a:pt x="52864" y="910727"/>
                    <a:pt x="11947" y="941564"/>
                  </a:cubicBezTo>
                  <a:cubicBezTo>
                    <a:pt x="-36087" y="991376"/>
                    <a:pt x="73026" y="1054235"/>
                    <a:pt x="121653" y="1069653"/>
                  </a:cubicBezTo>
                  <a:cubicBezTo>
                    <a:pt x="259823" y="1112349"/>
                    <a:pt x="406295" y="1145557"/>
                    <a:pt x="549802" y="1175801"/>
                  </a:cubicBezTo>
                  <a:cubicBezTo>
                    <a:pt x="695088" y="1206044"/>
                    <a:pt x="843339" y="1248740"/>
                    <a:pt x="992776" y="1229764"/>
                  </a:cubicBezTo>
                  <a:cubicBezTo>
                    <a:pt x="1138655" y="1210788"/>
                    <a:pt x="1278011" y="1155638"/>
                    <a:pt x="1416181" y="1108791"/>
                  </a:cubicBezTo>
                  <a:cubicBezTo>
                    <a:pt x="1567991" y="1057793"/>
                    <a:pt x="1719800" y="1006794"/>
                    <a:pt x="1871609" y="955796"/>
                  </a:cubicBezTo>
                  <a:cubicBezTo>
                    <a:pt x="2175227" y="853799"/>
                    <a:pt x="2478846" y="751802"/>
                    <a:pt x="2782464" y="649805"/>
                  </a:cubicBezTo>
                  <a:cubicBezTo>
                    <a:pt x="2995946" y="578052"/>
                    <a:pt x="3220694" y="533577"/>
                    <a:pt x="3433583" y="452335"/>
                  </a:cubicBezTo>
                  <a:cubicBezTo>
                    <a:pt x="3546847" y="410232"/>
                    <a:pt x="3645286" y="359233"/>
                    <a:pt x="3645879" y="20979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8295B8-AAC5-423A-88B6-0777C20A1E69}"/>
                </a:ext>
              </a:extLst>
            </p:cNvPr>
            <p:cNvSpPr/>
            <p:nvPr/>
          </p:nvSpPr>
          <p:spPr>
            <a:xfrm>
              <a:off x="3827092" y="581864"/>
              <a:ext cx="3641048" cy="1233449"/>
            </a:xfrm>
            <a:custGeom>
              <a:avLst/>
              <a:gdLst>
                <a:gd name="connsiteX0" fmla="*/ 3645777 w 3641047"/>
                <a:gd name="connsiteY0" fmla="*/ 209796 h 1233449"/>
                <a:gd name="connsiteX1" fmla="*/ 3482107 w 3641047"/>
                <a:gd name="connsiteY1" fmla="*/ 18256 h 1233449"/>
                <a:gd name="connsiteX2" fmla="*/ 2857081 w 3641047"/>
                <a:gd name="connsiteY2" fmla="*/ 114915 h 1233449"/>
                <a:gd name="connsiteX3" fmla="*/ 2012049 w 3641047"/>
                <a:gd name="connsiteY3" fmla="*/ 379988 h 1233449"/>
                <a:gd name="connsiteX4" fmla="*/ 1066800 w 3641047"/>
                <a:gd name="connsiteY4" fmla="*/ 672933 h 1233449"/>
                <a:gd name="connsiteX5" fmla="*/ 431099 w 3641047"/>
                <a:gd name="connsiteY5" fmla="*/ 873961 h 1233449"/>
                <a:gd name="connsiteX6" fmla="*/ 13031 w 3641047"/>
                <a:gd name="connsiteY6" fmla="*/ 964098 h 1233449"/>
                <a:gd name="connsiteX7" fmla="*/ 110283 w 3641047"/>
                <a:gd name="connsiteY7" fmla="*/ 1070246 h 1233449"/>
                <a:gd name="connsiteX8" fmla="*/ 540212 w 3641047"/>
                <a:gd name="connsiteY8" fmla="*/ 1176393 h 1233449"/>
                <a:gd name="connsiteX9" fmla="*/ 984965 w 3641047"/>
                <a:gd name="connsiteY9" fmla="*/ 1230357 h 1233449"/>
                <a:gd name="connsiteX10" fmla="*/ 1410149 w 3641047"/>
                <a:gd name="connsiteY10" fmla="*/ 1109384 h 1233449"/>
                <a:gd name="connsiteX11" fmla="*/ 1867356 w 3641047"/>
                <a:gd name="connsiteY11" fmla="*/ 956389 h 1233449"/>
                <a:gd name="connsiteX12" fmla="*/ 2781769 w 3641047"/>
                <a:gd name="connsiteY12" fmla="*/ 650399 h 1233449"/>
                <a:gd name="connsiteX13" fmla="*/ 3435260 w 3641047"/>
                <a:gd name="connsiteY13" fmla="*/ 452928 h 1233449"/>
                <a:gd name="connsiteX14" fmla="*/ 3645777 w 3641047"/>
                <a:gd name="connsiteY14" fmla="*/ 209796 h 1233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41047" h="1233449">
                  <a:moveTo>
                    <a:pt x="3645777" y="209796"/>
                  </a:moveTo>
                  <a:cubicBezTo>
                    <a:pt x="3646370" y="78149"/>
                    <a:pt x="3536664" y="37825"/>
                    <a:pt x="3482107" y="18256"/>
                  </a:cubicBezTo>
                  <a:cubicBezTo>
                    <a:pt x="3268033" y="-31557"/>
                    <a:pt x="3098433" y="27151"/>
                    <a:pt x="2857081" y="114915"/>
                  </a:cubicBezTo>
                  <a:cubicBezTo>
                    <a:pt x="2554648" y="225807"/>
                    <a:pt x="2306179" y="295189"/>
                    <a:pt x="2012049" y="379988"/>
                  </a:cubicBezTo>
                  <a:cubicBezTo>
                    <a:pt x="1702501" y="468939"/>
                    <a:pt x="1376348" y="583982"/>
                    <a:pt x="1066800" y="672933"/>
                  </a:cubicBezTo>
                  <a:cubicBezTo>
                    <a:pt x="851539" y="734605"/>
                    <a:pt x="643988" y="805766"/>
                    <a:pt x="431099" y="873961"/>
                  </a:cubicBezTo>
                  <a:cubicBezTo>
                    <a:pt x="294115" y="917843"/>
                    <a:pt x="53948" y="933262"/>
                    <a:pt x="13031" y="964098"/>
                  </a:cubicBezTo>
                  <a:cubicBezTo>
                    <a:pt x="-35003" y="1013910"/>
                    <a:pt x="61657" y="1055421"/>
                    <a:pt x="110283" y="1070246"/>
                  </a:cubicBezTo>
                  <a:cubicBezTo>
                    <a:pt x="249046" y="1112942"/>
                    <a:pt x="396112" y="1146150"/>
                    <a:pt x="540212" y="1176393"/>
                  </a:cubicBezTo>
                  <a:cubicBezTo>
                    <a:pt x="686091" y="1206637"/>
                    <a:pt x="834935" y="1249333"/>
                    <a:pt x="984965" y="1230357"/>
                  </a:cubicBezTo>
                  <a:cubicBezTo>
                    <a:pt x="1131437" y="1211381"/>
                    <a:pt x="1271386" y="1156231"/>
                    <a:pt x="1410149" y="1109384"/>
                  </a:cubicBezTo>
                  <a:cubicBezTo>
                    <a:pt x="1562552" y="1058386"/>
                    <a:pt x="1714954" y="1007387"/>
                    <a:pt x="1867356" y="956389"/>
                  </a:cubicBezTo>
                  <a:cubicBezTo>
                    <a:pt x="2172160" y="854392"/>
                    <a:pt x="2476965" y="752395"/>
                    <a:pt x="2781769" y="650399"/>
                  </a:cubicBezTo>
                  <a:cubicBezTo>
                    <a:pt x="2996437" y="578645"/>
                    <a:pt x="3221779" y="534170"/>
                    <a:pt x="3435260" y="452928"/>
                  </a:cubicBezTo>
                  <a:cubicBezTo>
                    <a:pt x="3546152" y="410825"/>
                    <a:pt x="3645184" y="359233"/>
                    <a:pt x="3645777" y="2097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42A1544-4D98-4A32-9E40-573049B680CC}"/>
                </a:ext>
              </a:extLst>
            </p:cNvPr>
            <p:cNvSpPr/>
            <p:nvPr/>
          </p:nvSpPr>
          <p:spPr>
            <a:xfrm>
              <a:off x="3836801" y="548655"/>
              <a:ext cx="3635118" cy="1233449"/>
            </a:xfrm>
            <a:custGeom>
              <a:avLst/>
              <a:gdLst>
                <a:gd name="connsiteX0" fmla="*/ 3636068 w 3635117"/>
                <a:gd name="connsiteY0" fmla="*/ 209796 h 1233449"/>
                <a:gd name="connsiteX1" fmla="*/ 3472992 w 3635117"/>
                <a:gd name="connsiteY1" fmla="*/ 18256 h 1233449"/>
                <a:gd name="connsiteX2" fmla="*/ 2850337 w 3635117"/>
                <a:gd name="connsiteY2" fmla="*/ 114915 h 1233449"/>
                <a:gd name="connsiteX3" fmla="*/ 2007677 w 3635117"/>
                <a:gd name="connsiteY3" fmla="*/ 379395 h 1233449"/>
                <a:gd name="connsiteX4" fmla="*/ 1065986 w 3635117"/>
                <a:gd name="connsiteY4" fmla="*/ 672340 h 1233449"/>
                <a:gd name="connsiteX5" fmla="*/ 432064 w 3635117"/>
                <a:gd name="connsiteY5" fmla="*/ 873368 h 1233449"/>
                <a:gd name="connsiteX6" fmla="*/ 12810 w 3635117"/>
                <a:gd name="connsiteY6" fmla="*/ 982481 h 1233449"/>
                <a:gd name="connsiteX7" fmla="*/ 112435 w 3635117"/>
                <a:gd name="connsiteY7" fmla="*/ 1069653 h 1233449"/>
                <a:gd name="connsiteX8" fmla="*/ 540584 w 3635117"/>
                <a:gd name="connsiteY8" fmla="*/ 1175800 h 1233449"/>
                <a:gd name="connsiteX9" fmla="*/ 983558 w 3635117"/>
                <a:gd name="connsiteY9" fmla="*/ 1229764 h 1233449"/>
                <a:gd name="connsiteX10" fmla="*/ 1406964 w 3635117"/>
                <a:gd name="connsiteY10" fmla="*/ 1108791 h 1233449"/>
                <a:gd name="connsiteX11" fmla="*/ 1862391 w 3635117"/>
                <a:gd name="connsiteY11" fmla="*/ 955796 h 1233449"/>
                <a:gd name="connsiteX12" fmla="*/ 2773246 w 3635117"/>
                <a:gd name="connsiteY12" fmla="*/ 649805 h 1233449"/>
                <a:gd name="connsiteX13" fmla="*/ 3424365 w 3635117"/>
                <a:gd name="connsiteY13" fmla="*/ 452335 h 1233449"/>
                <a:gd name="connsiteX14" fmla="*/ 3636068 w 3635117"/>
                <a:gd name="connsiteY14" fmla="*/ 209796 h 1233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35117" h="1233449">
                  <a:moveTo>
                    <a:pt x="3636068" y="209796"/>
                  </a:moveTo>
                  <a:cubicBezTo>
                    <a:pt x="3636661" y="78149"/>
                    <a:pt x="3527548" y="37825"/>
                    <a:pt x="3472992" y="18256"/>
                  </a:cubicBezTo>
                  <a:cubicBezTo>
                    <a:pt x="3259510" y="-31557"/>
                    <a:pt x="3090504" y="27151"/>
                    <a:pt x="2850337" y="114915"/>
                  </a:cubicBezTo>
                  <a:cubicBezTo>
                    <a:pt x="2549091" y="225214"/>
                    <a:pt x="2301215" y="295189"/>
                    <a:pt x="2007677" y="379395"/>
                  </a:cubicBezTo>
                  <a:cubicBezTo>
                    <a:pt x="1698722" y="468346"/>
                    <a:pt x="1374348" y="583389"/>
                    <a:pt x="1065986" y="672340"/>
                  </a:cubicBezTo>
                  <a:cubicBezTo>
                    <a:pt x="851318" y="734012"/>
                    <a:pt x="644360" y="805173"/>
                    <a:pt x="432064" y="873368"/>
                  </a:cubicBezTo>
                  <a:cubicBezTo>
                    <a:pt x="295080" y="917250"/>
                    <a:pt x="53727" y="951645"/>
                    <a:pt x="12810" y="982481"/>
                  </a:cubicBezTo>
                  <a:cubicBezTo>
                    <a:pt x="-35223" y="1032293"/>
                    <a:pt x="63808" y="1054235"/>
                    <a:pt x="112435" y="1069653"/>
                  </a:cubicBezTo>
                  <a:cubicBezTo>
                    <a:pt x="250605" y="1112349"/>
                    <a:pt x="397077" y="1145557"/>
                    <a:pt x="540584" y="1175800"/>
                  </a:cubicBezTo>
                  <a:cubicBezTo>
                    <a:pt x="685870" y="1206044"/>
                    <a:pt x="834121" y="1248740"/>
                    <a:pt x="983558" y="1229764"/>
                  </a:cubicBezTo>
                  <a:cubicBezTo>
                    <a:pt x="1129438" y="1210788"/>
                    <a:pt x="1268794" y="1155638"/>
                    <a:pt x="1406964" y="1108791"/>
                  </a:cubicBezTo>
                  <a:cubicBezTo>
                    <a:pt x="1558773" y="1057793"/>
                    <a:pt x="1710582" y="1006794"/>
                    <a:pt x="1862391" y="955796"/>
                  </a:cubicBezTo>
                  <a:cubicBezTo>
                    <a:pt x="2166010" y="853799"/>
                    <a:pt x="2469628" y="751802"/>
                    <a:pt x="2773246" y="649805"/>
                  </a:cubicBezTo>
                  <a:cubicBezTo>
                    <a:pt x="2986728" y="578052"/>
                    <a:pt x="3211476" y="533577"/>
                    <a:pt x="3424365" y="452335"/>
                  </a:cubicBezTo>
                  <a:cubicBezTo>
                    <a:pt x="3537036" y="410232"/>
                    <a:pt x="3635475" y="358640"/>
                    <a:pt x="3636068" y="209796"/>
                  </a:cubicBezTo>
                  <a:close/>
                </a:path>
              </a:pathLst>
            </a:custGeom>
            <a:solidFill>
              <a:schemeClr val="accent2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5463AC3-FCAE-4A26-B3B0-3B63D4D19DE9}"/>
                </a:ext>
              </a:extLst>
            </p:cNvPr>
            <p:cNvSpPr/>
            <p:nvPr/>
          </p:nvSpPr>
          <p:spPr>
            <a:xfrm>
              <a:off x="5014532" y="1743099"/>
              <a:ext cx="421033" cy="397313"/>
            </a:xfrm>
            <a:custGeom>
              <a:avLst/>
              <a:gdLst>
                <a:gd name="connsiteX0" fmla="*/ 184164 w 421033"/>
                <a:gd name="connsiteY0" fmla="*/ 394088 h 397312"/>
                <a:gd name="connsiteX1" fmla="*/ 124271 w 421033"/>
                <a:gd name="connsiteY1" fmla="*/ 375112 h 397312"/>
                <a:gd name="connsiteX2" fmla="*/ 8042 w 421033"/>
                <a:gd name="connsiteY2" fmla="*/ 152142 h 397312"/>
                <a:gd name="connsiteX3" fmla="*/ 16937 w 421033"/>
                <a:gd name="connsiteY3" fmla="*/ 124271 h 397312"/>
                <a:gd name="connsiteX4" fmla="*/ 239907 w 421033"/>
                <a:gd name="connsiteY4" fmla="*/ 8042 h 397312"/>
                <a:gd name="connsiteX5" fmla="*/ 299800 w 421033"/>
                <a:gd name="connsiteY5" fmla="*/ 27018 h 397312"/>
                <a:gd name="connsiteX6" fmla="*/ 416029 w 421033"/>
                <a:gd name="connsiteY6" fmla="*/ 249988 h 397312"/>
                <a:gd name="connsiteX7" fmla="*/ 407134 w 421033"/>
                <a:gd name="connsiteY7" fmla="*/ 277859 h 397312"/>
                <a:gd name="connsiteX8" fmla="*/ 184164 w 421033"/>
                <a:gd name="connsiteY8" fmla="*/ 394088 h 39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033" h="397312">
                  <a:moveTo>
                    <a:pt x="184164" y="394088"/>
                  </a:moveTo>
                  <a:lnTo>
                    <a:pt x="124271" y="375112"/>
                  </a:lnTo>
                  <a:cubicBezTo>
                    <a:pt x="31169" y="346055"/>
                    <a:pt x="-21015" y="245244"/>
                    <a:pt x="8042" y="152142"/>
                  </a:cubicBezTo>
                  <a:lnTo>
                    <a:pt x="16937" y="124271"/>
                  </a:lnTo>
                  <a:cubicBezTo>
                    <a:pt x="45994" y="31169"/>
                    <a:pt x="146805" y="-21015"/>
                    <a:pt x="239907" y="8042"/>
                  </a:cubicBezTo>
                  <a:lnTo>
                    <a:pt x="299800" y="27018"/>
                  </a:lnTo>
                  <a:cubicBezTo>
                    <a:pt x="392902" y="56075"/>
                    <a:pt x="445086" y="156886"/>
                    <a:pt x="416029" y="249988"/>
                  </a:cubicBezTo>
                  <a:lnTo>
                    <a:pt x="407134" y="277859"/>
                  </a:lnTo>
                  <a:cubicBezTo>
                    <a:pt x="377484" y="370961"/>
                    <a:pt x="277266" y="423145"/>
                    <a:pt x="184164" y="394088"/>
                  </a:cubicBezTo>
                  <a:close/>
                </a:path>
              </a:pathLst>
            </a:custGeom>
            <a:solidFill>
              <a:srgbClr val="333333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D63E6F9-EFDE-4942-B369-8DBFEA301787}"/>
                </a:ext>
              </a:extLst>
            </p:cNvPr>
            <p:cNvSpPr/>
            <p:nvPr/>
          </p:nvSpPr>
          <p:spPr>
            <a:xfrm>
              <a:off x="5125944" y="1779130"/>
              <a:ext cx="338013" cy="385453"/>
            </a:xfrm>
            <a:custGeom>
              <a:avLst/>
              <a:gdLst>
                <a:gd name="connsiteX0" fmla="*/ 218241 w 338012"/>
                <a:gd name="connsiteY0" fmla="*/ 37765 h 385452"/>
                <a:gd name="connsiteX1" fmla="*/ 288984 w 338012"/>
                <a:gd name="connsiteY1" fmla="*/ 231638 h 385452"/>
                <a:gd name="connsiteX2" fmla="*/ 119909 w 338012"/>
                <a:gd name="connsiteY2" fmla="*/ 349981 h 385452"/>
                <a:gd name="connsiteX3" fmla="*/ 49166 w 338012"/>
                <a:gd name="connsiteY3" fmla="*/ 156108 h 385452"/>
                <a:gd name="connsiteX4" fmla="*/ 218241 w 338012"/>
                <a:gd name="connsiteY4" fmla="*/ 37765 h 38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12" h="385452">
                  <a:moveTo>
                    <a:pt x="218241" y="37765"/>
                  </a:moveTo>
                  <a:cubicBezTo>
                    <a:pt x="284465" y="58623"/>
                    <a:pt x="316138" y="145422"/>
                    <a:pt x="288984" y="231638"/>
                  </a:cubicBezTo>
                  <a:cubicBezTo>
                    <a:pt x="261830" y="317854"/>
                    <a:pt x="186133" y="370838"/>
                    <a:pt x="119909" y="349981"/>
                  </a:cubicBezTo>
                  <a:cubicBezTo>
                    <a:pt x="53685" y="329124"/>
                    <a:pt x="22012" y="242324"/>
                    <a:pt x="49166" y="156108"/>
                  </a:cubicBezTo>
                  <a:cubicBezTo>
                    <a:pt x="76320" y="69892"/>
                    <a:pt x="152018" y="16908"/>
                    <a:pt x="218241" y="37765"/>
                  </a:cubicBezTo>
                  <a:close/>
                </a:path>
              </a:pathLst>
            </a:custGeom>
            <a:solidFill>
              <a:srgbClr val="CCCCCC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74E4323-2CE9-43C8-B02A-2603F4460867}"/>
                </a:ext>
              </a:extLst>
            </p:cNvPr>
            <p:cNvSpPr/>
            <p:nvPr/>
          </p:nvSpPr>
          <p:spPr>
            <a:xfrm>
              <a:off x="5239020" y="1877896"/>
              <a:ext cx="166041" cy="189761"/>
            </a:xfrm>
            <a:custGeom>
              <a:avLst/>
              <a:gdLst>
                <a:gd name="connsiteX0" fmla="*/ 109121 w 166041"/>
                <a:gd name="connsiteY0" fmla="*/ 18883 h 189761"/>
                <a:gd name="connsiteX1" fmla="*/ 144492 w 166041"/>
                <a:gd name="connsiteY1" fmla="*/ 115819 h 189761"/>
                <a:gd name="connsiteX2" fmla="*/ 59954 w 166041"/>
                <a:gd name="connsiteY2" fmla="*/ 174991 h 189761"/>
                <a:gd name="connsiteX3" fmla="*/ 24583 w 166041"/>
                <a:gd name="connsiteY3" fmla="*/ 78054 h 189761"/>
                <a:gd name="connsiteX4" fmla="*/ 109121 w 166041"/>
                <a:gd name="connsiteY4" fmla="*/ 18883 h 18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1" h="189761">
                  <a:moveTo>
                    <a:pt x="109121" y="18883"/>
                  </a:moveTo>
                  <a:cubicBezTo>
                    <a:pt x="142233" y="29311"/>
                    <a:pt x="158069" y="72711"/>
                    <a:pt x="144492" y="115819"/>
                  </a:cubicBezTo>
                  <a:cubicBezTo>
                    <a:pt x="130915" y="158927"/>
                    <a:pt x="93066" y="185419"/>
                    <a:pt x="59954" y="174991"/>
                  </a:cubicBezTo>
                  <a:cubicBezTo>
                    <a:pt x="26842" y="164562"/>
                    <a:pt x="11006" y="121162"/>
                    <a:pt x="24583" y="78054"/>
                  </a:cubicBezTo>
                  <a:cubicBezTo>
                    <a:pt x="38160" y="34946"/>
                    <a:pt x="76009" y="8454"/>
                    <a:pt x="109121" y="18883"/>
                  </a:cubicBezTo>
                  <a:close/>
                </a:path>
              </a:pathLst>
            </a:custGeom>
            <a:solidFill>
              <a:schemeClr val="accent2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64E16B2-96BD-4D3D-A2DE-FB13E6891E43}"/>
                </a:ext>
              </a:extLst>
            </p:cNvPr>
            <p:cNvSpPr/>
            <p:nvPr/>
          </p:nvSpPr>
          <p:spPr>
            <a:xfrm>
              <a:off x="7082667" y="1144231"/>
              <a:ext cx="338013" cy="385453"/>
            </a:xfrm>
            <a:custGeom>
              <a:avLst/>
              <a:gdLst>
                <a:gd name="connsiteX0" fmla="*/ 218241 w 338012"/>
                <a:gd name="connsiteY0" fmla="*/ 37765 h 385452"/>
                <a:gd name="connsiteX1" fmla="*/ 288984 w 338012"/>
                <a:gd name="connsiteY1" fmla="*/ 231638 h 385452"/>
                <a:gd name="connsiteX2" fmla="*/ 119909 w 338012"/>
                <a:gd name="connsiteY2" fmla="*/ 349980 h 385452"/>
                <a:gd name="connsiteX3" fmla="*/ 49166 w 338012"/>
                <a:gd name="connsiteY3" fmla="*/ 156108 h 385452"/>
                <a:gd name="connsiteX4" fmla="*/ 218241 w 338012"/>
                <a:gd name="connsiteY4" fmla="*/ 37765 h 38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12" h="385452">
                  <a:moveTo>
                    <a:pt x="218241" y="37765"/>
                  </a:moveTo>
                  <a:cubicBezTo>
                    <a:pt x="284465" y="58623"/>
                    <a:pt x="316138" y="145422"/>
                    <a:pt x="288984" y="231638"/>
                  </a:cubicBezTo>
                  <a:cubicBezTo>
                    <a:pt x="261830" y="317854"/>
                    <a:pt x="186133" y="370838"/>
                    <a:pt x="119909" y="349980"/>
                  </a:cubicBezTo>
                  <a:cubicBezTo>
                    <a:pt x="53685" y="329123"/>
                    <a:pt x="22013" y="242323"/>
                    <a:pt x="49166" y="156108"/>
                  </a:cubicBezTo>
                  <a:cubicBezTo>
                    <a:pt x="76320" y="69892"/>
                    <a:pt x="152018" y="16908"/>
                    <a:pt x="218241" y="37765"/>
                  </a:cubicBezTo>
                  <a:close/>
                </a:path>
              </a:pathLst>
            </a:custGeom>
            <a:solidFill>
              <a:srgbClr val="CCCCCC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24D27F2-7625-407B-B903-0CCC3950525B}"/>
                </a:ext>
              </a:extLst>
            </p:cNvPr>
            <p:cNvSpPr/>
            <p:nvPr/>
          </p:nvSpPr>
          <p:spPr>
            <a:xfrm>
              <a:off x="7196306" y="1243169"/>
              <a:ext cx="166041" cy="189761"/>
            </a:xfrm>
            <a:custGeom>
              <a:avLst/>
              <a:gdLst>
                <a:gd name="connsiteX0" fmla="*/ 109121 w 166041"/>
                <a:gd name="connsiteY0" fmla="*/ 18883 h 189761"/>
                <a:gd name="connsiteX1" fmla="*/ 144492 w 166041"/>
                <a:gd name="connsiteY1" fmla="*/ 115819 h 189761"/>
                <a:gd name="connsiteX2" fmla="*/ 59954 w 166041"/>
                <a:gd name="connsiteY2" fmla="*/ 174990 h 189761"/>
                <a:gd name="connsiteX3" fmla="*/ 24583 w 166041"/>
                <a:gd name="connsiteY3" fmla="*/ 78054 h 189761"/>
                <a:gd name="connsiteX4" fmla="*/ 109121 w 166041"/>
                <a:gd name="connsiteY4" fmla="*/ 18883 h 18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41" h="189761">
                  <a:moveTo>
                    <a:pt x="109121" y="18883"/>
                  </a:moveTo>
                  <a:cubicBezTo>
                    <a:pt x="142233" y="29311"/>
                    <a:pt x="158069" y="72711"/>
                    <a:pt x="144492" y="115819"/>
                  </a:cubicBezTo>
                  <a:cubicBezTo>
                    <a:pt x="130915" y="158927"/>
                    <a:pt x="93066" y="185419"/>
                    <a:pt x="59954" y="174990"/>
                  </a:cubicBezTo>
                  <a:cubicBezTo>
                    <a:pt x="26843" y="164562"/>
                    <a:pt x="11006" y="121162"/>
                    <a:pt x="24583" y="78054"/>
                  </a:cubicBezTo>
                  <a:cubicBezTo>
                    <a:pt x="38160" y="34946"/>
                    <a:pt x="76009" y="8454"/>
                    <a:pt x="109121" y="18883"/>
                  </a:cubicBezTo>
                  <a:close/>
                </a:path>
              </a:pathLst>
            </a:custGeom>
            <a:solidFill>
              <a:schemeClr val="accent2"/>
            </a:solidFill>
            <a:ln w="5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477990-D24F-47C8-AB0C-BA136F931D09}"/>
              </a:ext>
            </a:extLst>
          </p:cNvPr>
          <p:cNvGrpSpPr/>
          <p:nvPr/>
        </p:nvGrpSpPr>
        <p:grpSpPr>
          <a:xfrm rot="5400000">
            <a:off x="8823856" y="2200320"/>
            <a:ext cx="3515311" cy="819448"/>
            <a:chOff x="5478522" y="2438912"/>
            <a:chExt cx="8494666" cy="198017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433F55-831C-412B-8961-3AEF102F53F1}"/>
                </a:ext>
              </a:extLst>
            </p:cNvPr>
            <p:cNvSpPr/>
            <p:nvPr/>
          </p:nvSpPr>
          <p:spPr>
            <a:xfrm rot="16200000">
              <a:off x="8735767" y="-818333"/>
              <a:ext cx="1980175" cy="8494666"/>
            </a:xfrm>
            <a:custGeom>
              <a:avLst/>
              <a:gdLst>
                <a:gd name="connsiteX0" fmla="*/ 657225 w 1314450"/>
                <a:gd name="connsiteY0" fmla="*/ 5644515 h 5638800"/>
                <a:gd name="connsiteX1" fmla="*/ 657225 w 1314450"/>
                <a:gd name="connsiteY1" fmla="*/ 5644515 h 5638800"/>
                <a:gd name="connsiteX2" fmla="*/ 0 w 1314450"/>
                <a:gd name="connsiteY2" fmla="*/ 4853940 h 5638800"/>
                <a:gd name="connsiteX3" fmla="*/ 0 w 1314450"/>
                <a:gd name="connsiteY3" fmla="*/ 790575 h 5638800"/>
                <a:gd name="connsiteX4" fmla="*/ 657225 w 1314450"/>
                <a:gd name="connsiteY4" fmla="*/ 0 h 5638800"/>
                <a:gd name="connsiteX5" fmla="*/ 657225 w 1314450"/>
                <a:gd name="connsiteY5" fmla="*/ 0 h 5638800"/>
                <a:gd name="connsiteX6" fmla="*/ 1314450 w 1314450"/>
                <a:gd name="connsiteY6" fmla="*/ 790575 h 5638800"/>
                <a:gd name="connsiteX7" fmla="*/ 1314450 w 1314450"/>
                <a:gd name="connsiteY7" fmla="*/ 4852988 h 5638800"/>
                <a:gd name="connsiteX8" fmla="*/ 657225 w 1314450"/>
                <a:gd name="connsiteY8" fmla="*/ 5644515 h 56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5638800">
                  <a:moveTo>
                    <a:pt x="657225" y="5644515"/>
                  </a:moveTo>
                  <a:lnTo>
                    <a:pt x="657225" y="5644515"/>
                  </a:lnTo>
                  <a:cubicBezTo>
                    <a:pt x="295275" y="5644515"/>
                    <a:pt x="0" y="5214938"/>
                    <a:pt x="0" y="4853940"/>
                  </a:cubicBezTo>
                  <a:lnTo>
                    <a:pt x="0" y="790575"/>
                  </a:lnTo>
                  <a:cubicBezTo>
                    <a:pt x="0" y="428625"/>
                    <a:pt x="296228" y="0"/>
                    <a:pt x="657225" y="0"/>
                  </a:cubicBezTo>
                  <a:lnTo>
                    <a:pt x="657225" y="0"/>
                  </a:lnTo>
                  <a:cubicBezTo>
                    <a:pt x="1019175" y="0"/>
                    <a:pt x="1314450" y="429578"/>
                    <a:pt x="1314450" y="790575"/>
                  </a:cubicBezTo>
                  <a:lnTo>
                    <a:pt x="1314450" y="4852988"/>
                  </a:lnTo>
                  <a:cubicBezTo>
                    <a:pt x="1315403" y="5214938"/>
                    <a:pt x="1019175" y="5644515"/>
                    <a:pt x="657225" y="564451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A855718-802F-482A-893B-A76C062D1D8B}"/>
                </a:ext>
              </a:extLst>
            </p:cNvPr>
            <p:cNvGrpSpPr/>
            <p:nvPr/>
          </p:nvGrpSpPr>
          <p:grpSpPr>
            <a:xfrm>
              <a:off x="11736163" y="2540791"/>
              <a:ext cx="918343" cy="1776418"/>
              <a:chOff x="11736163" y="2540791"/>
              <a:chExt cx="918343" cy="1776418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59CA91-3367-47AB-BFFE-80AA27C155E3}"/>
                  </a:ext>
                </a:extLst>
              </p:cNvPr>
              <p:cNvSpPr/>
              <p:nvPr/>
            </p:nvSpPr>
            <p:spPr>
              <a:xfrm rot="16200000">
                <a:off x="11903331" y="2969110"/>
                <a:ext cx="584008" cy="918343"/>
              </a:xfrm>
              <a:custGeom>
                <a:avLst/>
                <a:gdLst>
                  <a:gd name="connsiteX0" fmla="*/ 581138 w 584008"/>
                  <a:gd name="connsiteY0" fmla="*/ 139185 h 918343"/>
                  <a:gd name="connsiteX1" fmla="*/ 581138 w 584008"/>
                  <a:gd name="connsiteY1" fmla="*/ 457735 h 918343"/>
                  <a:gd name="connsiteX2" fmla="*/ 483566 w 584008"/>
                  <a:gd name="connsiteY2" fmla="*/ 360163 h 918343"/>
                  <a:gd name="connsiteX3" fmla="*/ 480694 w 584008"/>
                  <a:gd name="connsiteY3" fmla="*/ 355858 h 918343"/>
                  <a:gd name="connsiteX4" fmla="*/ 459171 w 584008"/>
                  <a:gd name="connsiteY4" fmla="*/ 289852 h 918343"/>
                  <a:gd name="connsiteX5" fmla="*/ 289852 w 584008"/>
                  <a:gd name="connsiteY5" fmla="*/ 186538 h 918343"/>
                  <a:gd name="connsiteX6" fmla="*/ 117663 w 584008"/>
                  <a:gd name="connsiteY6" fmla="*/ 297026 h 918343"/>
                  <a:gd name="connsiteX7" fmla="*/ 103314 w 584008"/>
                  <a:gd name="connsiteY7" fmla="*/ 342943 h 918343"/>
                  <a:gd name="connsiteX8" fmla="*/ 0 w 584008"/>
                  <a:gd name="connsiteY8" fmla="*/ 457735 h 918343"/>
                  <a:gd name="connsiteX9" fmla="*/ 0 w 584008"/>
                  <a:gd name="connsiteY9" fmla="*/ 139185 h 918343"/>
                  <a:gd name="connsiteX10" fmla="*/ 139187 w 584008"/>
                  <a:gd name="connsiteY10" fmla="*/ 0 h 918343"/>
                  <a:gd name="connsiteX11" fmla="*/ 441952 w 584008"/>
                  <a:gd name="connsiteY11" fmla="*/ 0 h 918343"/>
                  <a:gd name="connsiteX12" fmla="*/ 581138 w 584008"/>
                  <a:gd name="connsiteY12" fmla="*/ 139185 h 918343"/>
                  <a:gd name="connsiteX13" fmla="*/ 584008 w 584008"/>
                  <a:gd name="connsiteY13" fmla="*/ 730369 h 918343"/>
                  <a:gd name="connsiteX14" fmla="*/ 584008 w 584008"/>
                  <a:gd name="connsiteY14" fmla="*/ 779156 h 918343"/>
                  <a:gd name="connsiteX15" fmla="*/ 444821 w 584008"/>
                  <a:gd name="connsiteY15" fmla="*/ 918343 h 918343"/>
                  <a:gd name="connsiteX16" fmla="*/ 140621 w 584008"/>
                  <a:gd name="connsiteY16" fmla="*/ 918343 h 918343"/>
                  <a:gd name="connsiteX17" fmla="*/ 1434 w 584008"/>
                  <a:gd name="connsiteY17" fmla="*/ 779156 h 918343"/>
                  <a:gd name="connsiteX18" fmla="*/ 1434 w 584008"/>
                  <a:gd name="connsiteY18" fmla="*/ 730369 h 91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84008" h="918343">
                    <a:moveTo>
                      <a:pt x="581138" y="139185"/>
                    </a:moveTo>
                    <a:lnTo>
                      <a:pt x="581138" y="457735"/>
                    </a:lnTo>
                    <a:cubicBezTo>
                      <a:pt x="535222" y="441952"/>
                      <a:pt x="499349" y="406079"/>
                      <a:pt x="483566" y="360163"/>
                    </a:cubicBezTo>
                    <a:cubicBezTo>
                      <a:pt x="482130" y="358727"/>
                      <a:pt x="480694" y="357292"/>
                      <a:pt x="480694" y="355858"/>
                    </a:cubicBezTo>
                    <a:lnTo>
                      <a:pt x="459171" y="289852"/>
                    </a:lnTo>
                    <a:cubicBezTo>
                      <a:pt x="427603" y="228150"/>
                      <a:pt x="363033" y="186538"/>
                      <a:pt x="289852" y="186538"/>
                    </a:cubicBezTo>
                    <a:cubicBezTo>
                      <a:pt x="213801" y="186538"/>
                      <a:pt x="147795" y="232455"/>
                      <a:pt x="117663" y="297026"/>
                    </a:cubicBezTo>
                    <a:lnTo>
                      <a:pt x="103314" y="342943"/>
                    </a:lnTo>
                    <a:cubicBezTo>
                      <a:pt x="91834" y="396035"/>
                      <a:pt x="51657" y="440517"/>
                      <a:pt x="0" y="457735"/>
                    </a:cubicBezTo>
                    <a:lnTo>
                      <a:pt x="0" y="139185"/>
                    </a:lnTo>
                    <a:cubicBezTo>
                      <a:pt x="0" y="61700"/>
                      <a:pt x="63136" y="0"/>
                      <a:pt x="139187" y="0"/>
                    </a:cubicBezTo>
                    <a:lnTo>
                      <a:pt x="441952" y="0"/>
                    </a:lnTo>
                    <a:cubicBezTo>
                      <a:pt x="519438" y="0"/>
                      <a:pt x="581138" y="63136"/>
                      <a:pt x="581138" y="139185"/>
                    </a:cubicBezTo>
                    <a:close/>
                    <a:moveTo>
                      <a:pt x="584008" y="730369"/>
                    </a:moveTo>
                    <a:lnTo>
                      <a:pt x="584008" y="779156"/>
                    </a:lnTo>
                    <a:cubicBezTo>
                      <a:pt x="584008" y="856641"/>
                      <a:pt x="520872" y="918343"/>
                      <a:pt x="444821" y="918343"/>
                    </a:cubicBezTo>
                    <a:lnTo>
                      <a:pt x="140621" y="918343"/>
                    </a:lnTo>
                    <a:cubicBezTo>
                      <a:pt x="63135" y="918343"/>
                      <a:pt x="1434" y="855207"/>
                      <a:pt x="1434" y="779156"/>
                    </a:cubicBezTo>
                    <a:lnTo>
                      <a:pt x="1434" y="7303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EE1B90A-D938-430D-A5D6-08235ABD1FB8}"/>
                  </a:ext>
                </a:extLst>
              </p:cNvPr>
              <p:cNvSpPr/>
              <p:nvPr/>
            </p:nvSpPr>
            <p:spPr>
              <a:xfrm rot="16200000">
                <a:off x="11395372" y="3108296"/>
                <a:ext cx="1776418" cy="641408"/>
              </a:xfrm>
              <a:custGeom>
                <a:avLst/>
                <a:gdLst>
                  <a:gd name="connsiteX0" fmla="*/ 317116 w 1776418"/>
                  <a:gd name="connsiteY0" fmla="*/ 235327 h 641408"/>
                  <a:gd name="connsiteX1" fmla="*/ 317116 w 1776418"/>
                  <a:gd name="connsiteY1" fmla="*/ 506526 h 641408"/>
                  <a:gd name="connsiteX2" fmla="*/ 182233 w 1776418"/>
                  <a:gd name="connsiteY2" fmla="*/ 641408 h 641408"/>
                  <a:gd name="connsiteX3" fmla="*/ 134881 w 1776418"/>
                  <a:gd name="connsiteY3" fmla="*/ 641408 h 641408"/>
                  <a:gd name="connsiteX4" fmla="*/ 0 w 1776418"/>
                  <a:gd name="connsiteY4" fmla="*/ 506526 h 641408"/>
                  <a:gd name="connsiteX5" fmla="*/ 0 w 1776418"/>
                  <a:gd name="connsiteY5" fmla="*/ 235327 h 641408"/>
                  <a:gd name="connsiteX6" fmla="*/ 134881 w 1776418"/>
                  <a:gd name="connsiteY6" fmla="*/ 100444 h 641408"/>
                  <a:gd name="connsiteX7" fmla="*/ 182233 w 1776418"/>
                  <a:gd name="connsiteY7" fmla="*/ 100444 h 641408"/>
                  <a:gd name="connsiteX8" fmla="*/ 317116 w 1776418"/>
                  <a:gd name="connsiteY8" fmla="*/ 235327 h 641408"/>
                  <a:gd name="connsiteX9" fmla="*/ 1427736 w 1776418"/>
                  <a:gd name="connsiteY9" fmla="*/ 312812 h 641408"/>
                  <a:gd name="connsiteX10" fmla="*/ 1427736 w 1776418"/>
                  <a:gd name="connsiteY10" fmla="*/ 397472 h 641408"/>
                  <a:gd name="connsiteX11" fmla="*/ 1364600 w 1776418"/>
                  <a:gd name="connsiteY11" fmla="*/ 464912 h 641408"/>
                  <a:gd name="connsiteX12" fmla="*/ 411820 w 1776418"/>
                  <a:gd name="connsiteY12" fmla="*/ 464912 h 641408"/>
                  <a:gd name="connsiteX13" fmla="*/ 348684 w 1776418"/>
                  <a:gd name="connsiteY13" fmla="*/ 398906 h 641408"/>
                  <a:gd name="connsiteX14" fmla="*/ 348684 w 1776418"/>
                  <a:gd name="connsiteY14" fmla="*/ 314246 h 641408"/>
                  <a:gd name="connsiteX15" fmla="*/ 408950 w 1776418"/>
                  <a:gd name="connsiteY15" fmla="*/ 246806 h 641408"/>
                  <a:gd name="connsiteX16" fmla="*/ 606968 w 1776418"/>
                  <a:gd name="connsiteY16" fmla="*/ 246806 h 641408"/>
                  <a:gd name="connsiteX17" fmla="*/ 622752 w 1776418"/>
                  <a:gd name="connsiteY17" fmla="*/ 245372 h 641408"/>
                  <a:gd name="connsiteX18" fmla="*/ 736109 w 1776418"/>
                  <a:gd name="connsiteY18" fmla="*/ 136319 h 641408"/>
                  <a:gd name="connsiteX19" fmla="*/ 747589 w 1776418"/>
                  <a:gd name="connsiteY19" fmla="*/ 96140 h 641408"/>
                  <a:gd name="connsiteX20" fmla="*/ 889645 w 1776418"/>
                  <a:gd name="connsiteY20" fmla="*/ 0 h 641408"/>
                  <a:gd name="connsiteX21" fmla="*/ 1030267 w 1776418"/>
                  <a:gd name="connsiteY21" fmla="*/ 90401 h 641408"/>
                  <a:gd name="connsiteX22" fmla="*/ 1047485 w 1776418"/>
                  <a:gd name="connsiteY22" fmla="*/ 147798 h 641408"/>
                  <a:gd name="connsiteX23" fmla="*/ 1048920 w 1776418"/>
                  <a:gd name="connsiteY23" fmla="*/ 152102 h 641408"/>
                  <a:gd name="connsiteX24" fmla="*/ 1153669 w 1776418"/>
                  <a:gd name="connsiteY24" fmla="*/ 243936 h 641408"/>
                  <a:gd name="connsiteX25" fmla="*/ 1170888 w 1776418"/>
                  <a:gd name="connsiteY25" fmla="*/ 245372 h 641408"/>
                  <a:gd name="connsiteX26" fmla="*/ 1367469 w 1776418"/>
                  <a:gd name="connsiteY26" fmla="*/ 245372 h 641408"/>
                  <a:gd name="connsiteX27" fmla="*/ 1427736 w 1776418"/>
                  <a:gd name="connsiteY27" fmla="*/ 312812 h 641408"/>
                  <a:gd name="connsiteX28" fmla="*/ 1776418 w 1776418"/>
                  <a:gd name="connsiteY28" fmla="*/ 235327 h 641408"/>
                  <a:gd name="connsiteX29" fmla="*/ 1776418 w 1776418"/>
                  <a:gd name="connsiteY29" fmla="*/ 506526 h 641408"/>
                  <a:gd name="connsiteX30" fmla="*/ 1641537 w 1776418"/>
                  <a:gd name="connsiteY30" fmla="*/ 641408 h 641408"/>
                  <a:gd name="connsiteX31" fmla="*/ 1594186 w 1776418"/>
                  <a:gd name="connsiteY31" fmla="*/ 641408 h 641408"/>
                  <a:gd name="connsiteX32" fmla="*/ 1459304 w 1776418"/>
                  <a:gd name="connsiteY32" fmla="*/ 506526 h 641408"/>
                  <a:gd name="connsiteX33" fmla="*/ 1459304 w 1776418"/>
                  <a:gd name="connsiteY33" fmla="*/ 235327 h 641408"/>
                  <a:gd name="connsiteX34" fmla="*/ 1594186 w 1776418"/>
                  <a:gd name="connsiteY34" fmla="*/ 100444 h 641408"/>
                  <a:gd name="connsiteX35" fmla="*/ 1641537 w 1776418"/>
                  <a:gd name="connsiteY35" fmla="*/ 100444 h 641408"/>
                  <a:gd name="connsiteX36" fmla="*/ 1776418 w 1776418"/>
                  <a:gd name="connsiteY36" fmla="*/ 235327 h 64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776418" h="641408">
                    <a:moveTo>
                      <a:pt x="317116" y="235327"/>
                    </a:moveTo>
                    <a:lnTo>
                      <a:pt x="317116" y="506526"/>
                    </a:lnTo>
                    <a:cubicBezTo>
                      <a:pt x="317116" y="581141"/>
                      <a:pt x="256849" y="641408"/>
                      <a:pt x="182233" y="641408"/>
                    </a:cubicBezTo>
                    <a:lnTo>
                      <a:pt x="134881" y="641408"/>
                    </a:lnTo>
                    <a:cubicBezTo>
                      <a:pt x="60266" y="641408"/>
                      <a:pt x="0" y="581141"/>
                      <a:pt x="0" y="506526"/>
                    </a:cubicBezTo>
                    <a:lnTo>
                      <a:pt x="0" y="235327"/>
                    </a:lnTo>
                    <a:cubicBezTo>
                      <a:pt x="0" y="162147"/>
                      <a:pt x="60266" y="100444"/>
                      <a:pt x="134881" y="100444"/>
                    </a:cubicBezTo>
                    <a:lnTo>
                      <a:pt x="182233" y="100444"/>
                    </a:lnTo>
                    <a:cubicBezTo>
                      <a:pt x="256849" y="100444"/>
                      <a:pt x="317116" y="160712"/>
                      <a:pt x="317116" y="235327"/>
                    </a:cubicBezTo>
                    <a:close/>
                    <a:moveTo>
                      <a:pt x="1427736" y="312812"/>
                    </a:moveTo>
                    <a:lnTo>
                      <a:pt x="1427736" y="397472"/>
                    </a:lnTo>
                    <a:cubicBezTo>
                      <a:pt x="1427736" y="434780"/>
                      <a:pt x="1399037" y="464912"/>
                      <a:pt x="1364600" y="464912"/>
                    </a:cubicBezTo>
                    <a:lnTo>
                      <a:pt x="411820" y="464912"/>
                    </a:lnTo>
                    <a:cubicBezTo>
                      <a:pt x="377382" y="464912"/>
                      <a:pt x="348684" y="434780"/>
                      <a:pt x="348684" y="398906"/>
                    </a:cubicBezTo>
                    <a:lnTo>
                      <a:pt x="348684" y="314246"/>
                    </a:lnTo>
                    <a:cubicBezTo>
                      <a:pt x="348684" y="278374"/>
                      <a:pt x="375946" y="248242"/>
                      <a:pt x="408950" y="246806"/>
                    </a:cubicBezTo>
                    <a:lnTo>
                      <a:pt x="606968" y="246806"/>
                    </a:lnTo>
                    <a:cubicBezTo>
                      <a:pt x="608403" y="246806"/>
                      <a:pt x="622752" y="245372"/>
                      <a:pt x="622752" y="245372"/>
                    </a:cubicBezTo>
                    <a:cubicBezTo>
                      <a:pt x="678713" y="238196"/>
                      <a:pt x="723196" y="193715"/>
                      <a:pt x="736109" y="136319"/>
                    </a:cubicBezTo>
                    <a:lnTo>
                      <a:pt x="747589" y="96140"/>
                    </a:lnTo>
                    <a:cubicBezTo>
                      <a:pt x="771983" y="40178"/>
                      <a:pt x="826508" y="0"/>
                      <a:pt x="889645" y="0"/>
                    </a:cubicBezTo>
                    <a:cubicBezTo>
                      <a:pt x="951346" y="0"/>
                      <a:pt x="1004438" y="37308"/>
                      <a:pt x="1030267" y="90401"/>
                    </a:cubicBezTo>
                    <a:lnTo>
                      <a:pt x="1047485" y="147798"/>
                    </a:lnTo>
                    <a:cubicBezTo>
                      <a:pt x="1047485" y="149232"/>
                      <a:pt x="1047485" y="150668"/>
                      <a:pt x="1048920" y="152102"/>
                    </a:cubicBezTo>
                    <a:cubicBezTo>
                      <a:pt x="1064704" y="200889"/>
                      <a:pt x="1104882" y="236762"/>
                      <a:pt x="1153669" y="243936"/>
                    </a:cubicBezTo>
                    <a:cubicBezTo>
                      <a:pt x="1153669" y="243936"/>
                      <a:pt x="1169452" y="245372"/>
                      <a:pt x="1170888" y="245372"/>
                    </a:cubicBezTo>
                    <a:lnTo>
                      <a:pt x="1367469" y="245372"/>
                    </a:lnTo>
                    <a:cubicBezTo>
                      <a:pt x="1401907" y="248242"/>
                      <a:pt x="1427736" y="276940"/>
                      <a:pt x="1427736" y="312812"/>
                    </a:cubicBezTo>
                    <a:close/>
                    <a:moveTo>
                      <a:pt x="1776418" y="235327"/>
                    </a:moveTo>
                    <a:lnTo>
                      <a:pt x="1776418" y="506526"/>
                    </a:lnTo>
                    <a:cubicBezTo>
                      <a:pt x="1776418" y="581141"/>
                      <a:pt x="1716152" y="641408"/>
                      <a:pt x="1641537" y="641408"/>
                    </a:cubicBezTo>
                    <a:lnTo>
                      <a:pt x="1594186" y="641408"/>
                    </a:lnTo>
                    <a:cubicBezTo>
                      <a:pt x="1519570" y="641408"/>
                      <a:pt x="1459304" y="581141"/>
                      <a:pt x="1459304" y="506526"/>
                    </a:cubicBezTo>
                    <a:lnTo>
                      <a:pt x="1459304" y="235327"/>
                    </a:lnTo>
                    <a:cubicBezTo>
                      <a:pt x="1459304" y="162147"/>
                      <a:pt x="1519570" y="100444"/>
                      <a:pt x="1594186" y="100444"/>
                    </a:cubicBezTo>
                    <a:lnTo>
                      <a:pt x="1641537" y="100444"/>
                    </a:lnTo>
                    <a:cubicBezTo>
                      <a:pt x="1716152" y="100444"/>
                      <a:pt x="1776418" y="160712"/>
                      <a:pt x="1776418" y="235327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84A5024-8B77-4242-BA85-B1A4C6D0E6AD}"/>
                  </a:ext>
                </a:extLst>
              </p:cNvPr>
              <p:cNvSpPr/>
              <p:nvPr/>
            </p:nvSpPr>
            <p:spPr>
              <a:xfrm rot="16200000">
                <a:off x="11970771" y="3035117"/>
                <a:ext cx="450561" cy="787765"/>
              </a:xfrm>
              <a:custGeom>
                <a:avLst/>
                <a:gdLst>
                  <a:gd name="connsiteX0" fmla="*/ 57396 w 450561"/>
                  <a:gd name="connsiteY0" fmla="*/ 759067 h 787765"/>
                  <a:gd name="connsiteX1" fmla="*/ 28698 w 450561"/>
                  <a:gd name="connsiteY1" fmla="*/ 787765 h 787765"/>
                  <a:gd name="connsiteX2" fmla="*/ 0 w 450561"/>
                  <a:gd name="connsiteY2" fmla="*/ 759067 h 787765"/>
                  <a:gd name="connsiteX3" fmla="*/ 28698 w 450561"/>
                  <a:gd name="connsiteY3" fmla="*/ 730369 h 787765"/>
                  <a:gd name="connsiteX4" fmla="*/ 57396 w 450561"/>
                  <a:gd name="connsiteY4" fmla="*/ 759067 h 787765"/>
                  <a:gd name="connsiteX5" fmla="*/ 57396 w 450561"/>
                  <a:gd name="connsiteY5" fmla="*/ 28699 h 787765"/>
                  <a:gd name="connsiteX6" fmla="*/ 28698 w 450561"/>
                  <a:gd name="connsiteY6" fmla="*/ 57397 h 787765"/>
                  <a:gd name="connsiteX7" fmla="*/ 0 w 450561"/>
                  <a:gd name="connsiteY7" fmla="*/ 28699 h 787765"/>
                  <a:gd name="connsiteX8" fmla="*/ 28698 w 450561"/>
                  <a:gd name="connsiteY8" fmla="*/ 0 h 787765"/>
                  <a:gd name="connsiteX9" fmla="*/ 57396 w 450561"/>
                  <a:gd name="connsiteY9" fmla="*/ 28699 h 787765"/>
                  <a:gd name="connsiteX10" fmla="*/ 284112 w 450561"/>
                  <a:gd name="connsiteY10" fmla="*/ 340074 h 787765"/>
                  <a:gd name="connsiteX11" fmla="*/ 225282 w 450561"/>
                  <a:gd name="connsiteY11" fmla="*/ 281243 h 787765"/>
                  <a:gd name="connsiteX12" fmla="*/ 166450 w 450561"/>
                  <a:gd name="connsiteY12" fmla="*/ 340074 h 787765"/>
                  <a:gd name="connsiteX13" fmla="*/ 225282 w 450561"/>
                  <a:gd name="connsiteY13" fmla="*/ 398906 h 787765"/>
                  <a:gd name="connsiteX14" fmla="*/ 284112 w 450561"/>
                  <a:gd name="connsiteY14" fmla="*/ 340074 h 787765"/>
                  <a:gd name="connsiteX15" fmla="*/ 314244 w 450561"/>
                  <a:gd name="connsiteY15" fmla="*/ 340075 h 787765"/>
                  <a:gd name="connsiteX16" fmla="*/ 225279 w 450561"/>
                  <a:gd name="connsiteY16" fmla="*/ 429039 h 787765"/>
                  <a:gd name="connsiteX17" fmla="*/ 136315 w 450561"/>
                  <a:gd name="connsiteY17" fmla="*/ 340075 h 787765"/>
                  <a:gd name="connsiteX18" fmla="*/ 225279 w 450561"/>
                  <a:gd name="connsiteY18" fmla="*/ 251111 h 787765"/>
                  <a:gd name="connsiteX19" fmla="*/ 314244 w 450561"/>
                  <a:gd name="connsiteY19" fmla="*/ 340075 h 787765"/>
                  <a:gd name="connsiteX20" fmla="*/ 450561 w 450561"/>
                  <a:gd name="connsiteY20" fmla="*/ 759067 h 787765"/>
                  <a:gd name="connsiteX21" fmla="*/ 421863 w 450561"/>
                  <a:gd name="connsiteY21" fmla="*/ 787765 h 787765"/>
                  <a:gd name="connsiteX22" fmla="*/ 393165 w 450561"/>
                  <a:gd name="connsiteY22" fmla="*/ 759067 h 787765"/>
                  <a:gd name="connsiteX23" fmla="*/ 421863 w 450561"/>
                  <a:gd name="connsiteY23" fmla="*/ 730369 h 787765"/>
                  <a:gd name="connsiteX24" fmla="*/ 450561 w 450561"/>
                  <a:gd name="connsiteY24" fmla="*/ 759067 h 787765"/>
                  <a:gd name="connsiteX25" fmla="*/ 450561 w 450561"/>
                  <a:gd name="connsiteY25" fmla="*/ 28699 h 787765"/>
                  <a:gd name="connsiteX26" fmla="*/ 421863 w 450561"/>
                  <a:gd name="connsiteY26" fmla="*/ 57397 h 787765"/>
                  <a:gd name="connsiteX27" fmla="*/ 393165 w 450561"/>
                  <a:gd name="connsiteY27" fmla="*/ 28699 h 787765"/>
                  <a:gd name="connsiteX28" fmla="*/ 421863 w 450561"/>
                  <a:gd name="connsiteY28" fmla="*/ 0 h 787765"/>
                  <a:gd name="connsiteX29" fmla="*/ 450561 w 450561"/>
                  <a:gd name="connsiteY29" fmla="*/ 28699 h 78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50561" h="787765">
                    <a:moveTo>
                      <a:pt x="57396" y="759067"/>
                    </a:moveTo>
                    <a:cubicBezTo>
                      <a:pt x="57396" y="774917"/>
                      <a:pt x="44547" y="787765"/>
                      <a:pt x="28698" y="787765"/>
                    </a:cubicBezTo>
                    <a:cubicBezTo>
                      <a:pt x="12848" y="787765"/>
                      <a:pt x="0" y="774917"/>
                      <a:pt x="0" y="759067"/>
                    </a:cubicBezTo>
                    <a:cubicBezTo>
                      <a:pt x="0" y="743219"/>
                      <a:pt x="12848" y="730369"/>
                      <a:pt x="28698" y="730369"/>
                    </a:cubicBezTo>
                    <a:cubicBezTo>
                      <a:pt x="44547" y="730369"/>
                      <a:pt x="57396" y="743219"/>
                      <a:pt x="57396" y="759067"/>
                    </a:cubicBezTo>
                    <a:close/>
                    <a:moveTo>
                      <a:pt x="57396" y="28699"/>
                    </a:moveTo>
                    <a:cubicBezTo>
                      <a:pt x="57396" y="44549"/>
                      <a:pt x="44547" y="57397"/>
                      <a:pt x="28698" y="57397"/>
                    </a:cubicBezTo>
                    <a:cubicBezTo>
                      <a:pt x="12848" y="57397"/>
                      <a:pt x="0" y="44549"/>
                      <a:pt x="0" y="28699"/>
                    </a:cubicBezTo>
                    <a:cubicBezTo>
                      <a:pt x="0" y="12851"/>
                      <a:pt x="12848" y="0"/>
                      <a:pt x="28698" y="0"/>
                    </a:cubicBezTo>
                    <a:cubicBezTo>
                      <a:pt x="44547" y="0"/>
                      <a:pt x="57396" y="12851"/>
                      <a:pt x="57396" y="28699"/>
                    </a:cubicBezTo>
                    <a:close/>
                    <a:moveTo>
                      <a:pt x="284112" y="340074"/>
                    </a:moveTo>
                    <a:cubicBezTo>
                      <a:pt x="284112" y="307582"/>
                      <a:pt x="257773" y="281243"/>
                      <a:pt x="225282" y="281243"/>
                    </a:cubicBezTo>
                    <a:cubicBezTo>
                      <a:pt x="192789" y="281243"/>
                      <a:pt x="166450" y="307582"/>
                      <a:pt x="166450" y="340074"/>
                    </a:cubicBezTo>
                    <a:cubicBezTo>
                      <a:pt x="166450" y="372567"/>
                      <a:pt x="192789" y="398906"/>
                      <a:pt x="225282" y="398906"/>
                    </a:cubicBezTo>
                    <a:cubicBezTo>
                      <a:pt x="257773" y="398906"/>
                      <a:pt x="284112" y="372567"/>
                      <a:pt x="284112" y="340074"/>
                    </a:cubicBezTo>
                    <a:close/>
                    <a:moveTo>
                      <a:pt x="314244" y="340075"/>
                    </a:moveTo>
                    <a:cubicBezTo>
                      <a:pt x="314244" y="389209"/>
                      <a:pt x="274413" y="429039"/>
                      <a:pt x="225279" y="429039"/>
                    </a:cubicBezTo>
                    <a:cubicBezTo>
                      <a:pt x="176146" y="429039"/>
                      <a:pt x="136315" y="389209"/>
                      <a:pt x="136315" y="340075"/>
                    </a:cubicBezTo>
                    <a:cubicBezTo>
                      <a:pt x="136315" y="290941"/>
                      <a:pt x="176146" y="251111"/>
                      <a:pt x="225279" y="251111"/>
                    </a:cubicBezTo>
                    <a:cubicBezTo>
                      <a:pt x="274413" y="251111"/>
                      <a:pt x="314244" y="290941"/>
                      <a:pt x="314244" y="340075"/>
                    </a:cubicBezTo>
                    <a:close/>
                    <a:moveTo>
                      <a:pt x="450561" y="759067"/>
                    </a:moveTo>
                    <a:cubicBezTo>
                      <a:pt x="450561" y="774917"/>
                      <a:pt x="437713" y="787765"/>
                      <a:pt x="421863" y="787765"/>
                    </a:cubicBezTo>
                    <a:cubicBezTo>
                      <a:pt x="406014" y="787765"/>
                      <a:pt x="393165" y="774917"/>
                      <a:pt x="393165" y="759067"/>
                    </a:cubicBezTo>
                    <a:cubicBezTo>
                      <a:pt x="393165" y="743219"/>
                      <a:pt x="406014" y="730369"/>
                      <a:pt x="421863" y="730369"/>
                    </a:cubicBezTo>
                    <a:cubicBezTo>
                      <a:pt x="437713" y="730369"/>
                      <a:pt x="450561" y="743219"/>
                      <a:pt x="450561" y="759067"/>
                    </a:cubicBezTo>
                    <a:close/>
                    <a:moveTo>
                      <a:pt x="450561" y="28699"/>
                    </a:moveTo>
                    <a:cubicBezTo>
                      <a:pt x="450561" y="44549"/>
                      <a:pt x="437713" y="57397"/>
                      <a:pt x="421863" y="57397"/>
                    </a:cubicBezTo>
                    <a:cubicBezTo>
                      <a:pt x="406014" y="57397"/>
                      <a:pt x="393165" y="44549"/>
                      <a:pt x="393165" y="28699"/>
                    </a:cubicBezTo>
                    <a:cubicBezTo>
                      <a:pt x="393165" y="12851"/>
                      <a:pt x="406014" y="0"/>
                      <a:pt x="421863" y="0"/>
                    </a:cubicBezTo>
                    <a:cubicBezTo>
                      <a:pt x="437713" y="0"/>
                      <a:pt x="450561" y="12851"/>
                      <a:pt x="450561" y="2869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BB4C907-7314-4200-821F-D29E52F73FA1}"/>
                </a:ext>
              </a:extLst>
            </p:cNvPr>
            <p:cNvGrpSpPr/>
            <p:nvPr/>
          </p:nvGrpSpPr>
          <p:grpSpPr>
            <a:xfrm>
              <a:off x="6676673" y="2540791"/>
              <a:ext cx="918342" cy="1776418"/>
              <a:chOff x="6676673" y="2540791"/>
              <a:chExt cx="918342" cy="1776418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4C2D5EC-AFC2-44E9-93EC-3A25FE70C539}"/>
                  </a:ext>
                </a:extLst>
              </p:cNvPr>
              <p:cNvSpPr/>
              <p:nvPr/>
            </p:nvSpPr>
            <p:spPr>
              <a:xfrm rot="16200000">
                <a:off x="6843840" y="2969110"/>
                <a:ext cx="584008" cy="918342"/>
              </a:xfrm>
              <a:custGeom>
                <a:avLst/>
                <a:gdLst>
                  <a:gd name="connsiteX0" fmla="*/ 581138 w 584008"/>
                  <a:gd name="connsiteY0" fmla="*/ 139186 h 918342"/>
                  <a:gd name="connsiteX1" fmla="*/ 581138 w 584008"/>
                  <a:gd name="connsiteY1" fmla="*/ 187972 h 918342"/>
                  <a:gd name="connsiteX2" fmla="*/ 0 w 584008"/>
                  <a:gd name="connsiteY2" fmla="*/ 187972 h 918342"/>
                  <a:gd name="connsiteX3" fmla="*/ 0 w 584008"/>
                  <a:gd name="connsiteY3" fmla="*/ 139186 h 918342"/>
                  <a:gd name="connsiteX4" fmla="*/ 139187 w 584008"/>
                  <a:gd name="connsiteY4" fmla="*/ 0 h 918342"/>
                  <a:gd name="connsiteX5" fmla="*/ 441952 w 584008"/>
                  <a:gd name="connsiteY5" fmla="*/ 0 h 918342"/>
                  <a:gd name="connsiteX6" fmla="*/ 581138 w 584008"/>
                  <a:gd name="connsiteY6" fmla="*/ 139186 h 918342"/>
                  <a:gd name="connsiteX7" fmla="*/ 584008 w 584008"/>
                  <a:gd name="connsiteY7" fmla="*/ 460605 h 918342"/>
                  <a:gd name="connsiteX8" fmla="*/ 584008 w 584008"/>
                  <a:gd name="connsiteY8" fmla="*/ 779155 h 918342"/>
                  <a:gd name="connsiteX9" fmla="*/ 444821 w 584008"/>
                  <a:gd name="connsiteY9" fmla="*/ 918342 h 918342"/>
                  <a:gd name="connsiteX10" fmla="*/ 140621 w 584008"/>
                  <a:gd name="connsiteY10" fmla="*/ 918342 h 918342"/>
                  <a:gd name="connsiteX11" fmla="*/ 1434 w 584008"/>
                  <a:gd name="connsiteY11" fmla="*/ 779155 h 918342"/>
                  <a:gd name="connsiteX12" fmla="*/ 1434 w 584008"/>
                  <a:gd name="connsiteY12" fmla="*/ 460605 h 918342"/>
                  <a:gd name="connsiteX13" fmla="*/ 99008 w 584008"/>
                  <a:gd name="connsiteY13" fmla="*/ 558179 h 918342"/>
                  <a:gd name="connsiteX14" fmla="*/ 101878 w 584008"/>
                  <a:gd name="connsiteY14" fmla="*/ 562483 h 918342"/>
                  <a:gd name="connsiteX15" fmla="*/ 123402 w 584008"/>
                  <a:gd name="connsiteY15" fmla="*/ 628490 h 918342"/>
                  <a:gd name="connsiteX16" fmla="*/ 292722 w 584008"/>
                  <a:gd name="connsiteY16" fmla="*/ 731804 h 918342"/>
                  <a:gd name="connsiteX17" fmla="*/ 464911 w 584008"/>
                  <a:gd name="connsiteY17" fmla="*/ 621315 h 918342"/>
                  <a:gd name="connsiteX18" fmla="*/ 479260 w 584008"/>
                  <a:gd name="connsiteY18" fmla="*/ 575398 h 918342"/>
                  <a:gd name="connsiteX19" fmla="*/ 584008 w 584008"/>
                  <a:gd name="connsiteY19" fmla="*/ 460605 h 918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84008" h="918342">
                    <a:moveTo>
                      <a:pt x="581138" y="139186"/>
                    </a:moveTo>
                    <a:lnTo>
                      <a:pt x="581138" y="187972"/>
                    </a:lnTo>
                    <a:lnTo>
                      <a:pt x="0" y="187972"/>
                    </a:lnTo>
                    <a:lnTo>
                      <a:pt x="0" y="139186"/>
                    </a:lnTo>
                    <a:cubicBezTo>
                      <a:pt x="0" y="61702"/>
                      <a:pt x="63136" y="0"/>
                      <a:pt x="139187" y="0"/>
                    </a:cubicBezTo>
                    <a:lnTo>
                      <a:pt x="441952" y="0"/>
                    </a:lnTo>
                    <a:cubicBezTo>
                      <a:pt x="519438" y="0"/>
                      <a:pt x="581138" y="63136"/>
                      <a:pt x="581138" y="139186"/>
                    </a:cubicBezTo>
                    <a:close/>
                    <a:moveTo>
                      <a:pt x="584008" y="460605"/>
                    </a:moveTo>
                    <a:lnTo>
                      <a:pt x="584008" y="779155"/>
                    </a:lnTo>
                    <a:cubicBezTo>
                      <a:pt x="584008" y="856640"/>
                      <a:pt x="520872" y="918342"/>
                      <a:pt x="444821" y="918342"/>
                    </a:cubicBezTo>
                    <a:lnTo>
                      <a:pt x="140621" y="918342"/>
                    </a:lnTo>
                    <a:cubicBezTo>
                      <a:pt x="63135" y="918342"/>
                      <a:pt x="1434" y="855206"/>
                      <a:pt x="1434" y="779155"/>
                    </a:cubicBezTo>
                    <a:lnTo>
                      <a:pt x="1434" y="460605"/>
                    </a:lnTo>
                    <a:cubicBezTo>
                      <a:pt x="47351" y="476389"/>
                      <a:pt x="83225" y="512262"/>
                      <a:pt x="99008" y="558179"/>
                    </a:cubicBezTo>
                    <a:cubicBezTo>
                      <a:pt x="100444" y="559615"/>
                      <a:pt x="101878" y="561049"/>
                      <a:pt x="101878" y="562483"/>
                    </a:cubicBezTo>
                    <a:lnTo>
                      <a:pt x="123402" y="628490"/>
                    </a:lnTo>
                    <a:cubicBezTo>
                      <a:pt x="154970" y="690191"/>
                      <a:pt x="219540" y="731804"/>
                      <a:pt x="292722" y="731804"/>
                    </a:cubicBezTo>
                    <a:cubicBezTo>
                      <a:pt x="368771" y="731804"/>
                      <a:pt x="434777" y="685887"/>
                      <a:pt x="464911" y="621315"/>
                    </a:cubicBezTo>
                    <a:lnTo>
                      <a:pt x="479260" y="575398"/>
                    </a:lnTo>
                    <a:cubicBezTo>
                      <a:pt x="490739" y="520871"/>
                      <a:pt x="530915" y="477824"/>
                      <a:pt x="584008" y="46060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BD4749D-5030-41A1-B170-4B94B6FD4DC0}"/>
                  </a:ext>
                </a:extLst>
              </p:cNvPr>
              <p:cNvSpPr/>
              <p:nvPr/>
            </p:nvSpPr>
            <p:spPr>
              <a:xfrm rot="16200000">
                <a:off x="6158670" y="3107580"/>
                <a:ext cx="1776418" cy="642840"/>
              </a:xfrm>
              <a:custGeom>
                <a:avLst/>
                <a:gdLst>
                  <a:gd name="connsiteX0" fmla="*/ 317116 w 1776418"/>
                  <a:gd name="connsiteY0" fmla="*/ 134882 h 642840"/>
                  <a:gd name="connsiteX1" fmla="*/ 317116 w 1776418"/>
                  <a:gd name="connsiteY1" fmla="*/ 406079 h 642840"/>
                  <a:gd name="connsiteX2" fmla="*/ 182233 w 1776418"/>
                  <a:gd name="connsiteY2" fmla="*/ 542397 h 642840"/>
                  <a:gd name="connsiteX3" fmla="*/ 134881 w 1776418"/>
                  <a:gd name="connsiteY3" fmla="*/ 542397 h 642840"/>
                  <a:gd name="connsiteX4" fmla="*/ 0 w 1776418"/>
                  <a:gd name="connsiteY4" fmla="*/ 407515 h 642840"/>
                  <a:gd name="connsiteX5" fmla="*/ 0 w 1776418"/>
                  <a:gd name="connsiteY5" fmla="*/ 134882 h 642840"/>
                  <a:gd name="connsiteX6" fmla="*/ 134881 w 1776418"/>
                  <a:gd name="connsiteY6" fmla="*/ 0 h 642840"/>
                  <a:gd name="connsiteX7" fmla="*/ 182233 w 1776418"/>
                  <a:gd name="connsiteY7" fmla="*/ 0 h 642840"/>
                  <a:gd name="connsiteX8" fmla="*/ 317116 w 1776418"/>
                  <a:gd name="connsiteY8" fmla="*/ 134882 h 642840"/>
                  <a:gd name="connsiteX9" fmla="*/ 1426301 w 1776418"/>
                  <a:gd name="connsiteY9" fmla="*/ 245369 h 642840"/>
                  <a:gd name="connsiteX10" fmla="*/ 1426301 w 1776418"/>
                  <a:gd name="connsiteY10" fmla="*/ 328595 h 642840"/>
                  <a:gd name="connsiteX11" fmla="*/ 1366035 w 1776418"/>
                  <a:gd name="connsiteY11" fmla="*/ 396035 h 642840"/>
                  <a:gd name="connsiteX12" fmla="*/ 1170888 w 1776418"/>
                  <a:gd name="connsiteY12" fmla="*/ 396035 h 642840"/>
                  <a:gd name="connsiteX13" fmla="*/ 1155103 w 1776418"/>
                  <a:gd name="connsiteY13" fmla="*/ 397470 h 642840"/>
                  <a:gd name="connsiteX14" fmla="*/ 1041744 w 1776418"/>
                  <a:gd name="connsiteY14" fmla="*/ 506523 h 642840"/>
                  <a:gd name="connsiteX15" fmla="*/ 1030267 w 1776418"/>
                  <a:gd name="connsiteY15" fmla="*/ 546700 h 642840"/>
                  <a:gd name="connsiteX16" fmla="*/ 888210 w 1776418"/>
                  <a:gd name="connsiteY16" fmla="*/ 642840 h 642840"/>
                  <a:gd name="connsiteX17" fmla="*/ 747589 w 1776418"/>
                  <a:gd name="connsiteY17" fmla="*/ 552440 h 642840"/>
                  <a:gd name="connsiteX18" fmla="*/ 730370 w 1776418"/>
                  <a:gd name="connsiteY18" fmla="*/ 495043 h 642840"/>
                  <a:gd name="connsiteX19" fmla="*/ 728936 w 1776418"/>
                  <a:gd name="connsiteY19" fmla="*/ 490740 h 642840"/>
                  <a:gd name="connsiteX20" fmla="*/ 624186 w 1776418"/>
                  <a:gd name="connsiteY20" fmla="*/ 398905 h 642840"/>
                  <a:gd name="connsiteX21" fmla="*/ 606968 w 1776418"/>
                  <a:gd name="connsiteY21" fmla="*/ 397470 h 642840"/>
                  <a:gd name="connsiteX22" fmla="*/ 408950 w 1776418"/>
                  <a:gd name="connsiteY22" fmla="*/ 397470 h 642840"/>
                  <a:gd name="connsiteX23" fmla="*/ 348684 w 1776418"/>
                  <a:gd name="connsiteY23" fmla="*/ 330030 h 642840"/>
                  <a:gd name="connsiteX24" fmla="*/ 348684 w 1776418"/>
                  <a:gd name="connsiteY24" fmla="*/ 245369 h 642840"/>
                  <a:gd name="connsiteX25" fmla="*/ 411820 w 1776418"/>
                  <a:gd name="connsiteY25" fmla="*/ 177929 h 642840"/>
                  <a:gd name="connsiteX26" fmla="*/ 1364600 w 1776418"/>
                  <a:gd name="connsiteY26" fmla="*/ 177929 h 642840"/>
                  <a:gd name="connsiteX27" fmla="*/ 1426301 w 1776418"/>
                  <a:gd name="connsiteY27" fmla="*/ 245369 h 642840"/>
                  <a:gd name="connsiteX28" fmla="*/ 1776418 w 1776418"/>
                  <a:gd name="connsiteY28" fmla="*/ 134882 h 642840"/>
                  <a:gd name="connsiteX29" fmla="*/ 1776418 w 1776418"/>
                  <a:gd name="connsiteY29" fmla="*/ 406079 h 642840"/>
                  <a:gd name="connsiteX30" fmla="*/ 1641537 w 1776418"/>
                  <a:gd name="connsiteY30" fmla="*/ 542397 h 642840"/>
                  <a:gd name="connsiteX31" fmla="*/ 1594186 w 1776418"/>
                  <a:gd name="connsiteY31" fmla="*/ 542397 h 642840"/>
                  <a:gd name="connsiteX32" fmla="*/ 1459304 w 1776418"/>
                  <a:gd name="connsiteY32" fmla="*/ 407515 h 642840"/>
                  <a:gd name="connsiteX33" fmla="*/ 1459304 w 1776418"/>
                  <a:gd name="connsiteY33" fmla="*/ 134882 h 642840"/>
                  <a:gd name="connsiteX34" fmla="*/ 1594186 w 1776418"/>
                  <a:gd name="connsiteY34" fmla="*/ 0 h 642840"/>
                  <a:gd name="connsiteX35" fmla="*/ 1641537 w 1776418"/>
                  <a:gd name="connsiteY35" fmla="*/ 0 h 642840"/>
                  <a:gd name="connsiteX36" fmla="*/ 1776418 w 1776418"/>
                  <a:gd name="connsiteY36" fmla="*/ 134882 h 6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776418" h="642840">
                    <a:moveTo>
                      <a:pt x="317116" y="134882"/>
                    </a:moveTo>
                    <a:lnTo>
                      <a:pt x="317116" y="406079"/>
                    </a:lnTo>
                    <a:cubicBezTo>
                      <a:pt x="317116" y="480696"/>
                      <a:pt x="256849" y="542397"/>
                      <a:pt x="182233" y="542397"/>
                    </a:cubicBezTo>
                    <a:lnTo>
                      <a:pt x="134881" y="542397"/>
                    </a:lnTo>
                    <a:cubicBezTo>
                      <a:pt x="60266" y="542397"/>
                      <a:pt x="0" y="482130"/>
                      <a:pt x="0" y="407515"/>
                    </a:cubicBezTo>
                    <a:lnTo>
                      <a:pt x="0" y="134882"/>
                    </a:lnTo>
                    <a:cubicBezTo>
                      <a:pt x="0" y="60267"/>
                      <a:pt x="60266" y="0"/>
                      <a:pt x="134881" y="0"/>
                    </a:cubicBezTo>
                    <a:lnTo>
                      <a:pt x="182233" y="0"/>
                    </a:lnTo>
                    <a:cubicBezTo>
                      <a:pt x="256849" y="0"/>
                      <a:pt x="317116" y="60267"/>
                      <a:pt x="317116" y="134882"/>
                    </a:cubicBezTo>
                    <a:close/>
                    <a:moveTo>
                      <a:pt x="1426301" y="245369"/>
                    </a:moveTo>
                    <a:lnTo>
                      <a:pt x="1426301" y="328595"/>
                    </a:lnTo>
                    <a:cubicBezTo>
                      <a:pt x="1426301" y="364467"/>
                      <a:pt x="1399037" y="394600"/>
                      <a:pt x="1366035" y="396035"/>
                    </a:cubicBezTo>
                    <a:lnTo>
                      <a:pt x="1170888" y="396035"/>
                    </a:lnTo>
                    <a:cubicBezTo>
                      <a:pt x="1169452" y="396035"/>
                      <a:pt x="1155103" y="397470"/>
                      <a:pt x="1155103" y="397470"/>
                    </a:cubicBezTo>
                    <a:cubicBezTo>
                      <a:pt x="1099141" y="404645"/>
                      <a:pt x="1054659" y="449126"/>
                      <a:pt x="1041744" y="506523"/>
                    </a:cubicBezTo>
                    <a:lnTo>
                      <a:pt x="1030267" y="546700"/>
                    </a:lnTo>
                    <a:cubicBezTo>
                      <a:pt x="1005872" y="602662"/>
                      <a:pt x="951346" y="642840"/>
                      <a:pt x="888210" y="642840"/>
                    </a:cubicBezTo>
                    <a:cubicBezTo>
                      <a:pt x="826508" y="642840"/>
                      <a:pt x="773417" y="605532"/>
                      <a:pt x="747589" y="552440"/>
                    </a:cubicBezTo>
                    <a:lnTo>
                      <a:pt x="730370" y="495043"/>
                    </a:lnTo>
                    <a:cubicBezTo>
                      <a:pt x="730370" y="493609"/>
                      <a:pt x="730370" y="492174"/>
                      <a:pt x="728936" y="490740"/>
                    </a:cubicBezTo>
                    <a:cubicBezTo>
                      <a:pt x="713151" y="441953"/>
                      <a:pt x="672973" y="406079"/>
                      <a:pt x="624186" y="398905"/>
                    </a:cubicBezTo>
                    <a:cubicBezTo>
                      <a:pt x="624186" y="398905"/>
                      <a:pt x="608403" y="397470"/>
                      <a:pt x="606968" y="397470"/>
                    </a:cubicBezTo>
                    <a:lnTo>
                      <a:pt x="408950" y="397470"/>
                    </a:lnTo>
                    <a:cubicBezTo>
                      <a:pt x="374512" y="394600"/>
                      <a:pt x="348684" y="365902"/>
                      <a:pt x="348684" y="330030"/>
                    </a:cubicBezTo>
                    <a:lnTo>
                      <a:pt x="348684" y="245369"/>
                    </a:lnTo>
                    <a:cubicBezTo>
                      <a:pt x="348684" y="208062"/>
                      <a:pt x="377382" y="177929"/>
                      <a:pt x="411820" y="177929"/>
                    </a:cubicBezTo>
                    <a:lnTo>
                      <a:pt x="1364600" y="177929"/>
                    </a:lnTo>
                    <a:cubicBezTo>
                      <a:pt x="1399037" y="177929"/>
                      <a:pt x="1427736" y="208062"/>
                      <a:pt x="1426301" y="245369"/>
                    </a:cubicBezTo>
                    <a:close/>
                    <a:moveTo>
                      <a:pt x="1776418" y="134882"/>
                    </a:moveTo>
                    <a:lnTo>
                      <a:pt x="1776418" y="406079"/>
                    </a:lnTo>
                    <a:cubicBezTo>
                      <a:pt x="1776418" y="480696"/>
                      <a:pt x="1716152" y="542397"/>
                      <a:pt x="1641537" y="542397"/>
                    </a:cubicBezTo>
                    <a:lnTo>
                      <a:pt x="1594186" y="542397"/>
                    </a:lnTo>
                    <a:cubicBezTo>
                      <a:pt x="1519570" y="542397"/>
                      <a:pt x="1459304" y="482130"/>
                      <a:pt x="1459304" y="407515"/>
                    </a:cubicBezTo>
                    <a:lnTo>
                      <a:pt x="1459304" y="134882"/>
                    </a:lnTo>
                    <a:cubicBezTo>
                      <a:pt x="1459304" y="60267"/>
                      <a:pt x="1519570" y="0"/>
                      <a:pt x="1594186" y="0"/>
                    </a:cubicBezTo>
                    <a:lnTo>
                      <a:pt x="1641537" y="0"/>
                    </a:lnTo>
                    <a:cubicBezTo>
                      <a:pt x="1716152" y="0"/>
                      <a:pt x="1776418" y="60267"/>
                      <a:pt x="1776418" y="134882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C7B6583-BD68-4F09-9F9C-309DC25842E5}"/>
                  </a:ext>
                </a:extLst>
              </p:cNvPr>
              <p:cNvSpPr/>
              <p:nvPr/>
            </p:nvSpPr>
            <p:spPr>
              <a:xfrm rot="16200000">
                <a:off x="6909845" y="3035117"/>
                <a:ext cx="450561" cy="787765"/>
              </a:xfrm>
              <a:custGeom>
                <a:avLst/>
                <a:gdLst>
                  <a:gd name="connsiteX0" fmla="*/ 57396 w 450561"/>
                  <a:gd name="connsiteY0" fmla="*/ 759067 h 787765"/>
                  <a:gd name="connsiteX1" fmla="*/ 28698 w 450561"/>
                  <a:gd name="connsiteY1" fmla="*/ 787765 h 787765"/>
                  <a:gd name="connsiteX2" fmla="*/ 0 w 450561"/>
                  <a:gd name="connsiteY2" fmla="*/ 759067 h 787765"/>
                  <a:gd name="connsiteX3" fmla="*/ 28698 w 450561"/>
                  <a:gd name="connsiteY3" fmla="*/ 730369 h 787765"/>
                  <a:gd name="connsiteX4" fmla="*/ 57396 w 450561"/>
                  <a:gd name="connsiteY4" fmla="*/ 759067 h 787765"/>
                  <a:gd name="connsiteX5" fmla="*/ 57396 w 450561"/>
                  <a:gd name="connsiteY5" fmla="*/ 28698 h 787765"/>
                  <a:gd name="connsiteX6" fmla="*/ 28698 w 450561"/>
                  <a:gd name="connsiteY6" fmla="*/ 57396 h 787765"/>
                  <a:gd name="connsiteX7" fmla="*/ 0 w 450561"/>
                  <a:gd name="connsiteY7" fmla="*/ 28698 h 787765"/>
                  <a:gd name="connsiteX8" fmla="*/ 28698 w 450561"/>
                  <a:gd name="connsiteY8" fmla="*/ 0 h 787765"/>
                  <a:gd name="connsiteX9" fmla="*/ 57396 w 450561"/>
                  <a:gd name="connsiteY9" fmla="*/ 28698 h 787765"/>
                  <a:gd name="connsiteX10" fmla="*/ 284113 w 450561"/>
                  <a:gd name="connsiteY10" fmla="*/ 447692 h 787765"/>
                  <a:gd name="connsiteX11" fmla="*/ 225282 w 450561"/>
                  <a:gd name="connsiteY11" fmla="*/ 388861 h 787765"/>
                  <a:gd name="connsiteX12" fmla="*/ 166450 w 450561"/>
                  <a:gd name="connsiteY12" fmla="*/ 447692 h 787765"/>
                  <a:gd name="connsiteX13" fmla="*/ 225282 w 450561"/>
                  <a:gd name="connsiteY13" fmla="*/ 506524 h 787765"/>
                  <a:gd name="connsiteX14" fmla="*/ 284113 w 450561"/>
                  <a:gd name="connsiteY14" fmla="*/ 447692 h 787765"/>
                  <a:gd name="connsiteX15" fmla="*/ 314244 w 450561"/>
                  <a:gd name="connsiteY15" fmla="*/ 447691 h 787765"/>
                  <a:gd name="connsiteX16" fmla="*/ 225279 w 450561"/>
                  <a:gd name="connsiteY16" fmla="*/ 536655 h 787765"/>
                  <a:gd name="connsiteX17" fmla="*/ 136315 w 450561"/>
                  <a:gd name="connsiteY17" fmla="*/ 447691 h 787765"/>
                  <a:gd name="connsiteX18" fmla="*/ 225279 w 450561"/>
                  <a:gd name="connsiteY18" fmla="*/ 358727 h 787765"/>
                  <a:gd name="connsiteX19" fmla="*/ 314244 w 450561"/>
                  <a:gd name="connsiteY19" fmla="*/ 447691 h 787765"/>
                  <a:gd name="connsiteX20" fmla="*/ 450561 w 450561"/>
                  <a:gd name="connsiteY20" fmla="*/ 759067 h 787765"/>
                  <a:gd name="connsiteX21" fmla="*/ 421863 w 450561"/>
                  <a:gd name="connsiteY21" fmla="*/ 787765 h 787765"/>
                  <a:gd name="connsiteX22" fmla="*/ 393165 w 450561"/>
                  <a:gd name="connsiteY22" fmla="*/ 759067 h 787765"/>
                  <a:gd name="connsiteX23" fmla="*/ 421863 w 450561"/>
                  <a:gd name="connsiteY23" fmla="*/ 730369 h 787765"/>
                  <a:gd name="connsiteX24" fmla="*/ 450561 w 450561"/>
                  <a:gd name="connsiteY24" fmla="*/ 759067 h 787765"/>
                  <a:gd name="connsiteX25" fmla="*/ 450561 w 450561"/>
                  <a:gd name="connsiteY25" fmla="*/ 28698 h 787765"/>
                  <a:gd name="connsiteX26" fmla="*/ 421863 w 450561"/>
                  <a:gd name="connsiteY26" fmla="*/ 57396 h 787765"/>
                  <a:gd name="connsiteX27" fmla="*/ 393165 w 450561"/>
                  <a:gd name="connsiteY27" fmla="*/ 28698 h 787765"/>
                  <a:gd name="connsiteX28" fmla="*/ 421863 w 450561"/>
                  <a:gd name="connsiteY28" fmla="*/ 0 h 787765"/>
                  <a:gd name="connsiteX29" fmla="*/ 450561 w 450561"/>
                  <a:gd name="connsiteY29" fmla="*/ 28698 h 78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50561" h="787765">
                    <a:moveTo>
                      <a:pt x="57396" y="759067"/>
                    </a:moveTo>
                    <a:cubicBezTo>
                      <a:pt x="57396" y="774917"/>
                      <a:pt x="44547" y="787765"/>
                      <a:pt x="28698" y="787765"/>
                    </a:cubicBezTo>
                    <a:cubicBezTo>
                      <a:pt x="12848" y="787765"/>
                      <a:pt x="0" y="774917"/>
                      <a:pt x="0" y="759067"/>
                    </a:cubicBezTo>
                    <a:cubicBezTo>
                      <a:pt x="0" y="743218"/>
                      <a:pt x="12848" y="730369"/>
                      <a:pt x="28698" y="730369"/>
                    </a:cubicBezTo>
                    <a:cubicBezTo>
                      <a:pt x="44547" y="730369"/>
                      <a:pt x="57396" y="743218"/>
                      <a:pt x="57396" y="759067"/>
                    </a:cubicBezTo>
                    <a:close/>
                    <a:moveTo>
                      <a:pt x="57396" y="28698"/>
                    </a:moveTo>
                    <a:cubicBezTo>
                      <a:pt x="57396" y="44547"/>
                      <a:pt x="44547" y="57396"/>
                      <a:pt x="28698" y="57396"/>
                    </a:cubicBezTo>
                    <a:cubicBezTo>
                      <a:pt x="12848" y="57396"/>
                      <a:pt x="0" y="44547"/>
                      <a:pt x="0" y="28698"/>
                    </a:cubicBezTo>
                    <a:cubicBezTo>
                      <a:pt x="0" y="12848"/>
                      <a:pt x="12848" y="0"/>
                      <a:pt x="28698" y="0"/>
                    </a:cubicBezTo>
                    <a:cubicBezTo>
                      <a:pt x="44547" y="0"/>
                      <a:pt x="57396" y="12848"/>
                      <a:pt x="57396" y="28698"/>
                    </a:cubicBezTo>
                    <a:close/>
                    <a:moveTo>
                      <a:pt x="284113" y="447692"/>
                    </a:moveTo>
                    <a:cubicBezTo>
                      <a:pt x="284113" y="415200"/>
                      <a:pt x="257774" y="388861"/>
                      <a:pt x="225282" y="388861"/>
                    </a:cubicBezTo>
                    <a:cubicBezTo>
                      <a:pt x="192789" y="388861"/>
                      <a:pt x="166450" y="415200"/>
                      <a:pt x="166450" y="447692"/>
                    </a:cubicBezTo>
                    <a:cubicBezTo>
                      <a:pt x="166450" y="480185"/>
                      <a:pt x="192789" y="506524"/>
                      <a:pt x="225282" y="506524"/>
                    </a:cubicBezTo>
                    <a:cubicBezTo>
                      <a:pt x="257774" y="506524"/>
                      <a:pt x="284113" y="480185"/>
                      <a:pt x="284113" y="447692"/>
                    </a:cubicBezTo>
                    <a:close/>
                    <a:moveTo>
                      <a:pt x="314244" y="447691"/>
                    </a:moveTo>
                    <a:cubicBezTo>
                      <a:pt x="314244" y="496824"/>
                      <a:pt x="274413" y="536655"/>
                      <a:pt x="225279" y="536655"/>
                    </a:cubicBezTo>
                    <a:cubicBezTo>
                      <a:pt x="176146" y="536655"/>
                      <a:pt x="136315" y="496824"/>
                      <a:pt x="136315" y="447691"/>
                    </a:cubicBezTo>
                    <a:cubicBezTo>
                      <a:pt x="136315" y="398558"/>
                      <a:pt x="176146" y="358727"/>
                      <a:pt x="225279" y="358727"/>
                    </a:cubicBezTo>
                    <a:cubicBezTo>
                      <a:pt x="274413" y="358727"/>
                      <a:pt x="314244" y="398558"/>
                      <a:pt x="314244" y="447691"/>
                    </a:cubicBezTo>
                    <a:close/>
                    <a:moveTo>
                      <a:pt x="450561" y="759067"/>
                    </a:moveTo>
                    <a:cubicBezTo>
                      <a:pt x="450561" y="774917"/>
                      <a:pt x="437713" y="787765"/>
                      <a:pt x="421863" y="787765"/>
                    </a:cubicBezTo>
                    <a:cubicBezTo>
                      <a:pt x="406014" y="787765"/>
                      <a:pt x="393165" y="774917"/>
                      <a:pt x="393165" y="759067"/>
                    </a:cubicBezTo>
                    <a:cubicBezTo>
                      <a:pt x="393165" y="743218"/>
                      <a:pt x="406014" y="730369"/>
                      <a:pt x="421863" y="730369"/>
                    </a:cubicBezTo>
                    <a:cubicBezTo>
                      <a:pt x="437713" y="730369"/>
                      <a:pt x="450561" y="743218"/>
                      <a:pt x="450561" y="759067"/>
                    </a:cubicBezTo>
                    <a:close/>
                    <a:moveTo>
                      <a:pt x="450561" y="28698"/>
                    </a:moveTo>
                    <a:cubicBezTo>
                      <a:pt x="450561" y="44547"/>
                      <a:pt x="437713" y="57396"/>
                      <a:pt x="421863" y="57396"/>
                    </a:cubicBezTo>
                    <a:cubicBezTo>
                      <a:pt x="406014" y="57396"/>
                      <a:pt x="393165" y="44547"/>
                      <a:pt x="393165" y="28698"/>
                    </a:cubicBezTo>
                    <a:cubicBezTo>
                      <a:pt x="393165" y="12848"/>
                      <a:pt x="406014" y="0"/>
                      <a:pt x="421863" y="0"/>
                    </a:cubicBezTo>
                    <a:cubicBezTo>
                      <a:pt x="437713" y="0"/>
                      <a:pt x="450561" y="12848"/>
                      <a:pt x="450561" y="2869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6" name="Graphic 3">
            <a:extLst>
              <a:ext uri="{FF2B5EF4-FFF2-40B4-BE49-F238E27FC236}">
                <a16:creationId xmlns:a16="http://schemas.microsoft.com/office/drawing/2014/main" id="{3CD562D5-7711-468B-9E7B-ECA4A765A914}"/>
              </a:ext>
            </a:extLst>
          </p:cNvPr>
          <p:cNvGrpSpPr/>
          <p:nvPr/>
        </p:nvGrpSpPr>
        <p:grpSpPr>
          <a:xfrm>
            <a:off x="6511279" y="4034294"/>
            <a:ext cx="1290929" cy="1290929"/>
            <a:chOff x="125930" y="96252"/>
            <a:chExt cx="1924251" cy="1924251"/>
          </a:xfrm>
          <a:solidFill>
            <a:schemeClr val="accent2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B23EF2-F8F9-411C-8AA4-FBB93790DEC3}"/>
                </a:ext>
              </a:extLst>
            </p:cNvPr>
            <p:cNvSpPr/>
            <p:nvPr/>
          </p:nvSpPr>
          <p:spPr>
            <a:xfrm>
              <a:off x="126080" y="96252"/>
              <a:ext cx="1922748" cy="1922748"/>
            </a:xfrm>
            <a:custGeom>
              <a:avLst/>
              <a:gdLst>
                <a:gd name="connsiteX0" fmla="*/ 1924101 w 1922747"/>
                <a:gd name="connsiteY0" fmla="*/ 211968 h 1922747"/>
                <a:gd name="connsiteX1" fmla="*/ 1924101 w 1922747"/>
                <a:gd name="connsiteY1" fmla="*/ 1712283 h 1922747"/>
                <a:gd name="connsiteX2" fmla="*/ 1922898 w 1922747"/>
                <a:gd name="connsiteY2" fmla="*/ 1717244 h 1922747"/>
                <a:gd name="connsiteX3" fmla="*/ 1757533 w 1922747"/>
                <a:gd name="connsiteY3" fmla="*/ 1915081 h 1922747"/>
                <a:gd name="connsiteX4" fmla="*/ 1712132 w 1922747"/>
                <a:gd name="connsiteY4" fmla="*/ 1924101 h 1922747"/>
                <a:gd name="connsiteX5" fmla="*/ 211818 w 1922747"/>
                <a:gd name="connsiteY5" fmla="*/ 1924101 h 1922747"/>
                <a:gd name="connsiteX6" fmla="*/ 207609 w 1922747"/>
                <a:gd name="connsiteY6" fmla="*/ 1922898 h 1922747"/>
                <a:gd name="connsiteX7" fmla="*/ 8719 w 1922747"/>
                <a:gd name="connsiteY7" fmla="*/ 1756029 h 1922747"/>
                <a:gd name="connsiteX8" fmla="*/ 0 w 1922747"/>
                <a:gd name="connsiteY8" fmla="*/ 1711982 h 1922747"/>
                <a:gd name="connsiteX9" fmla="*/ 0 w 1922747"/>
                <a:gd name="connsiteY9" fmla="*/ 211668 h 1922747"/>
                <a:gd name="connsiteX10" fmla="*/ 1203 w 1922747"/>
                <a:gd name="connsiteY10" fmla="*/ 206707 h 1922747"/>
                <a:gd name="connsiteX11" fmla="*/ 167169 w 1922747"/>
                <a:gd name="connsiteY11" fmla="*/ 9020 h 1922747"/>
                <a:gd name="connsiteX12" fmla="*/ 211818 w 1922747"/>
                <a:gd name="connsiteY12" fmla="*/ 0 h 1922747"/>
                <a:gd name="connsiteX13" fmla="*/ 1712132 w 1922747"/>
                <a:gd name="connsiteY13" fmla="*/ 0 h 1922747"/>
                <a:gd name="connsiteX14" fmla="*/ 1729721 w 1922747"/>
                <a:gd name="connsiteY14" fmla="*/ 2856 h 1922747"/>
                <a:gd name="connsiteX15" fmla="*/ 1916584 w 1922747"/>
                <a:gd name="connsiteY15" fmla="*/ 172431 h 1922747"/>
                <a:gd name="connsiteX16" fmla="*/ 1924101 w 1922747"/>
                <a:gd name="connsiteY16" fmla="*/ 211968 h 1922747"/>
                <a:gd name="connsiteX17" fmla="*/ 1885165 w 1922747"/>
                <a:gd name="connsiteY17" fmla="*/ 962276 h 1922747"/>
                <a:gd name="connsiteX18" fmla="*/ 1885315 w 1922747"/>
                <a:gd name="connsiteY18" fmla="*/ 235420 h 1922747"/>
                <a:gd name="connsiteX19" fmla="*/ 1851190 w 1922747"/>
                <a:gd name="connsiteY19" fmla="*/ 121619 h 1922747"/>
                <a:gd name="connsiteX20" fmla="*/ 1689583 w 1922747"/>
                <a:gd name="connsiteY20" fmla="*/ 39086 h 1922747"/>
                <a:gd name="connsiteX21" fmla="*/ 323064 w 1922747"/>
                <a:gd name="connsiteY21" fmla="*/ 39086 h 1922747"/>
                <a:gd name="connsiteX22" fmla="*/ 229858 w 1922747"/>
                <a:gd name="connsiteY22" fmla="*/ 39237 h 1922747"/>
                <a:gd name="connsiteX23" fmla="*/ 89147 w 1922747"/>
                <a:gd name="connsiteY23" fmla="*/ 101324 h 1922747"/>
                <a:gd name="connsiteX24" fmla="*/ 38635 w 1922747"/>
                <a:gd name="connsiteY24" fmla="*/ 235570 h 1922747"/>
                <a:gd name="connsiteX25" fmla="*/ 38936 w 1922747"/>
                <a:gd name="connsiteY25" fmla="*/ 1688530 h 1922747"/>
                <a:gd name="connsiteX26" fmla="*/ 39086 w 1922747"/>
                <a:gd name="connsiteY26" fmla="*/ 1699805 h 1922747"/>
                <a:gd name="connsiteX27" fmla="*/ 98618 w 1922747"/>
                <a:gd name="connsiteY27" fmla="*/ 1832548 h 1922747"/>
                <a:gd name="connsiteX28" fmla="*/ 235721 w 1922747"/>
                <a:gd name="connsiteY28" fmla="*/ 1885315 h 1922747"/>
                <a:gd name="connsiteX29" fmla="*/ 1688681 w 1922747"/>
                <a:gd name="connsiteY29" fmla="*/ 1885165 h 1922747"/>
                <a:gd name="connsiteX30" fmla="*/ 1699204 w 1922747"/>
                <a:gd name="connsiteY30" fmla="*/ 1885165 h 1922747"/>
                <a:gd name="connsiteX31" fmla="*/ 1846229 w 1922747"/>
                <a:gd name="connsiteY31" fmla="*/ 1809548 h 1922747"/>
                <a:gd name="connsiteX32" fmla="*/ 1885315 w 1922747"/>
                <a:gd name="connsiteY32" fmla="*/ 1688380 h 1922747"/>
                <a:gd name="connsiteX33" fmla="*/ 1885165 w 1922747"/>
                <a:gd name="connsiteY33" fmla="*/ 962276 h 192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922747" h="1922747">
                  <a:moveTo>
                    <a:pt x="1924101" y="211968"/>
                  </a:moveTo>
                  <a:cubicBezTo>
                    <a:pt x="1924101" y="712123"/>
                    <a:pt x="1924101" y="1212128"/>
                    <a:pt x="1924101" y="1712283"/>
                  </a:cubicBezTo>
                  <a:cubicBezTo>
                    <a:pt x="1923650" y="1713936"/>
                    <a:pt x="1923048" y="1715590"/>
                    <a:pt x="1922898" y="1717244"/>
                  </a:cubicBezTo>
                  <a:cubicBezTo>
                    <a:pt x="1913728" y="1810750"/>
                    <a:pt x="1848033" y="1889675"/>
                    <a:pt x="1757533" y="1915081"/>
                  </a:cubicBezTo>
                  <a:cubicBezTo>
                    <a:pt x="1742800" y="1919290"/>
                    <a:pt x="1727316" y="1921244"/>
                    <a:pt x="1712132" y="1924101"/>
                  </a:cubicBezTo>
                  <a:cubicBezTo>
                    <a:pt x="1211978" y="1924101"/>
                    <a:pt x="711973" y="1924101"/>
                    <a:pt x="211818" y="1924101"/>
                  </a:cubicBezTo>
                  <a:cubicBezTo>
                    <a:pt x="210465" y="1923650"/>
                    <a:pt x="208962" y="1923048"/>
                    <a:pt x="207609" y="1922898"/>
                  </a:cubicBezTo>
                  <a:cubicBezTo>
                    <a:pt x="112599" y="1913126"/>
                    <a:pt x="34576" y="1848033"/>
                    <a:pt x="8719" y="1756029"/>
                  </a:cubicBezTo>
                  <a:cubicBezTo>
                    <a:pt x="4660" y="1741748"/>
                    <a:pt x="2856" y="1726715"/>
                    <a:pt x="0" y="1711982"/>
                  </a:cubicBezTo>
                  <a:cubicBezTo>
                    <a:pt x="0" y="1211827"/>
                    <a:pt x="0" y="711823"/>
                    <a:pt x="0" y="211668"/>
                  </a:cubicBezTo>
                  <a:cubicBezTo>
                    <a:pt x="451" y="210014"/>
                    <a:pt x="1052" y="208360"/>
                    <a:pt x="1203" y="206707"/>
                  </a:cubicBezTo>
                  <a:cubicBezTo>
                    <a:pt x="10373" y="113350"/>
                    <a:pt x="76369" y="34276"/>
                    <a:pt x="167169" y="9020"/>
                  </a:cubicBezTo>
                  <a:cubicBezTo>
                    <a:pt x="181752" y="4961"/>
                    <a:pt x="196935" y="3007"/>
                    <a:pt x="211818" y="0"/>
                  </a:cubicBezTo>
                  <a:cubicBezTo>
                    <a:pt x="711973" y="0"/>
                    <a:pt x="1211978" y="0"/>
                    <a:pt x="1712132" y="0"/>
                  </a:cubicBezTo>
                  <a:cubicBezTo>
                    <a:pt x="1717995" y="902"/>
                    <a:pt x="1723858" y="1954"/>
                    <a:pt x="1729721" y="2856"/>
                  </a:cubicBezTo>
                  <a:cubicBezTo>
                    <a:pt x="1818718" y="15635"/>
                    <a:pt x="1894936" y="84637"/>
                    <a:pt x="1916584" y="172431"/>
                  </a:cubicBezTo>
                  <a:cubicBezTo>
                    <a:pt x="1919891" y="185360"/>
                    <a:pt x="1921695" y="198739"/>
                    <a:pt x="1924101" y="211968"/>
                  </a:cubicBezTo>
                  <a:close/>
                  <a:moveTo>
                    <a:pt x="1885165" y="962276"/>
                  </a:moveTo>
                  <a:cubicBezTo>
                    <a:pt x="1885165" y="719940"/>
                    <a:pt x="1885014" y="477755"/>
                    <a:pt x="1885315" y="235420"/>
                  </a:cubicBezTo>
                  <a:cubicBezTo>
                    <a:pt x="1885315" y="193928"/>
                    <a:pt x="1875393" y="155443"/>
                    <a:pt x="1851190" y="121619"/>
                  </a:cubicBezTo>
                  <a:cubicBezTo>
                    <a:pt x="1811803" y="66447"/>
                    <a:pt x="1757382" y="39086"/>
                    <a:pt x="1689583" y="39086"/>
                  </a:cubicBezTo>
                  <a:cubicBezTo>
                    <a:pt x="1234076" y="39086"/>
                    <a:pt x="778570" y="39086"/>
                    <a:pt x="323064" y="39086"/>
                  </a:cubicBezTo>
                  <a:cubicBezTo>
                    <a:pt x="291945" y="39086"/>
                    <a:pt x="260977" y="38786"/>
                    <a:pt x="229858" y="39237"/>
                  </a:cubicBezTo>
                  <a:cubicBezTo>
                    <a:pt x="174235" y="39988"/>
                    <a:pt x="127031" y="60434"/>
                    <a:pt x="89147" y="101324"/>
                  </a:cubicBezTo>
                  <a:cubicBezTo>
                    <a:pt x="54270" y="139208"/>
                    <a:pt x="38635" y="184307"/>
                    <a:pt x="38635" y="235570"/>
                  </a:cubicBezTo>
                  <a:cubicBezTo>
                    <a:pt x="38936" y="719940"/>
                    <a:pt x="38936" y="1204160"/>
                    <a:pt x="38936" y="1688530"/>
                  </a:cubicBezTo>
                  <a:cubicBezTo>
                    <a:pt x="38936" y="1692289"/>
                    <a:pt x="38936" y="1696047"/>
                    <a:pt x="39086" y="1699805"/>
                  </a:cubicBezTo>
                  <a:cubicBezTo>
                    <a:pt x="41191" y="1751971"/>
                    <a:pt x="60885" y="1796469"/>
                    <a:pt x="98618" y="1832548"/>
                  </a:cubicBezTo>
                  <a:cubicBezTo>
                    <a:pt x="136953" y="1868929"/>
                    <a:pt x="182954" y="1885315"/>
                    <a:pt x="235721" y="1885315"/>
                  </a:cubicBezTo>
                  <a:cubicBezTo>
                    <a:pt x="720091" y="1885165"/>
                    <a:pt x="1204311" y="1885165"/>
                    <a:pt x="1688681" y="1885165"/>
                  </a:cubicBezTo>
                  <a:cubicBezTo>
                    <a:pt x="1692138" y="1885165"/>
                    <a:pt x="1695746" y="1885315"/>
                    <a:pt x="1699204" y="1885165"/>
                  </a:cubicBezTo>
                  <a:cubicBezTo>
                    <a:pt x="1759788" y="1882459"/>
                    <a:pt x="1809097" y="1857504"/>
                    <a:pt x="1846229" y="1809548"/>
                  </a:cubicBezTo>
                  <a:cubicBezTo>
                    <a:pt x="1873739" y="1773919"/>
                    <a:pt x="1885465" y="1733329"/>
                    <a:pt x="1885315" y="1688380"/>
                  </a:cubicBezTo>
                  <a:cubicBezTo>
                    <a:pt x="1885014" y="1446345"/>
                    <a:pt x="1885165" y="1204311"/>
                    <a:pt x="1885165" y="962276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D4B53F1-0880-4E3A-B21F-EF6D804A11A6}"/>
                </a:ext>
              </a:extLst>
            </p:cNvPr>
            <p:cNvSpPr/>
            <p:nvPr/>
          </p:nvSpPr>
          <p:spPr>
            <a:xfrm>
              <a:off x="562512" y="514175"/>
              <a:ext cx="1166577" cy="1125987"/>
            </a:xfrm>
            <a:custGeom>
              <a:avLst/>
              <a:gdLst>
                <a:gd name="connsiteX0" fmla="*/ 408435 w 1166577"/>
                <a:gd name="connsiteY0" fmla="*/ 134547 h 1125987"/>
                <a:gd name="connsiteX1" fmla="*/ 398212 w 1166577"/>
                <a:gd name="connsiteY1" fmla="*/ 134547 h 1125987"/>
                <a:gd name="connsiteX2" fmla="*/ 71240 w 1166577"/>
                <a:gd name="connsiteY2" fmla="*/ 135149 h 1125987"/>
                <a:gd name="connsiteX3" fmla="*/ 1787 w 1166577"/>
                <a:gd name="connsiteY3" fmla="*/ 82382 h 1125987"/>
                <a:gd name="connsiteX4" fmla="*/ 65828 w 1166577"/>
                <a:gd name="connsiteY4" fmla="*/ 0 h 1125987"/>
                <a:gd name="connsiteX5" fmla="*/ 70338 w 1166577"/>
                <a:gd name="connsiteY5" fmla="*/ 0 h 1125987"/>
                <a:gd name="connsiteX6" fmla="*/ 1096956 w 1166577"/>
                <a:gd name="connsiteY6" fmla="*/ 0 h 1125987"/>
                <a:gd name="connsiteX7" fmla="*/ 1167011 w 1166577"/>
                <a:gd name="connsiteY7" fmla="*/ 67048 h 1125987"/>
                <a:gd name="connsiteX8" fmla="*/ 1097858 w 1166577"/>
                <a:gd name="connsiteY8" fmla="*/ 134998 h 1125987"/>
                <a:gd name="connsiteX9" fmla="*/ 1066288 w 1166577"/>
                <a:gd name="connsiteY9" fmla="*/ 134998 h 1125987"/>
                <a:gd name="connsiteX10" fmla="*/ 714511 w 1166577"/>
                <a:gd name="connsiteY10" fmla="*/ 134848 h 1125987"/>
                <a:gd name="connsiteX11" fmla="*/ 701131 w 1166577"/>
                <a:gd name="connsiteY11" fmla="*/ 142665 h 1125987"/>
                <a:gd name="connsiteX12" fmla="*/ 521485 w 1166577"/>
                <a:gd name="connsiteY12" fmla="*/ 457461 h 1125987"/>
                <a:gd name="connsiteX13" fmla="*/ 517426 w 1166577"/>
                <a:gd name="connsiteY13" fmla="*/ 464827 h 1125987"/>
                <a:gd name="connsiteX14" fmla="*/ 523890 w 1166577"/>
                <a:gd name="connsiteY14" fmla="*/ 469638 h 1125987"/>
                <a:gd name="connsiteX15" fmla="*/ 705792 w 1166577"/>
                <a:gd name="connsiteY15" fmla="*/ 649134 h 1125987"/>
                <a:gd name="connsiteX16" fmla="*/ 742473 w 1166577"/>
                <a:gd name="connsiteY16" fmla="*/ 705809 h 1125987"/>
                <a:gd name="connsiteX17" fmla="*/ 732701 w 1166577"/>
                <a:gd name="connsiteY17" fmla="*/ 789244 h 1125987"/>
                <a:gd name="connsiteX18" fmla="*/ 565682 w 1166577"/>
                <a:gd name="connsiteY18" fmla="*/ 1086150 h 1125987"/>
                <a:gd name="connsiteX19" fmla="*/ 477287 w 1166577"/>
                <a:gd name="connsiteY19" fmla="*/ 1124033 h 1125987"/>
                <a:gd name="connsiteX20" fmla="*/ 413997 w 1166577"/>
                <a:gd name="connsiteY20" fmla="*/ 1053227 h 1125987"/>
                <a:gd name="connsiteX21" fmla="*/ 425422 w 1166577"/>
                <a:gd name="connsiteY21" fmla="*/ 1000611 h 1125987"/>
                <a:gd name="connsiteX22" fmla="*/ 539825 w 1166577"/>
                <a:gd name="connsiteY22" fmla="*/ 799767 h 1125987"/>
                <a:gd name="connsiteX23" fmla="*/ 545989 w 1166577"/>
                <a:gd name="connsiteY23" fmla="*/ 788793 h 1125987"/>
                <a:gd name="connsiteX24" fmla="*/ 539524 w 1166577"/>
                <a:gd name="connsiteY24" fmla="*/ 784283 h 1125987"/>
                <a:gd name="connsiteX25" fmla="*/ 309667 w 1166577"/>
                <a:gd name="connsiteY25" fmla="*/ 556079 h 1125987"/>
                <a:gd name="connsiteX26" fmla="*/ 261109 w 1166577"/>
                <a:gd name="connsiteY26" fmla="*/ 473997 h 1125987"/>
                <a:gd name="connsiteX27" fmla="*/ 279751 w 1166577"/>
                <a:gd name="connsiteY27" fmla="*/ 361849 h 1125987"/>
                <a:gd name="connsiteX28" fmla="*/ 405428 w 1166577"/>
                <a:gd name="connsiteY28" fmla="*/ 139809 h 1125987"/>
                <a:gd name="connsiteX29" fmla="*/ 408435 w 1166577"/>
                <a:gd name="connsiteY29" fmla="*/ 134547 h 112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66577" h="1125987">
                  <a:moveTo>
                    <a:pt x="408435" y="134547"/>
                  </a:moveTo>
                  <a:cubicBezTo>
                    <a:pt x="404226" y="134547"/>
                    <a:pt x="401219" y="134547"/>
                    <a:pt x="398212" y="134547"/>
                  </a:cubicBezTo>
                  <a:cubicBezTo>
                    <a:pt x="289221" y="134698"/>
                    <a:pt x="180231" y="134998"/>
                    <a:pt x="71240" y="135149"/>
                  </a:cubicBezTo>
                  <a:cubicBezTo>
                    <a:pt x="36213" y="135149"/>
                    <a:pt x="9453" y="114703"/>
                    <a:pt x="1787" y="82382"/>
                  </a:cubicBezTo>
                  <a:cubicBezTo>
                    <a:pt x="-7985" y="41191"/>
                    <a:pt x="23585" y="752"/>
                    <a:pt x="65828" y="0"/>
                  </a:cubicBezTo>
                  <a:cubicBezTo>
                    <a:pt x="67331" y="0"/>
                    <a:pt x="68835" y="0"/>
                    <a:pt x="70338" y="0"/>
                  </a:cubicBezTo>
                  <a:cubicBezTo>
                    <a:pt x="412494" y="0"/>
                    <a:pt x="754800" y="0"/>
                    <a:pt x="1096956" y="0"/>
                  </a:cubicBezTo>
                  <a:cubicBezTo>
                    <a:pt x="1136343" y="0"/>
                    <a:pt x="1166560" y="29014"/>
                    <a:pt x="1167011" y="67048"/>
                  </a:cubicBezTo>
                  <a:cubicBezTo>
                    <a:pt x="1167462" y="104782"/>
                    <a:pt x="1137245" y="134397"/>
                    <a:pt x="1097858" y="134998"/>
                  </a:cubicBezTo>
                  <a:cubicBezTo>
                    <a:pt x="1087335" y="135149"/>
                    <a:pt x="1076811" y="134998"/>
                    <a:pt x="1066288" y="134998"/>
                  </a:cubicBezTo>
                  <a:cubicBezTo>
                    <a:pt x="949029" y="134998"/>
                    <a:pt x="831770" y="134998"/>
                    <a:pt x="714511" y="134848"/>
                  </a:cubicBezTo>
                  <a:cubicBezTo>
                    <a:pt x="707746" y="134848"/>
                    <a:pt x="704439" y="136953"/>
                    <a:pt x="701131" y="142665"/>
                  </a:cubicBezTo>
                  <a:cubicBezTo>
                    <a:pt x="641450" y="247597"/>
                    <a:pt x="581467" y="352529"/>
                    <a:pt x="521485" y="457461"/>
                  </a:cubicBezTo>
                  <a:cubicBezTo>
                    <a:pt x="520432" y="459415"/>
                    <a:pt x="519380" y="461369"/>
                    <a:pt x="517426" y="464827"/>
                  </a:cubicBezTo>
                  <a:cubicBezTo>
                    <a:pt x="519380" y="466330"/>
                    <a:pt x="521936" y="467683"/>
                    <a:pt x="523890" y="469638"/>
                  </a:cubicBezTo>
                  <a:cubicBezTo>
                    <a:pt x="584474" y="529470"/>
                    <a:pt x="645058" y="589302"/>
                    <a:pt x="705792" y="649134"/>
                  </a:cubicBezTo>
                  <a:cubicBezTo>
                    <a:pt x="722178" y="665370"/>
                    <a:pt x="736159" y="682959"/>
                    <a:pt x="742473" y="705809"/>
                  </a:cubicBezTo>
                  <a:cubicBezTo>
                    <a:pt x="750591" y="734974"/>
                    <a:pt x="747133" y="763236"/>
                    <a:pt x="732701" y="789244"/>
                  </a:cubicBezTo>
                  <a:cubicBezTo>
                    <a:pt x="677379" y="888463"/>
                    <a:pt x="621606" y="987231"/>
                    <a:pt x="565682" y="1086150"/>
                  </a:cubicBezTo>
                  <a:cubicBezTo>
                    <a:pt x="548695" y="1116216"/>
                    <a:pt x="511412" y="1131851"/>
                    <a:pt x="477287" y="1124033"/>
                  </a:cubicBezTo>
                  <a:cubicBezTo>
                    <a:pt x="443462" y="1116366"/>
                    <a:pt x="417455" y="1087052"/>
                    <a:pt x="413997" y="1053227"/>
                  </a:cubicBezTo>
                  <a:cubicBezTo>
                    <a:pt x="412043" y="1034285"/>
                    <a:pt x="416102" y="1016997"/>
                    <a:pt x="425422" y="1000611"/>
                  </a:cubicBezTo>
                  <a:cubicBezTo>
                    <a:pt x="463607" y="933713"/>
                    <a:pt x="501641" y="866815"/>
                    <a:pt x="539825" y="799767"/>
                  </a:cubicBezTo>
                  <a:cubicBezTo>
                    <a:pt x="541479" y="796760"/>
                    <a:pt x="543283" y="793754"/>
                    <a:pt x="545989" y="788793"/>
                  </a:cubicBezTo>
                  <a:cubicBezTo>
                    <a:pt x="544034" y="787440"/>
                    <a:pt x="541479" y="786237"/>
                    <a:pt x="539524" y="784283"/>
                  </a:cubicBezTo>
                  <a:cubicBezTo>
                    <a:pt x="462855" y="708215"/>
                    <a:pt x="386336" y="631996"/>
                    <a:pt x="309667" y="556079"/>
                  </a:cubicBezTo>
                  <a:cubicBezTo>
                    <a:pt x="286215" y="532927"/>
                    <a:pt x="268175" y="506619"/>
                    <a:pt x="261109" y="473997"/>
                  </a:cubicBezTo>
                  <a:cubicBezTo>
                    <a:pt x="252691" y="434310"/>
                    <a:pt x="259907" y="397027"/>
                    <a:pt x="279751" y="361849"/>
                  </a:cubicBezTo>
                  <a:cubicBezTo>
                    <a:pt x="321693" y="287886"/>
                    <a:pt x="363486" y="213923"/>
                    <a:pt x="405428" y="139809"/>
                  </a:cubicBezTo>
                  <a:cubicBezTo>
                    <a:pt x="406330" y="138606"/>
                    <a:pt x="407082" y="137103"/>
                    <a:pt x="408435" y="134547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67C686F-573A-411C-83B2-3BB141F76B14}"/>
                </a:ext>
              </a:extLst>
            </p:cNvPr>
            <p:cNvSpPr/>
            <p:nvPr/>
          </p:nvSpPr>
          <p:spPr>
            <a:xfrm>
              <a:off x="512901" y="1090098"/>
              <a:ext cx="437466" cy="644925"/>
            </a:xfrm>
            <a:custGeom>
              <a:avLst/>
              <a:gdLst>
                <a:gd name="connsiteX0" fmla="*/ 321243 w 437466"/>
                <a:gd name="connsiteY0" fmla="*/ 0 h 644924"/>
                <a:gd name="connsiteX1" fmla="*/ 437751 w 437466"/>
                <a:gd name="connsiteY1" fmla="*/ 116958 h 644924"/>
                <a:gd name="connsiteX2" fmla="*/ 395808 w 437466"/>
                <a:gd name="connsiteY2" fmla="*/ 189118 h 644924"/>
                <a:gd name="connsiteX3" fmla="*/ 154224 w 437466"/>
                <a:gd name="connsiteY3" fmla="*/ 604035 h 644924"/>
                <a:gd name="connsiteX4" fmla="*/ 67633 w 437466"/>
                <a:gd name="connsiteY4" fmla="*/ 644624 h 644924"/>
                <a:gd name="connsiteX5" fmla="*/ 1186 w 437466"/>
                <a:gd name="connsiteY5" fmla="*/ 577426 h 644924"/>
                <a:gd name="connsiteX6" fmla="*/ 12010 w 437466"/>
                <a:gd name="connsiteY6" fmla="*/ 521201 h 644924"/>
                <a:gd name="connsiteX7" fmla="*/ 252692 w 437466"/>
                <a:gd name="connsiteY7" fmla="*/ 115305 h 644924"/>
                <a:gd name="connsiteX8" fmla="*/ 317335 w 437466"/>
                <a:gd name="connsiteY8" fmla="*/ 6314 h 644924"/>
                <a:gd name="connsiteX9" fmla="*/ 321243 w 437466"/>
                <a:gd name="connsiteY9" fmla="*/ 0 h 6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7466" h="644924">
                  <a:moveTo>
                    <a:pt x="321243" y="0"/>
                  </a:moveTo>
                  <a:cubicBezTo>
                    <a:pt x="360330" y="39237"/>
                    <a:pt x="398815" y="77872"/>
                    <a:pt x="437751" y="116958"/>
                  </a:cubicBezTo>
                  <a:cubicBezTo>
                    <a:pt x="423920" y="140711"/>
                    <a:pt x="409939" y="164914"/>
                    <a:pt x="395808" y="189118"/>
                  </a:cubicBezTo>
                  <a:cubicBezTo>
                    <a:pt x="315230" y="327423"/>
                    <a:pt x="234802" y="465729"/>
                    <a:pt x="154224" y="604035"/>
                  </a:cubicBezTo>
                  <a:cubicBezTo>
                    <a:pt x="136185" y="635003"/>
                    <a:pt x="102961" y="650487"/>
                    <a:pt x="67633" y="644624"/>
                  </a:cubicBezTo>
                  <a:cubicBezTo>
                    <a:pt x="34560" y="639062"/>
                    <a:pt x="7049" y="611701"/>
                    <a:pt x="1186" y="577426"/>
                  </a:cubicBezTo>
                  <a:cubicBezTo>
                    <a:pt x="-2121" y="557582"/>
                    <a:pt x="1487" y="538640"/>
                    <a:pt x="12010" y="521201"/>
                  </a:cubicBezTo>
                  <a:cubicBezTo>
                    <a:pt x="92288" y="385903"/>
                    <a:pt x="172415" y="250604"/>
                    <a:pt x="252692" y="115305"/>
                  </a:cubicBezTo>
                  <a:cubicBezTo>
                    <a:pt x="274189" y="78924"/>
                    <a:pt x="295837" y="42544"/>
                    <a:pt x="317335" y="6314"/>
                  </a:cubicBezTo>
                  <a:cubicBezTo>
                    <a:pt x="318688" y="4360"/>
                    <a:pt x="319740" y="2405"/>
                    <a:pt x="321243" y="0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B468B4C-852F-4BC8-A6A5-DCE477050F1A}"/>
                </a:ext>
              </a:extLst>
            </p:cNvPr>
            <p:cNvSpPr/>
            <p:nvPr/>
          </p:nvSpPr>
          <p:spPr>
            <a:xfrm>
              <a:off x="1092866" y="231999"/>
              <a:ext cx="257068" cy="257068"/>
            </a:xfrm>
            <a:custGeom>
              <a:avLst/>
              <a:gdLst>
                <a:gd name="connsiteX0" fmla="*/ 129136 w 257067"/>
                <a:gd name="connsiteY0" fmla="*/ 257371 h 257067"/>
                <a:gd name="connsiteX1" fmla="*/ 0 w 257067"/>
                <a:gd name="connsiteY1" fmla="*/ 128537 h 257067"/>
                <a:gd name="connsiteX2" fmla="*/ 128835 w 257067"/>
                <a:gd name="connsiteY2" fmla="*/ 3 h 257067"/>
                <a:gd name="connsiteX3" fmla="*/ 257970 w 257067"/>
                <a:gd name="connsiteY3" fmla="*/ 128236 h 257067"/>
                <a:gd name="connsiteX4" fmla="*/ 129136 w 257067"/>
                <a:gd name="connsiteY4" fmla="*/ 257371 h 2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67" h="257067">
                  <a:moveTo>
                    <a:pt x="129136" y="257371"/>
                  </a:moveTo>
                  <a:cubicBezTo>
                    <a:pt x="58479" y="257672"/>
                    <a:pt x="-150" y="199343"/>
                    <a:pt x="0" y="128537"/>
                  </a:cubicBezTo>
                  <a:cubicBezTo>
                    <a:pt x="0" y="58031"/>
                    <a:pt x="57878" y="303"/>
                    <a:pt x="128835" y="3"/>
                  </a:cubicBezTo>
                  <a:cubicBezTo>
                    <a:pt x="199190" y="-448"/>
                    <a:pt x="257068" y="56979"/>
                    <a:pt x="257970" y="128236"/>
                  </a:cubicBezTo>
                  <a:cubicBezTo>
                    <a:pt x="258722" y="198441"/>
                    <a:pt x="200243" y="257071"/>
                    <a:pt x="129136" y="257371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33B606A-7D55-43A1-8DEB-4C5810DB9208}"/>
                </a:ext>
              </a:extLst>
            </p:cNvPr>
            <p:cNvSpPr/>
            <p:nvPr/>
          </p:nvSpPr>
          <p:spPr>
            <a:xfrm>
              <a:off x="726946" y="1676326"/>
              <a:ext cx="793754" cy="63139"/>
            </a:xfrm>
            <a:custGeom>
              <a:avLst/>
              <a:gdLst>
                <a:gd name="connsiteX0" fmla="*/ 397189 w 793753"/>
                <a:gd name="connsiteY0" fmla="*/ 67 h 63139"/>
                <a:gd name="connsiteX1" fmla="*/ 753326 w 793753"/>
                <a:gd name="connsiteY1" fmla="*/ 217 h 63139"/>
                <a:gd name="connsiteX2" fmla="*/ 775875 w 793753"/>
                <a:gd name="connsiteY2" fmla="*/ 4878 h 63139"/>
                <a:gd name="connsiteX3" fmla="*/ 794516 w 793753"/>
                <a:gd name="connsiteY3" fmla="*/ 32689 h 63139"/>
                <a:gd name="connsiteX4" fmla="*/ 775575 w 793753"/>
                <a:gd name="connsiteY4" fmla="*/ 59598 h 63139"/>
                <a:gd name="connsiteX5" fmla="*/ 753777 w 793753"/>
                <a:gd name="connsiteY5" fmla="*/ 64259 h 63139"/>
                <a:gd name="connsiteX6" fmla="*/ 40000 w 793753"/>
                <a:gd name="connsiteY6" fmla="*/ 64259 h 63139"/>
                <a:gd name="connsiteX7" fmla="*/ 18953 w 793753"/>
                <a:gd name="connsiteY7" fmla="*/ 60049 h 63139"/>
                <a:gd name="connsiteX8" fmla="*/ 11 w 793753"/>
                <a:gd name="connsiteY8" fmla="*/ 33140 h 63139"/>
                <a:gd name="connsiteX9" fmla="*/ 17901 w 793753"/>
                <a:gd name="connsiteY9" fmla="*/ 4727 h 63139"/>
                <a:gd name="connsiteX10" fmla="*/ 41202 w 793753"/>
                <a:gd name="connsiteY10" fmla="*/ 67 h 63139"/>
                <a:gd name="connsiteX11" fmla="*/ 397189 w 793753"/>
                <a:gd name="connsiteY11" fmla="*/ 67 h 6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3753" h="63139">
                  <a:moveTo>
                    <a:pt x="397189" y="67"/>
                  </a:moveTo>
                  <a:cubicBezTo>
                    <a:pt x="515951" y="67"/>
                    <a:pt x="634563" y="-83"/>
                    <a:pt x="753326" y="217"/>
                  </a:cubicBezTo>
                  <a:cubicBezTo>
                    <a:pt x="760842" y="217"/>
                    <a:pt x="768810" y="2171"/>
                    <a:pt x="775875" y="4878"/>
                  </a:cubicBezTo>
                  <a:cubicBezTo>
                    <a:pt x="788203" y="9688"/>
                    <a:pt x="794667" y="18858"/>
                    <a:pt x="794516" y="32689"/>
                  </a:cubicBezTo>
                  <a:cubicBezTo>
                    <a:pt x="794366" y="46219"/>
                    <a:pt x="787451" y="55088"/>
                    <a:pt x="775575" y="59598"/>
                  </a:cubicBezTo>
                  <a:cubicBezTo>
                    <a:pt x="768810" y="62304"/>
                    <a:pt x="761143" y="64259"/>
                    <a:pt x="753777" y="64259"/>
                  </a:cubicBezTo>
                  <a:cubicBezTo>
                    <a:pt x="515801" y="64559"/>
                    <a:pt x="277825" y="64559"/>
                    <a:pt x="40000" y="64259"/>
                  </a:cubicBezTo>
                  <a:cubicBezTo>
                    <a:pt x="32934" y="64259"/>
                    <a:pt x="25568" y="62455"/>
                    <a:pt x="18953" y="60049"/>
                  </a:cubicBezTo>
                  <a:cubicBezTo>
                    <a:pt x="6776" y="55690"/>
                    <a:pt x="312" y="46670"/>
                    <a:pt x="11" y="33140"/>
                  </a:cubicBezTo>
                  <a:cubicBezTo>
                    <a:pt x="-289" y="19460"/>
                    <a:pt x="5423" y="9688"/>
                    <a:pt x="17901" y="4727"/>
                  </a:cubicBezTo>
                  <a:cubicBezTo>
                    <a:pt x="25117" y="1871"/>
                    <a:pt x="33385" y="67"/>
                    <a:pt x="41202" y="67"/>
                  </a:cubicBezTo>
                  <a:cubicBezTo>
                    <a:pt x="159664" y="-83"/>
                    <a:pt x="278426" y="67"/>
                    <a:pt x="397189" y="67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CF6EFE6-8D48-44BE-91AD-A597A2B12CE1}"/>
                </a:ext>
              </a:extLst>
            </p:cNvPr>
            <p:cNvSpPr/>
            <p:nvPr/>
          </p:nvSpPr>
          <p:spPr>
            <a:xfrm>
              <a:off x="1304232" y="1755618"/>
              <a:ext cx="96213" cy="96213"/>
            </a:xfrm>
            <a:custGeom>
              <a:avLst/>
              <a:gdLst>
                <a:gd name="connsiteX0" fmla="*/ 1 w 96212"/>
                <a:gd name="connsiteY0" fmla="*/ 48106 h 96212"/>
                <a:gd name="connsiteX1" fmla="*/ 48107 w 96212"/>
                <a:gd name="connsiteY1" fmla="*/ 0 h 96212"/>
                <a:gd name="connsiteX2" fmla="*/ 96664 w 96212"/>
                <a:gd name="connsiteY2" fmla="*/ 48707 h 96212"/>
                <a:gd name="connsiteX3" fmla="*/ 47957 w 96212"/>
                <a:gd name="connsiteY3" fmla="*/ 97565 h 96212"/>
                <a:gd name="connsiteX4" fmla="*/ 1 w 96212"/>
                <a:gd name="connsiteY4" fmla="*/ 48106 h 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12" h="96212">
                  <a:moveTo>
                    <a:pt x="1" y="48106"/>
                  </a:moveTo>
                  <a:cubicBezTo>
                    <a:pt x="151" y="21347"/>
                    <a:pt x="21498" y="0"/>
                    <a:pt x="48107" y="0"/>
                  </a:cubicBezTo>
                  <a:cubicBezTo>
                    <a:pt x="74866" y="0"/>
                    <a:pt x="96664" y="21948"/>
                    <a:pt x="96664" y="48707"/>
                  </a:cubicBezTo>
                  <a:cubicBezTo>
                    <a:pt x="96664" y="75316"/>
                    <a:pt x="74265" y="97716"/>
                    <a:pt x="47957" y="97565"/>
                  </a:cubicBezTo>
                  <a:cubicBezTo>
                    <a:pt x="21348" y="97415"/>
                    <a:pt x="-150" y="75166"/>
                    <a:pt x="1" y="48106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3F9CBE4-06AA-4151-A37A-3FD17E0E013F}"/>
                </a:ext>
              </a:extLst>
            </p:cNvPr>
            <p:cNvSpPr/>
            <p:nvPr/>
          </p:nvSpPr>
          <p:spPr>
            <a:xfrm>
              <a:off x="849177" y="1757271"/>
              <a:ext cx="96213" cy="96213"/>
            </a:xfrm>
            <a:custGeom>
              <a:avLst/>
              <a:gdLst>
                <a:gd name="connsiteX0" fmla="*/ 48408 w 96212"/>
                <a:gd name="connsiteY0" fmla="*/ 96514 h 96212"/>
                <a:gd name="connsiteX1" fmla="*/ 1 w 96212"/>
                <a:gd name="connsiteY1" fmla="*/ 48408 h 96212"/>
                <a:gd name="connsiteX2" fmla="*/ 48859 w 96212"/>
                <a:gd name="connsiteY2" fmla="*/ 1 h 96212"/>
                <a:gd name="connsiteX3" fmla="*/ 97266 w 96212"/>
                <a:gd name="connsiteY3" fmla="*/ 48107 h 96212"/>
                <a:gd name="connsiteX4" fmla="*/ 48408 w 96212"/>
                <a:gd name="connsiteY4" fmla="*/ 96514 h 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12" h="96212">
                  <a:moveTo>
                    <a:pt x="48408" y="96514"/>
                  </a:moveTo>
                  <a:cubicBezTo>
                    <a:pt x="22100" y="96514"/>
                    <a:pt x="151" y="74716"/>
                    <a:pt x="1" y="48408"/>
                  </a:cubicBezTo>
                  <a:cubicBezTo>
                    <a:pt x="-150" y="21949"/>
                    <a:pt x="21949" y="-150"/>
                    <a:pt x="48859" y="1"/>
                  </a:cubicBezTo>
                  <a:cubicBezTo>
                    <a:pt x="75317" y="151"/>
                    <a:pt x="97115" y="21799"/>
                    <a:pt x="97266" y="48107"/>
                  </a:cubicBezTo>
                  <a:cubicBezTo>
                    <a:pt x="97416" y="74565"/>
                    <a:pt x="75167" y="96664"/>
                    <a:pt x="48408" y="96514"/>
                  </a:cubicBezTo>
                  <a:close/>
                </a:path>
              </a:pathLst>
            </a:custGeom>
            <a:grpFill/>
            <a:ln w="15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EB8E50-1057-44B1-91A8-0F0BA852F027}"/>
              </a:ext>
            </a:extLst>
          </p:cNvPr>
          <p:cNvGrpSpPr>
            <a:grpSpLocks noChangeAspect="1"/>
          </p:cNvGrpSpPr>
          <p:nvPr/>
        </p:nvGrpSpPr>
        <p:grpSpPr>
          <a:xfrm>
            <a:off x="701990" y="1664849"/>
            <a:ext cx="1213731" cy="4330242"/>
            <a:chOff x="3303186" y="2057490"/>
            <a:chExt cx="1009050" cy="3600000"/>
          </a:xfrm>
        </p:grpSpPr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1833844E-CC21-4574-A778-B2637525A4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65F6BAD8-CE1F-4763-B209-6B90395C6E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408146CC-0D0A-4C8E-B8CA-E57F568DC7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7DCF8A92-96C7-4FE2-BE70-372358E76C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662A575F-54A7-4875-8983-B219EBB6AD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30FACD8-17C4-401E-BBFC-A358483B233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EAF50D0-8AE3-42FB-B169-FA8211AF6A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34CF418-DA97-4E64-9BB7-3DF8DDCFE1D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DD62B04F-D2FB-42E3-AB89-08C1A664C9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0C957F0-B3D3-4615-BD62-C70EDF7E6E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8CE4D7-74DD-4570-9318-E38E5D8FDA86}"/>
              </a:ext>
            </a:extLst>
          </p:cNvPr>
          <p:cNvGrpSpPr>
            <a:grpSpLocks noChangeAspect="1"/>
          </p:cNvGrpSpPr>
          <p:nvPr/>
        </p:nvGrpSpPr>
        <p:grpSpPr>
          <a:xfrm>
            <a:off x="2647402" y="1675091"/>
            <a:ext cx="1242107" cy="4320000"/>
            <a:chOff x="1755471" y="2057490"/>
            <a:chExt cx="1035089" cy="3600000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C5ABBAB6-2450-43EA-9CF5-A093A5F599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84C9C85E-9B57-4026-9294-CFF854DE7A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A95C3056-D103-4CC3-9878-69B2C5CAA1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56E8930-FC78-4B36-9F92-B808E35E16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E482D85-C6B2-4CC2-9BD3-36BB110838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22B8B843-9B63-43B6-8278-44F3B79EB4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613C834C-C9E1-4350-9022-1B8142BCDB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A6B68F3B-05CE-4CB0-A070-AE746821AB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7C201C9A-EC67-4D27-963B-55015C7F8D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ED246D2-1149-463B-89B7-23FA61855B5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CA9BA74-DC41-435B-8CF6-26624C2AAA31}"/>
              </a:ext>
            </a:extLst>
          </p:cNvPr>
          <p:cNvGrpSpPr/>
          <p:nvPr/>
        </p:nvGrpSpPr>
        <p:grpSpPr>
          <a:xfrm>
            <a:off x="6806513" y="4262994"/>
            <a:ext cx="3824111" cy="2101090"/>
            <a:chOff x="-548507" y="477868"/>
            <a:chExt cx="11570449" cy="6357177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4BB0372-01B0-459F-9C92-BBDDDEBF13E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EE42E5-63D0-404C-B38C-3D55693F15F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7E4954-BD89-4FB1-8F93-3D5A9C01D2A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509C9AC-1767-47AA-8C77-08B83709F92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495F9D-0D6B-4082-B177-0E1309FC182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083BBBE-179E-436C-A2E4-54A9DC21A6A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A917DE9-CF1A-4227-AF7D-3C46B83A960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9465C442-144A-4E51-B8CD-D9C90872B6A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7A371C-7FCA-4397-8DA7-DCF7AEADCE2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6DFE35F-B6BB-49CD-A0A9-2A5F57BB601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79EFDE09-F168-4DA2-B728-D3EF3DE15399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F5BD883-9E66-4837-A75E-92F8AE369F5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14">
            <a:extLst>
              <a:ext uri="{FF2B5EF4-FFF2-40B4-BE49-F238E27FC236}">
                <a16:creationId xmlns:a16="http://schemas.microsoft.com/office/drawing/2014/main" id="{0A3CE6C4-2053-4377-9075-47501FE02B6A}"/>
              </a:ext>
            </a:extLst>
          </p:cNvPr>
          <p:cNvGrpSpPr/>
          <p:nvPr/>
        </p:nvGrpSpPr>
        <p:grpSpPr>
          <a:xfrm>
            <a:off x="7260188" y="1421188"/>
            <a:ext cx="2984850" cy="2347636"/>
            <a:chOff x="2444748" y="555045"/>
            <a:chExt cx="7282048" cy="5727454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CCB4A6A-BB80-431C-B82E-E2A29669382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1B8DAF3-7E62-475D-8C49-9B3E2B65C9B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D2D45AB-7E47-4877-B15D-B58E67166DC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6B178B9-B28A-4E1A-86BF-9603A7EEE77E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A2BBCAC-1135-4D9D-B5C2-C6C514AF7AB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1BA182D-838F-43EB-BA2F-9D36E38F48FE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BFC6490-371A-49FA-9D34-9720BA40507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4A490A2-4544-4630-9C97-2DE6DEAACD3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DD1F60-5906-432B-8F28-D45D89FE7D0E}"/>
              </a:ext>
            </a:extLst>
          </p:cNvPr>
          <p:cNvGrpSpPr/>
          <p:nvPr/>
        </p:nvGrpSpPr>
        <p:grpSpPr>
          <a:xfrm>
            <a:off x="4630662" y="2541736"/>
            <a:ext cx="1538008" cy="2870575"/>
            <a:chOff x="3501573" y="3178068"/>
            <a:chExt cx="1340594" cy="2737840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0C44278-870A-4312-B8B3-C80ACD54E597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2ED61DE-5451-4565-9E0D-27A6755EF462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73DAE94-5732-49AC-AD37-26C3337D30B0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B09D22B-4691-481B-984A-4358F5140507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31A2913-D3FE-494F-ABB5-8C977866570A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D469433-E143-488D-8FE7-7D1858F2459E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F82D4-DA94-430C-899C-C094DAAEA046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8701FB4-FFBC-4CA5-A667-1964AF6EA702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3C392E4-28F0-4617-91C7-1087EA24561F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F2AD4DB-C650-4332-A391-CF5F55312C74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B3E3B05-0C4E-4FCD-8A22-91CA4A32700B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A825992-CD12-4D1E-BF25-6CB3B74D4185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AD607-653E-4156-81C3-FE84AA42C2E9}"/>
              </a:ext>
            </a:extLst>
          </p:cNvPr>
          <p:cNvSpPr txBox="1"/>
          <p:nvPr/>
        </p:nvSpPr>
        <p:spPr>
          <a:xfrm>
            <a:off x="4915297" y="1791048"/>
            <a:ext cx="2663673" cy="369781"/>
          </a:xfrm>
          <a:prstGeom prst="rect">
            <a:avLst/>
          </a:prstGeom>
          <a:solidFill>
            <a:schemeClr val="accent3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JAMES JONSSON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4EF12-3698-4FAB-BA38-D419B4074837}"/>
              </a:ext>
            </a:extLst>
          </p:cNvPr>
          <p:cNvSpPr txBox="1"/>
          <p:nvPr/>
        </p:nvSpPr>
        <p:spPr>
          <a:xfrm>
            <a:off x="4915298" y="2223096"/>
            <a:ext cx="3261549" cy="369781"/>
          </a:xfrm>
          <a:prstGeom prst="rect">
            <a:avLst/>
          </a:prstGeom>
          <a:solidFill>
            <a:schemeClr val="accent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CREATIVE DIRECTOR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F950B1C-CA86-4F5A-9270-44DCA9BE485C}"/>
              </a:ext>
            </a:extLst>
          </p:cNvPr>
          <p:cNvSpPr/>
          <p:nvPr/>
        </p:nvSpPr>
        <p:spPr>
          <a:xfrm>
            <a:off x="4900442" y="2667801"/>
            <a:ext cx="6500983" cy="1368152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ED8C26B-C27E-4869-A29B-0B7C5C913ABA}"/>
              </a:ext>
            </a:extLst>
          </p:cNvPr>
          <p:cNvSpPr/>
          <p:nvPr/>
        </p:nvSpPr>
        <p:spPr>
          <a:xfrm>
            <a:off x="5093199" y="2844047"/>
            <a:ext cx="5977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57FD43C1-831C-4FD1-8622-35E081531859}"/>
              </a:ext>
            </a:extLst>
          </p:cNvPr>
          <p:cNvSpPr txBox="1">
            <a:spLocks/>
          </p:cNvSpPr>
          <p:nvPr/>
        </p:nvSpPr>
        <p:spPr>
          <a:xfrm>
            <a:off x="4835860" y="4398909"/>
            <a:ext cx="252028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Experience</a:t>
            </a:r>
          </a:p>
        </p:txBody>
      </p:sp>
      <p:sp>
        <p:nvSpPr>
          <p:cNvPr id="12" name="직사각형 5">
            <a:extLst>
              <a:ext uri="{FF2B5EF4-FFF2-40B4-BE49-F238E27FC236}">
                <a16:creationId xmlns:a16="http://schemas.microsoft.com/office/drawing/2014/main" id="{08A9D65C-E189-45DA-B615-4B8D6ACB8423}"/>
              </a:ext>
            </a:extLst>
          </p:cNvPr>
          <p:cNvSpPr/>
          <p:nvPr/>
        </p:nvSpPr>
        <p:spPr>
          <a:xfrm>
            <a:off x="4835860" y="4805487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~ 2016Text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13" name="직사각형 24">
            <a:extLst>
              <a:ext uri="{FF2B5EF4-FFF2-40B4-BE49-F238E27FC236}">
                <a16:creationId xmlns:a16="http://schemas.microsoft.com/office/drawing/2014/main" id="{9AD1871C-B11A-421D-9010-BFDE51117C51}"/>
              </a:ext>
            </a:extLst>
          </p:cNvPr>
          <p:cNvSpPr/>
          <p:nvPr/>
        </p:nvSpPr>
        <p:spPr>
          <a:xfrm>
            <a:off x="4835860" y="5570364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2019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14" name="직사각형 4">
            <a:extLst>
              <a:ext uri="{FF2B5EF4-FFF2-40B4-BE49-F238E27FC236}">
                <a16:creationId xmlns:a16="http://schemas.microsoft.com/office/drawing/2014/main" id="{97CDAA34-712A-4ECD-80AF-28B2A0CAB4A6}"/>
              </a:ext>
            </a:extLst>
          </p:cNvPr>
          <p:cNvSpPr/>
          <p:nvPr/>
        </p:nvSpPr>
        <p:spPr>
          <a:xfrm>
            <a:off x="8176847" y="4389036"/>
            <a:ext cx="31323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Personal skills</a:t>
            </a:r>
            <a:endParaRPr lang="ko-KR" altLang="en-US" sz="1400" b="1" dirty="0"/>
          </a:p>
        </p:txBody>
      </p:sp>
      <p:graphicFrame>
        <p:nvGraphicFramePr>
          <p:cNvPr id="15" name="Chart 1">
            <a:extLst>
              <a:ext uri="{FF2B5EF4-FFF2-40B4-BE49-F238E27FC236}">
                <a16:creationId xmlns:a16="http://schemas.microsoft.com/office/drawing/2014/main" id="{DEBF42B6-FFA7-4276-8DB6-BC8B0C9C8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015220"/>
              </p:ext>
            </p:extLst>
          </p:nvPr>
        </p:nvGraphicFramePr>
        <p:xfrm>
          <a:off x="8176849" y="4645032"/>
          <a:ext cx="4298826" cy="168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FF1D3A2-CC7C-48A0-956C-894EA9D1C96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7B5EAB-8057-4965-88AC-025B4070E22B}"/>
              </a:ext>
            </a:extLst>
          </p:cNvPr>
          <p:cNvSpPr/>
          <p:nvPr/>
        </p:nvSpPr>
        <p:spPr>
          <a:xfrm rot="16200000">
            <a:off x="5126524" y="-207478"/>
            <a:ext cx="1938955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B126B-99A2-4C1D-966E-F1F17F14EA1E}"/>
              </a:ext>
            </a:extLst>
          </p:cNvPr>
          <p:cNvSpPr txBox="1"/>
          <p:nvPr/>
        </p:nvSpPr>
        <p:spPr>
          <a:xfrm>
            <a:off x="3758904" y="6025028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4367D2-8250-4E3F-8ECB-190CDB253499}"/>
              </a:ext>
            </a:extLst>
          </p:cNvPr>
          <p:cNvSpPr/>
          <p:nvPr/>
        </p:nvSpPr>
        <p:spPr>
          <a:xfrm rot="16200000">
            <a:off x="5699962" y="-1548348"/>
            <a:ext cx="792088" cy="121920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CAEA6-E3B6-4DAA-8C2C-3C3A39BC00B1}"/>
              </a:ext>
            </a:extLst>
          </p:cNvPr>
          <p:cNvSpPr txBox="1"/>
          <p:nvPr/>
        </p:nvSpPr>
        <p:spPr>
          <a:xfrm>
            <a:off x="4515991" y="1476073"/>
            <a:ext cx="729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1224B9-1B2D-46D3-846C-4C7B709B49C6}"/>
              </a:ext>
            </a:extLst>
          </p:cNvPr>
          <p:cNvGrpSpPr/>
          <p:nvPr/>
        </p:nvGrpSpPr>
        <p:grpSpPr>
          <a:xfrm>
            <a:off x="4515989" y="2109896"/>
            <a:ext cx="7295013" cy="941219"/>
            <a:chOff x="4716017" y="2486040"/>
            <a:chExt cx="4176463" cy="941219"/>
          </a:xfrm>
          <a:noFill/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BF5B13-2971-48E4-9C70-0F6BCC9A3D8C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B49B80-9A29-44B5-9200-D84087DB5C01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9EE6AC-9008-4FFA-9093-050A9D6DCE72}"/>
              </a:ext>
            </a:extLst>
          </p:cNvPr>
          <p:cNvGrpSpPr/>
          <p:nvPr/>
        </p:nvGrpSpPr>
        <p:grpSpPr>
          <a:xfrm>
            <a:off x="3711532" y="4279196"/>
            <a:ext cx="7791616" cy="553998"/>
            <a:chOff x="3501010" y="4052101"/>
            <a:chExt cx="7791616" cy="5539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5001A1-C997-4DDC-9A16-FC344F0E55FF}"/>
                </a:ext>
              </a:extLst>
            </p:cNvPr>
            <p:cNvSpPr txBox="1"/>
            <p:nvPr/>
          </p:nvSpPr>
          <p:spPr>
            <a:xfrm>
              <a:off x="5436095" y="4098268"/>
              <a:ext cx="585653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E5F346-7D1B-462E-B590-C0AC2B30A832}"/>
                </a:ext>
              </a:extLst>
            </p:cNvPr>
            <p:cNvSpPr txBox="1"/>
            <p:nvPr/>
          </p:nvSpPr>
          <p:spPr>
            <a:xfrm>
              <a:off x="3501010" y="4052101"/>
              <a:ext cx="1841306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$62,000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5708452-B18A-4EB6-B9F1-E0852741C9A5}"/>
              </a:ext>
            </a:extLst>
          </p:cNvPr>
          <p:cNvSpPr txBox="1"/>
          <p:nvPr/>
        </p:nvSpPr>
        <p:spPr>
          <a:xfrm>
            <a:off x="4515990" y="3124862"/>
            <a:ext cx="7253592" cy="8947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F3347E-C200-4A17-8775-EC99918A169B}"/>
              </a:ext>
            </a:extLst>
          </p:cNvPr>
          <p:cNvSpPr txBox="1"/>
          <p:nvPr/>
        </p:nvSpPr>
        <p:spPr>
          <a:xfrm>
            <a:off x="6766126" y="6025028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351074-671C-4CA5-8834-C9460667BD10}"/>
              </a:ext>
            </a:extLst>
          </p:cNvPr>
          <p:cNvSpPr txBox="1"/>
          <p:nvPr/>
        </p:nvSpPr>
        <p:spPr>
          <a:xfrm>
            <a:off x="9773346" y="6025028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65FDB734-9A37-44C5-95A6-58A3A361F7EC}"/>
              </a:ext>
            </a:extLst>
          </p:cNvPr>
          <p:cNvSpPr/>
          <p:nvPr/>
        </p:nvSpPr>
        <p:spPr>
          <a:xfrm>
            <a:off x="7285001" y="5380762"/>
            <a:ext cx="530196" cy="530196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426F280D-9D24-4827-9856-903B75E48B2B}"/>
              </a:ext>
            </a:extLst>
          </p:cNvPr>
          <p:cNvSpPr/>
          <p:nvPr/>
        </p:nvSpPr>
        <p:spPr>
          <a:xfrm>
            <a:off x="4293235" y="5380762"/>
            <a:ext cx="530196" cy="530196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2" name="Rounded Rectangle 1">
            <a:extLst>
              <a:ext uri="{FF2B5EF4-FFF2-40B4-BE49-F238E27FC236}">
                <a16:creationId xmlns:a16="http://schemas.microsoft.com/office/drawing/2014/main" id="{73151A13-9AA1-438D-AFD3-524BE7C8FA57}"/>
              </a:ext>
            </a:extLst>
          </p:cNvPr>
          <p:cNvSpPr/>
          <p:nvPr/>
        </p:nvSpPr>
        <p:spPr>
          <a:xfrm>
            <a:off x="10296526" y="5381516"/>
            <a:ext cx="532396" cy="53239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6746B47-D7D9-48CD-86C6-7D652ACAFE74}"/>
              </a:ext>
            </a:extLst>
          </p:cNvPr>
          <p:cNvSpPr/>
          <p:nvPr/>
        </p:nvSpPr>
        <p:spPr>
          <a:xfrm rot="18647347">
            <a:off x="-295258" y="31659"/>
            <a:ext cx="6046573" cy="5449730"/>
          </a:xfrm>
          <a:custGeom>
            <a:avLst/>
            <a:gdLst>
              <a:gd name="connsiteX0" fmla="*/ 146710 w 5816818"/>
              <a:gd name="connsiteY0" fmla="*/ 4269771 h 5242653"/>
              <a:gd name="connsiteX1" fmla="*/ 144954 w 5816818"/>
              <a:gd name="connsiteY1" fmla="*/ 4269185 h 5242653"/>
              <a:gd name="connsiteX2" fmla="*/ 144953 w 5816818"/>
              <a:gd name="connsiteY2" fmla="*/ 4269771 h 5242653"/>
              <a:gd name="connsiteX3" fmla="*/ 146710 w 5816818"/>
              <a:gd name="connsiteY3" fmla="*/ 4269771 h 5242653"/>
              <a:gd name="connsiteX4" fmla="*/ 541286 w 5816818"/>
              <a:gd name="connsiteY4" fmla="*/ 4599133 h 5242653"/>
              <a:gd name="connsiteX5" fmla="*/ 510911 w 5816818"/>
              <a:gd name="connsiteY5" fmla="*/ 4566636 h 5242653"/>
              <a:gd name="connsiteX6" fmla="*/ 506227 w 5816818"/>
              <a:gd name="connsiteY6" fmla="*/ 4563122 h 5242653"/>
              <a:gd name="connsiteX7" fmla="*/ 498030 w 5816818"/>
              <a:gd name="connsiteY7" fmla="*/ 4558439 h 5242653"/>
              <a:gd name="connsiteX8" fmla="*/ 454700 w 5816818"/>
              <a:gd name="connsiteY8" fmla="*/ 4570149 h 5242653"/>
              <a:gd name="connsiteX9" fmla="*/ 450015 w 5816818"/>
              <a:gd name="connsiteY9" fmla="*/ 4580103 h 5242653"/>
              <a:gd name="connsiteX10" fmla="*/ 446502 w 5816818"/>
              <a:gd name="connsiteY10" fmla="*/ 4624604 h 5242653"/>
              <a:gd name="connsiteX11" fmla="*/ 449431 w 5816818"/>
              <a:gd name="connsiteY11" fmla="*/ 4625775 h 5242653"/>
              <a:gd name="connsiteX12" fmla="*/ 451772 w 5816818"/>
              <a:gd name="connsiteY12" fmla="*/ 4628702 h 5242653"/>
              <a:gd name="connsiteX13" fmla="*/ 521451 w 5816818"/>
              <a:gd name="connsiteY13" fmla="*/ 4631631 h 5242653"/>
              <a:gd name="connsiteX14" fmla="*/ 531405 w 5816818"/>
              <a:gd name="connsiteY14" fmla="*/ 4631631 h 5242653"/>
              <a:gd name="connsiteX15" fmla="*/ 551313 w 5816818"/>
              <a:gd name="connsiteY15" fmla="*/ 4642169 h 5242653"/>
              <a:gd name="connsiteX16" fmla="*/ 558926 w 5816818"/>
              <a:gd name="connsiteY16" fmla="*/ 4656222 h 5242653"/>
              <a:gd name="connsiteX17" fmla="*/ 562438 w 5816818"/>
              <a:gd name="connsiteY17" fmla="*/ 4638658 h 5242653"/>
              <a:gd name="connsiteX18" fmla="*/ 541286 w 5816818"/>
              <a:gd name="connsiteY18" fmla="*/ 4599133 h 5242653"/>
              <a:gd name="connsiteX19" fmla="*/ 913759 w 5816818"/>
              <a:gd name="connsiteY19" fmla="*/ 4422595 h 5242653"/>
              <a:gd name="connsiteX20" fmla="*/ 912587 w 5816818"/>
              <a:gd name="connsiteY20" fmla="*/ 4424351 h 5242653"/>
              <a:gd name="connsiteX21" fmla="*/ 914344 w 5816818"/>
              <a:gd name="connsiteY21" fmla="*/ 4425523 h 5242653"/>
              <a:gd name="connsiteX22" fmla="*/ 913759 w 5816818"/>
              <a:gd name="connsiteY22" fmla="*/ 4422595 h 5242653"/>
              <a:gd name="connsiteX23" fmla="*/ 404929 w 5816818"/>
              <a:gd name="connsiteY23" fmla="*/ 2408360 h 5242653"/>
              <a:gd name="connsiteX24" fmla="*/ 403759 w 5816818"/>
              <a:gd name="connsiteY24" fmla="*/ 2410116 h 5242653"/>
              <a:gd name="connsiteX25" fmla="*/ 404929 w 5816818"/>
              <a:gd name="connsiteY25" fmla="*/ 2410701 h 5242653"/>
              <a:gd name="connsiteX26" fmla="*/ 404929 w 5816818"/>
              <a:gd name="connsiteY26" fmla="*/ 2408360 h 5242653"/>
              <a:gd name="connsiteX27" fmla="*/ 1792645 w 5816818"/>
              <a:gd name="connsiteY27" fmla="*/ 2171803 h 5242653"/>
              <a:gd name="connsiteX28" fmla="*/ 1792058 w 5816818"/>
              <a:gd name="connsiteY28" fmla="*/ 2173560 h 5242653"/>
              <a:gd name="connsiteX29" fmla="*/ 1793230 w 5816818"/>
              <a:gd name="connsiteY29" fmla="*/ 2172975 h 5242653"/>
              <a:gd name="connsiteX30" fmla="*/ 1792645 w 5816818"/>
              <a:gd name="connsiteY30" fmla="*/ 2171803 h 5242653"/>
              <a:gd name="connsiteX31" fmla="*/ 2477718 w 5816818"/>
              <a:gd name="connsiteY31" fmla="*/ 1045823 h 5242653"/>
              <a:gd name="connsiteX32" fmla="*/ 2476547 w 5816818"/>
              <a:gd name="connsiteY32" fmla="*/ 1045237 h 5242653"/>
              <a:gd name="connsiteX33" fmla="*/ 2467179 w 5816818"/>
              <a:gd name="connsiteY33" fmla="*/ 1046994 h 5242653"/>
              <a:gd name="connsiteX34" fmla="*/ 2477718 w 5816818"/>
              <a:gd name="connsiteY34" fmla="*/ 1045823 h 5242653"/>
              <a:gd name="connsiteX35" fmla="*/ 2719544 w 5816818"/>
              <a:gd name="connsiteY35" fmla="*/ 212609 h 5242653"/>
              <a:gd name="connsiteX36" fmla="*/ 2718373 w 5816818"/>
              <a:gd name="connsiteY36" fmla="*/ 211438 h 5242653"/>
              <a:gd name="connsiteX37" fmla="*/ 2716616 w 5816818"/>
              <a:gd name="connsiteY37" fmla="*/ 212609 h 5242653"/>
              <a:gd name="connsiteX38" fmla="*/ 2719544 w 5816818"/>
              <a:gd name="connsiteY38" fmla="*/ 212609 h 5242653"/>
              <a:gd name="connsiteX39" fmla="*/ 3334391 w 5816818"/>
              <a:gd name="connsiteY39" fmla="*/ 809588 h 5242653"/>
              <a:gd name="connsiteX40" fmla="*/ 3324986 w 5816818"/>
              <a:gd name="connsiteY40" fmla="*/ 801070 h 5242653"/>
              <a:gd name="connsiteX41" fmla="*/ 3254722 w 5816818"/>
              <a:gd name="connsiteY41" fmla="*/ 816293 h 5242653"/>
              <a:gd name="connsiteX42" fmla="*/ 3215491 w 5816818"/>
              <a:gd name="connsiteY42" fmla="*/ 832689 h 5242653"/>
              <a:gd name="connsiteX43" fmla="*/ 3044515 w 5816818"/>
              <a:gd name="connsiteY43" fmla="*/ 825076 h 5242653"/>
              <a:gd name="connsiteX44" fmla="*/ 2920967 w 5816818"/>
              <a:gd name="connsiteY44" fmla="*/ 885972 h 5242653"/>
              <a:gd name="connsiteX45" fmla="*/ 2836651 w 5816818"/>
              <a:gd name="connsiteY45" fmla="*/ 950381 h 5242653"/>
              <a:gd name="connsiteX46" fmla="*/ 2835480 w 5816818"/>
              <a:gd name="connsiteY46" fmla="*/ 953894 h 5242653"/>
              <a:gd name="connsiteX47" fmla="*/ 2758189 w 5816818"/>
              <a:gd name="connsiteY47" fmla="*/ 959164 h 5242653"/>
              <a:gd name="connsiteX48" fmla="*/ 2605950 w 5816818"/>
              <a:gd name="connsiteY48" fmla="*/ 996052 h 5242653"/>
              <a:gd name="connsiteX49" fmla="*/ 2483574 w 5816818"/>
              <a:gd name="connsiteY49" fmla="*/ 1048751 h 5242653"/>
              <a:gd name="connsiteX50" fmla="*/ 2480061 w 5816818"/>
              <a:gd name="connsiteY50" fmla="*/ 1047580 h 5242653"/>
              <a:gd name="connsiteX51" fmla="*/ 2326650 w 5816818"/>
              <a:gd name="connsiteY51" fmla="*/ 1110817 h 5242653"/>
              <a:gd name="connsiteX52" fmla="*/ 2166801 w 5816818"/>
              <a:gd name="connsiteY52" fmla="*/ 1174055 h 5242653"/>
              <a:gd name="connsiteX53" fmla="*/ 1854711 w 5816818"/>
              <a:gd name="connsiteY53" fmla="*/ 1339761 h 5242653"/>
              <a:gd name="connsiteX54" fmla="*/ 1526812 w 5816818"/>
              <a:gd name="connsiteY54" fmla="*/ 1647165 h 5242653"/>
              <a:gd name="connsiteX55" fmla="*/ 1510417 w 5816818"/>
              <a:gd name="connsiteY55" fmla="*/ 1718015 h 5242653"/>
              <a:gd name="connsiteX56" fmla="*/ 1478798 w 5816818"/>
              <a:gd name="connsiteY56" fmla="*/ 1901288 h 5242653"/>
              <a:gd name="connsiteX57" fmla="*/ 1443081 w 5816818"/>
              <a:gd name="connsiteY57" fmla="*/ 1959841 h 5242653"/>
              <a:gd name="connsiteX58" fmla="*/ 1351152 w 5816818"/>
              <a:gd name="connsiteY58" fmla="*/ 2061723 h 5242653"/>
              <a:gd name="connsiteX59" fmla="*/ 1328902 w 5816818"/>
              <a:gd name="connsiteY59" fmla="*/ 2124376 h 5242653"/>
              <a:gd name="connsiteX60" fmla="*/ 1276789 w 5816818"/>
              <a:gd name="connsiteY60" fmla="*/ 2386694 h 5242653"/>
              <a:gd name="connsiteX61" fmla="*/ 1219993 w 5816818"/>
              <a:gd name="connsiteY61" fmla="*/ 2541861 h 5242653"/>
              <a:gd name="connsiteX62" fmla="*/ 1218236 w 5816818"/>
              <a:gd name="connsiteY62" fmla="*/ 2544789 h 5242653"/>
              <a:gd name="connsiteX63" fmla="*/ 1176077 w 5816818"/>
              <a:gd name="connsiteY63" fmla="*/ 2643158 h 5242653"/>
              <a:gd name="connsiteX64" fmla="*/ 1129235 w 5816818"/>
              <a:gd name="connsiteY64" fmla="*/ 2760266 h 5242653"/>
              <a:gd name="connsiteX65" fmla="*/ 1093517 w 5816818"/>
              <a:gd name="connsiteY65" fmla="*/ 2966374 h 5242653"/>
              <a:gd name="connsiteX66" fmla="*/ 1078294 w 5816818"/>
              <a:gd name="connsiteY66" fmla="*/ 3263825 h 5242653"/>
              <a:gd name="connsiteX67" fmla="*/ 1045504 w 5816818"/>
              <a:gd name="connsiteY67" fmla="*/ 3458806 h 5242653"/>
              <a:gd name="connsiteX68" fmla="*/ 1036135 w 5816818"/>
              <a:gd name="connsiteY68" fmla="*/ 3539026 h 5242653"/>
              <a:gd name="connsiteX69" fmla="*/ 1030865 w 5816818"/>
              <a:gd name="connsiteY69" fmla="*/ 3609875 h 5242653"/>
              <a:gd name="connsiteX70" fmla="*/ 1047845 w 5816818"/>
              <a:gd name="connsiteY70" fmla="*/ 3632125 h 5242653"/>
              <a:gd name="connsiteX71" fmla="*/ 1078878 w 5816818"/>
              <a:gd name="connsiteY71" fmla="*/ 3609289 h 5242653"/>
              <a:gd name="connsiteX72" fmla="*/ 1108155 w 5816818"/>
              <a:gd name="connsiteY72" fmla="*/ 3601092 h 5242653"/>
              <a:gd name="connsiteX73" fmla="*/ 1157927 w 5816818"/>
              <a:gd name="connsiteY73" fmla="*/ 3595822 h 5242653"/>
              <a:gd name="connsiteX74" fmla="*/ 1358765 w 5816818"/>
              <a:gd name="connsiteY74" fmla="*/ 3512676 h 5242653"/>
              <a:gd name="connsiteX75" fmla="*/ 1368718 w 5816818"/>
              <a:gd name="connsiteY75" fmla="*/ 3494524 h 5242653"/>
              <a:gd name="connsiteX76" fmla="*/ 1485238 w 5816818"/>
              <a:gd name="connsiteY76" fmla="*/ 3451780 h 5242653"/>
              <a:gd name="connsiteX77" fmla="*/ 1604103 w 5816818"/>
              <a:gd name="connsiteY77" fmla="*/ 3390885 h 5242653"/>
              <a:gd name="connsiteX78" fmla="*/ 1614643 w 5816818"/>
              <a:gd name="connsiteY78" fmla="*/ 3368634 h 5242653"/>
              <a:gd name="connsiteX79" fmla="*/ 1938443 w 5816818"/>
              <a:gd name="connsiteY79" fmla="*/ 3199416 h 5242653"/>
              <a:gd name="connsiteX80" fmla="*/ 2151577 w 5816818"/>
              <a:gd name="connsiteY80" fmla="*/ 3092263 h 5242653"/>
              <a:gd name="connsiteX81" fmla="*/ 2225940 w 5816818"/>
              <a:gd name="connsiteY81" fmla="*/ 3051276 h 5242653"/>
              <a:gd name="connsiteX82" fmla="*/ 2291519 w 5816818"/>
              <a:gd name="connsiteY82" fmla="*/ 3040735 h 5242653"/>
              <a:gd name="connsiteX83" fmla="*/ 2340703 w 5816818"/>
              <a:gd name="connsiteY83" fmla="*/ 3036637 h 5242653"/>
              <a:gd name="connsiteX84" fmla="*/ 2352415 w 5816818"/>
              <a:gd name="connsiteY84" fmla="*/ 3037223 h 5242653"/>
              <a:gd name="connsiteX85" fmla="*/ 2404527 w 5816818"/>
              <a:gd name="connsiteY85" fmla="*/ 2990965 h 5242653"/>
              <a:gd name="connsiteX86" fmla="*/ 2615904 w 5816818"/>
              <a:gd name="connsiteY86" fmla="*/ 2930069 h 5242653"/>
              <a:gd name="connsiteX87" fmla="*/ 2704320 w 5816818"/>
              <a:gd name="connsiteY87" fmla="*/ 2863905 h 5242653"/>
              <a:gd name="connsiteX88" fmla="*/ 2764044 w 5816818"/>
              <a:gd name="connsiteY88" fmla="*/ 2836970 h 5242653"/>
              <a:gd name="connsiteX89" fmla="*/ 2862414 w 5816818"/>
              <a:gd name="connsiteY89" fmla="*/ 2561769 h 5242653"/>
              <a:gd name="connsiteX90" fmla="*/ 2887593 w 5816818"/>
              <a:gd name="connsiteY90" fmla="*/ 2451103 h 5242653"/>
              <a:gd name="connsiteX91" fmla="*/ 2933264 w 5816818"/>
              <a:gd name="connsiteY91" fmla="*/ 2329312 h 5242653"/>
              <a:gd name="connsiteX92" fmla="*/ 3018166 w 5816818"/>
              <a:gd name="connsiteY92" fmla="*/ 2216305 h 5242653"/>
              <a:gd name="connsiteX93" fmla="*/ 3200853 w 5816818"/>
              <a:gd name="connsiteY93" fmla="*/ 2023664 h 5242653"/>
              <a:gd name="connsiteX94" fmla="*/ 3285169 w 5816818"/>
              <a:gd name="connsiteY94" fmla="*/ 1924708 h 5242653"/>
              <a:gd name="connsiteX95" fmla="*/ 3293366 w 5816818"/>
              <a:gd name="connsiteY95" fmla="*/ 1902459 h 5242653"/>
              <a:gd name="connsiteX96" fmla="*/ 3255307 w 5816818"/>
              <a:gd name="connsiteY96" fmla="*/ 1894846 h 5242653"/>
              <a:gd name="connsiteX97" fmla="*/ 2943217 w 5816818"/>
              <a:gd name="connsiteY97" fmla="*/ 1976821 h 5242653"/>
              <a:gd name="connsiteX98" fmla="*/ 2802104 w 5816818"/>
              <a:gd name="connsiteY98" fmla="*/ 2010197 h 5242653"/>
              <a:gd name="connsiteX99" fmla="*/ 2755261 w 5816818"/>
              <a:gd name="connsiteY99" fmla="*/ 2028348 h 5242653"/>
              <a:gd name="connsiteX100" fmla="*/ 2655720 w 5816818"/>
              <a:gd name="connsiteY100" fmla="*/ 2051770 h 5242653"/>
              <a:gd name="connsiteX101" fmla="*/ 2603609 w 5816818"/>
              <a:gd name="connsiteY101" fmla="*/ 2069921 h 5242653"/>
              <a:gd name="connsiteX102" fmla="*/ 2447857 w 5816818"/>
              <a:gd name="connsiteY102" fmla="*/ 2122033 h 5242653"/>
              <a:gd name="connsiteX103" fmla="*/ 2433218 w 5816818"/>
              <a:gd name="connsiteY103" fmla="*/ 2122033 h 5242653"/>
              <a:gd name="connsiteX104" fmla="*/ 2234137 w 5816818"/>
              <a:gd name="connsiteY104" fmla="*/ 2223331 h 5242653"/>
              <a:gd name="connsiteX105" fmla="*/ 2200175 w 5816818"/>
              <a:gd name="connsiteY105" fmla="*/ 2245581 h 5242653"/>
              <a:gd name="connsiteX106" fmla="*/ 2146307 w 5816818"/>
              <a:gd name="connsiteY106" fmla="*/ 2342194 h 5242653"/>
              <a:gd name="connsiteX107" fmla="*/ 2132254 w 5816818"/>
              <a:gd name="connsiteY107" fmla="*/ 2463400 h 5242653"/>
              <a:gd name="connsiteX108" fmla="*/ 2094779 w 5816818"/>
              <a:gd name="connsiteY108" fmla="*/ 2485650 h 5242653"/>
              <a:gd name="connsiteX109" fmla="*/ 2040911 w 5816818"/>
              <a:gd name="connsiteY109" fmla="*/ 2433537 h 5242653"/>
              <a:gd name="connsiteX110" fmla="*/ 1941956 w 5816818"/>
              <a:gd name="connsiteY110" fmla="*/ 2508486 h 5242653"/>
              <a:gd name="connsiteX111" fmla="*/ 1940199 w 5816818"/>
              <a:gd name="connsiteY111" fmla="*/ 2511413 h 5242653"/>
              <a:gd name="connsiteX112" fmla="*/ 1867007 w 5816818"/>
              <a:gd name="connsiteY112" fmla="*/ 2608612 h 5242653"/>
              <a:gd name="connsiteX113" fmla="*/ 1844171 w 5816818"/>
              <a:gd name="connsiteY113" fmla="*/ 2708738 h 5242653"/>
              <a:gd name="connsiteX114" fmla="*/ 1801427 w 5816818"/>
              <a:gd name="connsiteY114" fmla="*/ 2753824 h 5242653"/>
              <a:gd name="connsiteX115" fmla="*/ 1774492 w 5816818"/>
              <a:gd name="connsiteY115" fmla="*/ 2780173 h 5242653"/>
              <a:gd name="connsiteX116" fmla="*/ 1655044 w 5816818"/>
              <a:gd name="connsiteY116" fmla="*/ 2763193 h 5242653"/>
              <a:gd name="connsiteX117" fmla="*/ 1566043 w 5816818"/>
              <a:gd name="connsiteY117" fmla="*/ 2648428 h 5242653"/>
              <a:gd name="connsiteX118" fmla="*/ 1437811 w 5816818"/>
              <a:gd name="connsiteY118" fmla="*/ 2437050 h 5242653"/>
              <a:gd name="connsiteX119" fmla="*/ 1379843 w 5816818"/>
              <a:gd name="connsiteY119" fmla="*/ 2322871 h 5242653"/>
              <a:gd name="connsiteX120" fmla="*/ 1373988 w 5816818"/>
              <a:gd name="connsiteY120" fmla="*/ 2316431 h 5242653"/>
              <a:gd name="connsiteX121" fmla="*/ 1416732 w 5816818"/>
              <a:gd name="connsiteY121" fmla="*/ 2170047 h 5242653"/>
              <a:gd name="connsiteX122" fmla="*/ 1447179 w 5816818"/>
              <a:gd name="connsiteY122" fmla="*/ 2139600 h 5242653"/>
              <a:gd name="connsiteX123" fmla="*/ 1533253 w 5816818"/>
              <a:gd name="connsiteY123" fmla="*/ 2112079 h 5242653"/>
              <a:gd name="connsiteX124" fmla="*/ 1631623 w 5816818"/>
              <a:gd name="connsiteY124" fmla="*/ 2044743 h 5242653"/>
              <a:gd name="connsiteX125" fmla="*/ 1659729 w 5816818"/>
              <a:gd name="connsiteY125" fmla="*/ 2030104 h 5242653"/>
              <a:gd name="connsiteX126" fmla="*/ 1790302 w 5816818"/>
              <a:gd name="connsiteY126" fmla="*/ 2030104 h 5242653"/>
              <a:gd name="connsiteX127" fmla="*/ 1818994 w 5816818"/>
              <a:gd name="connsiteY127" fmla="*/ 1998485 h 5242653"/>
              <a:gd name="connsiteX128" fmla="*/ 1974746 w 5816818"/>
              <a:gd name="connsiteY128" fmla="*/ 1904801 h 5242653"/>
              <a:gd name="connsiteX129" fmla="*/ 2042082 w 5816818"/>
              <a:gd name="connsiteY129" fmla="*/ 1888405 h 5242653"/>
              <a:gd name="connsiteX130" fmla="*/ 2059648 w 5816818"/>
              <a:gd name="connsiteY130" fmla="*/ 1882550 h 5242653"/>
              <a:gd name="connsiteX131" fmla="*/ 2150991 w 5816818"/>
              <a:gd name="connsiteY131" fmla="*/ 1828096 h 5242653"/>
              <a:gd name="connsiteX132" fmla="*/ 2265170 w 5816818"/>
              <a:gd name="connsiteY132" fmla="*/ 1759588 h 5242653"/>
              <a:gd name="connsiteX133" fmla="*/ 2748821 w 5816818"/>
              <a:gd name="connsiteY133" fmla="*/ 1497269 h 5242653"/>
              <a:gd name="connsiteX134" fmla="*/ 3146398 w 5816818"/>
              <a:gd name="connsiteY134" fmla="*/ 1295261 h 5242653"/>
              <a:gd name="connsiteX135" fmla="*/ 3176260 w 5816818"/>
              <a:gd name="connsiteY135" fmla="*/ 1272425 h 5242653"/>
              <a:gd name="connsiteX136" fmla="*/ 3296880 w 5816818"/>
              <a:gd name="connsiteY136" fmla="*/ 1180496 h 5242653"/>
              <a:gd name="connsiteX137" fmla="*/ 3282241 w 5816818"/>
              <a:gd name="connsiteY137" fmla="*/ 1001322 h 5242653"/>
              <a:gd name="connsiteX138" fmla="*/ 3331426 w 5816818"/>
              <a:gd name="connsiteY138" fmla="*/ 845570 h 5242653"/>
              <a:gd name="connsiteX139" fmla="*/ 3334391 w 5816818"/>
              <a:gd name="connsiteY139" fmla="*/ 809588 h 5242653"/>
              <a:gd name="connsiteX140" fmla="*/ 4159063 w 5816818"/>
              <a:gd name="connsiteY140" fmla="*/ 0 h 5242653"/>
              <a:gd name="connsiteX141" fmla="*/ 5816818 w 5816818"/>
              <a:gd name="connsiteY141" fmla="*/ 1921264 h 5242653"/>
              <a:gd name="connsiteX142" fmla="*/ 5792424 w 5816818"/>
              <a:gd name="connsiteY142" fmla="*/ 1922952 h 5242653"/>
              <a:gd name="connsiteX143" fmla="*/ 5712206 w 5816818"/>
              <a:gd name="connsiteY143" fmla="*/ 1940518 h 5242653"/>
              <a:gd name="connsiteX144" fmla="*/ 5634330 w 5816818"/>
              <a:gd name="connsiteY144" fmla="*/ 1948131 h 5242653"/>
              <a:gd name="connsiteX145" fmla="*/ 5468624 w 5816818"/>
              <a:gd name="connsiteY145" fmla="*/ 2008440 h 5242653"/>
              <a:gd name="connsiteX146" fmla="*/ 5317556 w 5816818"/>
              <a:gd name="connsiteY146" fmla="*/ 2118520 h 5242653"/>
              <a:gd name="connsiteX147" fmla="*/ 5226213 w 5816818"/>
              <a:gd name="connsiteY147" fmla="*/ 2298279 h 5242653"/>
              <a:gd name="connsiteX148" fmla="*/ 5182884 w 5816818"/>
              <a:gd name="connsiteY148" fmla="*/ 2366787 h 5242653"/>
              <a:gd name="connsiteX149" fmla="*/ 4924077 w 5816818"/>
              <a:gd name="connsiteY149" fmla="*/ 2555913 h 5242653"/>
              <a:gd name="connsiteX150" fmla="*/ 4914124 w 5816818"/>
              <a:gd name="connsiteY150" fmla="*/ 2561183 h 5242653"/>
              <a:gd name="connsiteX151" fmla="*/ 4797602 w 5816818"/>
              <a:gd name="connsiteY151" fmla="*/ 2637888 h 5242653"/>
              <a:gd name="connsiteX152" fmla="*/ 4761299 w 5816818"/>
              <a:gd name="connsiteY152" fmla="*/ 2671850 h 5242653"/>
              <a:gd name="connsiteX153" fmla="*/ 4654733 w 5816818"/>
              <a:gd name="connsiteY153" fmla="*/ 2774903 h 5242653"/>
              <a:gd name="connsiteX154" fmla="*/ 4431644 w 5816818"/>
              <a:gd name="connsiteY154" fmla="*/ 2995650 h 5242653"/>
              <a:gd name="connsiteX155" fmla="*/ 4307510 w 5816818"/>
              <a:gd name="connsiteY155" fmla="*/ 3137349 h 5242653"/>
              <a:gd name="connsiteX156" fmla="*/ 4175180 w 5816818"/>
              <a:gd name="connsiteY156" fmla="*/ 3595236 h 5242653"/>
              <a:gd name="connsiteX157" fmla="*/ 4068613 w 5816818"/>
              <a:gd name="connsiteY157" fmla="*/ 3816567 h 5242653"/>
              <a:gd name="connsiteX158" fmla="*/ 4014159 w 5816818"/>
              <a:gd name="connsiteY158" fmla="*/ 3881562 h 5242653"/>
              <a:gd name="connsiteX159" fmla="*/ 3966145 w 5816818"/>
              <a:gd name="connsiteY159" fmla="*/ 3903812 h 5242653"/>
              <a:gd name="connsiteX160" fmla="*/ 3965559 w 5816818"/>
              <a:gd name="connsiteY160" fmla="*/ 3907326 h 5242653"/>
              <a:gd name="connsiteX161" fmla="*/ 3801611 w 5816818"/>
              <a:gd name="connsiteY161" fmla="*/ 3916109 h 5242653"/>
              <a:gd name="connsiteX162" fmla="*/ 3784629 w 5816818"/>
              <a:gd name="connsiteY162" fmla="*/ 3859312 h 5242653"/>
              <a:gd name="connsiteX163" fmla="*/ 3813907 w 5816818"/>
              <a:gd name="connsiteY163" fmla="*/ 3855213 h 5242653"/>
              <a:gd name="connsiteX164" fmla="*/ 3977270 w 5816818"/>
              <a:gd name="connsiteY164" fmla="*/ 3759185 h 5242653"/>
              <a:gd name="connsiteX165" fmla="*/ 3879485 w 5816818"/>
              <a:gd name="connsiteY165" fmla="*/ 3753330 h 5242653"/>
              <a:gd name="connsiteX166" fmla="*/ 3808051 w 5816818"/>
              <a:gd name="connsiteY166" fmla="*/ 3779094 h 5242653"/>
              <a:gd name="connsiteX167" fmla="*/ 3786972 w 5816818"/>
              <a:gd name="connsiteY167" fmla="*/ 3664328 h 5242653"/>
              <a:gd name="connsiteX168" fmla="*/ 3669279 w 5816818"/>
              <a:gd name="connsiteY168" fmla="*/ 3486913 h 5242653"/>
              <a:gd name="connsiteX169" fmla="*/ 3718464 w 5816818"/>
              <a:gd name="connsiteY169" fmla="*/ 3467004 h 5242653"/>
              <a:gd name="connsiteX170" fmla="*/ 3781116 w 5816818"/>
              <a:gd name="connsiteY170" fmla="*/ 3464077 h 5242653"/>
              <a:gd name="connsiteX171" fmla="*/ 3852551 w 5816818"/>
              <a:gd name="connsiteY171" fmla="*/ 3361608 h 5242653"/>
              <a:gd name="connsiteX172" fmla="*/ 3895880 w 5816818"/>
              <a:gd name="connsiteY172" fmla="*/ 3283146 h 5242653"/>
              <a:gd name="connsiteX173" fmla="*/ 3950920 w 5816818"/>
              <a:gd name="connsiteY173" fmla="*/ 3165455 h 5242653"/>
              <a:gd name="connsiteX174" fmla="*/ 4070955 w 5816818"/>
              <a:gd name="connsiteY174" fmla="*/ 3035466 h 5242653"/>
              <a:gd name="connsiteX175" fmla="*/ 4172838 w 5816818"/>
              <a:gd name="connsiteY175" fmla="*/ 2884983 h 5242653"/>
              <a:gd name="connsiteX176" fmla="*/ 4270622 w 5816818"/>
              <a:gd name="connsiteY176" fmla="*/ 2747970 h 5242653"/>
              <a:gd name="connsiteX177" fmla="*/ 4411736 w 5816818"/>
              <a:gd name="connsiteY177" fmla="*/ 2525466 h 5242653"/>
              <a:gd name="connsiteX178" fmla="*/ 4522987 w 5816818"/>
              <a:gd name="connsiteY178" fmla="*/ 2362102 h 5242653"/>
              <a:gd name="connsiteX179" fmla="*/ 4510691 w 5816818"/>
              <a:gd name="connsiteY179" fmla="*/ 2300621 h 5242653"/>
              <a:gd name="connsiteX180" fmla="*/ 4605547 w 5816818"/>
              <a:gd name="connsiteY180" fmla="*/ 2126133 h 5242653"/>
              <a:gd name="connsiteX181" fmla="*/ 4559876 w 5816818"/>
              <a:gd name="connsiteY181" fmla="*/ 2120277 h 5242653"/>
              <a:gd name="connsiteX182" fmla="*/ 4469118 w 5816818"/>
              <a:gd name="connsiteY182" fmla="*/ 2121447 h 5242653"/>
              <a:gd name="connsiteX183" fmla="*/ 4456822 w 5816818"/>
              <a:gd name="connsiteY183" fmla="*/ 2260219 h 5242653"/>
              <a:gd name="connsiteX184" fmla="*/ 4456821 w 5816818"/>
              <a:gd name="connsiteY184" fmla="*/ 2323457 h 5242653"/>
              <a:gd name="connsiteX185" fmla="*/ 4340886 w 5816818"/>
              <a:gd name="connsiteY185" fmla="*/ 2362102 h 5242653"/>
              <a:gd name="connsiteX186" fmla="*/ 4289945 w 5816818"/>
              <a:gd name="connsiteY186" fmla="*/ 2452860 h 5242653"/>
              <a:gd name="connsiteX187" fmla="*/ 4176351 w 5816818"/>
              <a:gd name="connsiteY187" fmla="*/ 2619738 h 5242653"/>
              <a:gd name="connsiteX188" fmla="*/ 4105502 w 5816818"/>
              <a:gd name="connsiteY188" fmla="*/ 2723961 h 5242653"/>
              <a:gd name="connsiteX189" fmla="*/ 4012402 w 5816818"/>
              <a:gd name="connsiteY189" fmla="*/ 2803594 h 5242653"/>
              <a:gd name="connsiteX190" fmla="*/ 3928670 w 5816818"/>
              <a:gd name="connsiteY190" fmla="*/ 2853365 h 5242653"/>
              <a:gd name="connsiteX191" fmla="*/ 3718465 w 5816818"/>
              <a:gd name="connsiteY191" fmla="*/ 3127980 h 5242653"/>
              <a:gd name="connsiteX192" fmla="*/ 3703240 w 5816818"/>
              <a:gd name="connsiteY192" fmla="*/ 3192389 h 5242653"/>
              <a:gd name="connsiteX193" fmla="*/ 3666352 w 5816818"/>
              <a:gd name="connsiteY193" fmla="*/ 3332331 h 5242653"/>
              <a:gd name="connsiteX194" fmla="*/ 3572081 w 5816818"/>
              <a:gd name="connsiteY194" fmla="*/ 3406694 h 5242653"/>
              <a:gd name="connsiteX195" fmla="*/ 3505330 w 5816818"/>
              <a:gd name="connsiteY195" fmla="*/ 3495695 h 5242653"/>
              <a:gd name="connsiteX196" fmla="*/ 3419842 w 5816818"/>
              <a:gd name="connsiteY196" fmla="*/ 3609289 h 5242653"/>
              <a:gd name="connsiteX197" fmla="*/ 3004113 w 5816818"/>
              <a:gd name="connsiteY197" fmla="*/ 3732837 h 5242653"/>
              <a:gd name="connsiteX198" fmla="*/ 2665089 w 5816818"/>
              <a:gd name="connsiteY198" fmla="*/ 3702974 h 5242653"/>
              <a:gd name="connsiteX199" fmla="*/ 2569061 w 5816818"/>
              <a:gd name="connsiteY199" fmla="*/ 3637394 h 5242653"/>
              <a:gd name="connsiteX200" fmla="*/ 2466594 w 5816818"/>
              <a:gd name="connsiteY200" fmla="*/ 3666671 h 5242653"/>
              <a:gd name="connsiteX201" fmla="*/ 2272782 w 5816818"/>
              <a:gd name="connsiteY201" fmla="*/ 3690678 h 5242653"/>
              <a:gd name="connsiteX202" fmla="*/ 2108832 w 5816818"/>
              <a:gd name="connsiteY202" fmla="*/ 3731080 h 5242653"/>
              <a:gd name="connsiteX203" fmla="*/ 1719452 w 5816818"/>
              <a:gd name="connsiteY203" fmla="*/ 3848186 h 5242653"/>
              <a:gd name="connsiteX204" fmla="*/ 1295526 w 5816818"/>
              <a:gd name="connsiteY204" fmla="*/ 4010380 h 5242653"/>
              <a:gd name="connsiteX205" fmla="*/ 1213551 w 5816818"/>
              <a:gd name="connsiteY205" fmla="*/ 4064834 h 5242653"/>
              <a:gd name="connsiteX206" fmla="*/ 1232874 w 5816818"/>
              <a:gd name="connsiteY206" fmla="*/ 4128657 h 5242653"/>
              <a:gd name="connsiteX207" fmla="*/ 1349981 w 5816818"/>
              <a:gd name="connsiteY207" fmla="*/ 4077716 h 5242653"/>
              <a:gd name="connsiteX208" fmla="*/ 1478798 w 5816818"/>
              <a:gd name="connsiteY208" fmla="*/ 4054294 h 5242653"/>
              <a:gd name="connsiteX209" fmla="*/ 1490508 w 5816818"/>
              <a:gd name="connsiteY209" fmla="*/ 4055466 h 5242653"/>
              <a:gd name="connsiteX210" fmla="*/ 1515687 w 5816818"/>
              <a:gd name="connsiteY210" fmla="*/ 4089426 h 5242653"/>
              <a:gd name="connsiteX211" fmla="*/ 1482311 w 5816818"/>
              <a:gd name="connsiteY211" fmla="*/ 4089426 h 5242653"/>
              <a:gd name="connsiteX212" fmla="*/ 1359935 w 5816818"/>
              <a:gd name="connsiteY212" fmla="*/ 4099967 h 5242653"/>
              <a:gd name="connsiteX213" fmla="*/ 1278546 w 5816818"/>
              <a:gd name="connsiteY213" fmla="*/ 4135684 h 5242653"/>
              <a:gd name="connsiteX214" fmla="*/ 1279132 w 5816818"/>
              <a:gd name="connsiteY214" fmla="*/ 4152079 h 5242653"/>
              <a:gd name="connsiteX215" fmla="*/ 1283816 w 5816818"/>
              <a:gd name="connsiteY215" fmla="*/ 4153250 h 5242653"/>
              <a:gd name="connsiteX216" fmla="*/ 1344712 w 5816818"/>
              <a:gd name="connsiteY216" fmla="*/ 4143296 h 5242653"/>
              <a:gd name="connsiteX217" fmla="*/ 1400922 w 5816818"/>
              <a:gd name="connsiteY217" fmla="*/ 4141539 h 5242653"/>
              <a:gd name="connsiteX218" fmla="*/ 1403851 w 5816818"/>
              <a:gd name="connsiteY218" fmla="*/ 4154420 h 5242653"/>
              <a:gd name="connsiteX219" fmla="*/ 1322460 w 5816818"/>
              <a:gd name="connsiteY219" fmla="*/ 4202435 h 5242653"/>
              <a:gd name="connsiteX220" fmla="*/ 1301967 w 5816818"/>
              <a:gd name="connsiteY220" fmla="*/ 4203605 h 5242653"/>
              <a:gd name="connsiteX221" fmla="*/ 1250440 w 5816818"/>
              <a:gd name="connsiteY221" fmla="*/ 4227026 h 5242653"/>
              <a:gd name="connsiteX222" fmla="*/ 1263907 w 5816818"/>
              <a:gd name="connsiteY222" fmla="*/ 4282652 h 5242653"/>
              <a:gd name="connsiteX223" fmla="*/ 1263907 w 5816818"/>
              <a:gd name="connsiteY223" fmla="*/ 4294949 h 5242653"/>
              <a:gd name="connsiteX224" fmla="*/ 1207697 w 5816818"/>
              <a:gd name="connsiteY224" fmla="*/ 4307245 h 5242653"/>
              <a:gd name="connsiteX225" fmla="*/ 1118110 w 5816818"/>
              <a:gd name="connsiteY225" fmla="*/ 4438404 h 5242653"/>
              <a:gd name="connsiteX226" fmla="*/ 1077122 w 5816818"/>
              <a:gd name="connsiteY226" fmla="*/ 4512767 h 5242653"/>
              <a:gd name="connsiteX227" fmla="*/ 1050773 w 5816818"/>
              <a:gd name="connsiteY227" fmla="*/ 4653295 h 5242653"/>
              <a:gd name="connsiteX228" fmla="*/ 1030865 w 5816818"/>
              <a:gd name="connsiteY228" fmla="*/ 4673204 h 5242653"/>
              <a:gd name="connsiteX229" fmla="*/ 990463 w 5816818"/>
              <a:gd name="connsiteY229" fmla="*/ 4757520 h 5242653"/>
              <a:gd name="connsiteX230" fmla="*/ 987536 w 5816818"/>
              <a:gd name="connsiteY230" fmla="*/ 5010471 h 5242653"/>
              <a:gd name="connsiteX231" fmla="*/ 945963 w 5816818"/>
              <a:gd name="connsiteY231" fmla="*/ 5153927 h 5242653"/>
              <a:gd name="connsiteX232" fmla="*/ 796652 w 5816818"/>
              <a:gd name="connsiteY232" fmla="*/ 5021011 h 5242653"/>
              <a:gd name="connsiteX233" fmla="*/ 778501 w 5816818"/>
              <a:gd name="connsiteY233" fmla="*/ 5029793 h 5242653"/>
              <a:gd name="connsiteX234" fmla="*/ 782599 w 5816818"/>
              <a:gd name="connsiteY234" fmla="*/ 5076050 h 5242653"/>
              <a:gd name="connsiteX235" fmla="*/ 797824 w 5816818"/>
              <a:gd name="connsiteY235" fmla="*/ 5187302 h 5242653"/>
              <a:gd name="connsiteX236" fmla="*/ 765033 w 5816818"/>
              <a:gd name="connsiteY236" fmla="*/ 5226532 h 5242653"/>
              <a:gd name="connsiteX237" fmla="*/ 709408 w 5816818"/>
              <a:gd name="connsiteY237" fmla="*/ 5106498 h 5242653"/>
              <a:gd name="connsiteX238" fmla="*/ 667835 w 5816818"/>
              <a:gd name="connsiteY238" fmla="*/ 4959529 h 5242653"/>
              <a:gd name="connsiteX239" fmla="*/ 609280 w 5816818"/>
              <a:gd name="connsiteY239" fmla="*/ 4861160 h 5242653"/>
              <a:gd name="connsiteX240" fmla="*/ 346962 w 5816818"/>
              <a:gd name="connsiteY240" fmla="*/ 4962456 h 5242653"/>
              <a:gd name="connsiteX241" fmla="*/ 253863 w 5816818"/>
              <a:gd name="connsiteY241" fmla="*/ 4792066 h 5242653"/>
              <a:gd name="connsiteX242" fmla="*/ 305389 w 5816818"/>
              <a:gd name="connsiteY242" fmla="*/ 4640413 h 5242653"/>
              <a:gd name="connsiteX243" fmla="*/ 264402 w 5816818"/>
              <a:gd name="connsiteY243" fmla="*/ 4511596 h 5242653"/>
              <a:gd name="connsiteX244" fmla="*/ 226928 w 5816818"/>
              <a:gd name="connsiteY244" fmla="*/ 4436062 h 5242653"/>
              <a:gd name="connsiteX245" fmla="*/ 219316 w 5816818"/>
              <a:gd name="connsiteY245" fmla="*/ 4375752 h 5242653"/>
              <a:gd name="connsiteX246" fmla="*/ 164861 w 5816818"/>
              <a:gd name="connsiteY246" fmla="*/ 4278554 h 5242653"/>
              <a:gd name="connsiteX247" fmla="*/ 65321 w 5816818"/>
              <a:gd name="connsiteY247" fmla="*/ 4243422 h 5242653"/>
              <a:gd name="connsiteX248" fmla="*/ 6767 w 5816818"/>
              <a:gd name="connsiteY248" fmla="*/ 4043169 h 5242653"/>
              <a:gd name="connsiteX249" fmla="*/ 286653 w 5816818"/>
              <a:gd name="connsiteY249" fmla="*/ 3970564 h 5242653"/>
              <a:gd name="connsiteX250" fmla="*/ 291922 w 5816818"/>
              <a:gd name="connsiteY250" fmla="*/ 3970564 h 5242653"/>
              <a:gd name="connsiteX251" fmla="*/ 354574 w 5816818"/>
              <a:gd name="connsiteY251" fmla="*/ 4169059 h 5242653"/>
              <a:gd name="connsiteX252" fmla="*/ 297192 w 5816818"/>
              <a:gd name="connsiteY252" fmla="*/ 4248106 h 5242653"/>
              <a:gd name="connsiteX253" fmla="*/ 419568 w 5816818"/>
              <a:gd name="connsiteY253" fmla="*/ 4239322 h 5242653"/>
              <a:gd name="connsiteX254" fmla="*/ 439477 w 5816818"/>
              <a:gd name="connsiteY254" fmla="*/ 4102893 h 5242653"/>
              <a:gd name="connsiteX255" fmla="*/ 495688 w 5816818"/>
              <a:gd name="connsiteY255" fmla="*/ 3829450 h 5242653"/>
              <a:gd name="connsiteX256" fmla="*/ 524378 w 5816818"/>
              <a:gd name="connsiteY256" fmla="*/ 3654961 h 5242653"/>
              <a:gd name="connsiteX257" fmla="*/ 607524 w 5816818"/>
              <a:gd name="connsiteY257" fmla="*/ 3283146 h 5242653"/>
              <a:gd name="connsiteX258" fmla="*/ 610453 w 5816818"/>
              <a:gd name="connsiteY258" fmla="*/ 3203515 h 5242653"/>
              <a:gd name="connsiteX259" fmla="*/ 522623 w 5816818"/>
              <a:gd name="connsiteY259" fmla="*/ 3121540 h 5242653"/>
              <a:gd name="connsiteX260" fmla="*/ 494517 w 5816818"/>
              <a:gd name="connsiteY260" fmla="*/ 3051861 h 5242653"/>
              <a:gd name="connsiteX261" fmla="*/ 511497 w 5816818"/>
              <a:gd name="connsiteY261" fmla="*/ 2897865 h 5242653"/>
              <a:gd name="connsiteX262" fmla="*/ 492760 w 5816818"/>
              <a:gd name="connsiteY262" fmla="*/ 2750897 h 5242653"/>
              <a:gd name="connsiteX263" fmla="*/ 478708 w 5816818"/>
              <a:gd name="connsiteY263" fmla="*/ 2730403 h 5242653"/>
              <a:gd name="connsiteX264" fmla="*/ 455871 w 5816818"/>
              <a:gd name="connsiteY264" fmla="*/ 2619151 h 5242653"/>
              <a:gd name="connsiteX265" fmla="*/ 414298 w 5816818"/>
              <a:gd name="connsiteY265" fmla="*/ 2507315 h 5242653"/>
              <a:gd name="connsiteX266" fmla="*/ 250349 w 5816818"/>
              <a:gd name="connsiteY266" fmla="*/ 2423583 h 5242653"/>
              <a:gd name="connsiteX267" fmla="*/ 214047 w 5816818"/>
              <a:gd name="connsiteY267" fmla="*/ 2315260 h 5242653"/>
              <a:gd name="connsiteX268" fmla="*/ 215803 w 5816818"/>
              <a:gd name="connsiteY268" fmla="*/ 2254949 h 5242653"/>
              <a:gd name="connsiteX269" fmla="*/ 272599 w 5816818"/>
              <a:gd name="connsiteY269" fmla="*/ 2155994 h 5242653"/>
              <a:gd name="connsiteX270" fmla="*/ 539603 w 5816818"/>
              <a:gd name="connsiteY270" fmla="*/ 2162436 h 5242653"/>
              <a:gd name="connsiteX271" fmla="*/ 588787 w 5816818"/>
              <a:gd name="connsiteY271" fmla="*/ 2283055 h 5242653"/>
              <a:gd name="connsiteX272" fmla="*/ 573563 w 5816818"/>
              <a:gd name="connsiteY272" fmla="*/ 2377911 h 5242653"/>
              <a:gd name="connsiteX273" fmla="*/ 549557 w 5816818"/>
              <a:gd name="connsiteY273" fmla="*/ 2413044 h 5242653"/>
              <a:gd name="connsiteX274" fmla="*/ 554241 w 5816818"/>
              <a:gd name="connsiteY274" fmla="*/ 2423583 h 5242653"/>
              <a:gd name="connsiteX275" fmla="*/ 689499 w 5816818"/>
              <a:gd name="connsiteY275" fmla="*/ 2502045 h 5242653"/>
              <a:gd name="connsiteX276" fmla="*/ 707651 w 5816818"/>
              <a:gd name="connsiteY276" fmla="*/ 2357418 h 5242653"/>
              <a:gd name="connsiteX277" fmla="*/ 700625 w 5816818"/>
              <a:gd name="connsiteY277" fmla="*/ 2182929 h 5242653"/>
              <a:gd name="connsiteX278" fmla="*/ 739855 w 5816818"/>
              <a:gd name="connsiteY278" fmla="*/ 1928808 h 5242653"/>
              <a:gd name="connsiteX279" fmla="*/ 841738 w 5816818"/>
              <a:gd name="connsiteY279" fmla="*/ 1733824 h 5242653"/>
              <a:gd name="connsiteX280" fmla="*/ 923713 w 5816818"/>
              <a:gd name="connsiteY280" fmla="*/ 1634869 h 5242653"/>
              <a:gd name="connsiteX281" fmla="*/ 1046675 w 5816818"/>
              <a:gd name="connsiteY281" fmla="*/ 1500196 h 5242653"/>
              <a:gd name="connsiteX282" fmla="*/ 1200670 w 5816818"/>
              <a:gd name="connsiteY282" fmla="*/ 1400657 h 5242653"/>
              <a:gd name="connsiteX283" fmla="*/ 1396824 w 5816818"/>
              <a:gd name="connsiteY283" fmla="*/ 1236122 h 5242653"/>
              <a:gd name="connsiteX284" fmla="*/ 1577754 w 5816818"/>
              <a:gd name="connsiteY284" fmla="*/ 1120186 h 5242653"/>
              <a:gd name="connsiteX285" fmla="*/ 1744631 w 5816818"/>
              <a:gd name="connsiteY285" fmla="*/ 982000 h 5242653"/>
              <a:gd name="connsiteX286" fmla="*/ 2093022 w 5816818"/>
              <a:gd name="connsiteY286" fmla="*/ 747787 h 5242653"/>
              <a:gd name="connsiteX287" fmla="*/ 2151577 w 5816818"/>
              <a:gd name="connsiteY287" fmla="*/ 655272 h 5242653"/>
              <a:gd name="connsiteX288" fmla="*/ 2223011 w 5816818"/>
              <a:gd name="connsiteY288" fmla="*/ 546362 h 5242653"/>
              <a:gd name="connsiteX289" fmla="*/ 2286249 w 5816818"/>
              <a:gd name="connsiteY289" fmla="*/ 485467 h 5242653"/>
              <a:gd name="connsiteX290" fmla="*/ 2345973 w 5816818"/>
              <a:gd name="connsiteY290" fmla="*/ 443309 h 5242653"/>
              <a:gd name="connsiteX291" fmla="*/ 2485917 w 5816818"/>
              <a:gd name="connsiteY291" fmla="*/ 259451 h 5242653"/>
              <a:gd name="connsiteX292" fmla="*/ 2762288 w 5816818"/>
              <a:gd name="connsiteY292" fmla="*/ 188602 h 5242653"/>
              <a:gd name="connsiteX293" fmla="*/ 2871197 w 5816818"/>
              <a:gd name="connsiteY293" fmla="*/ 215536 h 5242653"/>
              <a:gd name="connsiteX294" fmla="*/ 2987133 w 5816818"/>
              <a:gd name="connsiteY294" fmla="*/ 211438 h 5242653"/>
              <a:gd name="connsiteX295" fmla="*/ 3036903 w 5816818"/>
              <a:gd name="connsiteY295" fmla="*/ 220220 h 5242653"/>
              <a:gd name="connsiteX296" fmla="*/ 3107168 w 5816818"/>
              <a:gd name="connsiteY296" fmla="*/ 227246 h 5242653"/>
              <a:gd name="connsiteX297" fmla="*/ 3171576 w 5816818"/>
              <a:gd name="connsiteY297" fmla="*/ 231931 h 5242653"/>
              <a:gd name="connsiteX298" fmla="*/ 3268189 w 5816818"/>
              <a:gd name="connsiteY298" fmla="*/ 301024 h 5242653"/>
              <a:gd name="connsiteX299" fmla="*/ 3356605 w 5816818"/>
              <a:gd name="connsiteY299" fmla="*/ 274675 h 5242653"/>
              <a:gd name="connsiteX300" fmla="*/ 3505915 w 5816818"/>
              <a:gd name="connsiteY300" fmla="*/ 235445 h 5242653"/>
              <a:gd name="connsiteX301" fmla="*/ 3575594 w 5816818"/>
              <a:gd name="connsiteY301" fmla="*/ 82620 h 5242653"/>
              <a:gd name="connsiteX302" fmla="*/ 3663423 w 5816818"/>
              <a:gd name="connsiteY302" fmla="*/ 63297 h 5242653"/>
              <a:gd name="connsiteX303" fmla="*/ 3843768 w 5816818"/>
              <a:gd name="connsiteY303" fmla="*/ 37534 h 5242653"/>
              <a:gd name="connsiteX304" fmla="*/ 4113114 w 5816818"/>
              <a:gd name="connsiteY304" fmla="*/ 17040 h 5242653"/>
              <a:gd name="connsiteX305" fmla="*/ 4147806 w 5816818"/>
              <a:gd name="connsiteY305" fmla="*/ 3719 h 5242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</a:cxnLst>
            <a:rect l="l" t="t" r="r" b="b"/>
            <a:pathLst>
              <a:path w="5816818" h="5242653">
                <a:moveTo>
                  <a:pt x="146710" y="4269771"/>
                </a:moveTo>
                <a:cubicBezTo>
                  <a:pt x="146124" y="4269771"/>
                  <a:pt x="145538" y="4269185"/>
                  <a:pt x="144954" y="4269185"/>
                </a:cubicBezTo>
                <a:cubicBezTo>
                  <a:pt x="144954" y="4269185"/>
                  <a:pt x="144953" y="4269771"/>
                  <a:pt x="144953" y="4269771"/>
                </a:cubicBezTo>
                <a:cubicBezTo>
                  <a:pt x="145538" y="4269771"/>
                  <a:pt x="146124" y="4269771"/>
                  <a:pt x="146710" y="4269771"/>
                </a:cubicBezTo>
                <a:close/>
                <a:moveTo>
                  <a:pt x="541286" y="4599133"/>
                </a:moveTo>
                <a:cubicBezTo>
                  <a:pt x="533015" y="4586837"/>
                  <a:pt x="523207" y="4575712"/>
                  <a:pt x="510911" y="4566636"/>
                </a:cubicBezTo>
                <a:cubicBezTo>
                  <a:pt x="509154" y="4565465"/>
                  <a:pt x="507984" y="4564293"/>
                  <a:pt x="506227" y="4563122"/>
                </a:cubicBezTo>
                <a:cubicBezTo>
                  <a:pt x="503300" y="4561366"/>
                  <a:pt x="500957" y="4560195"/>
                  <a:pt x="498030" y="4558439"/>
                </a:cubicBezTo>
                <a:cubicBezTo>
                  <a:pt x="471681" y="4539116"/>
                  <a:pt x="469338" y="4537359"/>
                  <a:pt x="454700" y="4570149"/>
                </a:cubicBezTo>
                <a:cubicBezTo>
                  <a:pt x="454701" y="4574249"/>
                  <a:pt x="455285" y="4578347"/>
                  <a:pt x="450015" y="4580103"/>
                </a:cubicBezTo>
                <a:cubicBezTo>
                  <a:pt x="448845" y="4594742"/>
                  <a:pt x="447674" y="4609379"/>
                  <a:pt x="446502" y="4624604"/>
                </a:cubicBezTo>
                <a:cubicBezTo>
                  <a:pt x="447088" y="4625189"/>
                  <a:pt x="448259" y="4625189"/>
                  <a:pt x="449431" y="4625775"/>
                </a:cubicBezTo>
                <a:cubicBezTo>
                  <a:pt x="450602" y="4626945"/>
                  <a:pt x="451187" y="4627532"/>
                  <a:pt x="451772" y="4628702"/>
                </a:cubicBezTo>
                <a:cubicBezTo>
                  <a:pt x="474608" y="4609380"/>
                  <a:pt x="506813" y="4612308"/>
                  <a:pt x="521451" y="4631631"/>
                </a:cubicBezTo>
                <a:cubicBezTo>
                  <a:pt x="524964" y="4631631"/>
                  <a:pt x="527891" y="4631631"/>
                  <a:pt x="531405" y="4631631"/>
                </a:cubicBezTo>
                <a:cubicBezTo>
                  <a:pt x="539017" y="4633386"/>
                  <a:pt x="545458" y="4636901"/>
                  <a:pt x="551313" y="4642169"/>
                </a:cubicBezTo>
                <a:cubicBezTo>
                  <a:pt x="553656" y="4646854"/>
                  <a:pt x="556583" y="4651539"/>
                  <a:pt x="558926" y="4656222"/>
                </a:cubicBezTo>
                <a:cubicBezTo>
                  <a:pt x="565366" y="4656808"/>
                  <a:pt x="568294" y="4652124"/>
                  <a:pt x="562438" y="4638658"/>
                </a:cubicBezTo>
                <a:cubicBezTo>
                  <a:pt x="556290" y="4624897"/>
                  <a:pt x="549557" y="4611430"/>
                  <a:pt x="541286" y="4599133"/>
                </a:cubicBezTo>
                <a:close/>
                <a:moveTo>
                  <a:pt x="913759" y="4422595"/>
                </a:moveTo>
                <a:cubicBezTo>
                  <a:pt x="913173" y="4423181"/>
                  <a:pt x="913173" y="4423766"/>
                  <a:pt x="912587" y="4424351"/>
                </a:cubicBezTo>
                <a:cubicBezTo>
                  <a:pt x="913173" y="4424937"/>
                  <a:pt x="913759" y="4424937"/>
                  <a:pt x="914344" y="4425523"/>
                </a:cubicBezTo>
                <a:cubicBezTo>
                  <a:pt x="914344" y="4424937"/>
                  <a:pt x="914344" y="4423767"/>
                  <a:pt x="913759" y="4422595"/>
                </a:cubicBezTo>
                <a:close/>
                <a:moveTo>
                  <a:pt x="404929" y="2408360"/>
                </a:moveTo>
                <a:cubicBezTo>
                  <a:pt x="404345" y="2408944"/>
                  <a:pt x="404345" y="2409530"/>
                  <a:pt x="403759" y="2410116"/>
                </a:cubicBezTo>
                <a:cubicBezTo>
                  <a:pt x="404345" y="2410701"/>
                  <a:pt x="404345" y="2410701"/>
                  <a:pt x="404929" y="2410701"/>
                </a:cubicBezTo>
                <a:cubicBezTo>
                  <a:pt x="404929" y="2409530"/>
                  <a:pt x="404929" y="2408944"/>
                  <a:pt x="404929" y="2408360"/>
                </a:cubicBezTo>
                <a:close/>
                <a:moveTo>
                  <a:pt x="1792645" y="2171803"/>
                </a:moveTo>
                <a:cubicBezTo>
                  <a:pt x="1792058" y="2172389"/>
                  <a:pt x="1792059" y="2172975"/>
                  <a:pt x="1792058" y="2173560"/>
                </a:cubicBezTo>
                <a:cubicBezTo>
                  <a:pt x="1792644" y="2173560"/>
                  <a:pt x="1792644" y="2173560"/>
                  <a:pt x="1793230" y="2172975"/>
                </a:cubicBezTo>
                <a:cubicBezTo>
                  <a:pt x="1793230" y="2172390"/>
                  <a:pt x="1792644" y="2172389"/>
                  <a:pt x="1792645" y="2171803"/>
                </a:cubicBezTo>
                <a:close/>
                <a:moveTo>
                  <a:pt x="2477718" y="1045823"/>
                </a:moveTo>
                <a:cubicBezTo>
                  <a:pt x="2477133" y="1045823"/>
                  <a:pt x="2477134" y="1045237"/>
                  <a:pt x="2476547" y="1045237"/>
                </a:cubicBezTo>
                <a:cubicBezTo>
                  <a:pt x="2473620" y="1045823"/>
                  <a:pt x="2470107" y="1046408"/>
                  <a:pt x="2467179" y="1046994"/>
                </a:cubicBezTo>
                <a:cubicBezTo>
                  <a:pt x="2470692" y="1046408"/>
                  <a:pt x="2474205" y="1046408"/>
                  <a:pt x="2477718" y="1045823"/>
                </a:cubicBezTo>
                <a:close/>
                <a:moveTo>
                  <a:pt x="2719544" y="212609"/>
                </a:moveTo>
                <a:cubicBezTo>
                  <a:pt x="2719544" y="212023"/>
                  <a:pt x="2718959" y="212023"/>
                  <a:pt x="2718373" y="211438"/>
                </a:cubicBezTo>
                <a:cubicBezTo>
                  <a:pt x="2717788" y="212023"/>
                  <a:pt x="2717788" y="212023"/>
                  <a:pt x="2716616" y="212609"/>
                </a:cubicBezTo>
                <a:cubicBezTo>
                  <a:pt x="2717788" y="212609"/>
                  <a:pt x="2718372" y="212609"/>
                  <a:pt x="2719544" y="212609"/>
                </a:cubicBezTo>
                <a:close/>
                <a:moveTo>
                  <a:pt x="3334391" y="809588"/>
                </a:moveTo>
                <a:cubicBezTo>
                  <a:pt x="3332964" y="806193"/>
                  <a:pt x="3330109" y="803265"/>
                  <a:pt x="3324986" y="801070"/>
                </a:cubicBezTo>
                <a:cubicBezTo>
                  <a:pt x="3307419" y="794043"/>
                  <a:pt x="3264676" y="798727"/>
                  <a:pt x="3254722" y="816293"/>
                </a:cubicBezTo>
                <a:cubicBezTo>
                  <a:pt x="3245939" y="831517"/>
                  <a:pt x="3229543" y="839129"/>
                  <a:pt x="3215491" y="832689"/>
                </a:cubicBezTo>
                <a:cubicBezTo>
                  <a:pt x="3172161" y="813366"/>
                  <a:pt x="3092528" y="823320"/>
                  <a:pt x="3044515" y="825076"/>
                </a:cubicBezTo>
                <a:cubicBezTo>
                  <a:pt x="2999429" y="826833"/>
                  <a:pt x="2935020" y="833273"/>
                  <a:pt x="2920967" y="885972"/>
                </a:cubicBezTo>
                <a:cubicBezTo>
                  <a:pt x="2911013" y="924032"/>
                  <a:pt x="2877053" y="949209"/>
                  <a:pt x="2836651" y="950381"/>
                </a:cubicBezTo>
                <a:cubicBezTo>
                  <a:pt x="2836065" y="951552"/>
                  <a:pt x="2836065" y="952722"/>
                  <a:pt x="2835480" y="953894"/>
                </a:cubicBezTo>
                <a:cubicBezTo>
                  <a:pt x="2810887" y="973802"/>
                  <a:pt x="2783367" y="967361"/>
                  <a:pt x="2758189" y="959164"/>
                </a:cubicBezTo>
                <a:cubicBezTo>
                  <a:pt x="2703149" y="941012"/>
                  <a:pt x="2646939" y="957408"/>
                  <a:pt x="2605950" y="996052"/>
                </a:cubicBezTo>
                <a:cubicBezTo>
                  <a:pt x="2569647" y="1030014"/>
                  <a:pt x="2539200" y="1067487"/>
                  <a:pt x="2483574" y="1048751"/>
                </a:cubicBezTo>
                <a:cubicBezTo>
                  <a:pt x="2482403" y="1048164"/>
                  <a:pt x="2481231" y="1048164"/>
                  <a:pt x="2480061" y="1047580"/>
                </a:cubicBezTo>
                <a:cubicBezTo>
                  <a:pt x="2425021" y="1058119"/>
                  <a:pt x="2377592" y="1088567"/>
                  <a:pt x="2326650" y="1110817"/>
                </a:cubicBezTo>
                <a:cubicBezTo>
                  <a:pt x="2274539" y="1134239"/>
                  <a:pt x="2219498" y="1150633"/>
                  <a:pt x="2166801" y="1174055"/>
                </a:cubicBezTo>
                <a:cubicBezTo>
                  <a:pt x="2059062" y="1222068"/>
                  <a:pt x="1954837" y="1277108"/>
                  <a:pt x="1854711" y="1339761"/>
                </a:cubicBezTo>
                <a:cubicBezTo>
                  <a:pt x="1731749" y="1416466"/>
                  <a:pt x="1584194" y="1506052"/>
                  <a:pt x="1526812" y="1647165"/>
                </a:cubicBezTo>
                <a:cubicBezTo>
                  <a:pt x="1513930" y="1669415"/>
                  <a:pt x="1517444" y="1694594"/>
                  <a:pt x="1510417" y="1718015"/>
                </a:cubicBezTo>
                <a:cubicBezTo>
                  <a:pt x="1495194" y="1778326"/>
                  <a:pt x="1482311" y="1838635"/>
                  <a:pt x="1478798" y="1901288"/>
                </a:cubicBezTo>
                <a:cubicBezTo>
                  <a:pt x="1477627" y="1925295"/>
                  <a:pt x="1459475" y="1942861"/>
                  <a:pt x="1443081" y="1959841"/>
                </a:cubicBezTo>
                <a:cubicBezTo>
                  <a:pt x="1412048" y="1993217"/>
                  <a:pt x="1376916" y="2023664"/>
                  <a:pt x="1351152" y="2061723"/>
                </a:cubicBezTo>
                <a:cubicBezTo>
                  <a:pt x="1338856" y="2081046"/>
                  <a:pt x="1330073" y="2101540"/>
                  <a:pt x="1328902" y="2124376"/>
                </a:cubicBezTo>
                <a:cubicBezTo>
                  <a:pt x="1323632" y="2214548"/>
                  <a:pt x="1302553" y="2301208"/>
                  <a:pt x="1276789" y="2386694"/>
                </a:cubicBezTo>
                <a:cubicBezTo>
                  <a:pt x="1270349" y="2421241"/>
                  <a:pt x="1229947" y="2524295"/>
                  <a:pt x="1219993" y="2541861"/>
                </a:cubicBezTo>
                <a:cubicBezTo>
                  <a:pt x="1219407" y="2543032"/>
                  <a:pt x="1218821" y="2543618"/>
                  <a:pt x="1218236" y="2544789"/>
                </a:cubicBezTo>
                <a:cubicBezTo>
                  <a:pt x="1207697" y="2579335"/>
                  <a:pt x="1184275" y="2608026"/>
                  <a:pt x="1176077" y="2643158"/>
                </a:cubicBezTo>
                <a:cubicBezTo>
                  <a:pt x="1167294" y="2684731"/>
                  <a:pt x="1146215" y="2721620"/>
                  <a:pt x="1129235" y="2760266"/>
                </a:cubicBezTo>
                <a:cubicBezTo>
                  <a:pt x="1106399" y="2827016"/>
                  <a:pt x="1091761" y="2895523"/>
                  <a:pt x="1093517" y="2966374"/>
                </a:cubicBezTo>
                <a:cubicBezTo>
                  <a:pt x="1095859" y="3065914"/>
                  <a:pt x="1085319" y="3164869"/>
                  <a:pt x="1078294" y="3263825"/>
                </a:cubicBezTo>
                <a:cubicBezTo>
                  <a:pt x="1074195" y="3328818"/>
                  <a:pt x="1066583" y="3394984"/>
                  <a:pt x="1045504" y="3458806"/>
                </a:cubicBezTo>
                <a:cubicBezTo>
                  <a:pt x="1037306" y="3483984"/>
                  <a:pt x="1039063" y="3512090"/>
                  <a:pt x="1036135" y="3539026"/>
                </a:cubicBezTo>
                <a:cubicBezTo>
                  <a:pt x="1035549" y="3541953"/>
                  <a:pt x="1039063" y="3586452"/>
                  <a:pt x="1030865" y="3609875"/>
                </a:cubicBezTo>
                <a:cubicBezTo>
                  <a:pt x="1029109" y="3626855"/>
                  <a:pt x="1034378" y="3634467"/>
                  <a:pt x="1047845" y="3632125"/>
                </a:cubicBezTo>
                <a:cubicBezTo>
                  <a:pt x="1060142" y="3629198"/>
                  <a:pt x="1071268" y="3623341"/>
                  <a:pt x="1078878" y="3609289"/>
                </a:cubicBezTo>
                <a:cubicBezTo>
                  <a:pt x="1087076" y="3602262"/>
                  <a:pt x="1098202" y="3602848"/>
                  <a:pt x="1108155" y="3601092"/>
                </a:cubicBezTo>
                <a:cubicBezTo>
                  <a:pt x="1125135" y="3601092"/>
                  <a:pt x="1141531" y="3599335"/>
                  <a:pt x="1157927" y="3595822"/>
                </a:cubicBezTo>
                <a:cubicBezTo>
                  <a:pt x="1225263" y="3568886"/>
                  <a:pt x="1293770" y="3544880"/>
                  <a:pt x="1358765" y="3512676"/>
                </a:cubicBezTo>
                <a:cubicBezTo>
                  <a:pt x="1363448" y="3507992"/>
                  <a:pt x="1366376" y="3501550"/>
                  <a:pt x="1368718" y="3494524"/>
                </a:cubicBezTo>
                <a:cubicBezTo>
                  <a:pt x="1389212" y="3477543"/>
                  <a:pt x="1470601" y="3456464"/>
                  <a:pt x="1485238" y="3451780"/>
                </a:cubicBezTo>
                <a:cubicBezTo>
                  <a:pt x="1524470" y="3430701"/>
                  <a:pt x="1604103" y="3392055"/>
                  <a:pt x="1604103" y="3390885"/>
                </a:cubicBezTo>
                <a:cubicBezTo>
                  <a:pt x="1602346" y="3380931"/>
                  <a:pt x="1606444" y="3372734"/>
                  <a:pt x="1614643" y="3368634"/>
                </a:cubicBezTo>
                <a:cubicBezTo>
                  <a:pt x="1660313" y="3346384"/>
                  <a:pt x="1912679" y="3206442"/>
                  <a:pt x="1938443" y="3199416"/>
                </a:cubicBezTo>
                <a:cubicBezTo>
                  <a:pt x="1973574" y="3173652"/>
                  <a:pt x="2114102" y="3092848"/>
                  <a:pt x="2151577" y="3092263"/>
                </a:cubicBezTo>
                <a:cubicBezTo>
                  <a:pt x="2185537" y="3091677"/>
                  <a:pt x="2195491" y="3056545"/>
                  <a:pt x="2225940" y="3051276"/>
                </a:cubicBezTo>
                <a:cubicBezTo>
                  <a:pt x="2247604" y="3047762"/>
                  <a:pt x="2271026" y="3050690"/>
                  <a:pt x="2291519" y="3040735"/>
                </a:cubicBezTo>
                <a:cubicBezTo>
                  <a:pt x="2293860" y="3039564"/>
                  <a:pt x="2337776" y="3034295"/>
                  <a:pt x="2340703" y="3036637"/>
                </a:cubicBezTo>
                <a:cubicBezTo>
                  <a:pt x="2343632" y="3037223"/>
                  <a:pt x="2351243" y="3038394"/>
                  <a:pt x="2352415" y="3037223"/>
                </a:cubicBezTo>
                <a:cubicBezTo>
                  <a:pt x="2360026" y="3011458"/>
                  <a:pt x="2381106" y="2996821"/>
                  <a:pt x="2404527" y="2990965"/>
                </a:cubicBezTo>
                <a:cubicBezTo>
                  <a:pt x="2439074" y="2982182"/>
                  <a:pt x="2603609" y="2937682"/>
                  <a:pt x="2615904" y="2930069"/>
                </a:cubicBezTo>
                <a:cubicBezTo>
                  <a:pt x="2628200" y="2922458"/>
                  <a:pt x="2679728" y="2863319"/>
                  <a:pt x="2704320" y="2863905"/>
                </a:cubicBezTo>
                <a:cubicBezTo>
                  <a:pt x="2730083" y="2864490"/>
                  <a:pt x="2747065" y="2855122"/>
                  <a:pt x="2764044" y="2836970"/>
                </a:cubicBezTo>
                <a:cubicBezTo>
                  <a:pt x="2788051" y="2810621"/>
                  <a:pt x="2866513" y="2623835"/>
                  <a:pt x="2862414" y="2561769"/>
                </a:cubicBezTo>
                <a:cubicBezTo>
                  <a:pt x="2860072" y="2524295"/>
                  <a:pt x="2876467" y="2487406"/>
                  <a:pt x="2887593" y="2451103"/>
                </a:cubicBezTo>
                <a:cubicBezTo>
                  <a:pt x="2913941" y="2414800"/>
                  <a:pt x="2918040" y="2369714"/>
                  <a:pt x="2933264" y="2329312"/>
                </a:cubicBezTo>
                <a:cubicBezTo>
                  <a:pt x="2940876" y="2308234"/>
                  <a:pt x="2992988" y="2229186"/>
                  <a:pt x="3018166" y="2216305"/>
                </a:cubicBezTo>
                <a:cubicBezTo>
                  <a:pt x="3023436" y="2212206"/>
                  <a:pt x="3144641" y="2079875"/>
                  <a:pt x="3200853" y="2023664"/>
                </a:cubicBezTo>
                <a:cubicBezTo>
                  <a:pt x="3204951" y="1987946"/>
                  <a:pt x="3275216" y="1932906"/>
                  <a:pt x="3285169" y="1924708"/>
                </a:cubicBezTo>
                <a:cubicBezTo>
                  <a:pt x="3292196" y="1918853"/>
                  <a:pt x="3298050" y="1912412"/>
                  <a:pt x="3293366" y="1902459"/>
                </a:cubicBezTo>
                <a:cubicBezTo>
                  <a:pt x="3288683" y="1892505"/>
                  <a:pt x="3258820" y="1892505"/>
                  <a:pt x="3255307" y="1894846"/>
                </a:cubicBezTo>
                <a:cubicBezTo>
                  <a:pt x="3224274" y="1915926"/>
                  <a:pt x="3009383" y="1959255"/>
                  <a:pt x="2943217" y="1976821"/>
                </a:cubicBezTo>
                <a:cubicBezTo>
                  <a:pt x="2898717" y="1997900"/>
                  <a:pt x="2849533" y="2000828"/>
                  <a:pt x="2802104" y="2010197"/>
                </a:cubicBezTo>
                <a:cubicBezTo>
                  <a:pt x="2786295" y="2012538"/>
                  <a:pt x="2755848" y="2026591"/>
                  <a:pt x="2755261" y="2028348"/>
                </a:cubicBezTo>
                <a:cubicBezTo>
                  <a:pt x="2725399" y="2050013"/>
                  <a:pt x="2689682" y="2046500"/>
                  <a:pt x="2655720" y="2051770"/>
                </a:cubicBezTo>
                <a:cubicBezTo>
                  <a:pt x="2642253" y="2061724"/>
                  <a:pt x="2605950" y="2069336"/>
                  <a:pt x="2603609" y="2069921"/>
                </a:cubicBezTo>
                <a:cubicBezTo>
                  <a:pt x="2549154" y="2081046"/>
                  <a:pt x="2501140" y="2108566"/>
                  <a:pt x="2447857" y="2122033"/>
                </a:cubicBezTo>
                <a:cubicBezTo>
                  <a:pt x="2443172" y="2123204"/>
                  <a:pt x="2437902" y="2122033"/>
                  <a:pt x="2433218" y="2122033"/>
                </a:cubicBezTo>
                <a:cubicBezTo>
                  <a:pt x="2361782" y="2146626"/>
                  <a:pt x="2293276" y="2175903"/>
                  <a:pt x="2234137" y="2223331"/>
                </a:cubicBezTo>
                <a:cubicBezTo>
                  <a:pt x="2223597" y="2231529"/>
                  <a:pt x="2212471" y="2239140"/>
                  <a:pt x="2200175" y="2245581"/>
                </a:cubicBezTo>
                <a:cubicBezTo>
                  <a:pt x="2160945" y="2266075"/>
                  <a:pt x="2138695" y="2295351"/>
                  <a:pt x="2146307" y="2342194"/>
                </a:cubicBezTo>
                <a:cubicBezTo>
                  <a:pt x="2148064" y="2352734"/>
                  <a:pt x="2151577" y="2435880"/>
                  <a:pt x="2132254" y="2463400"/>
                </a:cubicBezTo>
                <a:cubicBezTo>
                  <a:pt x="2122885" y="2476866"/>
                  <a:pt x="2112345" y="2486820"/>
                  <a:pt x="2094779" y="2485650"/>
                </a:cubicBezTo>
                <a:cubicBezTo>
                  <a:pt x="2083069" y="2486820"/>
                  <a:pt x="2042667" y="2448761"/>
                  <a:pt x="2040911" y="2433537"/>
                </a:cubicBezTo>
                <a:cubicBezTo>
                  <a:pt x="2004607" y="2454031"/>
                  <a:pt x="1975330" y="2483893"/>
                  <a:pt x="1941956" y="2508486"/>
                </a:cubicBezTo>
                <a:cubicBezTo>
                  <a:pt x="1940784" y="2509070"/>
                  <a:pt x="1940199" y="2510242"/>
                  <a:pt x="1940199" y="2511413"/>
                </a:cubicBezTo>
                <a:cubicBezTo>
                  <a:pt x="1939613" y="2524295"/>
                  <a:pt x="1884573" y="2585191"/>
                  <a:pt x="1867007" y="2608612"/>
                </a:cubicBezTo>
                <a:cubicBezTo>
                  <a:pt x="1854125" y="2640816"/>
                  <a:pt x="1865250" y="2678291"/>
                  <a:pt x="1844171" y="2708738"/>
                </a:cubicBezTo>
                <a:cubicBezTo>
                  <a:pt x="1833631" y="2727474"/>
                  <a:pt x="1829533" y="2752067"/>
                  <a:pt x="1801427" y="2753824"/>
                </a:cubicBezTo>
                <a:cubicBezTo>
                  <a:pt x="1795572" y="2757923"/>
                  <a:pt x="1780348" y="2777246"/>
                  <a:pt x="1774492" y="2780173"/>
                </a:cubicBezTo>
                <a:cubicBezTo>
                  <a:pt x="1749901" y="2793056"/>
                  <a:pt x="1676709" y="2782516"/>
                  <a:pt x="1655044" y="2763193"/>
                </a:cubicBezTo>
                <a:cubicBezTo>
                  <a:pt x="1618156" y="2730403"/>
                  <a:pt x="1591806" y="2689415"/>
                  <a:pt x="1566043" y="2648428"/>
                </a:cubicBezTo>
                <a:cubicBezTo>
                  <a:pt x="1522128" y="2578749"/>
                  <a:pt x="1475871" y="2510242"/>
                  <a:pt x="1437811" y="2437050"/>
                </a:cubicBezTo>
                <a:cubicBezTo>
                  <a:pt x="1417903" y="2398991"/>
                  <a:pt x="1399165" y="2360931"/>
                  <a:pt x="1379843" y="2322871"/>
                </a:cubicBezTo>
                <a:cubicBezTo>
                  <a:pt x="1378086" y="2321115"/>
                  <a:pt x="1375745" y="2318772"/>
                  <a:pt x="1373988" y="2316431"/>
                </a:cubicBezTo>
                <a:cubicBezTo>
                  <a:pt x="1365205" y="2260805"/>
                  <a:pt x="1366962" y="2208692"/>
                  <a:pt x="1416732" y="2170047"/>
                </a:cubicBezTo>
                <a:cubicBezTo>
                  <a:pt x="1427857" y="2161263"/>
                  <a:pt x="1436640" y="2149553"/>
                  <a:pt x="1447179" y="2139600"/>
                </a:cubicBezTo>
                <a:cubicBezTo>
                  <a:pt x="1461232" y="2126717"/>
                  <a:pt x="1525056" y="2114421"/>
                  <a:pt x="1533253" y="2112079"/>
                </a:cubicBezTo>
                <a:cubicBezTo>
                  <a:pt x="1573654" y="2100369"/>
                  <a:pt x="1605860" y="2076947"/>
                  <a:pt x="1631623" y="2044743"/>
                </a:cubicBezTo>
                <a:cubicBezTo>
                  <a:pt x="1638649" y="2036545"/>
                  <a:pt x="1649189" y="2030690"/>
                  <a:pt x="1659729" y="2030104"/>
                </a:cubicBezTo>
                <a:cubicBezTo>
                  <a:pt x="1703058" y="2026591"/>
                  <a:pt x="1746973" y="2026591"/>
                  <a:pt x="1790302" y="2030104"/>
                </a:cubicBezTo>
                <a:cubicBezTo>
                  <a:pt x="1796744" y="2030104"/>
                  <a:pt x="1809625" y="2008440"/>
                  <a:pt x="1818994" y="1998485"/>
                </a:cubicBezTo>
                <a:cubicBezTo>
                  <a:pt x="1861737" y="1952229"/>
                  <a:pt x="1906823" y="1910069"/>
                  <a:pt x="1974746" y="1904801"/>
                </a:cubicBezTo>
                <a:cubicBezTo>
                  <a:pt x="1997582" y="1903044"/>
                  <a:pt x="2019832" y="1894261"/>
                  <a:pt x="2042082" y="1888405"/>
                </a:cubicBezTo>
                <a:cubicBezTo>
                  <a:pt x="2047936" y="1886063"/>
                  <a:pt x="2053792" y="1884306"/>
                  <a:pt x="2059648" y="1882550"/>
                </a:cubicBezTo>
                <a:cubicBezTo>
                  <a:pt x="2085411" y="1856202"/>
                  <a:pt x="2121714" y="1849175"/>
                  <a:pt x="2150991" y="1828096"/>
                </a:cubicBezTo>
                <a:cubicBezTo>
                  <a:pt x="2186708" y="1801747"/>
                  <a:pt x="2227110" y="1781839"/>
                  <a:pt x="2265170" y="1759588"/>
                </a:cubicBezTo>
                <a:cubicBezTo>
                  <a:pt x="2422092" y="1666488"/>
                  <a:pt x="2587799" y="1584514"/>
                  <a:pt x="2748821" y="1497269"/>
                </a:cubicBezTo>
                <a:cubicBezTo>
                  <a:pt x="2877637" y="1427590"/>
                  <a:pt x="3007040" y="1342103"/>
                  <a:pt x="3146398" y="1295261"/>
                </a:cubicBezTo>
                <a:cubicBezTo>
                  <a:pt x="3159279" y="1290575"/>
                  <a:pt x="3166891" y="1281208"/>
                  <a:pt x="3176260" y="1272425"/>
                </a:cubicBezTo>
                <a:cubicBezTo>
                  <a:pt x="3176260" y="1243148"/>
                  <a:pt x="3275800" y="1193963"/>
                  <a:pt x="3296880" y="1180496"/>
                </a:cubicBezTo>
                <a:cubicBezTo>
                  <a:pt x="3260577" y="1128969"/>
                  <a:pt x="3265261" y="1059876"/>
                  <a:pt x="3282241" y="1001322"/>
                </a:cubicBezTo>
                <a:cubicBezTo>
                  <a:pt x="3296294" y="952723"/>
                  <a:pt x="3306249" y="889485"/>
                  <a:pt x="3331426" y="845570"/>
                </a:cubicBezTo>
                <a:cubicBezTo>
                  <a:pt x="3330109" y="834152"/>
                  <a:pt x="3338672" y="819770"/>
                  <a:pt x="3334391" y="809588"/>
                </a:cubicBezTo>
                <a:close/>
                <a:moveTo>
                  <a:pt x="4159063" y="0"/>
                </a:moveTo>
                <a:lnTo>
                  <a:pt x="5816818" y="1921264"/>
                </a:lnTo>
                <a:lnTo>
                  <a:pt x="5792424" y="1922952"/>
                </a:lnTo>
                <a:cubicBezTo>
                  <a:pt x="5767831" y="1921195"/>
                  <a:pt x="5737385" y="1937005"/>
                  <a:pt x="5712206" y="1940518"/>
                </a:cubicBezTo>
                <a:cubicBezTo>
                  <a:pt x="5686442" y="1944031"/>
                  <a:pt x="5660093" y="1945202"/>
                  <a:pt x="5634330" y="1948131"/>
                </a:cubicBezTo>
                <a:cubicBezTo>
                  <a:pt x="5568164" y="1956328"/>
                  <a:pt x="5526005" y="1982091"/>
                  <a:pt x="5468624" y="2008440"/>
                </a:cubicBezTo>
                <a:cubicBezTo>
                  <a:pt x="5410069" y="2035374"/>
                  <a:pt x="5360885" y="2072263"/>
                  <a:pt x="5317556" y="2118520"/>
                </a:cubicBezTo>
                <a:cubicBezTo>
                  <a:pt x="5271884" y="2167120"/>
                  <a:pt x="5226213" y="2229186"/>
                  <a:pt x="5226213" y="2298279"/>
                </a:cubicBezTo>
                <a:cubicBezTo>
                  <a:pt x="5226213" y="2326384"/>
                  <a:pt x="5208647" y="2349807"/>
                  <a:pt x="5182884" y="2366787"/>
                </a:cubicBezTo>
                <a:cubicBezTo>
                  <a:pt x="5094468" y="2426511"/>
                  <a:pt x="4992585" y="2469256"/>
                  <a:pt x="4924077" y="2555913"/>
                </a:cubicBezTo>
                <a:cubicBezTo>
                  <a:pt x="4922320" y="2558256"/>
                  <a:pt x="4917636" y="2559426"/>
                  <a:pt x="4914124" y="2561183"/>
                </a:cubicBezTo>
                <a:cubicBezTo>
                  <a:pt x="4857911" y="2560598"/>
                  <a:pt x="4832734" y="2606855"/>
                  <a:pt x="4797602" y="2637888"/>
                </a:cubicBezTo>
                <a:cubicBezTo>
                  <a:pt x="4785305" y="2649014"/>
                  <a:pt x="4773595" y="2660724"/>
                  <a:pt x="4761299" y="2671850"/>
                </a:cubicBezTo>
                <a:cubicBezTo>
                  <a:pt x="4732022" y="2712251"/>
                  <a:pt x="4692792" y="2743870"/>
                  <a:pt x="4654733" y="2774903"/>
                </a:cubicBezTo>
                <a:cubicBezTo>
                  <a:pt x="4573929" y="2841653"/>
                  <a:pt x="4502494" y="2918359"/>
                  <a:pt x="4431644" y="2995650"/>
                </a:cubicBezTo>
                <a:cubicBezTo>
                  <a:pt x="4388899" y="3041907"/>
                  <a:pt x="4353769" y="3093434"/>
                  <a:pt x="4307510" y="3137349"/>
                </a:cubicBezTo>
                <a:cubicBezTo>
                  <a:pt x="4178108" y="3259725"/>
                  <a:pt x="4174010" y="3428359"/>
                  <a:pt x="4175180" y="3595236"/>
                </a:cubicBezTo>
                <a:cubicBezTo>
                  <a:pt x="4175767" y="3683065"/>
                  <a:pt x="4119555" y="3750403"/>
                  <a:pt x="4068613" y="3816567"/>
                </a:cubicBezTo>
                <a:cubicBezTo>
                  <a:pt x="4051632" y="3838233"/>
                  <a:pt x="4034652" y="3863996"/>
                  <a:pt x="4014159" y="3881562"/>
                </a:cubicBezTo>
                <a:cubicBezTo>
                  <a:pt x="4010059" y="3885075"/>
                  <a:pt x="3967316" y="3910253"/>
                  <a:pt x="3966145" y="3903812"/>
                </a:cubicBezTo>
                <a:cubicBezTo>
                  <a:pt x="3966730" y="3904983"/>
                  <a:pt x="3966145" y="3906155"/>
                  <a:pt x="3965559" y="3907326"/>
                </a:cubicBezTo>
                <a:cubicBezTo>
                  <a:pt x="3942137" y="3945385"/>
                  <a:pt x="3833228" y="3926062"/>
                  <a:pt x="3801611" y="3916109"/>
                </a:cubicBezTo>
                <a:cubicBezTo>
                  <a:pt x="3777602" y="3908496"/>
                  <a:pt x="3741299" y="3874535"/>
                  <a:pt x="3784629" y="3859312"/>
                </a:cubicBezTo>
                <a:cubicBezTo>
                  <a:pt x="3793998" y="3855799"/>
                  <a:pt x="3803952" y="3855799"/>
                  <a:pt x="3813907" y="3855213"/>
                </a:cubicBezTo>
                <a:cubicBezTo>
                  <a:pt x="3870703" y="3852286"/>
                  <a:pt x="3962046" y="3824179"/>
                  <a:pt x="3977270" y="3759185"/>
                </a:cubicBezTo>
                <a:cubicBezTo>
                  <a:pt x="3988396" y="3710001"/>
                  <a:pt x="3904664" y="3738691"/>
                  <a:pt x="3879485" y="3753330"/>
                </a:cubicBezTo>
                <a:cubicBezTo>
                  <a:pt x="3857235" y="3766797"/>
                  <a:pt x="3836741" y="3794903"/>
                  <a:pt x="3808051" y="3779094"/>
                </a:cubicBezTo>
                <a:cubicBezTo>
                  <a:pt x="3763551" y="3754501"/>
                  <a:pt x="3826202" y="3693605"/>
                  <a:pt x="3786972" y="3664328"/>
                </a:cubicBezTo>
                <a:cubicBezTo>
                  <a:pt x="3733688" y="3624512"/>
                  <a:pt x="3685675" y="3551322"/>
                  <a:pt x="3669279" y="3486913"/>
                </a:cubicBezTo>
                <a:cubicBezTo>
                  <a:pt x="3661082" y="3454707"/>
                  <a:pt x="3687430" y="3453537"/>
                  <a:pt x="3718464" y="3467004"/>
                </a:cubicBezTo>
                <a:cubicBezTo>
                  <a:pt x="3744228" y="3478715"/>
                  <a:pt x="3756524" y="3489254"/>
                  <a:pt x="3781116" y="3464077"/>
                </a:cubicBezTo>
                <a:cubicBezTo>
                  <a:pt x="3809807" y="3434214"/>
                  <a:pt x="3821518" y="3389128"/>
                  <a:pt x="3852551" y="3361608"/>
                </a:cubicBezTo>
                <a:cubicBezTo>
                  <a:pt x="3878900" y="3338772"/>
                  <a:pt x="3884170" y="3315936"/>
                  <a:pt x="3895880" y="3283146"/>
                </a:cubicBezTo>
                <a:cubicBezTo>
                  <a:pt x="3910519" y="3242159"/>
                  <a:pt x="3928670" y="3202929"/>
                  <a:pt x="3950920" y="3165455"/>
                </a:cubicBezTo>
                <a:cubicBezTo>
                  <a:pt x="3980197" y="3116270"/>
                  <a:pt x="4031139" y="3076453"/>
                  <a:pt x="4070955" y="3035466"/>
                </a:cubicBezTo>
                <a:cubicBezTo>
                  <a:pt x="4110771" y="2994478"/>
                  <a:pt x="4140048" y="2931826"/>
                  <a:pt x="4172838" y="2884983"/>
                </a:cubicBezTo>
                <a:cubicBezTo>
                  <a:pt x="4205627" y="2839312"/>
                  <a:pt x="4240174" y="2794811"/>
                  <a:pt x="4270622" y="2747970"/>
                </a:cubicBezTo>
                <a:cubicBezTo>
                  <a:pt x="4318636" y="2674191"/>
                  <a:pt x="4363722" y="2599243"/>
                  <a:pt x="4411736" y="2525466"/>
                </a:cubicBezTo>
                <a:cubicBezTo>
                  <a:pt x="4443354" y="2476866"/>
                  <a:pt x="4511277" y="2419484"/>
                  <a:pt x="4522987" y="2362102"/>
                </a:cubicBezTo>
                <a:cubicBezTo>
                  <a:pt x="4527671" y="2339267"/>
                  <a:pt x="4497224" y="2322871"/>
                  <a:pt x="4510691" y="2300621"/>
                </a:cubicBezTo>
                <a:cubicBezTo>
                  <a:pt x="4544652" y="2243825"/>
                  <a:pt x="4574514" y="2184686"/>
                  <a:pt x="4605547" y="2126133"/>
                </a:cubicBezTo>
                <a:cubicBezTo>
                  <a:pt x="4626041" y="2087487"/>
                  <a:pt x="4571586" y="2117934"/>
                  <a:pt x="4559876" y="2120277"/>
                </a:cubicBezTo>
                <a:cubicBezTo>
                  <a:pt x="4551093" y="2122033"/>
                  <a:pt x="4469704" y="2117350"/>
                  <a:pt x="4469118" y="2121447"/>
                </a:cubicBezTo>
                <a:cubicBezTo>
                  <a:pt x="4462091" y="2168290"/>
                  <a:pt x="4448038" y="2212205"/>
                  <a:pt x="4456822" y="2260219"/>
                </a:cubicBezTo>
                <a:cubicBezTo>
                  <a:pt x="4461505" y="2283641"/>
                  <a:pt x="4486098" y="2310575"/>
                  <a:pt x="4456821" y="2323457"/>
                </a:cubicBezTo>
                <a:cubicBezTo>
                  <a:pt x="4417005" y="2341024"/>
                  <a:pt x="4375432" y="2330484"/>
                  <a:pt x="4340886" y="2362102"/>
                </a:cubicBezTo>
                <a:cubicBezTo>
                  <a:pt x="4315123" y="2385524"/>
                  <a:pt x="4299899" y="2421241"/>
                  <a:pt x="4289945" y="2452860"/>
                </a:cubicBezTo>
                <a:cubicBezTo>
                  <a:pt x="4268866" y="2515512"/>
                  <a:pt x="4220266" y="2571723"/>
                  <a:pt x="4176351" y="2619738"/>
                </a:cubicBezTo>
                <a:cubicBezTo>
                  <a:pt x="4144147" y="2654868"/>
                  <a:pt x="4125995" y="2682975"/>
                  <a:pt x="4105502" y="2723961"/>
                </a:cubicBezTo>
                <a:cubicBezTo>
                  <a:pt x="4087349" y="2759680"/>
                  <a:pt x="4047533" y="2784857"/>
                  <a:pt x="4012402" y="2803594"/>
                </a:cubicBezTo>
                <a:cubicBezTo>
                  <a:pt x="3985467" y="2818233"/>
                  <a:pt x="3939796" y="2821160"/>
                  <a:pt x="3928670" y="2853365"/>
                </a:cubicBezTo>
                <a:cubicBezTo>
                  <a:pt x="3890026" y="2962859"/>
                  <a:pt x="3805123" y="3053617"/>
                  <a:pt x="3718465" y="3127980"/>
                </a:cubicBezTo>
                <a:cubicBezTo>
                  <a:pt x="3697970" y="3146132"/>
                  <a:pt x="3689773" y="3167212"/>
                  <a:pt x="3703240" y="3192389"/>
                </a:cubicBezTo>
                <a:cubicBezTo>
                  <a:pt x="3716708" y="3218152"/>
                  <a:pt x="3674549" y="3304225"/>
                  <a:pt x="3666352" y="3332331"/>
                </a:cubicBezTo>
                <a:cubicBezTo>
                  <a:pt x="3655812" y="3369220"/>
                  <a:pt x="3610726" y="3457636"/>
                  <a:pt x="3572081" y="3406694"/>
                </a:cubicBezTo>
                <a:cubicBezTo>
                  <a:pt x="3553930" y="3382687"/>
                  <a:pt x="3511185" y="3483984"/>
                  <a:pt x="3505330" y="3495695"/>
                </a:cubicBezTo>
                <a:cubicBezTo>
                  <a:pt x="3483665" y="3537853"/>
                  <a:pt x="3459072" y="3580598"/>
                  <a:pt x="3419842" y="3609289"/>
                </a:cubicBezTo>
                <a:cubicBezTo>
                  <a:pt x="3307420" y="3691849"/>
                  <a:pt x="3139957" y="3714684"/>
                  <a:pt x="3004113" y="3732837"/>
                </a:cubicBezTo>
                <a:cubicBezTo>
                  <a:pt x="2892862" y="3747474"/>
                  <a:pt x="2762288" y="3773237"/>
                  <a:pt x="2665089" y="3702974"/>
                </a:cubicBezTo>
                <a:cubicBezTo>
                  <a:pt x="2633470" y="3680138"/>
                  <a:pt x="2611220" y="3642664"/>
                  <a:pt x="2569061" y="3637394"/>
                </a:cubicBezTo>
                <a:cubicBezTo>
                  <a:pt x="2529245" y="3632125"/>
                  <a:pt x="2505824" y="3670770"/>
                  <a:pt x="2466594" y="3666671"/>
                </a:cubicBezTo>
                <a:cubicBezTo>
                  <a:pt x="2400428" y="3659644"/>
                  <a:pt x="2336019" y="3673111"/>
                  <a:pt x="2272782" y="3690678"/>
                </a:cubicBezTo>
                <a:cubicBezTo>
                  <a:pt x="2218327" y="3705901"/>
                  <a:pt x="2163873" y="3714684"/>
                  <a:pt x="2108832" y="3731080"/>
                </a:cubicBezTo>
                <a:cubicBezTo>
                  <a:pt x="1979429" y="3770310"/>
                  <a:pt x="1849441" y="3808956"/>
                  <a:pt x="1719452" y="3848186"/>
                </a:cubicBezTo>
                <a:cubicBezTo>
                  <a:pt x="1579510" y="3890345"/>
                  <a:pt x="1414389" y="3920792"/>
                  <a:pt x="1295526" y="4010380"/>
                </a:cubicBezTo>
                <a:cubicBezTo>
                  <a:pt x="1269177" y="4030287"/>
                  <a:pt x="1241072" y="4046683"/>
                  <a:pt x="1213551" y="4064834"/>
                </a:cubicBezTo>
                <a:cubicBezTo>
                  <a:pt x="1195400" y="4102308"/>
                  <a:pt x="1198913" y="4113434"/>
                  <a:pt x="1232874" y="4128657"/>
                </a:cubicBezTo>
                <a:cubicBezTo>
                  <a:pt x="1272106" y="4112262"/>
                  <a:pt x="1307823" y="4087084"/>
                  <a:pt x="1349981" y="4077716"/>
                </a:cubicBezTo>
                <a:cubicBezTo>
                  <a:pt x="1392725" y="4068933"/>
                  <a:pt x="1436054" y="4061907"/>
                  <a:pt x="1478798" y="4054294"/>
                </a:cubicBezTo>
                <a:cubicBezTo>
                  <a:pt x="1482897" y="4053708"/>
                  <a:pt x="1486995" y="4054294"/>
                  <a:pt x="1490508" y="4055466"/>
                </a:cubicBezTo>
                <a:cubicBezTo>
                  <a:pt x="1506318" y="4061320"/>
                  <a:pt x="1522127" y="4072447"/>
                  <a:pt x="1515687" y="4089426"/>
                </a:cubicBezTo>
                <a:cubicBezTo>
                  <a:pt x="1508660" y="4108750"/>
                  <a:pt x="1494021" y="4092940"/>
                  <a:pt x="1482311" y="4089426"/>
                </a:cubicBezTo>
                <a:cubicBezTo>
                  <a:pt x="1441910" y="4095867"/>
                  <a:pt x="1401508" y="4107578"/>
                  <a:pt x="1359935" y="4099967"/>
                </a:cubicBezTo>
                <a:cubicBezTo>
                  <a:pt x="1329487" y="4104064"/>
                  <a:pt x="1300796" y="4113434"/>
                  <a:pt x="1278546" y="4135684"/>
                </a:cubicBezTo>
                <a:cubicBezTo>
                  <a:pt x="1278546" y="4140953"/>
                  <a:pt x="1279132" y="4146809"/>
                  <a:pt x="1279132" y="4152079"/>
                </a:cubicBezTo>
                <a:cubicBezTo>
                  <a:pt x="1280889" y="4152079"/>
                  <a:pt x="1282645" y="4152079"/>
                  <a:pt x="1283816" y="4153250"/>
                </a:cubicBezTo>
                <a:cubicBezTo>
                  <a:pt x="1304895" y="4156763"/>
                  <a:pt x="1324803" y="4152663"/>
                  <a:pt x="1344712" y="4143296"/>
                </a:cubicBezTo>
                <a:cubicBezTo>
                  <a:pt x="1362862" y="4134513"/>
                  <a:pt x="1381599" y="4126315"/>
                  <a:pt x="1400922" y="4141539"/>
                </a:cubicBezTo>
                <a:cubicBezTo>
                  <a:pt x="1402094" y="4145637"/>
                  <a:pt x="1404435" y="4154420"/>
                  <a:pt x="1403851" y="4154420"/>
                </a:cubicBezTo>
                <a:cubicBezTo>
                  <a:pt x="1372816" y="4163789"/>
                  <a:pt x="1361692" y="4206533"/>
                  <a:pt x="1322460" y="4202435"/>
                </a:cubicBezTo>
                <a:cubicBezTo>
                  <a:pt x="1315435" y="4201849"/>
                  <a:pt x="1308993" y="4204190"/>
                  <a:pt x="1301967" y="4203605"/>
                </a:cubicBezTo>
                <a:cubicBezTo>
                  <a:pt x="1280303" y="4202435"/>
                  <a:pt x="1260394" y="4203605"/>
                  <a:pt x="1250440" y="4227026"/>
                </a:cubicBezTo>
                <a:cubicBezTo>
                  <a:pt x="1241072" y="4249276"/>
                  <a:pt x="1248098" y="4266842"/>
                  <a:pt x="1263907" y="4282652"/>
                </a:cubicBezTo>
                <a:cubicBezTo>
                  <a:pt x="1266250" y="4284995"/>
                  <a:pt x="1268007" y="4289092"/>
                  <a:pt x="1263907" y="4294949"/>
                </a:cubicBezTo>
                <a:cubicBezTo>
                  <a:pt x="1243414" y="4286751"/>
                  <a:pt x="1217650" y="4266258"/>
                  <a:pt x="1207697" y="4307245"/>
                </a:cubicBezTo>
                <a:cubicBezTo>
                  <a:pt x="1193058" y="4349989"/>
                  <a:pt x="1147387" y="4404443"/>
                  <a:pt x="1118110" y="4438404"/>
                </a:cubicBezTo>
                <a:cubicBezTo>
                  <a:pt x="1098787" y="4461240"/>
                  <a:pt x="1082392" y="4482905"/>
                  <a:pt x="1077122" y="4512767"/>
                </a:cubicBezTo>
                <a:cubicBezTo>
                  <a:pt x="1068925" y="4559025"/>
                  <a:pt x="1058971" y="4608209"/>
                  <a:pt x="1050773" y="4653295"/>
                </a:cubicBezTo>
                <a:cubicBezTo>
                  <a:pt x="1048431" y="4665006"/>
                  <a:pt x="1045504" y="4674961"/>
                  <a:pt x="1030865" y="4673204"/>
                </a:cubicBezTo>
                <a:cubicBezTo>
                  <a:pt x="988707" y="4687255"/>
                  <a:pt x="991049" y="4725315"/>
                  <a:pt x="990463" y="4757520"/>
                </a:cubicBezTo>
                <a:cubicBezTo>
                  <a:pt x="989878" y="4841837"/>
                  <a:pt x="985779" y="4926153"/>
                  <a:pt x="987536" y="5010471"/>
                </a:cubicBezTo>
                <a:cubicBezTo>
                  <a:pt x="988707" y="5065511"/>
                  <a:pt x="992806" y="5114696"/>
                  <a:pt x="945963" y="5153927"/>
                </a:cubicBezTo>
                <a:cubicBezTo>
                  <a:pt x="860474" y="5225947"/>
                  <a:pt x="821244" y="5079564"/>
                  <a:pt x="796652" y="5021011"/>
                </a:cubicBezTo>
                <a:cubicBezTo>
                  <a:pt x="789625" y="5004031"/>
                  <a:pt x="780257" y="5026280"/>
                  <a:pt x="778501" y="5029793"/>
                </a:cubicBezTo>
                <a:cubicBezTo>
                  <a:pt x="772645" y="5040918"/>
                  <a:pt x="780842" y="5064340"/>
                  <a:pt x="782599" y="5076050"/>
                </a:cubicBezTo>
                <a:cubicBezTo>
                  <a:pt x="787868" y="5113524"/>
                  <a:pt x="793138" y="5150413"/>
                  <a:pt x="797824" y="5187302"/>
                </a:cubicBezTo>
                <a:cubicBezTo>
                  <a:pt x="800751" y="5211895"/>
                  <a:pt x="797823" y="5271033"/>
                  <a:pt x="765033" y="5226532"/>
                </a:cubicBezTo>
                <a:cubicBezTo>
                  <a:pt x="740441" y="5193743"/>
                  <a:pt x="722289" y="5145143"/>
                  <a:pt x="709408" y="5106498"/>
                </a:cubicBezTo>
                <a:cubicBezTo>
                  <a:pt x="693012" y="5058484"/>
                  <a:pt x="684229" y="5008128"/>
                  <a:pt x="667835" y="4959529"/>
                </a:cubicBezTo>
                <a:cubicBezTo>
                  <a:pt x="663736" y="4945476"/>
                  <a:pt x="636802" y="4821343"/>
                  <a:pt x="609280" y="4861160"/>
                </a:cubicBezTo>
                <a:cubicBezTo>
                  <a:pt x="582346" y="4957772"/>
                  <a:pt x="432451" y="4983535"/>
                  <a:pt x="346962" y="4962456"/>
                </a:cubicBezTo>
                <a:cubicBezTo>
                  <a:pt x="281383" y="4946062"/>
                  <a:pt x="251520" y="4851206"/>
                  <a:pt x="253863" y="4792066"/>
                </a:cubicBezTo>
                <a:cubicBezTo>
                  <a:pt x="256204" y="4735270"/>
                  <a:pt x="310659" y="4697795"/>
                  <a:pt x="305389" y="4640413"/>
                </a:cubicBezTo>
                <a:cubicBezTo>
                  <a:pt x="301290" y="4595326"/>
                  <a:pt x="277869" y="4554339"/>
                  <a:pt x="264402" y="4511596"/>
                </a:cubicBezTo>
                <a:cubicBezTo>
                  <a:pt x="255619" y="4485833"/>
                  <a:pt x="233954" y="4464167"/>
                  <a:pt x="226928" y="4436062"/>
                </a:cubicBezTo>
                <a:cubicBezTo>
                  <a:pt x="222244" y="4416154"/>
                  <a:pt x="222244" y="4395660"/>
                  <a:pt x="219316" y="4375752"/>
                </a:cubicBezTo>
                <a:cubicBezTo>
                  <a:pt x="214046" y="4341205"/>
                  <a:pt x="206434" y="4287922"/>
                  <a:pt x="164861" y="4278554"/>
                </a:cubicBezTo>
                <a:cubicBezTo>
                  <a:pt x="126801" y="4270356"/>
                  <a:pt x="96354" y="4270356"/>
                  <a:pt x="65321" y="4243422"/>
                </a:cubicBezTo>
                <a:cubicBezTo>
                  <a:pt x="10280" y="4196579"/>
                  <a:pt x="-12555" y="4112262"/>
                  <a:pt x="6767" y="4043169"/>
                </a:cubicBezTo>
                <a:cubicBezTo>
                  <a:pt x="34288" y="3943628"/>
                  <a:pt x="216388" y="3901470"/>
                  <a:pt x="286653" y="3970564"/>
                </a:cubicBezTo>
                <a:cubicBezTo>
                  <a:pt x="288409" y="3970564"/>
                  <a:pt x="290166" y="3970564"/>
                  <a:pt x="291922" y="3970564"/>
                </a:cubicBezTo>
                <a:cubicBezTo>
                  <a:pt x="349890" y="3977004"/>
                  <a:pt x="371555" y="4121045"/>
                  <a:pt x="354574" y="4169059"/>
                </a:cubicBezTo>
                <a:cubicBezTo>
                  <a:pt x="346376" y="4192480"/>
                  <a:pt x="287237" y="4221757"/>
                  <a:pt x="297192" y="4248106"/>
                </a:cubicBezTo>
                <a:cubicBezTo>
                  <a:pt x="309489" y="4280309"/>
                  <a:pt x="404345" y="4264502"/>
                  <a:pt x="419568" y="4239322"/>
                </a:cubicBezTo>
                <a:cubicBezTo>
                  <a:pt x="438305" y="4208290"/>
                  <a:pt x="434207" y="4139196"/>
                  <a:pt x="439477" y="4102893"/>
                </a:cubicBezTo>
                <a:cubicBezTo>
                  <a:pt x="452944" y="4010380"/>
                  <a:pt x="468168" y="3918451"/>
                  <a:pt x="495688" y="3829450"/>
                </a:cubicBezTo>
                <a:cubicBezTo>
                  <a:pt x="510327" y="3772067"/>
                  <a:pt x="497444" y="3710587"/>
                  <a:pt x="524378" y="3654961"/>
                </a:cubicBezTo>
                <a:cubicBezTo>
                  <a:pt x="577663" y="3544295"/>
                  <a:pt x="568294" y="3402596"/>
                  <a:pt x="607524" y="3283146"/>
                </a:cubicBezTo>
                <a:cubicBezTo>
                  <a:pt x="616307" y="3255626"/>
                  <a:pt x="621577" y="3231033"/>
                  <a:pt x="610453" y="3203515"/>
                </a:cubicBezTo>
                <a:cubicBezTo>
                  <a:pt x="592887" y="3160185"/>
                  <a:pt x="547214" y="3156672"/>
                  <a:pt x="522623" y="3121540"/>
                </a:cubicBezTo>
                <a:cubicBezTo>
                  <a:pt x="507984" y="3100460"/>
                  <a:pt x="501543" y="3076453"/>
                  <a:pt x="494517" y="3051861"/>
                </a:cubicBezTo>
                <a:cubicBezTo>
                  <a:pt x="480464" y="3003261"/>
                  <a:pt x="465241" y="2934755"/>
                  <a:pt x="511497" y="2897865"/>
                </a:cubicBezTo>
                <a:cubicBezTo>
                  <a:pt x="557169" y="2861563"/>
                  <a:pt x="530234" y="2783687"/>
                  <a:pt x="492760" y="2750897"/>
                </a:cubicBezTo>
                <a:cubicBezTo>
                  <a:pt x="486318" y="2745627"/>
                  <a:pt x="479293" y="2740357"/>
                  <a:pt x="478708" y="2730403"/>
                </a:cubicBezTo>
                <a:cubicBezTo>
                  <a:pt x="472852" y="2692343"/>
                  <a:pt x="467582" y="2656040"/>
                  <a:pt x="455871" y="2619151"/>
                </a:cubicBezTo>
                <a:cubicBezTo>
                  <a:pt x="441233" y="2583435"/>
                  <a:pt x="433035" y="2540105"/>
                  <a:pt x="414298" y="2507315"/>
                </a:cubicBezTo>
                <a:cubicBezTo>
                  <a:pt x="383851" y="2453446"/>
                  <a:pt x="288409" y="2480380"/>
                  <a:pt x="250349" y="2423583"/>
                </a:cubicBezTo>
                <a:cubicBezTo>
                  <a:pt x="231613" y="2396063"/>
                  <a:pt x="215803" y="2348635"/>
                  <a:pt x="214047" y="2315260"/>
                </a:cubicBezTo>
                <a:cubicBezTo>
                  <a:pt x="212874" y="2295351"/>
                  <a:pt x="214046" y="2274272"/>
                  <a:pt x="215803" y="2254949"/>
                </a:cubicBezTo>
                <a:cubicBezTo>
                  <a:pt x="219316" y="2213962"/>
                  <a:pt x="231613" y="2174146"/>
                  <a:pt x="272599" y="2155994"/>
                </a:cubicBezTo>
                <a:cubicBezTo>
                  <a:pt x="353403" y="2120277"/>
                  <a:pt x="471095" y="2082217"/>
                  <a:pt x="539603" y="2162436"/>
                </a:cubicBezTo>
                <a:cubicBezTo>
                  <a:pt x="568294" y="2195810"/>
                  <a:pt x="581176" y="2240896"/>
                  <a:pt x="588787" y="2283055"/>
                </a:cubicBezTo>
                <a:cubicBezTo>
                  <a:pt x="595813" y="2323457"/>
                  <a:pt x="580004" y="2341608"/>
                  <a:pt x="573563" y="2377911"/>
                </a:cubicBezTo>
                <a:cubicBezTo>
                  <a:pt x="570636" y="2393135"/>
                  <a:pt x="556583" y="2400747"/>
                  <a:pt x="549557" y="2413044"/>
                </a:cubicBezTo>
                <a:cubicBezTo>
                  <a:pt x="551313" y="2416557"/>
                  <a:pt x="551313" y="2421827"/>
                  <a:pt x="554241" y="2423583"/>
                </a:cubicBezTo>
                <a:cubicBezTo>
                  <a:pt x="598156" y="2456373"/>
                  <a:pt x="635630" y="2487992"/>
                  <a:pt x="689499" y="2502045"/>
                </a:cubicBezTo>
                <a:cubicBezTo>
                  <a:pt x="722289" y="2482137"/>
                  <a:pt x="707065" y="2390793"/>
                  <a:pt x="707651" y="2357418"/>
                </a:cubicBezTo>
                <a:cubicBezTo>
                  <a:pt x="708822" y="2299450"/>
                  <a:pt x="708236" y="2240896"/>
                  <a:pt x="700625" y="2182929"/>
                </a:cubicBezTo>
                <a:cubicBezTo>
                  <a:pt x="688913" y="2096270"/>
                  <a:pt x="721118" y="2011954"/>
                  <a:pt x="739855" y="1928808"/>
                </a:cubicBezTo>
                <a:cubicBezTo>
                  <a:pt x="755665" y="1857958"/>
                  <a:pt x="781428" y="1780083"/>
                  <a:pt x="841738" y="1733824"/>
                </a:cubicBezTo>
                <a:cubicBezTo>
                  <a:pt x="856961" y="1691081"/>
                  <a:pt x="892094" y="1664147"/>
                  <a:pt x="923713" y="1634869"/>
                </a:cubicBezTo>
                <a:cubicBezTo>
                  <a:pt x="947719" y="1583928"/>
                  <a:pt x="1005102" y="1537085"/>
                  <a:pt x="1046675" y="1500196"/>
                </a:cubicBezTo>
                <a:cubicBezTo>
                  <a:pt x="1092932" y="1459210"/>
                  <a:pt x="1149144" y="1433446"/>
                  <a:pt x="1200670" y="1400657"/>
                </a:cubicBezTo>
                <a:cubicBezTo>
                  <a:pt x="1274447" y="1353228"/>
                  <a:pt x="1320119" y="1278279"/>
                  <a:pt x="1396824" y="1236122"/>
                </a:cubicBezTo>
                <a:cubicBezTo>
                  <a:pt x="1460647" y="1201575"/>
                  <a:pt x="1523884" y="1168785"/>
                  <a:pt x="1577754" y="1120186"/>
                </a:cubicBezTo>
                <a:cubicBezTo>
                  <a:pt x="1631623" y="1072171"/>
                  <a:pt x="1687249" y="1025914"/>
                  <a:pt x="1744631" y="982000"/>
                </a:cubicBezTo>
                <a:cubicBezTo>
                  <a:pt x="1855881" y="897098"/>
                  <a:pt x="1972989" y="820392"/>
                  <a:pt x="2093022" y="747787"/>
                </a:cubicBezTo>
                <a:cubicBezTo>
                  <a:pt x="2122300" y="729634"/>
                  <a:pt x="2137524" y="684548"/>
                  <a:pt x="2151577" y="655272"/>
                </a:cubicBezTo>
                <a:cubicBezTo>
                  <a:pt x="2170314" y="616041"/>
                  <a:pt x="2194321" y="579152"/>
                  <a:pt x="2223011" y="546362"/>
                </a:cubicBezTo>
                <a:cubicBezTo>
                  <a:pt x="2242334" y="524698"/>
                  <a:pt x="2262827" y="503033"/>
                  <a:pt x="2286249" y="485467"/>
                </a:cubicBezTo>
                <a:cubicBezTo>
                  <a:pt x="2304400" y="472000"/>
                  <a:pt x="2333677" y="463217"/>
                  <a:pt x="2345973" y="443309"/>
                </a:cubicBezTo>
                <a:cubicBezTo>
                  <a:pt x="2385789" y="377144"/>
                  <a:pt x="2429119" y="312735"/>
                  <a:pt x="2485917" y="259451"/>
                </a:cubicBezTo>
                <a:cubicBezTo>
                  <a:pt x="2561450" y="188602"/>
                  <a:pt x="2659234" y="151713"/>
                  <a:pt x="2762288" y="188602"/>
                </a:cubicBezTo>
                <a:cubicBezTo>
                  <a:pt x="2798591" y="201483"/>
                  <a:pt x="2831381" y="214365"/>
                  <a:pt x="2871197" y="215536"/>
                </a:cubicBezTo>
                <a:cubicBezTo>
                  <a:pt x="2902230" y="216708"/>
                  <a:pt x="2964882" y="189186"/>
                  <a:pt x="2987133" y="211438"/>
                </a:cubicBezTo>
                <a:cubicBezTo>
                  <a:pt x="2987133" y="211438"/>
                  <a:pt x="3032805" y="219049"/>
                  <a:pt x="3036903" y="220220"/>
                </a:cubicBezTo>
                <a:cubicBezTo>
                  <a:pt x="3060325" y="226075"/>
                  <a:pt x="3083159" y="229003"/>
                  <a:pt x="3107168" y="227246"/>
                </a:cubicBezTo>
                <a:cubicBezTo>
                  <a:pt x="3128831" y="225489"/>
                  <a:pt x="3152254" y="214951"/>
                  <a:pt x="3171576" y="231931"/>
                </a:cubicBezTo>
                <a:cubicBezTo>
                  <a:pt x="3198510" y="255938"/>
                  <a:pt x="3230129" y="299268"/>
                  <a:pt x="3268189" y="301024"/>
                </a:cubicBezTo>
                <a:cubicBezTo>
                  <a:pt x="3298050" y="302781"/>
                  <a:pt x="3328499" y="282872"/>
                  <a:pt x="3356605" y="274675"/>
                </a:cubicBezTo>
                <a:cubicBezTo>
                  <a:pt x="3405789" y="260622"/>
                  <a:pt x="3455560" y="246569"/>
                  <a:pt x="3505915" y="235445"/>
                </a:cubicBezTo>
                <a:cubicBezTo>
                  <a:pt x="3587890" y="210852"/>
                  <a:pt x="3508844" y="121266"/>
                  <a:pt x="3575594" y="82620"/>
                </a:cubicBezTo>
                <a:cubicBezTo>
                  <a:pt x="3600773" y="67397"/>
                  <a:pt x="3635319" y="69153"/>
                  <a:pt x="3663423" y="63297"/>
                </a:cubicBezTo>
                <a:cubicBezTo>
                  <a:pt x="3723148" y="51001"/>
                  <a:pt x="3783458" y="42804"/>
                  <a:pt x="3843768" y="37534"/>
                </a:cubicBezTo>
                <a:cubicBezTo>
                  <a:pt x="3933354" y="29922"/>
                  <a:pt x="4024699" y="38120"/>
                  <a:pt x="4113114" y="17040"/>
                </a:cubicBezTo>
                <a:cubicBezTo>
                  <a:pt x="4121311" y="14991"/>
                  <a:pt x="4134632" y="8843"/>
                  <a:pt x="4147806" y="3719"/>
                </a:cubicBezTo>
                <a:close/>
              </a:path>
            </a:pathLst>
          </a:custGeom>
          <a:gradFill>
            <a:gsLst>
              <a:gs pos="67000">
                <a:schemeClr val="accent3"/>
              </a:gs>
              <a:gs pos="35000">
                <a:schemeClr val="accent2"/>
              </a:gs>
              <a:gs pos="0">
                <a:schemeClr val="accent1"/>
              </a:gs>
              <a:gs pos="100000">
                <a:schemeClr val="accent4"/>
              </a:gs>
            </a:gsLst>
            <a:lin ang="0" scaled="1"/>
          </a:gradFill>
          <a:ln w="43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0EC6C4-97FE-4ABA-A762-29ED4EA12516}"/>
              </a:ext>
            </a:extLst>
          </p:cNvPr>
          <p:cNvSpPr txBox="1"/>
          <p:nvPr/>
        </p:nvSpPr>
        <p:spPr>
          <a:xfrm>
            <a:off x="4515989" y="151694"/>
            <a:ext cx="6280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Infographic Style</a:t>
            </a:r>
            <a:endParaRPr lang="ko-KR" altLang="en-US" sz="5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0279A-744D-4FE1-B9F4-699E7EFE242C}"/>
              </a:ext>
            </a:extLst>
          </p:cNvPr>
          <p:cNvSpPr txBox="1"/>
          <p:nvPr/>
        </p:nvSpPr>
        <p:spPr>
          <a:xfrm>
            <a:off x="800946" y="1409771"/>
            <a:ext cx="475867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b="1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cs typeface="Arial" pitchFamily="34" charset="0"/>
              </a:rPr>
              <a:t>Clean </a:t>
            </a:r>
            <a:r>
              <a:rPr lang="en-GB" altLang="ko-KR" sz="2800" b="1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800" dirty="0">
                <a:cs typeface="Arial" pitchFamily="34" charset="0"/>
              </a:rPr>
              <a:t>for your Presentation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B46974-10FB-4606-8F89-529DB4466F67}"/>
              </a:ext>
            </a:extLst>
          </p:cNvPr>
          <p:cNvGrpSpPr/>
          <p:nvPr/>
        </p:nvGrpSpPr>
        <p:grpSpPr>
          <a:xfrm rot="20461084" flipV="1">
            <a:off x="6865600" y="2539600"/>
            <a:ext cx="970926" cy="2844363"/>
            <a:chOff x="1712420" y="2600575"/>
            <a:chExt cx="866746" cy="2539163"/>
          </a:xfrm>
          <a:solidFill>
            <a:schemeClr val="accent1"/>
          </a:solidFill>
        </p:grpSpPr>
        <p:sp>
          <p:nvSpPr>
            <p:cNvPr id="20" name="Up Arrow 53">
              <a:extLst>
                <a:ext uri="{FF2B5EF4-FFF2-40B4-BE49-F238E27FC236}">
                  <a16:creationId xmlns:a16="http://schemas.microsoft.com/office/drawing/2014/main" id="{D45C1057-BC1F-42BC-ADD2-2F2EE7D870C1}"/>
                </a:ext>
              </a:extLst>
            </p:cNvPr>
            <p:cNvSpPr/>
            <p:nvPr/>
          </p:nvSpPr>
          <p:spPr>
            <a:xfrm rot="19800000">
              <a:off x="2217156" y="2600575"/>
              <a:ext cx="362010" cy="39104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21" name="Up Arrow 54">
              <a:extLst>
                <a:ext uri="{FF2B5EF4-FFF2-40B4-BE49-F238E27FC236}">
                  <a16:creationId xmlns:a16="http://schemas.microsoft.com/office/drawing/2014/main" id="{CCF72EA3-A4A9-4BB4-AF31-D34AC3DA8095}"/>
                </a:ext>
              </a:extLst>
            </p:cNvPr>
            <p:cNvSpPr/>
            <p:nvPr/>
          </p:nvSpPr>
          <p:spPr>
            <a:xfrm rot="16800000">
              <a:off x="1726935" y="3230208"/>
              <a:ext cx="362010" cy="391040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2" name="Up Arrow 55">
              <a:extLst>
                <a:ext uri="{FF2B5EF4-FFF2-40B4-BE49-F238E27FC236}">
                  <a16:creationId xmlns:a16="http://schemas.microsoft.com/office/drawing/2014/main" id="{88489021-9597-471F-B451-682B8B103574}"/>
                </a:ext>
              </a:extLst>
            </p:cNvPr>
            <p:cNvSpPr/>
            <p:nvPr/>
          </p:nvSpPr>
          <p:spPr>
            <a:xfrm rot="1800000" flipV="1">
              <a:off x="2217156" y="4748698"/>
              <a:ext cx="362010" cy="391040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23" name="Up Arrow 56">
              <a:extLst>
                <a:ext uri="{FF2B5EF4-FFF2-40B4-BE49-F238E27FC236}">
                  <a16:creationId xmlns:a16="http://schemas.microsoft.com/office/drawing/2014/main" id="{0DF0144A-50A7-4D7F-9998-1B7614D24EFA}"/>
                </a:ext>
              </a:extLst>
            </p:cNvPr>
            <p:cNvSpPr/>
            <p:nvPr/>
          </p:nvSpPr>
          <p:spPr>
            <a:xfrm rot="4800000" flipV="1">
              <a:off x="1726935" y="4119065"/>
              <a:ext cx="362010" cy="391040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C4EA84-7BE8-4B00-AB29-FE813574EDFF}"/>
              </a:ext>
            </a:extLst>
          </p:cNvPr>
          <p:cNvGrpSpPr/>
          <p:nvPr/>
        </p:nvGrpSpPr>
        <p:grpSpPr>
          <a:xfrm flipH="1">
            <a:off x="4829993" y="1712668"/>
            <a:ext cx="2492398" cy="675930"/>
            <a:chOff x="2079598" y="4287457"/>
            <a:chExt cx="2710798" cy="6759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7173A3-9927-4D79-8B99-BB33382629AC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3758CC-37A6-4DD6-870B-33DF2A478F0C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40DD90-525F-414F-BC9E-2B423ED144B5}"/>
              </a:ext>
            </a:extLst>
          </p:cNvPr>
          <p:cNvGrpSpPr/>
          <p:nvPr/>
        </p:nvGrpSpPr>
        <p:grpSpPr>
          <a:xfrm flipH="1">
            <a:off x="5241816" y="5484579"/>
            <a:ext cx="2492398" cy="675930"/>
            <a:chOff x="2079598" y="4287457"/>
            <a:chExt cx="2710798" cy="6759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8688C4-F1FB-4000-8DFF-25BB80EE3570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F4CD45-C004-49E2-A890-ABD8721BB0B8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063EE2-E707-49FB-A26A-4F5A0C68C858}"/>
              </a:ext>
            </a:extLst>
          </p:cNvPr>
          <p:cNvGrpSpPr/>
          <p:nvPr/>
        </p:nvGrpSpPr>
        <p:grpSpPr>
          <a:xfrm flipH="1">
            <a:off x="4239794" y="2958918"/>
            <a:ext cx="2267250" cy="692510"/>
            <a:chOff x="2079598" y="4270877"/>
            <a:chExt cx="2053645" cy="6925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B55910-3ABC-4EF9-A20A-6D2D78626943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B2E043-2A5B-46EA-BEA9-ABBB6C772774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DA7F81-F483-4909-978A-8953269E3D8D}"/>
              </a:ext>
            </a:extLst>
          </p:cNvPr>
          <p:cNvGrpSpPr/>
          <p:nvPr/>
        </p:nvGrpSpPr>
        <p:grpSpPr>
          <a:xfrm flipH="1">
            <a:off x="4430496" y="4221748"/>
            <a:ext cx="2267250" cy="692510"/>
            <a:chOff x="2079598" y="4270877"/>
            <a:chExt cx="2053645" cy="69251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4E0A45-E7E7-4E4E-B1DB-569924C4CF59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F132DF-13BB-48FF-B008-98B7B3D019C7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Graphic 43">
            <a:extLst>
              <a:ext uri="{FF2B5EF4-FFF2-40B4-BE49-F238E27FC236}">
                <a16:creationId xmlns:a16="http://schemas.microsoft.com/office/drawing/2014/main" id="{4CC4FE94-A49F-4A61-A91D-B56D48429484}"/>
              </a:ext>
            </a:extLst>
          </p:cNvPr>
          <p:cNvSpPr/>
          <p:nvPr/>
        </p:nvSpPr>
        <p:spPr>
          <a:xfrm>
            <a:off x="7947036" y="1376777"/>
            <a:ext cx="3724573" cy="5170010"/>
          </a:xfrm>
          <a:custGeom>
            <a:avLst/>
            <a:gdLst>
              <a:gd name="connsiteX0" fmla="*/ 3727860 w 3724573"/>
              <a:gd name="connsiteY0" fmla="*/ 1315511 h 5170010"/>
              <a:gd name="connsiteX1" fmla="*/ 3701875 w 3724573"/>
              <a:gd name="connsiteY1" fmla="*/ 1391301 h 5170010"/>
              <a:gd name="connsiteX2" fmla="*/ 3622294 w 3724573"/>
              <a:gd name="connsiteY2" fmla="*/ 1490912 h 5170010"/>
              <a:gd name="connsiteX3" fmla="*/ 3537300 w 3724573"/>
              <a:gd name="connsiteY3" fmla="*/ 1548838 h 5170010"/>
              <a:gd name="connsiteX4" fmla="*/ 3358110 w 3724573"/>
              <a:gd name="connsiteY4" fmla="*/ 1665772 h 5170010"/>
              <a:gd name="connsiteX5" fmla="*/ 3169716 w 3724573"/>
              <a:gd name="connsiteY5" fmla="*/ 1667396 h 5170010"/>
              <a:gd name="connsiteX6" fmla="*/ 3130737 w 3724573"/>
              <a:gd name="connsiteY6" fmla="*/ 1589981 h 5170010"/>
              <a:gd name="connsiteX7" fmla="*/ 3112873 w 3724573"/>
              <a:gd name="connsiteY7" fmla="*/ 1548296 h 5170010"/>
              <a:gd name="connsiteX8" fmla="*/ 3047909 w 3724573"/>
              <a:gd name="connsiteY8" fmla="*/ 1479543 h 5170010"/>
              <a:gd name="connsiteX9" fmla="*/ 3031127 w 3724573"/>
              <a:gd name="connsiteY9" fmla="*/ 1464927 h 5170010"/>
              <a:gd name="connsiteX10" fmla="*/ 3025713 w 3724573"/>
              <a:gd name="connsiteY10" fmla="*/ 1528807 h 5170010"/>
              <a:gd name="connsiteX11" fmla="*/ 3006765 w 3724573"/>
              <a:gd name="connsiteY11" fmla="*/ 1662524 h 5170010"/>
              <a:gd name="connsiteX12" fmla="*/ 3006765 w 3724573"/>
              <a:gd name="connsiteY12" fmla="*/ 1698795 h 5170010"/>
              <a:gd name="connsiteX13" fmla="*/ 2994856 w 3724573"/>
              <a:gd name="connsiteY13" fmla="*/ 1795699 h 5170010"/>
              <a:gd name="connsiteX14" fmla="*/ 2998645 w 3724573"/>
              <a:gd name="connsiteY14" fmla="*/ 1874738 h 5170010"/>
              <a:gd name="connsiteX15" fmla="*/ 3004058 w 3724573"/>
              <a:gd name="connsiteY15" fmla="*/ 1895851 h 5170010"/>
              <a:gd name="connsiteX16" fmla="*/ 3013262 w 3724573"/>
              <a:gd name="connsiteY16" fmla="*/ 2054470 h 5170010"/>
              <a:gd name="connsiteX17" fmla="*/ 2999728 w 3724573"/>
              <a:gd name="connsiteY17" fmla="*/ 2194142 h 5170010"/>
              <a:gd name="connsiteX18" fmla="*/ 2943967 w 3724573"/>
              <a:gd name="connsiteY18" fmla="*/ 2380912 h 5170010"/>
              <a:gd name="connsiteX19" fmla="*/ 2939637 w 3724573"/>
              <a:gd name="connsiteY19" fmla="*/ 2418266 h 5170010"/>
              <a:gd name="connsiteX20" fmla="*/ 2928809 w 3724573"/>
              <a:gd name="connsiteY20" fmla="*/ 2523831 h 5170010"/>
              <a:gd name="connsiteX21" fmla="*/ 2904448 w 3724573"/>
              <a:gd name="connsiteY21" fmla="*/ 2541155 h 5170010"/>
              <a:gd name="connsiteX22" fmla="*/ 2870883 w 3724573"/>
              <a:gd name="connsiteY22" fmla="*/ 2534659 h 5170010"/>
              <a:gd name="connsiteX23" fmla="*/ 2822702 w 3724573"/>
              <a:gd name="connsiteY23" fmla="*/ 2550899 h 5170010"/>
              <a:gd name="connsiteX24" fmla="*/ 2805379 w 3724573"/>
              <a:gd name="connsiteY24" fmla="*/ 2575261 h 5170010"/>
              <a:gd name="connsiteX25" fmla="*/ 2712806 w 3724573"/>
              <a:gd name="connsiteY25" fmla="*/ 2756617 h 5170010"/>
              <a:gd name="connsiteX26" fmla="*/ 2699272 w 3724573"/>
              <a:gd name="connsiteY26" fmla="*/ 2790182 h 5170010"/>
              <a:gd name="connsiteX27" fmla="*/ 2696565 w 3724573"/>
              <a:gd name="connsiteY27" fmla="*/ 2890334 h 5170010"/>
              <a:gd name="connsiteX28" fmla="*/ 2705227 w 3724573"/>
              <a:gd name="connsiteY28" fmla="*/ 2941763 h 5170010"/>
              <a:gd name="connsiteX29" fmla="*/ 2705227 w 3724573"/>
              <a:gd name="connsiteY29" fmla="*/ 3071149 h 5170010"/>
              <a:gd name="connsiteX30" fmla="*/ 2740956 w 3724573"/>
              <a:gd name="connsiteY30" fmla="*/ 3198369 h 5170010"/>
              <a:gd name="connsiteX31" fmla="*/ 2796176 w 3724573"/>
              <a:gd name="connsiteY31" fmla="*/ 3299062 h 5170010"/>
              <a:gd name="connsiteX32" fmla="*/ 2781017 w 3724573"/>
              <a:gd name="connsiteY32" fmla="*/ 3333710 h 5170010"/>
              <a:gd name="connsiteX33" fmla="*/ 2723092 w 3724573"/>
              <a:gd name="connsiteY33" fmla="*/ 3361319 h 5170010"/>
              <a:gd name="connsiteX34" fmla="*/ 2642428 w 3724573"/>
              <a:gd name="connsiteY34" fmla="*/ 3382973 h 5170010"/>
              <a:gd name="connsiteX35" fmla="*/ 2521705 w 3724573"/>
              <a:gd name="connsiteY35" fmla="*/ 3379725 h 5170010"/>
              <a:gd name="connsiteX36" fmla="*/ 2488682 w 3724573"/>
              <a:gd name="connsiteY36" fmla="*/ 3343454 h 5170010"/>
              <a:gd name="connsiteX37" fmla="*/ 2484351 w 3724573"/>
              <a:gd name="connsiteY37" fmla="*/ 3305559 h 5170010"/>
              <a:gd name="connsiteX38" fmla="*/ 2463238 w 3724573"/>
              <a:gd name="connsiteY38" fmla="*/ 3328837 h 5170010"/>
              <a:gd name="connsiteX39" fmla="*/ 2327356 w 3724573"/>
              <a:gd name="connsiteY39" fmla="*/ 3506404 h 5170010"/>
              <a:gd name="connsiteX40" fmla="*/ 2226121 w 3724573"/>
              <a:gd name="connsiteY40" fmla="*/ 3668813 h 5170010"/>
              <a:gd name="connsiteX41" fmla="*/ 2203925 w 3724573"/>
              <a:gd name="connsiteY41" fmla="*/ 3709415 h 5170010"/>
              <a:gd name="connsiteX42" fmla="*/ 2188767 w 3724573"/>
              <a:gd name="connsiteY42" fmla="*/ 3814980 h 5170010"/>
              <a:gd name="connsiteX43" fmla="*/ 2206632 w 3724573"/>
              <a:gd name="connsiteY43" fmla="*/ 3978472 h 5170010"/>
              <a:gd name="connsiteX44" fmla="*/ 2216918 w 3724573"/>
              <a:gd name="connsiteY44" fmla="*/ 4082414 h 5170010"/>
              <a:gd name="connsiteX45" fmla="*/ 2227745 w 3724573"/>
              <a:gd name="connsiteY45" fmla="*/ 4164159 h 5170010"/>
              <a:gd name="connsiteX46" fmla="*/ 2271054 w 3724573"/>
              <a:gd name="connsiteY46" fmla="*/ 4296252 h 5170010"/>
              <a:gd name="connsiteX47" fmla="*/ 2274302 w 3724573"/>
              <a:gd name="connsiteY47" fmla="*/ 4309786 h 5170010"/>
              <a:gd name="connsiteX48" fmla="*/ 2284047 w 3724573"/>
              <a:gd name="connsiteY48" fmla="*/ 4476525 h 5170010"/>
              <a:gd name="connsiteX49" fmla="*/ 2286753 w 3724573"/>
              <a:gd name="connsiteY49" fmla="*/ 4635686 h 5170010"/>
              <a:gd name="connsiteX50" fmla="*/ 2286212 w 3724573"/>
              <a:gd name="connsiteY50" fmla="*/ 4989196 h 5170010"/>
              <a:gd name="connsiteX51" fmla="*/ 2288919 w 3724573"/>
              <a:gd name="connsiteY51" fmla="*/ 5088265 h 5170010"/>
              <a:gd name="connsiteX52" fmla="*/ 2245610 w 3724573"/>
              <a:gd name="connsiteY52" fmla="*/ 5170010 h 5170010"/>
              <a:gd name="connsiteX53" fmla="*/ 2222331 w 3724573"/>
              <a:gd name="connsiteY53" fmla="*/ 5174342 h 5170010"/>
              <a:gd name="connsiteX54" fmla="*/ 2070750 w 3724573"/>
              <a:gd name="connsiteY54" fmla="*/ 5173800 h 5170010"/>
              <a:gd name="connsiteX55" fmla="*/ 1939199 w 3724573"/>
              <a:gd name="connsiteY55" fmla="*/ 5157018 h 5170010"/>
              <a:gd name="connsiteX56" fmla="*/ 1870987 w 3724573"/>
              <a:gd name="connsiteY56" fmla="*/ 5168386 h 5170010"/>
              <a:gd name="connsiteX57" fmla="*/ 1815227 w 3724573"/>
              <a:gd name="connsiteY57" fmla="*/ 5161349 h 5170010"/>
              <a:gd name="connsiteX58" fmla="*/ 1811978 w 3724573"/>
              <a:gd name="connsiteY58" fmla="*/ 5159183 h 5170010"/>
              <a:gd name="connsiteX59" fmla="*/ 1810354 w 3724573"/>
              <a:gd name="connsiteY59" fmla="*/ 5111002 h 5170010"/>
              <a:gd name="connsiteX60" fmla="*/ 1836340 w 3724573"/>
              <a:gd name="connsiteY60" fmla="*/ 5079062 h 5170010"/>
              <a:gd name="connsiteX61" fmla="*/ 2014989 w 3724573"/>
              <a:gd name="connsiteY61" fmla="*/ 5049828 h 5170010"/>
              <a:gd name="connsiteX62" fmla="*/ 2018779 w 3724573"/>
              <a:gd name="connsiteY62" fmla="*/ 5049287 h 5170010"/>
              <a:gd name="connsiteX63" fmla="*/ 2099442 w 3724573"/>
              <a:gd name="connsiteY63" fmla="*/ 4955631 h 5170010"/>
              <a:gd name="connsiteX64" fmla="*/ 2071832 w 3724573"/>
              <a:gd name="connsiteY64" fmla="*/ 4648679 h 5170010"/>
              <a:gd name="connsiteX65" fmla="*/ 2032854 w 3724573"/>
              <a:gd name="connsiteY65" fmla="*/ 4305996 h 5170010"/>
              <a:gd name="connsiteX66" fmla="*/ 2026358 w 3724573"/>
              <a:gd name="connsiteY66" fmla="*/ 4283801 h 5170010"/>
              <a:gd name="connsiteX67" fmla="*/ 1901303 w 3724573"/>
              <a:gd name="connsiteY67" fmla="*/ 4028277 h 5170010"/>
              <a:gd name="connsiteX68" fmla="*/ 1874777 w 3724573"/>
              <a:gd name="connsiteY68" fmla="*/ 3943825 h 5170010"/>
              <a:gd name="connsiteX69" fmla="*/ 1825513 w 3724573"/>
              <a:gd name="connsiteY69" fmla="*/ 3822560 h 5170010"/>
              <a:gd name="connsiteX70" fmla="*/ 1821182 w 3724573"/>
              <a:gd name="connsiteY70" fmla="*/ 3815522 h 5170010"/>
              <a:gd name="connsiteX71" fmla="*/ 1671224 w 3724573"/>
              <a:gd name="connsiteY71" fmla="*/ 3578405 h 5170010"/>
              <a:gd name="connsiteX72" fmla="*/ 1646322 w 3724573"/>
              <a:gd name="connsiteY72" fmla="*/ 3525352 h 5170010"/>
              <a:gd name="connsiteX73" fmla="*/ 1634412 w 3724573"/>
              <a:gd name="connsiteY73" fmla="*/ 3508028 h 5170010"/>
              <a:gd name="connsiteX74" fmla="*/ 1532094 w 3724573"/>
              <a:gd name="connsiteY74" fmla="*/ 3556209 h 5170010"/>
              <a:gd name="connsiteX75" fmla="*/ 1540215 w 3724573"/>
              <a:gd name="connsiteY75" fmla="*/ 3578405 h 5170010"/>
              <a:gd name="connsiteX76" fmla="*/ 1534801 w 3724573"/>
              <a:gd name="connsiteY76" fmla="*/ 3574616 h 5170010"/>
              <a:gd name="connsiteX77" fmla="*/ 1495823 w 3724573"/>
              <a:gd name="connsiteY77" fmla="*/ 3613594 h 5170010"/>
              <a:gd name="connsiteX78" fmla="*/ 1479582 w 3724573"/>
              <a:gd name="connsiteY78" fmla="*/ 3617925 h 5170010"/>
              <a:gd name="connsiteX79" fmla="*/ 1441687 w 3724573"/>
              <a:gd name="connsiteY79" fmla="*/ 3637955 h 5170010"/>
              <a:gd name="connsiteX80" fmla="*/ 1380513 w 3724573"/>
              <a:gd name="connsiteY80" fmla="*/ 3623338 h 5170010"/>
              <a:gd name="connsiteX81" fmla="*/ 1388092 w 3724573"/>
              <a:gd name="connsiteY81" fmla="*/ 3644993 h 5170010"/>
              <a:gd name="connsiteX82" fmla="*/ 1336121 w 3724573"/>
              <a:gd name="connsiteY82" fmla="*/ 3642286 h 5170010"/>
              <a:gd name="connsiteX83" fmla="*/ 1307970 w 3724573"/>
              <a:gd name="connsiteY83" fmla="*/ 3668271 h 5170010"/>
              <a:gd name="connsiteX84" fmla="*/ 1281443 w 3724573"/>
              <a:gd name="connsiteY84" fmla="*/ 3685595 h 5170010"/>
              <a:gd name="connsiteX85" fmla="*/ 1276030 w 3724573"/>
              <a:gd name="connsiteY85" fmla="*/ 3695340 h 5170010"/>
              <a:gd name="connsiteX86" fmla="*/ 1265744 w 3724573"/>
              <a:gd name="connsiteY86" fmla="*/ 3674226 h 5170010"/>
              <a:gd name="connsiteX87" fmla="*/ 1243548 w 3724573"/>
              <a:gd name="connsiteY87" fmla="*/ 3672061 h 5170010"/>
              <a:gd name="connsiteX88" fmla="*/ 1225683 w 3724573"/>
              <a:gd name="connsiteY88" fmla="*/ 3698588 h 5170010"/>
              <a:gd name="connsiteX89" fmla="*/ 1216480 w 3724573"/>
              <a:gd name="connsiteY89" fmla="*/ 3694257 h 5170010"/>
              <a:gd name="connsiteX90" fmla="*/ 1196991 w 3724573"/>
              <a:gd name="connsiteY90" fmla="*/ 3657444 h 5170010"/>
              <a:gd name="connsiteX91" fmla="*/ 1185622 w 3724573"/>
              <a:gd name="connsiteY91" fmla="*/ 3661234 h 5170010"/>
              <a:gd name="connsiteX92" fmla="*/ 1149351 w 3724573"/>
              <a:gd name="connsiteY92" fmla="*/ 3648782 h 5170010"/>
              <a:gd name="connsiteX93" fmla="*/ 1114162 w 3724573"/>
              <a:gd name="connsiteY93" fmla="*/ 3646075 h 5170010"/>
              <a:gd name="connsiteX94" fmla="*/ 1107125 w 3724573"/>
              <a:gd name="connsiteY94" fmla="*/ 3639579 h 5170010"/>
              <a:gd name="connsiteX95" fmla="*/ 1063816 w 3724573"/>
              <a:gd name="connsiteY95" fmla="*/ 3615218 h 5170010"/>
              <a:gd name="connsiteX96" fmla="*/ 1045951 w 3724573"/>
              <a:gd name="connsiteY96" fmla="*/ 3598977 h 5170010"/>
              <a:gd name="connsiteX97" fmla="*/ 1017800 w 3724573"/>
              <a:gd name="connsiteY97" fmla="*/ 3539968 h 5170010"/>
              <a:gd name="connsiteX98" fmla="*/ 1008597 w 3724573"/>
              <a:gd name="connsiteY98" fmla="*/ 3532931 h 5170010"/>
              <a:gd name="connsiteX99" fmla="*/ 965829 w 3724573"/>
              <a:gd name="connsiteY99" fmla="*/ 3507487 h 5170010"/>
              <a:gd name="connsiteX100" fmla="*/ 942550 w 3724573"/>
              <a:gd name="connsiteY100" fmla="*/ 3461471 h 5170010"/>
              <a:gd name="connsiteX101" fmla="*/ 918189 w 3724573"/>
              <a:gd name="connsiteY101" fmla="*/ 3379725 h 5170010"/>
              <a:gd name="connsiteX102" fmla="*/ 928475 w 3724573"/>
              <a:gd name="connsiteY102" fmla="*/ 3340747 h 5170010"/>
              <a:gd name="connsiteX103" fmla="*/ 933889 w 3724573"/>
              <a:gd name="connsiteY103" fmla="*/ 3308265 h 5170010"/>
              <a:gd name="connsiteX104" fmla="*/ 923061 w 3724573"/>
              <a:gd name="connsiteY104" fmla="*/ 3296355 h 5170010"/>
              <a:gd name="connsiteX105" fmla="*/ 915482 w 3724573"/>
              <a:gd name="connsiteY105" fmla="*/ 3226520 h 5170010"/>
              <a:gd name="connsiteX106" fmla="*/ 913858 w 3724573"/>
              <a:gd name="connsiteY106" fmla="*/ 3168052 h 5170010"/>
              <a:gd name="connsiteX107" fmla="*/ 933347 w 3724573"/>
              <a:gd name="connsiteY107" fmla="*/ 3129074 h 5170010"/>
              <a:gd name="connsiteX108" fmla="*/ 950671 w 3724573"/>
              <a:gd name="connsiteY108" fmla="*/ 3108503 h 5170010"/>
              <a:gd name="connsiteX109" fmla="*/ 958791 w 3724573"/>
              <a:gd name="connsiteY109" fmla="*/ 3083059 h 5170010"/>
              <a:gd name="connsiteX110" fmla="*/ 967994 w 3724573"/>
              <a:gd name="connsiteY110" fmla="*/ 3042998 h 5170010"/>
              <a:gd name="connsiteX111" fmla="*/ 1056237 w 3724573"/>
              <a:gd name="connsiteY111" fmla="*/ 2973162 h 5170010"/>
              <a:gd name="connsiteX112" fmla="*/ 1082222 w 3724573"/>
              <a:gd name="connsiteY112" fmla="*/ 2962335 h 5170010"/>
              <a:gd name="connsiteX113" fmla="*/ 1184539 w 3724573"/>
              <a:gd name="connsiteY113" fmla="*/ 2943387 h 5170010"/>
              <a:gd name="connsiteX114" fmla="*/ 1203487 w 3724573"/>
              <a:gd name="connsiteY114" fmla="*/ 2927146 h 5170010"/>
              <a:gd name="connsiteX115" fmla="*/ 1263578 w 3724573"/>
              <a:gd name="connsiteY115" fmla="*/ 2907116 h 5170010"/>
              <a:gd name="connsiteX116" fmla="*/ 1310677 w 3724573"/>
              <a:gd name="connsiteY116" fmla="*/ 2924981 h 5170010"/>
              <a:gd name="connsiteX117" fmla="*/ 1329625 w 3724573"/>
              <a:gd name="connsiteY117" fmla="*/ 2905492 h 5170010"/>
              <a:gd name="connsiteX118" fmla="*/ 1312301 w 3724573"/>
              <a:gd name="connsiteY118" fmla="*/ 2851897 h 5170010"/>
              <a:gd name="connsiteX119" fmla="*/ 1289564 w 3724573"/>
              <a:gd name="connsiteY119" fmla="*/ 2834032 h 5170010"/>
              <a:gd name="connsiteX120" fmla="*/ 1230555 w 3724573"/>
              <a:gd name="connsiteY120" fmla="*/ 2839987 h 5170010"/>
              <a:gd name="connsiteX121" fmla="*/ 1198615 w 3724573"/>
              <a:gd name="connsiteY121" fmla="*/ 2825911 h 5170010"/>
              <a:gd name="connsiteX122" fmla="*/ 1185622 w 3724573"/>
              <a:gd name="connsiteY122" fmla="*/ 2657548 h 5170010"/>
              <a:gd name="connsiteX123" fmla="*/ 1205653 w 3724573"/>
              <a:gd name="connsiteY123" fmla="*/ 2622901 h 5170010"/>
              <a:gd name="connsiteX124" fmla="*/ 1205653 w 3724573"/>
              <a:gd name="connsiteY124" fmla="*/ 2597998 h 5170010"/>
              <a:gd name="connsiteX125" fmla="*/ 993980 w 3724573"/>
              <a:gd name="connsiteY125" fmla="*/ 2437755 h 5170010"/>
              <a:gd name="connsiteX126" fmla="*/ 776352 w 3724573"/>
              <a:gd name="connsiteY126" fmla="*/ 2280760 h 5170010"/>
              <a:gd name="connsiteX127" fmla="*/ 520288 w 3724573"/>
              <a:gd name="connsiteY127" fmla="*/ 2043102 h 5170010"/>
              <a:gd name="connsiteX128" fmla="*/ 502423 w 3724573"/>
              <a:gd name="connsiteY128" fmla="*/ 2036064 h 5170010"/>
              <a:gd name="connsiteX129" fmla="*/ 445038 w 3724573"/>
              <a:gd name="connsiteY129" fmla="*/ 2014409 h 5170010"/>
              <a:gd name="connsiteX130" fmla="*/ 387654 w 3724573"/>
              <a:gd name="connsiteY130" fmla="*/ 1970018 h 5170010"/>
              <a:gd name="connsiteX131" fmla="*/ 372496 w 3724573"/>
              <a:gd name="connsiteY131" fmla="*/ 1951611 h 5170010"/>
              <a:gd name="connsiteX132" fmla="*/ 305367 w 3724573"/>
              <a:gd name="connsiteY132" fmla="*/ 1894227 h 5170010"/>
              <a:gd name="connsiteX133" fmla="*/ 206298 w 3724573"/>
              <a:gd name="connsiteY133" fmla="*/ 1849294 h 5170010"/>
              <a:gd name="connsiteX134" fmla="*/ 171109 w 3724573"/>
              <a:gd name="connsiteY134" fmla="*/ 1810316 h 5170010"/>
              <a:gd name="connsiteX135" fmla="*/ 79077 w 3724573"/>
              <a:gd name="connsiteY135" fmla="*/ 1685802 h 5170010"/>
              <a:gd name="connsiteX136" fmla="*/ 38 w 3724573"/>
              <a:gd name="connsiteY136" fmla="*/ 1523935 h 5170010"/>
              <a:gd name="connsiteX137" fmla="*/ 43889 w 3724573"/>
              <a:gd name="connsiteY137" fmla="*/ 1312804 h 5170010"/>
              <a:gd name="connsiteX138" fmla="*/ 120762 w 3724573"/>
              <a:gd name="connsiteY138" fmla="*/ 1193163 h 5170010"/>
              <a:gd name="connsiteX139" fmla="*/ 150537 w 3724573"/>
              <a:gd name="connsiteY139" fmla="*/ 1125492 h 5170010"/>
              <a:gd name="connsiteX140" fmla="*/ 157575 w 3724573"/>
              <a:gd name="connsiteY140" fmla="*/ 1079477 h 5170010"/>
              <a:gd name="connsiteX141" fmla="*/ 133214 w 3724573"/>
              <a:gd name="connsiteY141" fmla="*/ 1076770 h 5170010"/>
              <a:gd name="connsiteX142" fmla="*/ 23317 w 3724573"/>
              <a:gd name="connsiteY142" fmla="*/ 961460 h 5170010"/>
              <a:gd name="connsiteX143" fmla="*/ 74205 w 3724573"/>
              <a:gd name="connsiteY143" fmla="*/ 892707 h 5170010"/>
              <a:gd name="connsiteX144" fmla="*/ 166237 w 3724573"/>
              <a:gd name="connsiteY144" fmla="*/ 924106 h 5170010"/>
              <a:gd name="connsiteX145" fmla="*/ 191681 w 3724573"/>
              <a:gd name="connsiteY145" fmla="*/ 937640 h 5170010"/>
              <a:gd name="connsiteX146" fmla="*/ 268013 w 3724573"/>
              <a:gd name="connsiteY146" fmla="*/ 929519 h 5170010"/>
              <a:gd name="connsiteX147" fmla="*/ 291833 w 3724573"/>
              <a:gd name="connsiteY147" fmla="*/ 910030 h 5170010"/>
              <a:gd name="connsiteX148" fmla="*/ 329187 w 3724573"/>
              <a:gd name="connsiteY148" fmla="*/ 888917 h 5170010"/>
              <a:gd name="connsiteX149" fmla="*/ 397398 w 3724573"/>
              <a:gd name="connsiteY149" fmla="*/ 853187 h 5170010"/>
              <a:gd name="connsiteX150" fmla="*/ 518664 w 3724573"/>
              <a:gd name="connsiteY150" fmla="*/ 689154 h 5170010"/>
              <a:gd name="connsiteX151" fmla="*/ 773645 w 3724573"/>
              <a:gd name="connsiteY151" fmla="*/ 365961 h 5170010"/>
              <a:gd name="connsiteX152" fmla="*/ 795841 w 3724573"/>
              <a:gd name="connsiteY152" fmla="*/ 332396 h 5170010"/>
              <a:gd name="connsiteX153" fmla="*/ 867842 w 3724573"/>
              <a:gd name="connsiteY153" fmla="*/ 228455 h 5170010"/>
              <a:gd name="connsiteX154" fmla="*/ 871632 w 3724573"/>
              <a:gd name="connsiteY154" fmla="*/ 199221 h 5170010"/>
              <a:gd name="connsiteX155" fmla="*/ 829947 w 3724573"/>
              <a:gd name="connsiteY155" fmla="*/ 187311 h 5170010"/>
              <a:gd name="connsiteX156" fmla="*/ 823992 w 3724573"/>
              <a:gd name="connsiteY156" fmla="*/ 199221 h 5170010"/>
              <a:gd name="connsiteX157" fmla="*/ 785014 w 3724573"/>
              <a:gd name="connsiteY157" fmla="*/ 239824 h 5170010"/>
              <a:gd name="connsiteX158" fmla="*/ 728712 w 3724573"/>
              <a:gd name="connsiteY158" fmla="*/ 228996 h 5170010"/>
              <a:gd name="connsiteX159" fmla="*/ 698396 w 3724573"/>
              <a:gd name="connsiteY159" fmla="*/ 125055 h 5170010"/>
              <a:gd name="connsiteX160" fmla="*/ 742788 w 3724573"/>
              <a:gd name="connsiteY160" fmla="*/ 83370 h 5170010"/>
              <a:gd name="connsiteX161" fmla="*/ 800714 w 3724573"/>
              <a:gd name="connsiteY161" fmla="*/ 105024 h 5170010"/>
              <a:gd name="connsiteX162" fmla="*/ 834819 w 3724573"/>
              <a:gd name="connsiteY162" fmla="*/ 119100 h 5170010"/>
              <a:gd name="connsiteX163" fmla="*/ 966370 w 3724573"/>
              <a:gd name="connsiteY163" fmla="*/ 89866 h 5170010"/>
              <a:gd name="connsiteX164" fmla="*/ 1037289 w 3724573"/>
              <a:gd name="connsiteY164" fmla="*/ 75791 h 5170010"/>
              <a:gd name="connsiteX165" fmla="*/ 1064898 w 3724573"/>
              <a:gd name="connsiteY165" fmla="*/ 48723 h 5170010"/>
              <a:gd name="connsiteX166" fmla="*/ 1093591 w 3724573"/>
              <a:gd name="connsiteY166" fmla="*/ 0 h 5170010"/>
              <a:gd name="connsiteX167" fmla="*/ 1150434 w 3724573"/>
              <a:gd name="connsiteY167" fmla="*/ 0 h 5170010"/>
              <a:gd name="connsiteX168" fmla="*/ 1192660 w 3724573"/>
              <a:gd name="connsiteY168" fmla="*/ 76332 h 5170010"/>
              <a:gd name="connsiteX169" fmla="*/ 1196449 w 3724573"/>
              <a:gd name="connsiteY169" fmla="*/ 85535 h 5170010"/>
              <a:gd name="connsiteX170" fmla="*/ 1219728 w 3724573"/>
              <a:gd name="connsiteY170" fmla="*/ 97445 h 5170010"/>
              <a:gd name="connsiteX171" fmla="*/ 1381595 w 3724573"/>
              <a:gd name="connsiteY171" fmla="*/ 64422 h 5170010"/>
              <a:gd name="connsiteX172" fmla="*/ 1406498 w 3724573"/>
              <a:gd name="connsiteY172" fmla="*/ 72543 h 5170010"/>
              <a:gd name="connsiteX173" fmla="*/ 1398919 w 3724573"/>
              <a:gd name="connsiteY173" fmla="*/ 98528 h 5170010"/>
              <a:gd name="connsiteX174" fmla="*/ 1361024 w 3724573"/>
              <a:gd name="connsiteY174" fmla="*/ 131551 h 5170010"/>
              <a:gd name="connsiteX175" fmla="*/ 1276571 w 3724573"/>
              <a:gd name="connsiteY175" fmla="*/ 238199 h 5170010"/>
              <a:gd name="connsiteX176" fmla="*/ 1230555 w 3724573"/>
              <a:gd name="connsiteY176" fmla="*/ 322652 h 5170010"/>
              <a:gd name="connsiteX177" fmla="*/ 1115786 w 3724573"/>
              <a:gd name="connsiteY177" fmla="*/ 491016 h 5170010"/>
              <a:gd name="connsiteX178" fmla="*/ 853226 w 3724573"/>
              <a:gd name="connsiteY178" fmla="*/ 883503 h 5170010"/>
              <a:gd name="connsiteX179" fmla="*/ 654004 w 3724573"/>
              <a:gd name="connsiteY179" fmla="*/ 1160681 h 5170010"/>
              <a:gd name="connsiteX180" fmla="*/ 658335 w 3724573"/>
              <a:gd name="connsiteY180" fmla="*/ 1188290 h 5170010"/>
              <a:gd name="connsiteX181" fmla="*/ 748743 w 3724573"/>
              <a:gd name="connsiteY181" fmla="*/ 1255961 h 5170010"/>
              <a:gd name="connsiteX182" fmla="*/ 846729 w 3724573"/>
              <a:gd name="connsiteY182" fmla="*/ 1311721 h 5170010"/>
              <a:gd name="connsiteX183" fmla="*/ 1005348 w 3724573"/>
              <a:gd name="connsiteY183" fmla="*/ 1422159 h 5170010"/>
              <a:gd name="connsiteX184" fmla="*/ 1091966 w 3724573"/>
              <a:gd name="connsiteY184" fmla="*/ 1443272 h 5170010"/>
              <a:gd name="connsiteX185" fmla="*/ 1181291 w 3724573"/>
              <a:gd name="connsiteY185" fmla="*/ 1429197 h 5170010"/>
              <a:gd name="connsiteX186" fmla="*/ 1220811 w 3724573"/>
              <a:gd name="connsiteY186" fmla="*/ 1443272 h 5170010"/>
              <a:gd name="connsiteX187" fmla="*/ 1330166 w 3724573"/>
              <a:gd name="connsiteY187" fmla="*/ 1528807 h 5170010"/>
              <a:gd name="connsiteX188" fmla="*/ 1603013 w 3724573"/>
              <a:gd name="connsiteY188" fmla="*/ 1602433 h 5170010"/>
              <a:gd name="connsiteX189" fmla="*/ 1728067 w 3724573"/>
              <a:gd name="connsiteY189" fmla="*/ 1605139 h 5170010"/>
              <a:gd name="connsiteX190" fmla="*/ 1860701 w 3724573"/>
              <a:gd name="connsiteY190" fmla="*/ 1595936 h 5170010"/>
              <a:gd name="connsiteX191" fmla="*/ 2023651 w 3724573"/>
              <a:gd name="connsiteY191" fmla="*/ 1542883 h 5170010"/>
              <a:gd name="connsiteX192" fmla="*/ 2315987 w 3724573"/>
              <a:gd name="connsiteY192" fmla="*/ 1420535 h 5170010"/>
              <a:gd name="connsiteX193" fmla="*/ 2390154 w 3724573"/>
              <a:gd name="connsiteY193" fmla="*/ 1355030 h 5170010"/>
              <a:gd name="connsiteX194" fmla="*/ 2624022 w 3724573"/>
              <a:gd name="connsiteY194" fmla="*/ 949550 h 5170010"/>
              <a:gd name="connsiteX195" fmla="*/ 2688986 w 3724573"/>
              <a:gd name="connsiteY195" fmla="*/ 838570 h 5170010"/>
              <a:gd name="connsiteX196" fmla="*/ 2703061 w 3724573"/>
              <a:gd name="connsiteY196" fmla="*/ 821788 h 5170010"/>
              <a:gd name="connsiteX197" fmla="*/ 2775604 w 3724573"/>
              <a:gd name="connsiteY197" fmla="*/ 757907 h 5170010"/>
              <a:gd name="connsiteX198" fmla="*/ 2940719 w 3724573"/>
              <a:gd name="connsiteY198" fmla="*/ 697816 h 5170010"/>
              <a:gd name="connsiteX199" fmla="*/ 3193535 w 3724573"/>
              <a:gd name="connsiteY199" fmla="*/ 825036 h 5170010"/>
              <a:gd name="connsiteX200" fmla="*/ 3286650 w 3724573"/>
              <a:gd name="connsiteY200" fmla="*/ 913278 h 5170010"/>
              <a:gd name="connsiteX201" fmla="*/ 3354862 w 3724573"/>
              <a:gd name="connsiteY201" fmla="*/ 959835 h 5170010"/>
              <a:gd name="connsiteX202" fmla="*/ 3384637 w 3724573"/>
              <a:gd name="connsiteY202" fmla="*/ 1000438 h 5170010"/>
              <a:gd name="connsiteX203" fmla="*/ 3404667 w 3724573"/>
              <a:gd name="connsiteY203" fmla="*/ 1080559 h 5170010"/>
              <a:gd name="connsiteX204" fmla="*/ 3425780 w 3724573"/>
              <a:gd name="connsiteY204" fmla="*/ 1115207 h 5170010"/>
              <a:gd name="connsiteX205" fmla="*/ 3472337 w 3724573"/>
              <a:gd name="connsiteY205" fmla="*/ 1156350 h 5170010"/>
              <a:gd name="connsiteX206" fmla="*/ 3506443 w 3724573"/>
              <a:gd name="connsiteY206" fmla="*/ 1203990 h 5170010"/>
              <a:gd name="connsiteX207" fmla="*/ 3549752 w 3724573"/>
              <a:gd name="connsiteY207" fmla="*/ 1215900 h 5170010"/>
              <a:gd name="connsiteX208" fmla="*/ 3588189 w 3724573"/>
              <a:gd name="connsiteY208" fmla="*/ 1198576 h 5170010"/>
              <a:gd name="connsiteX209" fmla="*/ 3694296 w 3724573"/>
              <a:gd name="connsiteY209" fmla="*/ 1215900 h 5170010"/>
              <a:gd name="connsiteX210" fmla="*/ 3727319 w 3724573"/>
              <a:gd name="connsiteY210" fmla="*/ 1272743 h 5170010"/>
              <a:gd name="connsiteX211" fmla="*/ 3727860 w 3724573"/>
              <a:gd name="connsiteY211" fmla="*/ 1315511 h 5170010"/>
              <a:gd name="connsiteX212" fmla="*/ 1690172 w 3724573"/>
              <a:gd name="connsiteY212" fmla="*/ 2623983 h 5170010"/>
              <a:gd name="connsiteX213" fmla="*/ 1728609 w 3724573"/>
              <a:gd name="connsiteY213" fmla="*/ 2623983 h 5170010"/>
              <a:gd name="connsiteX214" fmla="*/ 1764880 w 3724573"/>
              <a:gd name="connsiteY214" fmla="*/ 2593667 h 5170010"/>
              <a:gd name="connsiteX215" fmla="*/ 1803317 w 3724573"/>
              <a:gd name="connsiteY215" fmla="*/ 2548193 h 5170010"/>
              <a:gd name="connsiteX216" fmla="*/ 1852581 w 3724573"/>
              <a:gd name="connsiteY216" fmla="*/ 2499470 h 5170010"/>
              <a:gd name="connsiteX217" fmla="*/ 1881814 w 3724573"/>
              <a:gd name="connsiteY217" fmla="*/ 2461575 h 5170010"/>
              <a:gd name="connsiteX218" fmla="*/ 1990628 w 3724573"/>
              <a:gd name="connsiteY218" fmla="*/ 2372791 h 5170010"/>
              <a:gd name="connsiteX219" fmla="*/ 1996042 w 3724573"/>
              <a:gd name="connsiteY219" fmla="*/ 2350595 h 5170010"/>
              <a:gd name="connsiteX220" fmla="*/ 1968432 w 3724573"/>
              <a:gd name="connsiteY220" fmla="*/ 2338685 h 5170010"/>
              <a:gd name="connsiteX221" fmla="*/ 1941364 w 3724573"/>
              <a:gd name="connsiteY221" fmla="*/ 2346265 h 5170010"/>
              <a:gd name="connsiteX222" fmla="*/ 1900762 w 3724573"/>
              <a:gd name="connsiteY222" fmla="*/ 2343558 h 5170010"/>
              <a:gd name="connsiteX223" fmla="*/ 1852039 w 3724573"/>
              <a:gd name="connsiteY223" fmla="*/ 2262895 h 5170010"/>
              <a:gd name="connsiteX224" fmla="*/ 1830926 w 3724573"/>
              <a:gd name="connsiteY224" fmla="*/ 2236368 h 5170010"/>
              <a:gd name="connsiteX225" fmla="*/ 1586230 w 3724573"/>
              <a:gd name="connsiteY225" fmla="*/ 2175735 h 5170010"/>
              <a:gd name="connsiteX226" fmla="*/ 1302015 w 3724573"/>
              <a:gd name="connsiteY226" fmla="*/ 2072335 h 5170010"/>
              <a:gd name="connsiteX227" fmla="*/ 1279278 w 3724573"/>
              <a:gd name="connsiteY227" fmla="*/ 2066921 h 5170010"/>
              <a:gd name="connsiteX228" fmla="*/ 1201863 w 3724573"/>
              <a:gd name="connsiteY228" fmla="*/ 2063132 h 5170010"/>
              <a:gd name="connsiteX229" fmla="*/ 1096297 w 3724573"/>
              <a:gd name="connsiteY229" fmla="*/ 2025237 h 5170010"/>
              <a:gd name="connsiteX230" fmla="*/ 994521 w 3724573"/>
              <a:gd name="connsiteY230" fmla="*/ 1968935 h 5170010"/>
              <a:gd name="connsiteX231" fmla="*/ 874880 w 3724573"/>
              <a:gd name="connsiteY231" fmla="*/ 1876362 h 5170010"/>
              <a:gd name="connsiteX232" fmla="*/ 867842 w 3724573"/>
              <a:gd name="connsiteY232" fmla="*/ 1858497 h 5170010"/>
              <a:gd name="connsiteX233" fmla="*/ 848895 w 3724573"/>
              <a:gd name="connsiteY233" fmla="*/ 1807068 h 5170010"/>
              <a:gd name="connsiteX234" fmla="*/ 845647 w 3724573"/>
              <a:gd name="connsiteY234" fmla="*/ 1794075 h 5170010"/>
              <a:gd name="connsiteX235" fmla="*/ 809917 w 3724573"/>
              <a:gd name="connsiteY235" fmla="*/ 1703126 h 5170010"/>
              <a:gd name="connsiteX236" fmla="*/ 622064 w 3724573"/>
              <a:gd name="connsiteY236" fmla="*/ 1470340 h 5170010"/>
              <a:gd name="connsiteX237" fmla="*/ 582003 w 3724573"/>
              <a:gd name="connsiteY237" fmla="*/ 1455723 h 5170010"/>
              <a:gd name="connsiteX238" fmla="*/ 507836 w 3724573"/>
              <a:gd name="connsiteY238" fmla="*/ 1446520 h 5170010"/>
              <a:gd name="connsiteX239" fmla="*/ 463445 w 3724573"/>
              <a:gd name="connsiteY239" fmla="*/ 1460596 h 5170010"/>
              <a:gd name="connsiteX240" fmla="*/ 340555 w 3724573"/>
              <a:gd name="connsiteY240" fmla="*/ 1619215 h 5170010"/>
              <a:gd name="connsiteX241" fmla="*/ 333518 w 3724573"/>
              <a:gd name="connsiteY241" fmla="*/ 1675517 h 5170010"/>
              <a:gd name="connsiteX242" fmla="*/ 349759 w 3724573"/>
              <a:gd name="connsiteY242" fmla="*/ 1693381 h 5170010"/>
              <a:gd name="connsiteX243" fmla="*/ 446662 w 3724573"/>
              <a:gd name="connsiteY243" fmla="*/ 1815729 h 5170010"/>
              <a:gd name="connsiteX244" fmla="*/ 500257 w 3724573"/>
              <a:gd name="connsiteY244" fmla="*/ 1839008 h 5170010"/>
              <a:gd name="connsiteX245" fmla="*/ 528950 w 3724573"/>
              <a:gd name="connsiteY245" fmla="*/ 1858497 h 5170010"/>
              <a:gd name="connsiteX246" fmla="*/ 551687 w 3724573"/>
              <a:gd name="connsiteY246" fmla="*/ 1870948 h 5170010"/>
              <a:gd name="connsiteX247" fmla="*/ 582003 w 3724573"/>
              <a:gd name="connsiteY247" fmla="*/ 1859580 h 5170010"/>
              <a:gd name="connsiteX248" fmla="*/ 583627 w 3724573"/>
              <a:gd name="connsiteY248" fmla="*/ 1890979 h 5170010"/>
              <a:gd name="connsiteX249" fmla="*/ 612861 w 3724573"/>
              <a:gd name="connsiteY249" fmla="*/ 1944574 h 5170010"/>
              <a:gd name="connsiteX250" fmla="*/ 894911 w 3724573"/>
              <a:gd name="connsiteY250" fmla="*/ 2088576 h 5170010"/>
              <a:gd name="connsiteX251" fmla="*/ 1135275 w 3724573"/>
              <a:gd name="connsiteY251" fmla="*/ 2261271 h 5170010"/>
              <a:gd name="connsiteX252" fmla="*/ 1271699 w 3724573"/>
              <a:gd name="connsiteY252" fmla="*/ 2374415 h 5170010"/>
              <a:gd name="connsiteX253" fmla="*/ 1460093 w 3724573"/>
              <a:gd name="connsiteY253" fmla="*/ 2502177 h 5170010"/>
              <a:gd name="connsiteX254" fmla="*/ 1476875 w 3724573"/>
              <a:gd name="connsiteY254" fmla="*/ 2507590 h 5170010"/>
              <a:gd name="connsiteX255" fmla="*/ 1521808 w 3724573"/>
              <a:gd name="connsiteY255" fmla="*/ 2535200 h 5170010"/>
              <a:gd name="connsiteX256" fmla="*/ 1672848 w 3724573"/>
              <a:gd name="connsiteY256" fmla="*/ 2623442 h 5170010"/>
              <a:gd name="connsiteX257" fmla="*/ 1690172 w 3724573"/>
              <a:gd name="connsiteY257" fmla="*/ 2623983 h 5170010"/>
              <a:gd name="connsiteX258" fmla="*/ 272885 w 3724573"/>
              <a:gd name="connsiteY258" fmla="*/ 1681472 h 5170010"/>
              <a:gd name="connsiteX259" fmla="*/ 263141 w 3724573"/>
              <a:gd name="connsiteY259" fmla="*/ 1685802 h 5170010"/>
              <a:gd name="connsiteX260" fmla="*/ 276675 w 3724573"/>
              <a:gd name="connsiteY260" fmla="*/ 1730735 h 5170010"/>
              <a:gd name="connsiteX261" fmla="*/ 292916 w 3724573"/>
              <a:gd name="connsiteY261" fmla="*/ 1735608 h 5170010"/>
              <a:gd name="connsiteX262" fmla="*/ 299412 w 3724573"/>
              <a:gd name="connsiteY262" fmla="*/ 1724239 h 5170010"/>
              <a:gd name="connsiteX263" fmla="*/ 272885 w 3724573"/>
              <a:gd name="connsiteY263" fmla="*/ 1681472 h 517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</a:cxnLst>
            <a:rect l="l" t="t" r="r" b="b"/>
            <a:pathLst>
              <a:path w="3724573" h="5170010">
                <a:moveTo>
                  <a:pt x="3727860" y="1315511"/>
                </a:moveTo>
                <a:cubicBezTo>
                  <a:pt x="3719198" y="1340955"/>
                  <a:pt x="3711078" y="1366399"/>
                  <a:pt x="3701875" y="1391301"/>
                </a:cubicBezTo>
                <a:cubicBezTo>
                  <a:pt x="3686717" y="1433528"/>
                  <a:pt x="3655318" y="1463844"/>
                  <a:pt x="3622294" y="1490912"/>
                </a:cubicBezTo>
                <a:cubicBezTo>
                  <a:pt x="3595768" y="1512566"/>
                  <a:pt x="3565993" y="1529890"/>
                  <a:pt x="3537300" y="1548838"/>
                </a:cubicBezTo>
                <a:cubicBezTo>
                  <a:pt x="3477751" y="1587816"/>
                  <a:pt x="3416577" y="1625170"/>
                  <a:pt x="3358110" y="1665772"/>
                </a:cubicBezTo>
                <a:cubicBezTo>
                  <a:pt x="3293146" y="1710705"/>
                  <a:pt x="3230348" y="1712871"/>
                  <a:pt x="3169716" y="1667396"/>
                </a:cubicBezTo>
                <a:cubicBezTo>
                  <a:pt x="3144271" y="1647907"/>
                  <a:pt x="3128031" y="1623004"/>
                  <a:pt x="3130737" y="1589981"/>
                </a:cubicBezTo>
                <a:cubicBezTo>
                  <a:pt x="3132361" y="1572116"/>
                  <a:pt x="3125324" y="1560206"/>
                  <a:pt x="3112873" y="1548296"/>
                </a:cubicBezTo>
                <a:cubicBezTo>
                  <a:pt x="3090135" y="1526642"/>
                  <a:pt x="3069564" y="1502281"/>
                  <a:pt x="3047909" y="1479543"/>
                </a:cubicBezTo>
                <a:cubicBezTo>
                  <a:pt x="3044119" y="1475212"/>
                  <a:pt x="3039247" y="1471964"/>
                  <a:pt x="3031127" y="1464927"/>
                </a:cubicBezTo>
                <a:cubicBezTo>
                  <a:pt x="3028961" y="1489288"/>
                  <a:pt x="3027879" y="1508777"/>
                  <a:pt x="3025713" y="1528807"/>
                </a:cubicBezTo>
                <a:cubicBezTo>
                  <a:pt x="3019758" y="1573199"/>
                  <a:pt x="3012720" y="1617591"/>
                  <a:pt x="3006765" y="1662524"/>
                </a:cubicBezTo>
                <a:cubicBezTo>
                  <a:pt x="3005141" y="1674434"/>
                  <a:pt x="3005683" y="1686885"/>
                  <a:pt x="3006765" y="1698795"/>
                </a:cubicBezTo>
                <a:cubicBezTo>
                  <a:pt x="3010555" y="1732360"/>
                  <a:pt x="3001893" y="1763759"/>
                  <a:pt x="2994856" y="1795699"/>
                </a:cubicBezTo>
                <a:cubicBezTo>
                  <a:pt x="2989442" y="1820602"/>
                  <a:pt x="2996480" y="1848211"/>
                  <a:pt x="2998645" y="1874738"/>
                </a:cubicBezTo>
                <a:cubicBezTo>
                  <a:pt x="2999186" y="1881776"/>
                  <a:pt x="3003517" y="1888813"/>
                  <a:pt x="3004058" y="1895851"/>
                </a:cubicBezTo>
                <a:cubicBezTo>
                  <a:pt x="3006765" y="1948905"/>
                  <a:pt x="3006224" y="2001958"/>
                  <a:pt x="3013262" y="2054470"/>
                </a:cubicBezTo>
                <a:cubicBezTo>
                  <a:pt x="3019758" y="2102651"/>
                  <a:pt x="3009472" y="2148126"/>
                  <a:pt x="2999728" y="2194142"/>
                </a:cubicBezTo>
                <a:cubicBezTo>
                  <a:pt x="2986194" y="2258023"/>
                  <a:pt x="2975366" y="2322445"/>
                  <a:pt x="2943967" y="2380912"/>
                </a:cubicBezTo>
                <a:cubicBezTo>
                  <a:pt x="2938554" y="2391198"/>
                  <a:pt x="2940178" y="2405814"/>
                  <a:pt x="2939637" y="2418266"/>
                </a:cubicBezTo>
                <a:cubicBezTo>
                  <a:pt x="2938554" y="2453454"/>
                  <a:pt x="2942343" y="2489184"/>
                  <a:pt x="2928809" y="2523831"/>
                </a:cubicBezTo>
                <a:cubicBezTo>
                  <a:pt x="2923396" y="2537365"/>
                  <a:pt x="2917440" y="2542779"/>
                  <a:pt x="2904448" y="2541155"/>
                </a:cubicBezTo>
                <a:cubicBezTo>
                  <a:pt x="2893079" y="2539531"/>
                  <a:pt x="2881711" y="2537365"/>
                  <a:pt x="2870883" y="2534659"/>
                </a:cubicBezTo>
                <a:cubicBezTo>
                  <a:pt x="2851395" y="2529786"/>
                  <a:pt x="2835154" y="2533576"/>
                  <a:pt x="2822702" y="2550899"/>
                </a:cubicBezTo>
                <a:cubicBezTo>
                  <a:pt x="2816747" y="2559020"/>
                  <a:pt x="2809710" y="2566599"/>
                  <a:pt x="2805379" y="2575261"/>
                </a:cubicBezTo>
                <a:cubicBezTo>
                  <a:pt x="2774521" y="2635352"/>
                  <a:pt x="2743663" y="2695985"/>
                  <a:pt x="2712806" y="2756617"/>
                </a:cubicBezTo>
                <a:cubicBezTo>
                  <a:pt x="2707392" y="2767444"/>
                  <a:pt x="2703603" y="2779354"/>
                  <a:pt x="2699272" y="2790182"/>
                </a:cubicBezTo>
                <a:cubicBezTo>
                  <a:pt x="2684655" y="2823205"/>
                  <a:pt x="2678158" y="2855145"/>
                  <a:pt x="2696565" y="2890334"/>
                </a:cubicBezTo>
                <a:cubicBezTo>
                  <a:pt x="2704144" y="2904951"/>
                  <a:pt x="2704685" y="2924439"/>
                  <a:pt x="2705227" y="2941763"/>
                </a:cubicBezTo>
                <a:cubicBezTo>
                  <a:pt x="2706309" y="2985072"/>
                  <a:pt x="2707933" y="3027840"/>
                  <a:pt x="2705227" y="3071149"/>
                </a:cubicBezTo>
                <a:cubicBezTo>
                  <a:pt x="2701978" y="3118789"/>
                  <a:pt x="2717137" y="3158849"/>
                  <a:pt x="2740956" y="3198369"/>
                </a:cubicBezTo>
                <a:cubicBezTo>
                  <a:pt x="2760987" y="3230851"/>
                  <a:pt x="2779393" y="3264956"/>
                  <a:pt x="2796176" y="3299062"/>
                </a:cubicBezTo>
                <a:cubicBezTo>
                  <a:pt x="2806461" y="3320176"/>
                  <a:pt x="2802130" y="3325048"/>
                  <a:pt x="2781017" y="3333710"/>
                </a:cubicBezTo>
                <a:cubicBezTo>
                  <a:pt x="2761528" y="3342371"/>
                  <a:pt x="2743122" y="3354281"/>
                  <a:pt x="2723092" y="3361319"/>
                </a:cubicBezTo>
                <a:cubicBezTo>
                  <a:pt x="2696565" y="3370522"/>
                  <a:pt x="2669497" y="3380808"/>
                  <a:pt x="2642428" y="3382973"/>
                </a:cubicBezTo>
                <a:cubicBezTo>
                  <a:pt x="2602368" y="3385680"/>
                  <a:pt x="2561765" y="3382973"/>
                  <a:pt x="2521705" y="3379725"/>
                </a:cubicBezTo>
                <a:cubicBezTo>
                  <a:pt x="2494637" y="3377560"/>
                  <a:pt x="2490847" y="3371605"/>
                  <a:pt x="2488682" y="3343454"/>
                </a:cubicBezTo>
                <a:cubicBezTo>
                  <a:pt x="2487599" y="3332627"/>
                  <a:pt x="2485975" y="3322341"/>
                  <a:pt x="2484351" y="3305559"/>
                </a:cubicBezTo>
                <a:cubicBezTo>
                  <a:pt x="2474606" y="3315844"/>
                  <a:pt x="2468651" y="3322341"/>
                  <a:pt x="2463238" y="3328837"/>
                </a:cubicBezTo>
                <a:cubicBezTo>
                  <a:pt x="2417763" y="3387846"/>
                  <a:pt x="2370123" y="3445771"/>
                  <a:pt x="2327356" y="3506404"/>
                </a:cubicBezTo>
                <a:cubicBezTo>
                  <a:pt x="2290543" y="3558375"/>
                  <a:pt x="2259685" y="3614676"/>
                  <a:pt x="2226121" y="3668813"/>
                </a:cubicBezTo>
                <a:cubicBezTo>
                  <a:pt x="2218000" y="3681805"/>
                  <a:pt x="2214211" y="3698588"/>
                  <a:pt x="2203925" y="3709415"/>
                </a:cubicBezTo>
                <a:cubicBezTo>
                  <a:pt x="2173067" y="3741897"/>
                  <a:pt x="2176857" y="3780333"/>
                  <a:pt x="2188767" y="3814980"/>
                </a:cubicBezTo>
                <a:cubicBezTo>
                  <a:pt x="2207173" y="3869117"/>
                  <a:pt x="2205008" y="3923253"/>
                  <a:pt x="2206632" y="3978472"/>
                </a:cubicBezTo>
                <a:cubicBezTo>
                  <a:pt x="2207715" y="4013119"/>
                  <a:pt x="2213128" y="4047766"/>
                  <a:pt x="2216918" y="4082414"/>
                </a:cubicBezTo>
                <a:cubicBezTo>
                  <a:pt x="2220166" y="4109482"/>
                  <a:pt x="2220707" y="4137633"/>
                  <a:pt x="2227745" y="4164159"/>
                </a:cubicBezTo>
                <a:cubicBezTo>
                  <a:pt x="2239655" y="4209092"/>
                  <a:pt x="2256437" y="4252401"/>
                  <a:pt x="2271054" y="4296252"/>
                </a:cubicBezTo>
                <a:cubicBezTo>
                  <a:pt x="2272678" y="4300583"/>
                  <a:pt x="2274302" y="4305455"/>
                  <a:pt x="2274302" y="4309786"/>
                </a:cubicBezTo>
                <a:cubicBezTo>
                  <a:pt x="2277550" y="4365546"/>
                  <a:pt x="2287836" y="4420224"/>
                  <a:pt x="2284047" y="4476525"/>
                </a:cubicBezTo>
                <a:cubicBezTo>
                  <a:pt x="2280257" y="4529579"/>
                  <a:pt x="2286212" y="4582632"/>
                  <a:pt x="2286753" y="4635686"/>
                </a:cubicBezTo>
                <a:cubicBezTo>
                  <a:pt x="2287295" y="4753703"/>
                  <a:pt x="2286212" y="4871179"/>
                  <a:pt x="2286212" y="4989196"/>
                </a:cubicBezTo>
                <a:cubicBezTo>
                  <a:pt x="2286212" y="5022219"/>
                  <a:pt x="2287836" y="5055242"/>
                  <a:pt x="2288919" y="5088265"/>
                </a:cubicBezTo>
                <a:cubicBezTo>
                  <a:pt x="2290543" y="5121288"/>
                  <a:pt x="2272137" y="5158101"/>
                  <a:pt x="2245610" y="5170010"/>
                </a:cubicBezTo>
                <a:cubicBezTo>
                  <a:pt x="2238572" y="5173259"/>
                  <a:pt x="2230452" y="5174342"/>
                  <a:pt x="2222331" y="5174342"/>
                </a:cubicBezTo>
                <a:cubicBezTo>
                  <a:pt x="2171985" y="5174883"/>
                  <a:pt x="2121097" y="5176507"/>
                  <a:pt x="2070750" y="5173800"/>
                </a:cubicBezTo>
                <a:cubicBezTo>
                  <a:pt x="2026899" y="5171093"/>
                  <a:pt x="1983049" y="5160266"/>
                  <a:pt x="1939199" y="5157018"/>
                </a:cubicBezTo>
                <a:cubicBezTo>
                  <a:pt x="1916462" y="5155394"/>
                  <a:pt x="1892100" y="5159725"/>
                  <a:pt x="1870987" y="5168386"/>
                </a:cubicBezTo>
                <a:cubicBezTo>
                  <a:pt x="1849332" y="5177048"/>
                  <a:pt x="1833092" y="5167304"/>
                  <a:pt x="1815227" y="5161349"/>
                </a:cubicBezTo>
                <a:cubicBezTo>
                  <a:pt x="1814144" y="5160808"/>
                  <a:pt x="1811978" y="5159725"/>
                  <a:pt x="1811978" y="5159183"/>
                </a:cubicBezTo>
                <a:cubicBezTo>
                  <a:pt x="1811437" y="5142942"/>
                  <a:pt x="1810354" y="5127243"/>
                  <a:pt x="1810354" y="5111002"/>
                </a:cubicBezTo>
                <a:cubicBezTo>
                  <a:pt x="1810354" y="5093679"/>
                  <a:pt x="1818475" y="5085558"/>
                  <a:pt x="1836340" y="5079062"/>
                </a:cubicBezTo>
                <a:cubicBezTo>
                  <a:pt x="1894266" y="5057949"/>
                  <a:pt x="1954357" y="5053618"/>
                  <a:pt x="2014989" y="5049828"/>
                </a:cubicBezTo>
                <a:cubicBezTo>
                  <a:pt x="2016072" y="5049828"/>
                  <a:pt x="2017696" y="5049828"/>
                  <a:pt x="2018779" y="5049287"/>
                </a:cubicBezTo>
                <a:cubicBezTo>
                  <a:pt x="2084825" y="5042790"/>
                  <a:pt x="2102149" y="5022760"/>
                  <a:pt x="2099442" y="4955631"/>
                </a:cubicBezTo>
                <a:cubicBezTo>
                  <a:pt x="2095111" y="4852772"/>
                  <a:pt x="2089698" y="4750455"/>
                  <a:pt x="2071832" y="4648679"/>
                </a:cubicBezTo>
                <a:cubicBezTo>
                  <a:pt x="2051802" y="4535534"/>
                  <a:pt x="2031230" y="4421848"/>
                  <a:pt x="2032854" y="4305996"/>
                </a:cubicBezTo>
                <a:cubicBezTo>
                  <a:pt x="2032854" y="4298417"/>
                  <a:pt x="2030689" y="4289214"/>
                  <a:pt x="2026358" y="4283801"/>
                </a:cubicBezTo>
                <a:cubicBezTo>
                  <a:pt x="1965725" y="4208010"/>
                  <a:pt x="1928913" y="4120309"/>
                  <a:pt x="1901303" y="4028277"/>
                </a:cubicBezTo>
                <a:cubicBezTo>
                  <a:pt x="1892641" y="4000126"/>
                  <a:pt x="1885062" y="3971434"/>
                  <a:pt x="1874777" y="3943825"/>
                </a:cubicBezTo>
                <a:cubicBezTo>
                  <a:pt x="1859618" y="3903222"/>
                  <a:pt x="1842295" y="3863162"/>
                  <a:pt x="1825513" y="3822560"/>
                </a:cubicBezTo>
                <a:cubicBezTo>
                  <a:pt x="1824430" y="3819853"/>
                  <a:pt x="1823347" y="3817687"/>
                  <a:pt x="1821182" y="3815522"/>
                </a:cubicBezTo>
                <a:cubicBezTo>
                  <a:pt x="1751346" y="3748934"/>
                  <a:pt x="1717240" y="3660151"/>
                  <a:pt x="1671224" y="3578405"/>
                </a:cubicBezTo>
                <a:cubicBezTo>
                  <a:pt x="1661480" y="3561623"/>
                  <a:pt x="1654983" y="3543217"/>
                  <a:pt x="1646322" y="3525352"/>
                </a:cubicBezTo>
                <a:cubicBezTo>
                  <a:pt x="1643074" y="3518314"/>
                  <a:pt x="1637660" y="3512359"/>
                  <a:pt x="1634412" y="3508028"/>
                </a:cubicBezTo>
                <a:cubicBezTo>
                  <a:pt x="1599765" y="3524810"/>
                  <a:pt x="1566741" y="3539968"/>
                  <a:pt x="1532094" y="3556209"/>
                </a:cubicBezTo>
                <a:cubicBezTo>
                  <a:pt x="1534260" y="3561623"/>
                  <a:pt x="1537508" y="3570285"/>
                  <a:pt x="1540215" y="3578405"/>
                </a:cubicBezTo>
                <a:cubicBezTo>
                  <a:pt x="1538590" y="3577323"/>
                  <a:pt x="1536966" y="3575698"/>
                  <a:pt x="1534801" y="3574616"/>
                </a:cubicBezTo>
                <a:cubicBezTo>
                  <a:pt x="1521808" y="3587608"/>
                  <a:pt x="1509357" y="3601142"/>
                  <a:pt x="1495823" y="3613594"/>
                </a:cubicBezTo>
                <a:cubicBezTo>
                  <a:pt x="1492033" y="3616842"/>
                  <a:pt x="1483913" y="3619549"/>
                  <a:pt x="1479582" y="3617925"/>
                </a:cubicBezTo>
                <a:cubicBezTo>
                  <a:pt x="1452514" y="3607098"/>
                  <a:pt x="1451431" y="3607639"/>
                  <a:pt x="1441687" y="3637955"/>
                </a:cubicBezTo>
                <a:cubicBezTo>
                  <a:pt x="1422198" y="3632000"/>
                  <a:pt x="1406498" y="3606556"/>
                  <a:pt x="1380513" y="3623338"/>
                </a:cubicBezTo>
                <a:cubicBezTo>
                  <a:pt x="1383219" y="3630917"/>
                  <a:pt x="1385385" y="3636872"/>
                  <a:pt x="1388092" y="3644993"/>
                </a:cubicBezTo>
                <a:cubicBezTo>
                  <a:pt x="1370227" y="3643910"/>
                  <a:pt x="1353986" y="3643369"/>
                  <a:pt x="1336121" y="3642286"/>
                </a:cubicBezTo>
                <a:cubicBezTo>
                  <a:pt x="1338828" y="3666106"/>
                  <a:pt x="1331790" y="3674768"/>
                  <a:pt x="1307970" y="3668271"/>
                </a:cubicBezTo>
                <a:cubicBezTo>
                  <a:pt x="1300932" y="3666647"/>
                  <a:pt x="1290105" y="3679640"/>
                  <a:pt x="1281443" y="3685595"/>
                </a:cubicBezTo>
                <a:cubicBezTo>
                  <a:pt x="1279819" y="3688843"/>
                  <a:pt x="1277654" y="3692091"/>
                  <a:pt x="1276030" y="3695340"/>
                </a:cubicBezTo>
                <a:cubicBezTo>
                  <a:pt x="1272782" y="3688302"/>
                  <a:pt x="1269533" y="3681264"/>
                  <a:pt x="1265744" y="3674226"/>
                </a:cubicBezTo>
                <a:cubicBezTo>
                  <a:pt x="1259789" y="3662858"/>
                  <a:pt x="1251668" y="3662316"/>
                  <a:pt x="1243548" y="3672061"/>
                </a:cubicBezTo>
                <a:cubicBezTo>
                  <a:pt x="1237052" y="3680181"/>
                  <a:pt x="1231638" y="3689926"/>
                  <a:pt x="1225683" y="3698588"/>
                </a:cubicBezTo>
                <a:cubicBezTo>
                  <a:pt x="1222435" y="3696964"/>
                  <a:pt x="1219728" y="3695340"/>
                  <a:pt x="1216480" y="3694257"/>
                </a:cubicBezTo>
                <a:cubicBezTo>
                  <a:pt x="1209984" y="3682347"/>
                  <a:pt x="1204029" y="3670437"/>
                  <a:pt x="1196991" y="3657444"/>
                </a:cubicBezTo>
                <a:cubicBezTo>
                  <a:pt x="1193201" y="3658527"/>
                  <a:pt x="1188870" y="3659609"/>
                  <a:pt x="1185622" y="3661234"/>
                </a:cubicBezTo>
                <a:cubicBezTo>
                  <a:pt x="1168840" y="3670437"/>
                  <a:pt x="1156389" y="3674768"/>
                  <a:pt x="1149351" y="3648782"/>
                </a:cubicBezTo>
                <a:cubicBezTo>
                  <a:pt x="1142855" y="3623880"/>
                  <a:pt x="1127155" y="3640662"/>
                  <a:pt x="1114162" y="3646075"/>
                </a:cubicBezTo>
                <a:cubicBezTo>
                  <a:pt x="1111997" y="3643910"/>
                  <a:pt x="1108207" y="3642286"/>
                  <a:pt x="1107125" y="3639579"/>
                </a:cubicBezTo>
                <a:cubicBezTo>
                  <a:pt x="1099004" y="3620090"/>
                  <a:pt x="1084387" y="3613594"/>
                  <a:pt x="1063816" y="3615218"/>
                </a:cubicBezTo>
                <a:cubicBezTo>
                  <a:pt x="1053530" y="3615759"/>
                  <a:pt x="1049199" y="3610887"/>
                  <a:pt x="1045951" y="3598977"/>
                </a:cubicBezTo>
                <a:cubicBezTo>
                  <a:pt x="1039996" y="3578405"/>
                  <a:pt x="1028086" y="3559457"/>
                  <a:pt x="1017800" y="3539968"/>
                </a:cubicBezTo>
                <a:cubicBezTo>
                  <a:pt x="1016176" y="3536720"/>
                  <a:pt x="1010762" y="3532389"/>
                  <a:pt x="1008597" y="3532931"/>
                </a:cubicBezTo>
                <a:cubicBezTo>
                  <a:pt x="984235" y="3541051"/>
                  <a:pt x="978280" y="3518314"/>
                  <a:pt x="965829" y="3507487"/>
                </a:cubicBezTo>
                <a:cubicBezTo>
                  <a:pt x="951754" y="3495577"/>
                  <a:pt x="945799" y="3480960"/>
                  <a:pt x="942550" y="3461471"/>
                </a:cubicBezTo>
                <a:cubicBezTo>
                  <a:pt x="938761" y="3433862"/>
                  <a:pt x="936054" y="3404628"/>
                  <a:pt x="918189" y="3379725"/>
                </a:cubicBezTo>
                <a:cubicBezTo>
                  <a:pt x="906279" y="3363484"/>
                  <a:pt x="910610" y="3351033"/>
                  <a:pt x="928475" y="3340747"/>
                </a:cubicBezTo>
                <a:cubicBezTo>
                  <a:pt x="946881" y="3329920"/>
                  <a:pt x="947964" y="3324506"/>
                  <a:pt x="933889" y="3308265"/>
                </a:cubicBezTo>
                <a:cubicBezTo>
                  <a:pt x="930641" y="3303935"/>
                  <a:pt x="926310" y="3300686"/>
                  <a:pt x="923061" y="3296355"/>
                </a:cubicBezTo>
                <a:cubicBezTo>
                  <a:pt x="900324" y="3269829"/>
                  <a:pt x="898700" y="3255753"/>
                  <a:pt x="915482" y="3226520"/>
                </a:cubicBezTo>
                <a:cubicBezTo>
                  <a:pt x="890038" y="3199993"/>
                  <a:pt x="891121" y="3198910"/>
                  <a:pt x="913858" y="3168052"/>
                </a:cubicBezTo>
                <a:cubicBezTo>
                  <a:pt x="921979" y="3156684"/>
                  <a:pt x="926310" y="3142067"/>
                  <a:pt x="933347" y="3129074"/>
                </a:cubicBezTo>
                <a:cubicBezTo>
                  <a:pt x="937678" y="3121495"/>
                  <a:pt x="943092" y="3111751"/>
                  <a:pt x="950671" y="3108503"/>
                </a:cubicBezTo>
                <a:cubicBezTo>
                  <a:pt x="966370" y="3102548"/>
                  <a:pt x="966912" y="3095510"/>
                  <a:pt x="958791" y="3083059"/>
                </a:cubicBezTo>
                <a:cubicBezTo>
                  <a:pt x="945257" y="3061946"/>
                  <a:pt x="947964" y="3057615"/>
                  <a:pt x="967994" y="3042998"/>
                </a:cubicBezTo>
                <a:cubicBezTo>
                  <a:pt x="998311" y="3020802"/>
                  <a:pt x="1026462" y="2995899"/>
                  <a:pt x="1056237" y="2973162"/>
                </a:cubicBezTo>
                <a:cubicBezTo>
                  <a:pt x="1063816" y="2967748"/>
                  <a:pt x="1074102" y="2961794"/>
                  <a:pt x="1082222" y="2962335"/>
                </a:cubicBezTo>
                <a:cubicBezTo>
                  <a:pt x="1118493" y="2965583"/>
                  <a:pt x="1151516" y="2954756"/>
                  <a:pt x="1184539" y="2943387"/>
                </a:cubicBezTo>
                <a:cubicBezTo>
                  <a:pt x="1192119" y="2940680"/>
                  <a:pt x="1199156" y="2934184"/>
                  <a:pt x="1203487" y="2927146"/>
                </a:cubicBezTo>
                <a:cubicBezTo>
                  <a:pt x="1221893" y="2898995"/>
                  <a:pt x="1232179" y="2894665"/>
                  <a:pt x="1263578" y="2907116"/>
                </a:cubicBezTo>
                <a:cubicBezTo>
                  <a:pt x="1279278" y="2913071"/>
                  <a:pt x="1294436" y="2920650"/>
                  <a:pt x="1310677" y="2924981"/>
                </a:cubicBezTo>
                <a:cubicBezTo>
                  <a:pt x="1329625" y="2929853"/>
                  <a:pt x="1335038" y="2923898"/>
                  <a:pt x="1329625" y="2905492"/>
                </a:cubicBezTo>
                <a:cubicBezTo>
                  <a:pt x="1324752" y="2887086"/>
                  <a:pt x="1320421" y="2868679"/>
                  <a:pt x="1312301" y="2851897"/>
                </a:cubicBezTo>
                <a:cubicBezTo>
                  <a:pt x="1308511" y="2843777"/>
                  <a:pt x="1297684" y="2834573"/>
                  <a:pt x="1289564" y="2834032"/>
                </a:cubicBezTo>
                <a:cubicBezTo>
                  <a:pt x="1270075" y="2832949"/>
                  <a:pt x="1249503" y="2835115"/>
                  <a:pt x="1230555" y="2839987"/>
                </a:cubicBezTo>
                <a:cubicBezTo>
                  <a:pt x="1214314" y="2843777"/>
                  <a:pt x="1203487" y="2841070"/>
                  <a:pt x="1198615" y="2825911"/>
                </a:cubicBezTo>
                <a:cubicBezTo>
                  <a:pt x="1179667" y="2771234"/>
                  <a:pt x="1169381" y="2714932"/>
                  <a:pt x="1185622" y="2657548"/>
                </a:cubicBezTo>
                <a:cubicBezTo>
                  <a:pt x="1188870" y="2645097"/>
                  <a:pt x="1198615" y="2634269"/>
                  <a:pt x="1205653" y="2622901"/>
                </a:cubicBezTo>
                <a:cubicBezTo>
                  <a:pt x="1211066" y="2614239"/>
                  <a:pt x="1215397" y="2606660"/>
                  <a:pt x="1205653" y="2597998"/>
                </a:cubicBezTo>
                <a:cubicBezTo>
                  <a:pt x="1139065" y="2539531"/>
                  <a:pt x="1075726" y="2474567"/>
                  <a:pt x="993980" y="2437755"/>
                </a:cubicBezTo>
                <a:cubicBezTo>
                  <a:pt x="910069" y="2399859"/>
                  <a:pt x="841316" y="2344640"/>
                  <a:pt x="776352" y="2280760"/>
                </a:cubicBezTo>
                <a:cubicBezTo>
                  <a:pt x="692982" y="2199555"/>
                  <a:pt x="605823" y="2122141"/>
                  <a:pt x="520288" y="2043102"/>
                </a:cubicBezTo>
                <a:cubicBezTo>
                  <a:pt x="515957" y="2039312"/>
                  <a:pt x="508378" y="2038229"/>
                  <a:pt x="502423" y="2036064"/>
                </a:cubicBezTo>
                <a:cubicBezTo>
                  <a:pt x="483475" y="2029026"/>
                  <a:pt x="462362" y="2024695"/>
                  <a:pt x="445038" y="2014409"/>
                </a:cubicBezTo>
                <a:cubicBezTo>
                  <a:pt x="424467" y="2002499"/>
                  <a:pt x="406602" y="1985176"/>
                  <a:pt x="387654" y="1970018"/>
                </a:cubicBezTo>
                <a:cubicBezTo>
                  <a:pt x="381699" y="1965145"/>
                  <a:pt x="375203" y="1958649"/>
                  <a:pt x="372496" y="1951611"/>
                </a:cubicBezTo>
                <a:cubicBezTo>
                  <a:pt x="359503" y="1921295"/>
                  <a:pt x="334600" y="1906137"/>
                  <a:pt x="305367" y="1894227"/>
                </a:cubicBezTo>
                <a:cubicBezTo>
                  <a:pt x="271802" y="1880151"/>
                  <a:pt x="239321" y="1864452"/>
                  <a:pt x="206298" y="1849294"/>
                </a:cubicBezTo>
                <a:cubicBezTo>
                  <a:pt x="188974" y="1841173"/>
                  <a:pt x="179229" y="1828181"/>
                  <a:pt x="171109" y="1810316"/>
                </a:cubicBezTo>
                <a:cubicBezTo>
                  <a:pt x="148913" y="1762676"/>
                  <a:pt x="125093" y="1716119"/>
                  <a:pt x="79077" y="1685802"/>
                </a:cubicBezTo>
                <a:cubicBezTo>
                  <a:pt x="20610" y="1647907"/>
                  <a:pt x="-1044" y="1588899"/>
                  <a:pt x="38" y="1523935"/>
                </a:cubicBezTo>
                <a:cubicBezTo>
                  <a:pt x="1121" y="1451393"/>
                  <a:pt x="9242" y="1378309"/>
                  <a:pt x="43889" y="1312804"/>
                </a:cubicBezTo>
                <a:cubicBezTo>
                  <a:pt x="66085" y="1271119"/>
                  <a:pt x="92611" y="1231058"/>
                  <a:pt x="120762" y="1193163"/>
                </a:cubicBezTo>
                <a:cubicBezTo>
                  <a:pt x="136462" y="1172050"/>
                  <a:pt x="151079" y="1153102"/>
                  <a:pt x="150537" y="1125492"/>
                </a:cubicBezTo>
                <a:cubicBezTo>
                  <a:pt x="150537" y="1110876"/>
                  <a:pt x="154868" y="1096800"/>
                  <a:pt x="157575" y="1079477"/>
                </a:cubicBezTo>
                <a:cubicBezTo>
                  <a:pt x="148913" y="1078394"/>
                  <a:pt x="140793" y="1076770"/>
                  <a:pt x="133214" y="1076770"/>
                </a:cubicBezTo>
                <a:cubicBezTo>
                  <a:pt x="56882" y="1079477"/>
                  <a:pt x="18986" y="1038874"/>
                  <a:pt x="23317" y="961460"/>
                </a:cubicBezTo>
                <a:cubicBezTo>
                  <a:pt x="25483" y="923023"/>
                  <a:pt x="41182" y="901910"/>
                  <a:pt x="74205" y="892707"/>
                </a:cubicBezTo>
                <a:cubicBezTo>
                  <a:pt x="113183" y="881879"/>
                  <a:pt x="146206" y="892707"/>
                  <a:pt x="166237" y="924106"/>
                </a:cubicBezTo>
                <a:cubicBezTo>
                  <a:pt x="172733" y="934933"/>
                  <a:pt x="179229" y="939264"/>
                  <a:pt x="191681" y="937640"/>
                </a:cubicBezTo>
                <a:cubicBezTo>
                  <a:pt x="217125" y="934933"/>
                  <a:pt x="242569" y="934391"/>
                  <a:pt x="268013" y="929519"/>
                </a:cubicBezTo>
                <a:cubicBezTo>
                  <a:pt x="277216" y="927895"/>
                  <a:pt x="287502" y="918692"/>
                  <a:pt x="291833" y="910030"/>
                </a:cubicBezTo>
                <a:cubicBezTo>
                  <a:pt x="300495" y="893248"/>
                  <a:pt x="310239" y="884045"/>
                  <a:pt x="329187" y="888917"/>
                </a:cubicBezTo>
                <a:cubicBezTo>
                  <a:pt x="362751" y="897579"/>
                  <a:pt x="380075" y="877548"/>
                  <a:pt x="397398" y="853187"/>
                </a:cubicBezTo>
                <a:cubicBezTo>
                  <a:pt x="436918" y="797968"/>
                  <a:pt x="476979" y="742749"/>
                  <a:pt x="518664" y="689154"/>
                </a:cubicBezTo>
                <a:cubicBezTo>
                  <a:pt x="603116" y="580882"/>
                  <a:pt x="688652" y="473692"/>
                  <a:pt x="773645" y="365961"/>
                </a:cubicBezTo>
                <a:cubicBezTo>
                  <a:pt x="781766" y="355675"/>
                  <a:pt x="788262" y="343224"/>
                  <a:pt x="795841" y="332396"/>
                </a:cubicBezTo>
                <a:cubicBezTo>
                  <a:pt x="819661" y="297749"/>
                  <a:pt x="843481" y="263102"/>
                  <a:pt x="867842" y="228455"/>
                </a:cubicBezTo>
                <a:cubicBezTo>
                  <a:pt x="874339" y="219252"/>
                  <a:pt x="883542" y="211131"/>
                  <a:pt x="871632" y="199221"/>
                </a:cubicBezTo>
                <a:cubicBezTo>
                  <a:pt x="859722" y="187311"/>
                  <a:pt x="846188" y="181356"/>
                  <a:pt x="829947" y="187311"/>
                </a:cubicBezTo>
                <a:cubicBezTo>
                  <a:pt x="826699" y="188394"/>
                  <a:pt x="823992" y="194890"/>
                  <a:pt x="823992" y="199221"/>
                </a:cubicBezTo>
                <a:cubicBezTo>
                  <a:pt x="822368" y="224124"/>
                  <a:pt x="804503" y="233327"/>
                  <a:pt x="785014" y="239824"/>
                </a:cubicBezTo>
                <a:cubicBezTo>
                  <a:pt x="764442" y="246320"/>
                  <a:pt x="744953" y="245779"/>
                  <a:pt x="728712" y="228996"/>
                </a:cubicBezTo>
                <a:cubicBezTo>
                  <a:pt x="700562" y="199763"/>
                  <a:pt x="688652" y="164574"/>
                  <a:pt x="698396" y="125055"/>
                </a:cubicBezTo>
                <a:cubicBezTo>
                  <a:pt x="703810" y="103400"/>
                  <a:pt x="718968" y="87701"/>
                  <a:pt x="742788" y="83370"/>
                </a:cubicBezTo>
                <a:cubicBezTo>
                  <a:pt x="766066" y="79580"/>
                  <a:pt x="788262" y="81204"/>
                  <a:pt x="800714" y="105024"/>
                </a:cubicBezTo>
                <a:cubicBezTo>
                  <a:pt x="808834" y="120182"/>
                  <a:pt x="820744" y="121807"/>
                  <a:pt x="834819" y="119100"/>
                </a:cubicBezTo>
                <a:cubicBezTo>
                  <a:pt x="878670" y="109897"/>
                  <a:pt x="922520" y="99611"/>
                  <a:pt x="966370" y="89866"/>
                </a:cubicBezTo>
                <a:cubicBezTo>
                  <a:pt x="990190" y="84994"/>
                  <a:pt x="1013469" y="80122"/>
                  <a:pt x="1037289" y="75791"/>
                </a:cubicBezTo>
                <a:cubicBezTo>
                  <a:pt x="1052988" y="73084"/>
                  <a:pt x="1061650" y="64963"/>
                  <a:pt x="1064898" y="48723"/>
                </a:cubicBezTo>
                <a:cubicBezTo>
                  <a:pt x="1069229" y="29775"/>
                  <a:pt x="1075184" y="10827"/>
                  <a:pt x="1093591" y="0"/>
                </a:cubicBezTo>
                <a:cubicBezTo>
                  <a:pt x="1112538" y="0"/>
                  <a:pt x="1131486" y="0"/>
                  <a:pt x="1150434" y="0"/>
                </a:cubicBezTo>
                <a:cubicBezTo>
                  <a:pt x="1171005" y="21654"/>
                  <a:pt x="1188329" y="45474"/>
                  <a:pt x="1192660" y="76332"/>
                </a:cubicBezTo>
                <a:cubicBezTo>
                  <a:pt x="1193201" y="79580"/>
                  <a:pt x="1195367" y="82287"/>
                  <a:pt x="1196449" y="85535"/>
                </a:cubicBezTo>
                <a:cubicBezTo>
                  <a:pt x="1201322" y="95280"/>
                  <a:pt x="1206735" y="100693"/>
                  <a:pt x="1219728" y="97445"/>
                </a:cubicBezTo>
                <a:cubicBezTo>
                  <a:pt x="1273323" y="85535"/>
                  <a:pt x="1328001" y="75791"/>
                  <a:pt x="1381595" y="64422"/>
                </a:cubicBezTo>
                <a:cubicBezTo>
                  <a:pt x="1392423" y="62257"/>
                  <a:pt x="1403791" y="60091"/>
                  <a:pt x="1406498" y="72543"/>
                </a:cubicBezTo>
                <a:cubicBezTo>
                  <a:pt x="1408122" y="80663"/>
                  <a:pt x="1404333" y="92573"/>
                  <a:pt x="1398919" y="98528"/>
                </a:cubicBezTo>
                <a:cubicBezTo>
                  <a:pt x="1387550" y="110979"/>
                  <a:pt x="1373475" y="120724"/>
                  <a:pt x="1361024" y="131551"/>
                </a:cubicBezTo>
                <a:cubicBezTo>
                  <a:pt x="1325835" y="161326"/>
                  <a:pt x="1297143" y="196515"/>
                  <a:pt x="1276571" y="238199"/>
                </a:cubicBezTo>
                <a:cubicBezTo>
                  <a:pt x="1262496" y="266892"/>
                  <a:pt x="1247879" y="295584"/>
                  <a:pt x="1230555" y="322652"/>
                </a:cubicBezTo>
                <a:cubicBezTo>
                  <a:pt x="1193201" y="381119"/>
                  <a:pt x="1153140" y="435255"/>
                  <a:pt x="1115786" y="491016"/>
                </a:cubicBezTo>
                <a:cubicBezTo>
                  <a:pt x="1028086" y="621484"/>
                  <a:pt x="942009" y="753576"/>
                  <a:pt x="853226" y="883503"/>
                </a:cubicBezTo>
                <a:cubicBezTo>
                  <a:pt x="788804" y="977159"/>
                  <a:pt x="721133" y="1068649"/>
                  <a:pt x="654004" y="1160681"/>
                </a:cubicBezTo>
                <a:cubicBezTo>
                  <a:pt x="644801" y="1173132"/>
                  <a:pt x="649132" y="1180711"/>
                  <a:pt x="658335" y="1188290"/>
                </a:cubicBezTo>
                <a:cubicBezTo>
                  <a:pt x="688110" y="1211569"/>
                  <a:pt x="717344" y="1235389"/>
                  <a:pt x="748743" y="1255961"/>
                </a:cubicBezTo>
                <a:cubicBezTo>
                  <a:pt x="780142" y="1276532"/>
                  <a:pt x="815330" y="1291149"/>
                  <a:pt x="846729" y="1311721"/>
                </a:cubicBezTo>
                <a:cubicBezTo>
                  <a:pt x="900866" y="1346910"/>
                  <a:pt x="954460" y="1383181"/>
                  <a:pt x="1005348" y="1422159"/>
                </a:cubicBezTo>
                <a:cubicBezTo>
                  <a:pt x="1032958" y="1443272"/>
                  <a:pt x="1057861" y="1452475"/>
                  <a:pt x="1091966" y="1443272"/>
                </a:cubicBezTo>
                <a:cubicBezTo>
                  <a:pt x="1121200" y="1435693"/>
                  <a:pt x="1151516" y="1433528"/>
                  <a:pt x="1181291" y="1429197"/>
                </a:cubicBezTo>
                <a:cubicBezTo>
                  <a:pt x="1196991" y="1426490"/>
                  <a:pt x="1208901" y="1432986"/>
                  <a:pt x="1220811" y="1443272"/>
                </a:cubicBezTo>
                <a:cubicBezTo>
                  <a:pt x="1256541" y="1473047"/>
                  <a:pt x="1289022" y="1510401"/>
                  <a:pt x="1330166" y="1528807"/>
                </a:cubicBezTo>
                <a:cubicBezTo>
                  <a:pt x="1416243" y="1567785"/>
                  <a:pt x="1506109" y="1599726"/>
                  <a:pt x="1603013" y="1602433"/>
                </a:cubicBezTo>
                <a:cubicBezTo>
                  <a:pt x="1644698" y="1603515"/>
                  <a:pt x="1686383" y="1606222"/>
                  <a:pt x="1728067" y="1605139"/>
                </a:cubicBezTo>
                <a:cubicBezTo>
                  <a:pt x="1772459" y="1604057"/>
                  <a:pt x="1817934" y="1605681"/>
                  <a:pt x="1860701" y="1595936"/>
                </a:cubicBezTo>
                <a:cubicBezTo>
                  <a:pt x="1916462" y="1583485"/>
                  <a:pt x="1970598" y="1564537"/>
                  <a:pt x="2023651" y="1542883"/>
                </a:cubicBezTo>
                <a:cubicBezTo>
                  <a:pt x="2121638" y="1503363"/>
                  <a:pt x="2217459" y="1459513"/>
                  <a:pt x="2315987" y="1420535"/>
                </a:cubicBezTo>
                <a:cubicBezTo>
                  <a:pt x="2350093" y="1407001"/>
                  <a:pt x="2372289" y="1386970"/>
                  <a:pt x="2390154" y="1355030"/>
                </a:cubicBezTo>
                <a:cubicBezTo>
                  <a:pt x="2465944" y="1218607"/>
                  <a:pt x="2534697" y="1078394"/>
                  <a:pt x="2624022" y="949550"/>
                </a:cubicBezTo>
                <a:cubicBezTo>
                  <a:pt x="2648383" y="914361"/>
                  <a:pt x="2667331" y="875383"/>
                  <a:pt x="2688986" y="838570"/>
                </a:cubicBezTo>
                <a:cubicBezTo>
                  <a:pt x="2692775" y="832074"/>
                  <a:pt x="2697647" y="826660"/>
                  <a:pt x="2703061" y="821788"/>
                </a:cubicBezTo>
                <a:cubicBezTo>
                  <a:pt x="2726881" y="800134"/>
                  <a:pt x="2751784" y="779020"/>
                  <a:pt x="2775604" y="757907"/>
                </a:cubicBezTo>
                <a:cubicBezTo>
                  <a:pt x="2822702" y="716222"/>
                  <a:pt x="2880087" y="697816"/>
                  <a:pt x="2940719" y="697816"/>
                </a:cubicBezTo>
                <a:cubicBezTo>
                  <a:pt x="3044661" y="697816"/>
                  <a:pt x="3132903" y="737336"/>
                  <a:pt x="3193535" y="825036"/>
                </a:cubicBezTo>
                <a:cubicBezTo>
                  <a:pt x="3218979" y="861308"/>
                  <a:pt x="3250378" y="889458"/>
                  <a:pt x="3286650" y="913278"/>
                </a:cubicBezTo>
                <a:cubicBezTo>
                  <a:pt x="3309387" y="928436"/>
                  <a:pt x="3333748" y="942512"/>
                  <a:pt x="3354862" y="959835"/>
                </a:cubicBezTo>
                <a:cubicBezTo>
                  <a:pt x="3367313" y="970121"/>
                  <a:pt x="3379223" y="985280"/>
                  <a:pt x="3384637" y="1000438"/>
                </a:cubicBezTo>
                <a:cubicBezTo>
                  <a:pt x="3393839" y="1025882"/>
                  <a:pt x="3396546" y="1054033"/>
                  <a:pt x="3404667" y="1080559"/>
                </a:cubicBezTo>
                <a:cubicBezTo>
                  <a:pt x="3408456" y="1093011"/>
                  <a:pt x="3416577" y="1105462"/>
                  <a:pt x="3425780" y="1115207"/>
                </a:cubicBezTo>
                <a:cubicBezTo>
                  <a:pt x="3439855" y="1129823"/>
                  <a:pt x="3458262" y="1141192"/>
                  <a:pt x="3472337" y="1156350"/>
                </a:cubicBezTo>
                <a:cubicBezTo>
                  <a:pt x="3485330" y="1170425"/>
                  <a:pt x="3495074" y="1187749"/>
                  <a:pt x="3506443" y="1203990"/>
                </a:cubicBezTo>
                <a:cubicBezTo>
                  <a:pt x="3517812" y="1219689"/>
                  <a:pt x="3530804" y="1225644"/>
                  <a:pt x="3549752" y="1215900"/>
                </a:cubicBezTo>
                <a:cubicBezTo>
                  <a:pt x="3562203" y="1209404"/>
                  <a:pt x="3575196" y="1203449"/>
                  <a:pt x="3588189" y="1198576"/>
                </a:cubicBezTo>
                <a:cubicBezTo>
                  <a:pt x="3632580" y="1181253"/>
                  <a:pt x="3669934" y="1186125"/>
                  <a:pt x="3694296" y="1215900"/>
                </a:cubicBezTo>
                <a:cubicBezTo>
                  <a:pt x="3707830" y="1232682"/>
                  <a:pt x="3716492" y="1253795"/>
                  <a:pt x="3727319" y="1272743"/>
                </a:cubicBezTo>
                <a:cubicBezTo>
                  <a:pt x="3727860" y="1285736"/>
                  <a:pt x="3727860" y="1300894"/>
                  <a:pt x="3727860" y="1315511"/>
                </a:cubicBezTo>
                <a:close/>
                <a:moveTo>
                  <a:pt x="1690172" y="2623983"/>
                </a:moveTo>
                <a:cubicBezTo>
                  <a:pt x="1698834" y="2623983"/>
                  <a:pt x="1713992" y="2625066"/>
                  <a:pt x="1728609" y="2623983"/>
                </a:cubicBezTo>
                <a:cubicBezTo>
                  <a:pt x="1747556" y="2622359"/>
                  <a:pt x="1760549" y="2615322"/>
                  <a:pt x="1764880" y="2593667"/>
                </a:cubicBezTo>
                <a:cubicBezTo>
                  <a:pt x="1768670" y="2572554"/>
                  <a:pt x="1781662" y="2554689"/>
                  <a:pt x="1803317" y="2548193"/>
                </a:cubicBezTo>
                <a:cubicBezTo>
                  <a:pt x="1829302" y="2540614"/>
                  <a:pt x="1842836" y="2523831"/>
                  <a:pt x="1852581" y="2499470"/>
                </a:cubicBezTo>
                <a:cubicBezTo>
                  <a:pt x="1858536" y="2484853"/>
                  <a:pt x="1868822" y="2467530"/>
                  <a:pt x="1881814" y="2461575"/>
                </a:cubicBezTo>
                <a:cubicBezTo>
                  <a:pt x="1926206" y="2441003"/>
                  <a:pt x="1958146" y="2406897"/>
                  <a:pt x="1990628" y="2372791"/>
                </a:cubicBezTo>
                <a:cubicBezTo>
                  <a:pt x="1995500" y="2367919"/>
                  <a:pt x="1998749" y="2353302"/>
                  <a:pt x="1996042" y="2350595"/>
                </a:cubicBezTo>
                <a:cubicBezTo>
                  <a:pt x="1989004" y="2344099"/>
                  <a:pt x="1978177" y="2339768"/>
                  <a:pt x="1968432" y="2338685"/>
                </a:cubicBezTo>
                <a:cubicBezTo>
                  <a:pt x="1959771" y="2338144"/>
                  <a:pt x="1950567" y="2345723"/>
                  <a:pt x="1941364" y="2346265"/>
                </a:cubicBezTo>
                <a:cubicBezTo>
                  <a:pt x="1927830" y="2346806"/>
                  <a:pt x="1912672" y="2347889"/>
                  <a:pt x="1900762" y="2343558"/>
                </a:cubicBezTo>
                <a:cubicBezTo>
                  <a:pt x="1862867" y="2328941"/>
                  <a:pt x="1850415" y="2307286"/>
                  <a:pt x="1852039" y="2262895"/>
                </a:cubicBezTo>
                <a:cubicBezTo>
                  <a:pt x="1852581" y="2246112"/>
                  <a:pt x="1847708" y="2240157"/>
                  <a:pt x="1830926" y="2236368"/>
                </a:cubicBezTo>
                <a:cubicBezTo>
                  <a:pt x="1749180" y="2217420"/>
                  <a:pt x="1666352" y="2201179"/>
                  <a:pt x="1586230" y="2175735"/>
                </a:cubicBezTo>
                <a:cubicBezTo>
                  <a:pt x="1490409" y="2145419"/>
                  <a:pt x="1396754" y="2106982"/>
                  <a:pt x="1302015" y="2072335"/>
                </a:cubicBezTo>
                <a:cubicBezTo>
                  <a:pt x="1294436" y="2069628"/>
                  <a:pt x="1285233" y="2064215"/>
                  <a:pt x="1279278" y="2066921"/>
                </a:cubicBezTo>
                <a:cubicBezTo>
                  <a:pt x="1252210" y="2077749"/>
                  <a:pt x="1227848" y="2065297"/>
                  <a:pt x="1201863" y="2063132"/>
                </a:cubicBezTo>
                <a:cubicBezTo>
                  <a:pt x="1163426" y="2059342"/>
                  <a:pt x="1129321" y="2045808"/>
                  <a:pt x="1096297" y="2025237"/>
                </a:cubicBezTo>
                <a:cubicBezTo>
                  <a:pt x="1063274" y="2004665"/>
                  <a:pt x="1028086" y="1987883"/>
                  <a:pt x="994521" y="1968935"/>
                </a:cubicBezTo>
                <a:cubicBezTo>
                  <a:pt x="950130" y="1943491"/>
                  <a:pt x="910610" y="1912092"/>
                  <a:pt x="874880" y="1876362"/>
                </a:cubicBezTo>
                <a:cubicBezTo>
                  <a:pt x="870549" y="1872031"/>
                  <a:pt x="867842" y="1864452"/>
                  <a:pt x="867842" y="1858497"/>
                </a:cubicBezTo>
                <a:cubicBezTo>
                  <a:pt x="867301" y="1839008"/>
                  <a:pt x="870549" y="1818978"/>
                  <a:pt x="848895" y="1807068"/>
                </a:cubicBezTo>
                <a:cubicBezTo>
                  <a:pt x="846188" y="1805444"/>
                  <a:pt x="847271" y="1798406"/>
                  <a:pt x="845647" y="1794075"/>
                </a:cubicBezTo>
                <a:cubicBezTo>
                  <a:pt x="834278" y="1763217"/>
                  <a:pt x="828864" y="1728029"/>
                  <a:pt x="809917" y="1703126"/>
                </a:cubicBezTo>
                <a:cubicBezTo>
                  <a:pt x="749825" y="1623546"/>
                  <a:pt x="684862" y="1548296"/>
                  <a:pt x="622064" y="1470340"/>
                </a:cubicBezTo>
                <a:cubicBezTo>
                  <a:pt x="610695" y="1456806"/>
                  <a:pt x="599327" y="1451393"/>
                  <a:pt x="582003" y="1455723"/>
                </a:cubicBezTo>
                <a:cubicBezTo>
                  <a:pt x="556559" y="1462761"/>
                  <a:pt x="531656" y="1459513"/>
                  <a:pt x="507836" y="1446520"/>
                </a:cubicBezTo>
                <a:cubicBezTo>
                  <a:pt x="479144" y="1430821"/>
                  <a:pt x="478603" y="1431362"/>
                  <a:pt x="463445" y="1460596"/>
                </a:cubicBezTo>
                <a:cubicBezTo>
                  <a:pt x="432046" y="1521228"/>
                  <a:pt x="392526" y="1574823"/>
                  <a:pt x="340555" y="1619215"/>
                </a:cubicBezTo>
                <a:cubicBezTo>
                  <a:pt x="314570" y="1641411"/>
                  <a:pt x="312946" y="1647366"/>
                  <a:pt x="333518" y="1675517"/>
                </a:cubicBezTo>
                <a:cubicBezTo>
                  <a:pt x="338390" y="1682013"/>
                  <a:pt x="343262" y="1688509"/>
                  <a:pt x="349759" y="1693381"/>
                </a:cubicBezTo>
                <a:cubicBezTo>
                  <a:pt x="390361" y="1727487"/>
                  <a:pt x="423925" y="1767548"/>
                  <a:pt x="446662" y="1815729"/>
                </a:cubicBezTo>
                <a:cubicBezTo>
                  <a:pt x="453700" y="1830887"/>
                  <a:pt x="485641" y="1843880"/>
                  <a:pt x="500257" y="1839008"/>
                </a:cubicBezTo>
                <a:cubicBezTo>
                  <a:pt x="525701" y="1830887"/>
                  <a:pt x="525701" y="1830887"/>
                  <a:pt x="528950" y="1858497"/>
                </a:cubicBezTo>
                <a:cubicBezTo>
                  <a:pt x="530574" y="1874738"/>
                  <a:pt x="537611" y="1877986"/>
                  <a:pt x="551687" y="1870948"/>
                </a:cubicBezTo>
                <a:cubicBezTo>
                  <a:pt x="561431" y="1866076"/>
                  <a:pt x="571717" y="1863369"/>
                  <a:pt x="582003" y="1859580"/>
                </a:cubicBezTo>
                <a:cubicBezTo>
                  <a:pt x="582544" y="1869866"/>
                  <a:pt x="585251" y="1880693"/>
                  <a:pt x="583627" y="1890979"/>
                </a:cubicBezTo>
                <a:cubicBezTo>
                  <a:pt x="579296" y="1917505"/>
                  <a:pt x="588499" y="1932122"/>
                  <a:pt x="612861" y="1944574"/>
                </a:cubicBezTo>
                <a:cubicBezTo>
                  <a:pt x="707599" y="1991131"/>
                  <a:pt x="801255" y="2039853"/>
                  <a:pt x="894911" y="2088576"/>
                </a:cubicBezTo>
                <a:cubicBezTo>
                  <a:pt x="983153" y="2134592"/>
                  <a:pt x="1064357" y="2189811"/>
                  <a:pt x="1135275" y="2261271"/>
                </a:cubicBezTo>
                <a:cubicBezTo>
                  <a:pt x="1176960" y="2302956"/>
                  <a:pt x="1224059" y="2339768"/>
                  <a:pt x="1271699" y="2374415"/>
                </a:cubicBezTo>
                <a:cubicBezTo>
                  <a:pt x="1332873" y="2419348"/>
                  <a:pt x="1397295" y="2459951"/>
                  <a:pt x="1460093" y="2502177"/>
                </a:cubicBezTo>
                <a:cubicBezTo>
                  <a:pt x="1464965" y="2505425"/>
                  <a:pt x="1471462" y="2508673"/>
                  <a:pt x="1476875" y="2507590"/>
                </a:cubicBezTo>
                <a:cubicBezTo>
                  <a:pt x="1500154" y="2504342"/>
                  <a:pt x="1510981" y="2519500"/>
                  <a:pt x="1521808" y="2535200"/>
                </a:cubicBezTo>
                <a:cubicBezTo>
                  <a:pt x="1558621" y="2587712"/>
                  <a:pt x="1600847" y="2631021"/>
                  <a:pt x="1672848" y="2623442"/>
                </a:cubicBezTo>
                <a:cubicBezTo>
                  <a:pt x="1677721" y="2622359"/>
                  <a:pt x="1680969" y="2622901"/>
                  <a:pt x="1690172" y="2623983"/>
                </a:cubicBezTo>
                <a:close/>
                <a:moveTo>
                  <a:pt x="272885" y="1681472"/>
                </a:moveTo>
                <a:cubicBezTo>
                  <a:pt x="269637" y="1683096"/>
                  <a:pt x="266389" y="1684720"/>
                  <a:pt x="263141" y="1685802"/>
                </a:cubicBezTo>
                <a:cubicBezTo>
                  <a:pt x="267472" y="1700960"/>
                  <a:pt x="270720" y="1716660"/>
                  <a:pt x="276675" y="1730735"/>
                </a:cubicBezTo>
                <a:cubicBezTo>
                  <a:pt x="278299" y="1733984"/>
                  <a:pt x="287502" y="1736149"/>
                  <a:pt x="292916" y="1735608"/>
                </a:cubicBezTo>
                <a:cubicBezTo>
                  <a:pt x="295622" y="1735608"/>
                  <a:pt x="300495" y="1726405"/>
                  <a:pt x="299412" y="1724239"/>
                </a:cubicBezTo>
                <a:cubicBezTo>
                  <a:pt x="291291" y="1710164"/>
                  <a:pt x="282088" y="1696088"/>
                  <a:pt x="272885" y="1681472"/>
                </a:cubicBezTo>
                <a:close/>
              </a:path>
            </a:pathLst>
          </a:custGeom>
          <a:gradFill flip="none" rotWithShape="1">
            <a:gsLst>
              <a:gs pos="67000">
                <a:schemeClr val="accent3"/>
              </a:gs>
              <a:gs pos="33000">
                <a:schemeClr val="accent3"/>
              </a:gs>
              <a:gs pos="0">
                <a:schemeClr val="accent1"/>
              </a:gs>
              <a:gs pos="100000">
                <a:schemeClr val="accent4"/>
              </a:gs>
            </a:gsLst>
            <a:lin ang="0" scaled="1"/>
            <a:tileRect/>
          </a:gradFill>
          <a:ln w="54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6F2226-86E2-4DAF-ACAD-BCC108AD4084}"/>
              </a:ext>
            </a:extLst>
          </p:cNvPr>
          <p:cNvGrpSpPr/>
          <p:nvPr/>
        </p:nvGrpSpPr>
        <p:grpSpPr>
          <a:xfrm>
            <a:off x="1498642" y="3028820"/>
            <a:ext cx="2752947" cy="708252"/>
            <a:chOff x="7164288" y="856926"/>
            <a:chExt cx="1439711" cy="70825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FC7F0D3-819B-40F8-9561-5AED4B2AEEF1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Your Text Here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EBBDE9-445A-4B9A-ABF0-00E8BF360A8F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72E295C-5071-49EB-BD4C-137EBA5F7CC7}"/>
              </a:ext>
            </a:extLst>
          </p:cNvPr>
          <p:cNvGrpSpPr/>
          <p:nvPr/>
        </p:nvGrpSpPr>
        <p:grpSpPr>
          <a:xfrm>
            <a:off x="1498642" y="5480295"/>
            <a:ext cx="2752947" cy="708252"/>
            <a:chOff x="7164288" y="856926"/>
            <a:chExt cx="1439711" cy="70825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74441AB-C61D-439E-8006-2DCF434D5AE7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Your Text Here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BBF3933-BED5-4297-9FF7-4D1E1A12E9D0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44F6627-A25D-4690-9F16-154959CA0368}"/>
              </a:ext>
            </a:extLst>
          </p:cNvPr>
          <p:cNvGrpSpPr/>
          <p:nvPr/>
        </p:nvGrpSpPr>
        <p:grpSpPr>
          <a:xfrm>
            <a:off x="1498642" y="3845978"/>
            <a:ext cx="2752947" cy="708252"/>
            <a:chOff x="7164288" y="856926"/>
            <a:chExt cx="1439711" cy="70825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82F20BF-5316-4EDD-A343-901057FC4257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Your Text Here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47E54B-3EAD-4E26-AC5A-0412C98F8163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C7CF15-B55B-4770-A26F-9AAE9B493700}"/>
              </a:ext>
            </a:extLst>
          </p:cNvPr>
          <p:cNvGrpSpPr/>
          <p:nvPr/>
        </p:nvGrpSpPr>
        <p:grpSpPr>
          <a:xfrm>
            <a:off x="1498642" y="4663136"/>
            <a:ext cx="2752947" cy="708252"/>
            <a:chOff x="7164288" y="856926"/>
            <a:chExt cx="1439711" cy="70825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BEF7D7-8E96-4852-8224-AD3BE639FB5C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Your Text Here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AB311DE-F163-4094-A57C-CF8F530C3DD0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3BA36BD-1F6B-4E31-818A-73506E2C54C5}"/>
              </a:ext>
            </a:extLst>
          </p:cNvPr>
          <p:cNvSpPr/>
          <p:nvPr/>
        </p:nvSpPr>
        <p:spPr>
          <a:xfrm>
            <a:off x="828332" y="3128272"/>
            <a:ext cx="509349" cy="50934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A61EAF-F516-49DD-A99D-09AA361B959F}"/>
              </a:ext>
            </a:extLst>
          </p:cNvPr>
          <p:cNvSpPr/>
          <p:nvPr/>
        </p:nvSpPr>
        <p:spPr>
          <a:xfrm>
            <a:off x="828332" y="3945431"/>
            <a:ext cx="509349" cy="50934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53D208C-4694-4A16-8023-48EB25684B19}"/>
              </a:ext>
            </a:extLst>
          </p:cNvPr>
          <p:cNvSpPr/>
          <p:nvPr/>
        </p:nvSpPr>
        <p:spPr>
          <a:xfrm>
            <a:off x="828332" y="4762588"/>
            <a:ext cx="509349" cy="50934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AB9C88B-E472-4310-89BD-2CD9669E0197}"/>
              </a:ext>
            </a:extLst>
          </p:cNvPr>
          <p:cNvSpPr/>
          <p:nvPr/>
        </p:nvSpPr>
        <p:spPr>
          <a:xfrm>
            <a:off x="828332" y="5579746"/>
            <a:ext cx="509349" cy="50934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58947BAE-A558-4B6D-8BED-3B8DA2921B9F}"/>
              </a:ext>
            </a:extLst>
          </p:cNvPr>
          <p:cNvSpPr/>
          <p:nvPr/>
        </p:nvSpPr>
        <p:spPr>
          <a:xfrm rot="18900000">
            <a:off x="922975" y="3258768"/>
            <a:ext cx="364559" cy="29284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9" name="Oval 21">
            <a:extLst>
              <a:ext uri="{FF2B5EF4-FFF2-40B4-BE49-F238E27FC236}">
                <a16:creationId xmlns:a16="http://schemas.microsoft.com/office/drawing/2014/main" id="{EBB91E7F-87F3-4220-9E9B-585F80B85B93}"/>
              </a:ext>
            </a:extLst>
          </p:cNvPr>
          <p:cNvSpPr/>
          <p:nvPr/>
        </p:nvSpPr>
        <p:spPr>
          <a:xfrm>
            <a:off x="929997" y="5685924"/>
            <a:ext cx="296647" cy="296990"/>
          </a:xfrm>
          <a:custGeom>
            <a:avLst/>
            <a:gdLst/>
            <a:ahLst/>
            <a:cxnLst/>
            <a:rect l="l" t="t" r="r" b="b"/>
            <a:pathLst>
              <a:path w="3975208" h="3979806">
                <a:moveTo>
                  <a:pt x="2049173" y="2050685"/>
                </a:moveTo>
                <a:lnTo>
                  <a:pt x="2525339" y="2050685"/>
                </a:lnTo>
                <a:cubicBezTo>
                  <a:pt x="2501269" y="2092239"/>
                  <a:pt x="2487652" y="2140563"/>
                  <a:pt x="2487652" y="2192066"/>
                </a:cubicBezTo>
                <a:cubicBezTo>
                  <a:pt x="2487652" y="2349996"/>
                  <a:pt x="2615682" y="2478023"/>
                  <a:pt x="2773615" y="2478023"/>
                </a:cubicBezTo>
                <a:cubicBezTo>
                  <a:pt x="2931549" y="2478023"/>
                  <a:pt x="3059579" y="2349996"/>
                  <a:pt x="3059579" y="2192066"/>
                </a:cubicBezTo>
                <a:cubicBezTo>
                  <a:pt x="3059579" y="2140563"/>
                  <a:pt x="3045963" y="2092239"/>
                  <a:pt x="3021893" y="2050685"/>
                </a:cubicBezTo>
                <a:lnTo>
                  <a:pt x="3498055" y="2050685"/>
                </a:lnTo>
                <a:lnTo>
                  <a:pt x="3498055" y="2641745"/>
                </a:lnTo>
                <a:lnTo>
                  <a:pt x="3565582" y="2641745"/>
                </a:lnTo>
                <a:cubicBezTo>
                  <a:pt x="3604012" y="2582980"/>
                  <a:pt x="3670956" y="2546426"/>
                  <a:pt x="3746438" y="2546426"/>
                </a:cubicBezTo>
                <a:cubicBezTo>
                  <a:pt x="3872785" y="2546426"/>
                  <a:pt x="3975208" y="2648847"/>
                  <a:pt x="3975208" y="2775192"/>
                </a:cubicBezTo>
                <a:cubicBezTo>
                  <a:pt x="3975208" y="2901536"/>
                  <a:pt x="3872785" y="3003958"/>
                  <a:pt x="3746438" y="3003958"/>
                </a:cubicBezTo>
                <a:cubicBezTo>
                  <a:pt x="3670956" y="3003958"/>
                  <a:pt x="3604012" y="2967403"/>
                  <a:pt x="3565582" y="2908639"/>
                </a:cubicBezTo>
                <a:lnTo>
                  <a:pt x="3498055" y="2908639"/>
                </a:lnTo>
                <a:lnTo>
                  <a:pt x="3498055" y="3499698"/>
                </a:lnTo>
                <a:lnTo>
                  <a:pt x="3026505" y="3499698"/>
                </a:lnTo>
                <a:cubicBezTo>
                  <a:pt x="3047979" y="3460792"/>
                  <a:pt x="3059579" y="3415963"/>
                  <a:pt x="3059579" y="3368427"/>
                </a:cubicBezTo>
                <a:cubicBezTo>
                  <a:pt x="3059579" y="3210496"/>
                  <a:pt x="2931549" y="3082469"/>
                  <a:pt x="2773615" y="3082469"/>
                </a:cubicBezTo>
                <a:cubicBezTo>
                  <a:pt x="2615682" y="3082469"/>
                  <a:pt x="2487652" y="3210496"/>
                  <a:pt x="2487652" y="3368427"/>
                </a:cubicBezTo>
                <a:cubicBezTo>
                  <a:pt x="2487652" y="3415963"/>
                  <a:pt x="2499253" y="3460792"/>
                  <a:pt x="2520726" y="3499698"/>
                </a:cubicBezTo>
                <a:lnTo>
                  <a:pt x="2049173" y="3499698"/>
                </a:lnTo>
                <a:lnTo>
                  <a:pt x="2049173" y="2908639"/>
                </a:lnTo>
                <a:lnTo>
                  <a:pt x="1950400" y="2908639"/>
                </a:lnTo>
                <a:cubicBezTo>
                  <a:pt x="1911969" y="2967403"/>
                  <a:pt x="1845025" y="3003958"/>
                  <a:pt x="1769544" y="3003958"/>
                </a:cubicBezTo>
                <a:cubicBezTo>
                  <a:pt x="1643197" y="3003958"/>
                  <a:pt x="1540773" y="2901536"/>
                  <a:pt x="1540773" y="2775192"/>
                </a:cubicBezTo>
                <a:cubicBezTo>
                  <a:pt x="1540773" y="2648847"/>
                  <a:pt x="1643197" y="2546426"/>
                  <a:pt x="1769544" y="2546426"/>
                </a:cubicBezTo>
                <a:cubicBezTo>
                  <a:pt x="1845025" y="2546426"/>
                  <a:pt x="1911969" y="2582980"/>
                  <a:pt x="1950400" y="2641745"/>
                </a:cubicBezTo>
                <a:lnTo>
                  <a:pt x="2049173" y="2641745"/>
                </a:lnTo>
                <a:close/>
                <a:moveTo>
                  <a:pt x="1204640" y="1545421"/>
                </a:moveTo>
                <a:cubicBezTo>
                  <a:pt x="1330987" y="1545421"/>
                  <a:pt x="1433411" y="1647843"/>
                  <a:pt x="1433411" y="1774187"/>
                </a:cubicBezTo>
                <a:cubicBezTo>
                  <a:pt x="1433411" y="1849667"/>
                  <a:pt x="1396855" y="1916610"/>
                  <a:pt x="1338089" y="1955039"/>
                </a:cubicBezTo>
                <a:lnTo>
                  <a:pt x="1338089" y="2053811"/>
                </a:lnTo>
                <a:lnTo>
                  <a:pt x="1929161" y="2053811"/>
                </a:lnTo>
                <a:lnTo>
                  <a:pt x="1929161" y="2529967"/>
                </a:lnTo>
                <a:cubicBezTo>
                  <a:pt x="1887606" y="2505897"/>
                  <a:pt x="1839281" y="2492281"/>
                  <a:pt x="1787777" y="2492281"/>
                </a:cubicBezTo>
                <a:cubicBezTo>
                  <a:pt x="1629844" y="2492281"/>
                  <a:pt x="1501814" y="2620308"/>
                  <a:pt x="1501814" y="2778238"/>
                </a:cubicBezTo>
                <a:cubicBezTo>
                  <a:pt x="1501814" y="2936168"/>
                  <a:pt x="1629844" y="3064196"/>
                  <a:pt x="1787777" y="3064196"/>
                </a:cubicBezTo>
                <a:cubicBezTo>
                  <a:pt x="1839281" y="3064196"/>
                  <a:pt x="1887606" y="3050580"/>
                  <a:pt x="1929161" y="3026511"/>
                </a:cubicBezTo>
                <a:lnTo>
                  <a:pt x="1929161" y="3502663"/>
                </a:lnTo>
                <a:lnTo>
                  <a:pt x="1338089" y="3502663"/>
                </a:lnTo>
                <a:lnTo>
                  <a:pt x="1338089" y="3570188"/>
                </a:lnTo>
                <a:cubicBezTo>
                  <a:pt x="1396855" y="3608617"/>
                  <a:pt x="1433411" y="3675560"/>
                  <a:pt x="1433411" y="3751040"/>
                </a:cubicBezTo>
                <a:cubicBezTo>
                  <a:pt x="1433411" y="3877385"/>
                  <a:pt x="1330987" y="3979806"/>
                  <a:pt x="1204640" y="3979806"/>
                </a:cubicBezTo>
                <a:cubicBezTo>
                  <a:pt x="1078293" y="3979806"/>
                  <a:pt x="975869" y="3877385"/>
                  <a:pt x="975869" y="3751040"/>
                </a:cubicBezTo>
                <a:cubicBezTo>
                  <a:pt x="975869" y="3675560"/>
                  <a:pt x="1012425" y="3608617"/>
                  <a:pt x="1071190" y="3570188"/>
                </a:cubicBezTo>
                <a:lnTo>
                  <a:pt x="1071190" y="3502663"/>
                </a:lnTo>
                <a:lnTo>
                  <a:pt x="480119" y="3502663"/>
                </a:lnTo>
                <a:lnTo>
                  <a:pt x="480119" y="3031122"/>
                </a:lnTo>
                <a:cubicBezTo>
                  <a:pt x="519026" y="3052596"/>
                  <a:pt x="563855" y="3064196"/>
                  <a:pt x="611393" y="3064196"/>
                </a:cubicBezTo>
                <a:cubicBezTo>
                  <a:pt x="769326" y="3064196"/>
                  <a:pt x="897356" y="2936168"/>
                  <a:pt x="897356" y="2778238"/>
                </a:cubicBezTo>
                <a:cubicBezTo>
                  <a:pt x="897356" y="2620308"/>
                  <a:pt x="769326" y="2492281"/>
                  <a:pt x="611393" y="2492281"/>
                </a:cubicBezTo>
                <a:cubicBezTo>
                  <a:pt x="563855" y="2492281"/>
                  <a:pt x="519026" y="2503881"/>
                  <a:pt x="480119" y="2525354"/>
                </a:cubicBezTo>
                <a:lnTo>
                  <a:pt x="480119" y="2053811"/>
                </a:lnTo>
                <a:lnTo>
                  <a:pt x="1071190" y="2053811"/>
                </a:lnTo>
                <a:lnTo>
                  <a:pt x="1071190" y="1955039"/>
                </a:lnTo>
                <a:cubicBezTo>
                  <a:pt x="1012425" y="1916610"/>
                  <a:pt x="975869" y="1849667"/>
                  <a:pt x="975869" y="1774187"/>
                </a:cubicBezTo>
                <a:cubicBezTo>
                  <a:pt x="975869" y="1647843"/>
                  <a:pt x="1078293" y="1545421"/>
                  <a:pt x="1204640" y="1545421"/>
                </a:cubicBezTo>
                <a:close/>
                <a:moveTo>
                  <a:pt x="477153" y="467589"/>
                </a:moveTo>
                <a:lnTo>
                  <a:pt x="948703" y="467589"/>
                </a:lnTo>
                <a:cubicBezTo>
                  <a:pt x="927229" y="506495"/>
                  <a:pt x="915629" y="551324"/>
                  <a:pt x="915629" y="598861"/>
                </a:cubicBezTo>
                <a:cubicBezTo>
                  <a:pt x="915629" y="756791"/>
                  <a:pt x="1043659" y="884818"/>
                  <a:pt x="1201593" y="884818"/>
                </a:cubicBezTo>
                <a:cubicBezTo>
                  <a:pt x="1359526" y="884818"/>
                  <a:pt x="1487556" y="756791"/>
                  <a:pt x="1487556" y="598861"/>
                </a:cubicBezTo>
                <a:cubicBezTo>
                  <a:pt x="1487556" y="551324"/>
                  <a:pt x="1475955" y="506495"/>
                  <a:pt x="1454482" y="467589"/>
                </a:cubicBezTo>
                <a:lnTo>
                  <a:pt x="1926034" y="467589"/>
                </a:lnTo>
                <a:lnTo>
                  <a:pt x="1926034" y="1058649"/>
                </a:lnTo>
                <a:lnTo>
                  <a:pt x="2024808" y="1058649"/>
                </a:lnTo>
                <a:cubicBezTo>
                  <a:pt x="2063239" y="999884"/>
                  <a:pt x="2130183" y="963330"/>
                  <a:pt x="2205664" y="963330"/>
                </a:cubicBezTo>
                <a:cubicBezTo>
                  <a:pt x="2332011" y="963330"/>
                  <a:pt x="2434435" y="1065751"/>
                  <a:pt x="2434435" y="1192096"/>
                </a:cubicBezTo>
                <a:cubicBezTo>
                  <a:pt x="2434435" y="1318440"/>
                  <a:pt x="2332011" y="1420862"/>
                  <a:pt x="2205664" y="1420862"/>
                </a:cubicBezTo>
                <a:cubicBezTo>
                  <a:pt x="2130183" y="1420862"/>
                  <a:pt x="2063239" y="1384307"/>
                  <a:pt x="2024808" y="1325543"/>
                </a:cubicBezTo>
                <a:lnTo>
                  <a:pt x="1926034" y="1325543"/>
                </a:lnTo>
                <a:lnTo>
                  <a:pt x="1926034" y="1916602"/>
                </a:lnTo>
                <a:lnTo>
                  <a:pt x="1449869" y="1916602"/>
                </a:lnTo>
                <a:cubicBezTo>
                  <a:pt x="1473939" y="1875048"/>
                  <a:pt x="1487556" y="1826725"/>
                  <a:pt x="1487556" y="1775221"/>
                </a:cubicBezTo>
                <a:cubicBezTo>
                  <a:pt x="1487556" y="1617291"/>
                  <a:pt x="1359526" y="1489264"/>
                  <a:pt x="1201593" y="1489264"/>
                </a:cubicBezTo>
                <a:cubicBezTo>
                  <a:pt x="1043659" y="1489264"/>
                  <a:pt x="915629" y="1617291"/>
                  <a:pt x="915629" y="1775222"/>
                </a:cubicBezTo>
                <a:cubicBezTo>
                  <a:pt x="915629" y="1826725"/>
                  <a:pt x="929245" y="1875048"/>
                  <a:pt x="953315" y="1916602"/>
                </a:cubicBezTo>
                <a:lnTo>
                  <a:pt x="477153" y="1916602"/>
                </a:lnTo>
                <a:lnTo>
                  <a:pt x="477153" y="1325543"/>
                </a:lnTo>
                <a:lnTo>
                  <a:pt x="409627" y="1325543"/>
                </a:lnTo>
                <a:cubicBezTo>
                  <a:pt x="371196" y="1384307"/>
                  <a:pt x="304252" y="1420862"/>
                  <a:pt x="228771" y="1420862"/>
                </a:cubicBezTo>
                <a:cubicBezTo>
                  <a:pt x="102423" y="1420862"/>
                  <a:pt x="0" y="1318440"/>
                  <a:pt x="0" y="1192096"/>
                </a:cubicBezTo>
                <a:cubicBezTo>
                  <a:pt x="0" y="1065751"/>
                  <a:pt x="102423" y="963330"/>
                  <a:pt x="228771" y="963330"/>
                </a:cubicBezTo>
                <a:cubicBezTo>
                  <a:pt x="304252" y="963330"/>
                  <a:pt x="371196" y="999885"/>
                  <a:pt x="409627" y="1058649"/>
                </a:cubicBezTo>
                <a:lnTo>
                  <a:pt x="477153" y="1058649"/>
                </a:lnTo>
                <a:close/>
                <a:moveTo>
                  <a:pt x="2779453" y="0"/>
                </a:moveTo>
                <a:cubicBezTo>
                  <a:pt x="2905800" y="0"/>
                  <a:pt x="3008224" y="102422"/>
                  <a:pt x="3008224" y="228766"/>
                </a:cubicBezTo>
                <a:cubicBezTo>
                  <a:pt x="3008224" y="304246"/>
                  <a:pt x="2971668" y="371189"/>
                  <a:pt x="2912903" y="409618"/>
                </a:cubicBezTo>
                <a:lnTo>
                  <a:pt x="2912903" y="477144"/>
                </a:lnTo>
                <a:lnTo>
                  <a:pt x="3503974" y="477144"/>
                </a:lnTo>
                <a:lnTo>
                  <a:pt x="3503974" y="948684"/>
                </a:lnTo>
                <a:cubicBezTo>
                  <a:pt x="3465067" y="927210"/>
                  <a:pt x="3420238" y="915611"/>
                  <a:pt x="3372700" y="915611"/>
                </a:cubicBezTo>
                <a:cubicBezTo>
                  <a:pt x="3214767" y="915611"/>
                  <a:pt x="3086737" y="1043638"/>
                  <a:pt x="3086737" y="1201568"/>
                </a:cubicBezTo>
                <a:cubicBezTo>
                  <a:pt x="3086737" y="1359498"/>
                  <a:pt x="3214767" y="1487526"/>
                  <a:pt x="3372700" y="1487526"/>
                </a:cubicBezTo>
                <a:cubicBezTo>
                  <a:pt x="3420238" y="1487526"/>
                  <a:pt x="3465067" y="1475925"/>
                  <a:pt x="3503974" y="1454452"/>
                </a:cubicBezTo>
                <a:lnTo>
                  <a:pt x="3503974" y="1925995"/>
                </a:lnTo>
                <a:lnTo>
                  <a:pt x="2912903" y="1925995"/>
                </a:lnTo>
                <a:lnTo>
                  <a:pt x="2912903" y="2024767"/>
                </a:lnTo>
                <a:cubicBezTo>
                  <a:pt x="2971668" y="2063196"/>
                  <a:pt x="3008224" y="2130139"/>
                  <a:pt x="3008224" y="2205619"/>
                </a:cubicBezTo>
                <a:cubicBezTo>
                  <a:pt x="3008224" y="2331964"/>
                  <a:pt x="2905800" y="2434385"/>
                  <a:pt x="2779453" y="2434385"/>
                </a:cubicBezTo>
                <a:cubicBezTo>
                  <a:pt x="2653106" y="2434385"/>
                  <a:pt x="2550683" y="2331964"/>
                  <a:pt x="2550683" y="2205619"/>
                </a:cubicBezTo>
                <a:cubicBezTo>
                  <a:pt x="2550683" y="2130139"/>
                  <a:pt x="2587238" y="2063196"/>
                  <a:pt x="2646004" y="2024767"/>
                </a:cubicBezTo>
                <a:lnTo>
                  <a:pt x="2646004" y="1925995"/>
                </a:lnTo>
                <a:lnTo>
                  <a:pt x="2054932" y="1925995"/>
                </a:lnTo>
                <a:lnTo>
                  <a:pt x="2054932" y="1449840"/>
                </a:lnTo>
                <a:cubicBezTo>
                  <a:pt x="2096487" y="1473909"/>
                  <a:pt x="2144812" y="1487526"/>
                  <a:pt x="2196316" y="1487526"/>
                </a:cubicBezTo>
                <a:cubicBezTo>
                  <a:pt x="2354249" y="1487526"/>
                  <a:pt x="2482279" y="1359498"/>
                  <a:pt x="2482279" y="1201568"/>
                </a:cubicBezTo>
                <a:cubicBezTo>
                  <a:pt x="2482279" y="1043638"/>
                  <a:pt x="2354249" y="915611"/>
                  <a:pt x="2196316" y="915611"/>
                </a:cubicBezTo>
                <a:cubicBezTo>
                  <a:pt x="2144812" y="915611"/>
                  <a:pt x="2096487" y="929227"/>
                  <a:pt x="2054932" y="953296"/>
                </a:cubicBezTo>
                <a:lnTo>
                  <a:pt x="2054932" y="477144"/>
                </a:lnTo>
                <a:lnTo>
                  <a:pt x="2646004" y="477144"/>
                </a:lnTo>
                <a:lnTo>
                  <a:pt x="2646004" y="409618"/>
                </a:lnTo>
                <a:cubicBezTo>
                  <a:pt x="2587238" y="371189"/>
                  <a:pt x="2550683" y="304246"/>
                  <a:pt x="2550683" y="228766"/>
                </a:cubicBezTo>
                <a:cubicBezTo>
                  <a:pt x="2550683" y="102422"/>
                  <a:pt x="2653106" y="0"/>
                  <a:pt x="27794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0" name="Freeform 53">
            <a:extLst>
              <a:ext uri="{FF2B5EF4-FFF2-40B4-BE49-F238E27FC236}">
                <a16:creationId xmlns:a16="http://schemas.microsoft.com/office/drawing/2014/main" id="{73C9E2D4-0C11-4C83-94A4-4B8AB6DEB02C}"/>
              </a:ext>
            </a:extLst>
          </p:cNvPr>
          <p:cNvSpPr/>
          <p:nvPr/>
        </p:nvSpPr>
        <p:spPr>
          <a:xfrm flipH="1">
            <a:off x="949612" y="4083173"/>
            <a:ext cx="293173" cy="251966"/>
          </a:xfrm>
          <a:custGeom>
            <a:avLst/>
            <a:gdLst/>
            <a:ahLst/>
            <a:cxnLst/>
            <a:rect l="l" t="t" r="r" b="b"/>
            <a:pathLst>
              <a:path w="3747318" h="3220630">
                <a:moveTo>
                  <a:pt x="1455638" y="819213"/>
                </a:moveTo>
                <a:cubicBezTo>
                  <a:pt x="1581890" y="819213"/>
                  <a:pt x="1684238" y="921561"/>
                  <a:pt x="1684238" y="1047813"/>
                </a:cubicBezTo>
                <a:cubicBezTo>
                  <a:pt x="1684238" y="1174065"/>
                  <a:pt x="1581890" y="1276413"/>
                  <a:pt x="1455638" y="1276413"/>
                </a:cubicBezTo>
                <a:cubicBezTo>
                  <a:pt x="1329386" y="1276413"/>
                  <a:pt x="1227038" y="1174065"/>
                  <a:pt x="1227038" y="1047813"/>
                </a:cubicBezTo>
                <a:cubicBezTo>
                  <a:pt x="1227038" y="921561"/>
                  <a:pt x="1329386" y="819213"/>
                  <a:pt x="1455638" y="819213"/>
                </a:cubicBezTo>
                <a:close/>
                <a:moveTo>
                  <a:pt x="2235150" y="819213"/>
                </a:moveTo>
                <a:cubicBezTo>
                  <a:pt x="2361402" y="819213"/>
                  <a:pt x="2463750" y="921561"/>
                  <a:pt x="2463750" y="1047813"/>
                </a:cubicBezTo>
                <a:cubicBezTo>
                  <a:pt x="2463750" y="1174065"/>
                  <a:pt x="2361402" y="1276413"/>
                  <a:pt x="2235150" y="1276413"/>
                </a:cubicBezTo>
                <a:cubicBezTo>
                  <a:pt x="2108898" y="1276413"/>
                  <a:pt x="2006550" y="1174065"/>
                  <a:pt x="2006550" y="1047813"/>
                </a:cubicBezTo>
                <a:cubicBezTo>
                  <a:pt x="2006550" y="921561"/>
                  <a:pt x="2108898" y="819213"/>
                  <a:pt x="2235150" y="819213"/>
                </a:cubicBezTo>
                <a:close/>
                <a:moveTo>
                  <a:pt x="3014662" y="819213"/>
                </a:moveTo>
                <a:cubicBezTo>
                  <a:pt x="3140914" y="819213"/>
                  <a:pt x="3243262" y="921561"/>
                  <a:pt x="3243262" y="1047813"/>
                </a:cubicBezTo>
                <a:cubicBezTo>
                  <a:pt x="3243262" y="1174065"/>
                  <a:pt x="3140914" y="1276413"/>
                  <a:pt x="3014662" y="1276413"/>
                </a:cubicBezTo>
                <a:cubicBezTo>
                  <a:pt x="2888410" y="1276413"/>
                  <a:pt x="2786062" y="1174065"/>
                  <a:pt x="2786062" y="1047813"/>
                </a:cubicBezTo>
                <a:cubicBezTo>
                  <a:pt x="2786062" y="921561"/>
                  <a:pt x="2888410" y="819213"/>
                  <a:pt x="3014662" y="819213"/>
                </a:cubicBezTo>
                <a:close/>
                <a:moveTo>
                  <a:pt x="553290" y="667803"/>
                </a:moveTo>
                <a:lnTo>
                  <a:pt x="552034" y="667803"/>
                </a:lnTo>
                <a:lnTo>
                  <a:pt x="454090" y="667803"/>
                </a:lnTo>
                <a:lnTo>
                  <a:pt x="383671" y="667803"/>
                </a:lnTo>
                <a:cubicBezTo>
                  <a:pt x="171775" y="667803"/>
                  <a:pt x="0" y="839578"/>
                  <a:pt x="0" y="1051474"/>
                </a:cubicBezTo>
                <a:lnTo>
                  <a:pt x="0" y="2372364"/>
                </a:lnTo>
                <a:cubicBezTo>
                  <a:pt x="0" y="2584260"/>
                  <a:pt x="171775" y="2756035"/>
                  <a:pt x="383671" y="2756035"/>
                </a:cubicBezTo>
                <a:lnTo>
                  <a:pt x="649047" y="2756035"/>
                </a:lnTo>
                <a:cubicBezTo>
                  <a:pt x="546380" y="2958845"/>
                  <a:pt x="474406" y="3028353"/>
                  <a:pt x="174793" y="3220630"/>
                </a:cubicBezTo>
                <a:cubicBezTo>
                  <a:pt x="650199" y="3174991"/>
                  <a:pt x="1051667" y="3043772"/>
                  <a:pt x="1403830" y="2756035"/>
                </a:cubicBezTo>
                <a:lnTo>
                  <a:pt x="2640665" y="2756035"/>
                </a:lnTo>
                <a:cubicBezTo>
                  <a:pt x="2782226" y="2756035"/>
                  <a:pt x="2905880" y="2679370"/>
                  <a:pt x="2970971" y="2564477"/>
                </a:cubicBezTo>
                <a:cubicBezTo>
                  <a:pt x="2742421" y="2482699"/>
                  <a:pt x="2531569" y="2366318"/>
                  <a:pt x="2334721" y="2205482"/>
                </a:cubicBezTo>
                <a:lnTo>
                  <a:pt x="974103" y="2205482"/>
                </a:lnTo>
                <a:cubicBezTo>
                  <a:pt x="768630" y="2205482"/>
                  <a:pt x="597451" y="2058657"/>
                  <a:pt x="560170" y="1864121"/>
                </a:cubicBezTo>
                <a:lnTo>
                  <a:pt x="553290" y="1852846"/>
                </a:lnTo>
                <a:close/>
                <a:moveTo>
                  <a:pt x="3363647" y="0"/>
                </a:moveTo>
                <a:lnTo>
                  <a:pt x="1106653" y="0"/>
                </a:lnTo>
                <a:cubicBezTo>
                  <a:pt x="894757" y="0"/>
                  <a:pt x="722982" y="171775"/>
                  <a:pt x="722982" y="383671"/>
                </a:cubicBezTo>
                <a:lnTo>
                  <a:pt x="722982" y="1704561"/>
                </a:lnTo>
                <a:cubicBezTo>
                  <a:pt x="722982" y="1916457"/>
                  <a:pt x="894757" y="2088232"/>
                  <a:pt x="1106653" y="2088232"/>
                </a:cubicBezTo>
                <a:lnTo>
                  <a:pt x="2343488" y="2088232"/>
                </a:lnTo>
                <a:cubicBezTo>
                  <a:pt x="2695651" y="2375969"/>
                  <a:pt x="3097119" y="2507188"/>
                  <a:pt x="3572525" y="2552827"/>
                </a:cubicBezTo>
                <a:cubicBezTo>
                  <a:pt x="3272912" y="2360550"/>
                  <a:pt x="3200938" y="2291042"/>
                  <a:pt x="3098271" y="2088232"/>
                </a:cubicBezTo>
                <a:lnTo>
                  <a:pt x="3363647" y="2088232"/>
                </a:lnTo>
                <a:cubicBezTo>
                  <a:pt x="3575543" y="2088232"/>
                  <a:pt x="3747318" y="1916457"/>
                  <a:pt x="3747318" y="1704561"/>
                </a:cubicBezTo>
                <a:lnTo>
                  <a:pt x="3747318" y="383671"/>
                </a:lnTo>
                <a:cubicBezTo>
                  <a:pt x="3747318" y="171775"/>
                  <a:pt x="3575543" y="0"/>
                  <a:pt x="33636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1" name="Round Same Side Corner Rectangle 12">
            <a:extLst>
              <a:ext uri="{FF2B5EF4-FFF2-40B4-BE49-F238E27FC236}">
                <a16:creationId xmlns:a16="http://schemas.microsoft.com/office/drawing/2014/main" id="{85035CB2-F391-4C6C-87D9-2FC206EAAA25}"/>
              </a:ext>
            </a:extLst>
          </p:cNvPr>
          <p:cNvSpPr/>
          <p:nvPr/>
        </p:nvSpPr>
        <p:spPr>
          <a:xfrm>
            <a:off x="943494" y="4870922"/>
            <a:ext cx="290424" cy="292682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55C7EE-7290-4FB7-A1FD-1195A84A81D1}"/>
              </a:ext>
            </a:extLst>
          </p:cNvPr>
          <p:cNvSpPr txBox="1">
            <a:spLocks/>
          </p:cNvSpPr>
          <p:nvPr/>
        </p:nvSpPr>
        <p:spPr>
          <a:xfrm rot="5400000">
            <a:off x="7766163" y="2872531"/>
            <a:ext cx="6858753" cy="1113694"/>
          </a:xfrm>
          <a:prstGeom prst="rect">
            <a:avLst/>
          </a:prstGeom>
          <a:solidFill>
            <a:schemeClr val="accent1"/>
          </a:solidFill>
        </p:spPr>
        <p:txBody>
          <a:bodyPr tIns="137160" anchor="ctr"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b="1" spc="600" dirty="0">
                <a:solidFill>
                  <a:schemeClr val="bg1"/>
                </a:solidFill>
                <a:latin typeface="Arial Black" panose="020B0A04020102020204" pitchFamily="34" charset="0"/>
              </a:rPr>
              <a:t>SKATEBOARD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31BB3-F37D-4F19-AB15-D632CC76E3C9}"/>
              </a:ext>
            </a:extLst>
          </p:cNvPr>
          <p:cNvSpPr txBox="1"/>
          <p:nvPr/>
        </p:nvSpPr>
        <p:spPr>
          <a:xfrm>
            <a:off x="4771847" y="5394767"/>
            <a:ext cx="41586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OREM IPSUM DOLOR SIT AMET 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A06BA-A047-4795-AE36-E58ABB08F143}"/>
              </a:ext>
            </a:extLst>
          </p:cNvPr>
          <p:cNvSpPr txBox="1"/>
          <p:nvPr/>
        </p:nvSpPr>
        <p:spPr>
          <a:xfrm>
            <a:off x="4771847" y="4992342"/>
            <a:ext cx="41586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2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BC0B0-5017-4B58-846D-272F996F9EA7}"/>
              </a:ext>
            </a:extLst>
          </p:cNvPr>
          <p:cNvSpPr txBox="1"/>
          <p:nvPr/>
        </p:nvSpPr>
        <p:spPr>
          <a:xfrm>
            <a:off x="3052541" y="238216"/>
            <a:ext cx="60869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SKATEBOARD TOURNAMENT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1FA2C-AD33-48DA-8B6C-90099A2F9BF4}"/>
              </a:ext>
            </a:extLst>
          </p:cNvPr>
          <p:cNvSpPr txBox="1"/>
          <p:nvPr/>
        </p:nvSpPr>
        <p:spPr>
          <a:xfrm>
            <a:off x="5415754" y="1539211"/>
            <a:ext cx="46271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0F484-4172-493A-841D-CDC5185EE0FB}"/>
              </a:ext>
            </a:extLst>
          </p:cNvPr>
          <p:cNvSpPr txBox="1"/>
          <p:nvPr/>
        </p:nvSpPr>
        <p:spPr>
          <a:xfrm>
            <a:off x="4877351" y="5803210"/>
            <a:ext cx="2829148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55092E-9C72-4943-896A-C83CDF737EBA}"/>
              </a:ext>
            </a:extLst>
          </p:cNvPr>
          <p:cNvGrpSpPr/>
          <p:nvPr/>
        </p:nvGrpSpPr>
        <p:grpSpPr>
          <a:xfrm>
            <a:off x="3514253" y="3418599"/>
            <a:ext cx="4217679" cy="1179262"/>
            <a:chOff x="3866265" y="1442486"/>
            <a:chExt cx="4217679" cy="11792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39FD59-C31E-49D5-9749-C8573FCF6FFF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BC5083-4FF8-40D2-A5BE-EF5789AFBB7F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645DDA-9326-47D6-B673-9366A04C2997}"/>
              </a:ext>
            </a:extLst>
          </p:cNvPr>
          <p:cNvGrpSpPr/>
          <p:nvPr/>
        </p:nvGrpSpPr>
        <p:grpSpPr>
          <a:xfrm>
            <a:off x="3514253" y="1916470"/>
            <a:ext cx="4217679" cy="1179262"/>
            <a:chOff x="3866265" y="1442486"/>
            <a:chExt cx="4217679" cy="11792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D4F263-1147-4F76-B7F6-B3A0ACFB15D1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562009-BFB2-47DF-86BB-223C4CEC50FB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6A0A35-1F64-4598-A193-0EBE600B9066}"/>
              </a:ext>
            </a:extLst>
          </p:cNvPr>
          <p:cNvGrpSpPr/>
          <p:nvPr/>
        </p:nvGrpSpPr>
        <p:grpSpPr>
          <a:xfrm>
            <a:off x="3514253" y="4920727"/>
            <a:ext cx="4217679" cy="1179262"/>
            <a:chOff x="3866265" y="1442486"/>
            <a:chExt cx="4217679" cy="11792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C49F66-B296-437A-A9D0-A55285FD9B2B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9EE070-221D-4429-9270-B0131C586140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그룹 64">
            <a:extLst>
              <a:ext uri="{FF2B5EF4-FFF2-40B4-BE49-F238E27FC236}">
                <a16:creationId xmlns:a16="http://schemas.microsoft.com/office/drawing/2014/main" id="{9AE32693-9A02-47C3-A5EA-C3E54291BD9C}"/>
              </a:ext>
            </a:extLst>
          </p:cNvPr>
          <p:cNvGrpSpPr/>
          <p:nvPr/>
        </p:nvGrpSpPr>
        <p:grpSpPr>
          <a:xfrm>
            <a:off x="8132129" y="4896296"/>
            <a:ext cx="3415740" cy="725786"/>
            <a:chOff x="1832146" y="1840455"/>
            <a:chExt cx="3892427" cy="827075"/>
          </a:xfrm>
          <a:solidFill>
            <a:schemeClr val="bg1">
              <a:lumMod val="75000"/>
            </a:schemeClr>
          </a:solidFill>
        </p:grpSpPr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2B49FA3D-822A-412B-8DD5-332663FB3309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id="{FD9844F2-750F-4225-A3C1-DA2885C983E4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id="{95620554-2B18-4048-BE4E-B79615612F68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id="{6A98C7D1-69C3-4EE1-851A-9BA1508ED5C4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id="{C1AC7904-1340-4FD8-B6E0-AA47D6538CE0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id="{CBF15E8C-A14A-4323-9041-51ABFA7762A2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id="{A45CA4A0-619E-46C2-93C1-042C53E08EB5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8">
              <a:extLst>
                <a:ext uri="{FF2B5EF4-FFF2-40B4-BE49-F238E27FC236}">
                  <a16:creationId xmlns:a16="http://schemas.microsoft.com/office/drawing/2014/main" id="{19B1F12A-DE85-4AD0-A0B2-C0A197809574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" name="Round Same Side Corner Rectangle 8">
              <a:extLst>
                <a:ext uri="{FF2B5EF4-FFF2-40B4-BE49-F238E27FC236}">
                  <a16:creationId xmlns:a16="http://schemas.microsoft.com/office/drawing/2014/main" id="{4C32FB39-39CD-4F82-BAD5-1C4CE94FC540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Round Same Side Corner Rectangle 8">
              <a:extLst>
                <a:ext uri="{FF2B5EF4-FFF2-40B4-BE49-F238E27FC236}">
                  <a16:creationId xmlns:a16="http://schemas.microsoft.com/office/drawing/2014/main" id="{4814D0F1-3AAF-458A-97C5-3294C8E99A81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1E54CA3-FD8F-4FB5-9968-B27C9E760659}"/>
              </a:ext>
            </a:extLst>
          </p:cNvPr>
          <p:cNvSpPr txBox="1"/>
          <p:nvPr/>
        </p:nvSpPr>
        <p:spPr>
          <a:xfrm>
            <a:off x="9403451" y="5785867"/>
            <a:ext cx="87309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그룹 112">
            <a:extLst>
              <a:ext uri="{FF2B5EF4-FFF2-40B4-BE49-F238E27FC236}">
                <a16:creationId xmlns:a16="http://schemas.microsoft.com/office/drawing/2014/main" id="{12964749-C2E0-45AA-AE03-123F39B56F8C}"/>
              </a:ext>
            </a:extLst>
          </p:cNvPr>
          <p:cNvGrpSpPr/>
          <p:nvPr/>
        </p:nvGrpSpPr>
        <p:grpSpPr>
          <a:xfrm>
            <a:off x="8132129" y="3378652"/>
            <a:ext cx="3415731" cy="725786"/>
            <a:chOff x="1832149" y="1840455"/>
            <a:chExt cx="3892424" cy="827075"/>
          </a:xfrm>
          <a:solidFill>
            <a:schemeClr val="bg1">
              <a:lumMod val="75000"/>
            </a:schemeClr>
          </a:solidFill>
        </p:grpSpPr>
        <p:sp>
          <p:nvSpPr>
            <p:cNvPr id="25" name="Round Same Side Corner Rectangle 8">
              <a:extLst>
                <a:ext uri="{FF2B5EF4-FFF2-40B4-BE49-F238E27FC236}">
                  <a16:creationId xmlns:a16="http://schemas.microsoft.com/office/drawing/2014/main" id="{052B41C3-FF29-4ADE-AABB-245B1ECB3676}"/>
                </a:ext>
              </a:extLst>
            </p:cNvPr>
            <p:cNvSpPr/>
            <p:nvPr/>
          </p:nvSpPr>
          <p:spPr>
            <a:xfrm>
              <a:off x="1832149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Round Same Side Corner Rectangle 8">
              <a:extLst>
                <a:ext uri="{FF2B5EF4-FFF2-40B4-BE49-F238E27FC236}">
                  <a16:creationId xmlns:a16="http://schemas.microsoft.com/office/drawing/2014/main" id="{5208B3AB-D9DA-4D37-A7EA-26741AAB9F42}"/>
                </a:ext>
              </a:extLst>
            </p:cNvPr>
            <p:cNvSpPr/>
            <p:nvPr/>
          </p:nvSpPr>
          <p:spPr>
            <a:xfrm>
              <a:off x="2229750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Round Same Side Corner Rectangle 8">
              <a:extLst>
                <a:ext uri="{FF2B5EF4-FFF2-40B4-BE49-F238E27FC236}">
                  <a16:creationId xmlns:a16="http://schemas.microsoft.com/office/drawing/2014/main" id="{7697EB56-C863-4938-925B-05B3057EA0F7}"/>
                </a:ext>
              </a:extLst>
            </p:cNvPr>
            <p:cNvSpPr/>
            <p:nvPr/>
          </p:nvSpPr>
          <p:spPr>
            <a:xfrm>
              <a:off x="2627350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Round Same Side Corner Rectangle 8">
              <a:extLst>
                <a:ext uri="{FF2B5EF4-FFF2-40B4-BE49-F238E27FC236}">
                  <a16:creationId xmlns:a16="http://schemas.microsoft.com/office/drawing/2014/main" id="{5DFFE137-E6E1-437A-AEFD-B3D7887F4208}"/>
                </a:ext>
              </a:extLst>
            </p:cNvPr>
            <p:cNvSpPr/>
            <p:nvPr/>
          </p:nvSpPr>
          <p:spPr>
            <a:xfrm>
              <a:off x="3024949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Round Same Side Corner Rectangle 8">
              <a:extLst>
                <a:ext uri="{FF2B5EF4-FFF2-40B4-BE49-F238E27FC236}">
                  <a16:creationId xmlns:a16="http://schemas.microsoft.com/office/drawing/2014/main" id="{9BF75D41-8CC5-44DA-8108-0CE89B64091F}"/>
                </a:ext>
              </a:extLst>
            </p:cNvPr>
            <p:cNvSpPr/>
            <p:nvPr/>
          </p:nvSpPr>
          <p:spPr>
            <a:xfrm>
              <a:off x="3422549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Round Same Side Corner Rectangle 8">
              <a:extLst>
                <a:ext uri="{FF2B5EF4-FFF2-40B4-BE49-F238E27FC236}">
                  <a16:creationId xmlns:a16="http://schemas.microsoft.com/office/drawing/2014/main" id="{2C684F78-E2CA-44DC-8625-2BCAD0E29EF5}"/>
                </a:ext>
              </a:extLst>
            </p:cNvPr>
            <p:cNvSpPr/>
            <p:nvPr/>
          </p:nvSpPr>
          <p:spPr>
            <a:xfrm>
              <a:off x="3820149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" name="Round Same Side Corner Rectangle 8">
              <a:extLst>
                <a:ext uri="{FF2B5EF4-FFF2-40B4-BE49-F238E27FC236}">
                  <a16:creationId xmlns:a16="http://schemas.microsoft.com/office/drawing/2014/main" id="{4AFD7518-DAE4-4ED2-9566-6B8A96EBFE29}"/>
                </a:ext>
              </a:extLst>
            </p:cNvPr>
            <p:cNvSpPr/>
            <p:nvPr/>
          </p:nvSpPr>
          <p:spPr>
            <a:xfrm>
              <a:off x="4217750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" name="Round Same Side Corner Rectangle 8">
              <a:extLst>
                <a:ext uri="{FF2B5EF4-FFF2-40B4-BE49-F238E27FC236}">
                  <a16:creationId xmlns:a16="http://schemas.microsoft.com/office/drawing/2014/main" id="{C3F14E0C-4BAE-4F29-B506-343ED290A061}"/>
                </a:ext>
              </a:extLst>
            </p:cNvPr>
            <p:cNvSpPr/>
            <p:nvPr/>
          </p:nvSpPr>
          <p:spPr>
            <a:xfrm>
              <a:off x="461535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Round Same Side Corner Rectangle 8">
              <a:extLst>
                <a:ext uri="{FF2B5EF4-FFF2-40B4-BE49-F238E27FC236}">
                  <a16:creationId xmlns:a16="http://schemas.microsoft.com/office/drawing/2014/main" id="{4FD29C67-0D65-499A-9391-79EB52BBA761}"/>
                </a:ext>
              </a:extLst>
            </p:cNvPr>
            <p:cNvSpPr/>
            <p:nvPr/>
          </p:nvSpPr>
          <p:spPr>
            <a:xfrm>
              <a:off x="5012950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" name="Round Same Side Corner Rectangle 8">
              <a:extLst>
                <a:ext uri="{FF2B5EF4-FFF2-40B4-BE49-F238E27FC236}">
                  <a16:creationId xmlns:a16="http://schemas.microsoft.com/office/drawing/2014/main" id="{776BAA0F-07D5-4A18-BF50-7A3E58BBD3DE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DDD1567-6727-49DE-B31D-B5062E4ECDC0}"/>
              </a:ext>
            </a:extLst>
          </p:cNvPr>
          <p:cNvSpPr txBox="1"/>
          <p:nvPr/>
        </p:nvSpPr>
        <p:spPr>
          <a:xfrm>
            <a:off x="9403451" y="4297055"/>
            <a:ext cx="873097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그룹 90">
            <a:extLst>
              <a:ext uri="{FF2B5EF4-FFF2-40B4-BE49-F238E27FC236}">
                <a16:creationId xmlns:a16="http://schemas.microsoft.com/office/drawing/2014/main" id="{8F96C076-B591-42DD-BBC6-803731D9CE2E}"/>
              </a:ext>
            </a:extLst>
          </p:cNvPr>
          <p:cNvGrpSpPr/>
          <p:nvPr/>
        </p:nvGrpSpPr>
        <p:grpSpPr>
          <a:xfrm>
            <a:off x="8132129" y="1894238"/>
            <a:ext cx="3415740" cy="725786"/>
            <a:chOff x="1832146" y="1840455"/>
            <a:chExt cx="3892427" cy="827075"/>
          </a:xfrm>
          <a:solidFill>
            <a:schemeClr val="bg1">
              <a:lumMod val="75000"/>
            </a:schemeClr>
          </a:solidFill>
        </p:grpSpPr>
        <p:sp>
          <p:nvSpPr>
            <p:cNvPr id="37" name="Round Same Side Corner Rectangle 8">
              <a:extLst>
                <a:ext uri="{FF2B5EF4-FFF2-40B4-BE49-F238E27FC236}">
                  <a16:creationId xmlns:a16="http://schemas.microsoft.com/office/drawing/2014/main" id="{D01E217A-4952-4885-A249-559842732D14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" name="Round Same Side Corner Rectangle 8">
              <a:extLst>
                <a:ext uri="{FF2B5EF4-FFF2-40B4-BE49-F238E27FC236}">
                  <a16:creationId xmlns:a16="http://schemas.microsoft.com/office/drawing/2014/main" id="{F6152A3B-9516-4B21-B2A5-98621F9E78FD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" name="Round Same Side Corner Rectangle 8">
              <a:extLst>
                <a:ext uri="{FF2B5EF4-FFF2-40B4-BE49-F238E27FC236}">
                  <a16:creationId xmlns:a16="http://schemas.microsoft.com/office/drawing/2014/main" id="{55E21246-C360-42BA-99C1-0ABB85B1B754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" name="Round Same Side Corner Rectangle 8">
              <a:extLst>
                <a:ext uri="{FF2B5EF4-FFF2-40B4-BE49-F238E27FC236}">
                  <a16:creationId xmlns:a16="http://schemas.microsoft.com/office/drawing/2014/main" id="{EF3C51B4-374A-4107-B06E-056D570EE3BE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" name="Round Same Side Corner Rectangle 8">
              <a:extLst>
                <a:ext uri="{FF2B5EF4-FFF2-40B4-BE49-F238E27FC236}">
                  <a16:creationId xmlns:a16="http://schemas.microsoft.com/office/drawing/2014/main" id="{895359BA-43C5-433E-805B-6952DF3F4096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" name="Round Same Side Corner Rectangle 8">
              <a:extLst>
                <a:ext uri="{FF2B5EF4-FFF2-40B4-BE49-F238E27FC236}">
                  <a16:creationId xmlns:a16="http://schemas.microsoft.com/office/drawing/2014/main" id="{7A9D96D4-0676-4588-BCC7-0F4D696BCE73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" name="Round Same Side Corner Rectangle 8">
              <a:extLst>
                <a:ext uri="{FF2B5EF4-FFF2-40B4-BE49-F238E27FC236}">
                  <a16:creationId xmlns:a16="http://schemas.microsoft.com/office/drawing/2014/main" id="{2CDA0D5D-6AE7-4E06-9F22-D042E6F9FCDB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" name="Round Same Side Corner Rectangle 8">
              <a:extLst>
                <a:ext uri="{FF2B5EF4-FFF2-40B4-BE49-F238E27FC236}">
                  <a16:creationId xmlns:a16="http://schemas.microsoft.com/office/drawing/2014/main" id="{19023EA8-3F79-401C-AA08-8371E2DE27F9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" name="Round Same Side Corner Rectangle 8">
              <a:extLst>
                <a:ext uri="{FF2B5EF4-FFF2-40B4-BE49-F238E27FC236}">
                  <a16:creationId xmlns:a16="http://schemas.microsoft.com/office/drawing/2014/main" id="{134DA29B-E7F0-4C09-B23C-420E9C735747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" name="Round Same Side Corner Rectangle 8">
              <a:extLst>
                <a:ext uri="{FF2B5EF4-FFF2-40B4-BE49-F238E27FC236}">
                  <a16:creationId xmlns:a16="http://schemas.microsoft.com/office/drawing/2014/main" id="{2458052D-20FC-44C8-86F8-0D513CBA1BCE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9220EA-BA3D-4061-B0C9-76FA136B540E}"/>
              </a:ext>
            </a:extLst>
          </p:cNvPr>
          <p:cNvSpPr txBox="1"/>
          <p:nvPr/>
        </p:nvSpPr>
        <p:spPr>
          <a:xfrm>
            <a:off x="9403451" y="2779410"/>
            <a:ext cx="873097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D8E789-454C-48E3-878D-74B3567435EA}"/>
              </a:ext>
            </a:extLst>
          </p:cNvPr>
          <p:cNvGrpSpPr/>
          <p:nvPr/>
        </p:nvGrpSpPr>
        <p:grpSpPr>
          <a:xfrm rot="3920718">
            <a:off x="-397883" y="3565103"/>
            <a:ext cx="4788598" cy="1116261"/>
            <a:chOff x="5478522" y="2438912"/>
            <a:chExt cx="8494666" cy="198017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E2C9626-482D-49E5-ABC0-ACF4DEF798C1}"/>
                </a:ext>
              </a:extLst>
            </p:cNvPr>
            <p:cNvSpPr/>
            <p:nvPr/>
          </p:nvSpPr>
          <p:spPr>
            <a:xfrm rot="16200000">
              <a:off x="8735767" y="-818333"/>
              <a:ext cx="1980175" cy="8494666"/>
            </a:xfrm>
            <a:custGeom>
              <a:avLst/>
              <a:gdLst>
                <a:gd name="connsiteX0" fmla="*/ 657225 w 1314450"/>
                <a:gd name="connsiteY0" fmla="*/ 5644515 h 5638800"/>
                <a:gd name="connsiteX1" fmla="*/ 657225 w 1314450"/>
                <a:gd name="connsiteY1" fmla="*/ 5644515 h 5638800"/>
                <a:gd name="connsiteX2" fmla="*/ 0 w 1314450"/>
                <a:gd name="connsiteY2" fmla="*/ 4853940 h 5638800"/>
                <a:gd name="connsiteX3" fmla="*/ 0 w 1314450"/>
                <a:gd name="connsiteY3" fmla="*/ 790575 h 5638800"/>
                <a:gd name="connsiteX4" fmla="*/ 657225 w 1314450"/>
                <a:gd name="connsiteY4" fmla="*/ 0 h 5638800"/>
                <a:gd name="connsiteX5" fmla="*/ 657225 w 1314450"/>
                <a:gd name="connsiteY5" fmla="*/ 0 h 5638800"/>
                <a:gd name="connsiteX6" fmla="*/ 1314450 w 1314450"/>
                <a:gd name="connsiteY6" fmla="*/ 790575 h 5638800"/>
                <a:gd name="connsiteX7" fmla="*/ 1314450 w 1314450"/>
                <a:gd name="connsiteY7" fmla="*/ 4852988 h 5638800"/>
                <a:gd name="connsiteX8" fmla="*/ 657225 w 1314450"/>
                <a:gd name="connsiteY8" fmla="*/ 5644515 h 563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5638800">
                  <a:moveTo>
                    <a:pt x="657225" y="5644515"/>
                  </a:moveTo>
                  <a:lnTo>
                    <a:pt x="657225" y="5644515"/>
                  </a:lnTo>
                  <a:cubicBezTo>
                    <a:pt x="295275" y="5644515"/>
                    <a:pt x="0" y="5214938"/>
                    <a:pt x="0" y="4853940"/>
                  </a:cubicBezTo>
                  <a:lnTo>
                    <a:pt x="0" y="790575"/>
                  </a:lnTo>
                  <a:cubicBezTo>
                    <a:pt x="0" y="428625"/>
                    <a:pt x="296228" y="0"/>
                    <a:pt x="657225" y="0"/>
                  </a:cubicBezTo>
                  <a:lnTo>
                    <a:pt x="657225" y="0"/>
                  </a:lnTo>
                  <a:cubicBezTo>
                    <a:pt x="1019175" y="0"/>
                    <a:pt x="1314450" y="429578"/>
                    <a:pt x="1314450" y="790575"/>
                  </a:cubicBezTo>
                  <a:lnTo>
                    <a:pt x="1314450" y="4852988"/>
                  </a:lnTo>
                  <a:cubicBezTo>
                    <a:pt x="1315403" y="5214938"/>
                    <a:pt x="1019175" y="5644515"/>
                    <a:pt x="657225" y="564451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72DC8B-2E04-4263-B3BF-3858A22C658E}"/>
                </a:ext>
              </a:extLst>
            </p:cNvPr>
            <p:cNvGrpSpPr/>
            <p:nvPr/>
          </p:nvGrpSpPr>
          <p:grpSpPr>
            <a:xfrm>
              <a:off x="11736163" y="2540791"/>
              <a:ext cx="918343" cy="1776418"/>
              <a:chOff x="11736163" y="2540791"/>
              <a:chExt cx="918343" cy="1776418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849F761-CFC6-45CB-8DF3-4278B09EDC62}"/>
                  </a:ext>
                </a:extLst>
              </p:cNvPr>
              <p:cNvSpPr/>
              <p:nvPr/>
            </p:nvSpPr>
            <p:spPr>
              <a:xfrm rot="16200000">
                <a:off x="11903331" y="2969110"/>
                <a:ext cx="584008" cy="918343"/>
              </a:xfrm>
              <a:custGeom>
                <a:avLst/>
                <a:gdLst>
                  <a:gd name="connsiteX0" fmla="*/ 581138 w 584008"/>
                  <a:gd name="connsiteY0" fmla="*/ 139185 h 918343"/>
                  <a:gd name="connsiteX1" fmla="*/ 581138 w 584008"/>
                  <a:gd name="connsiteY1" fmla="*/ 457735 h 918343"/>
                  <a:gd name="connsiteX2" fmla="*/ 483566 w 584008"/>
                  <a:gd name="connsiteY2" fmla="*/ 360163 h 918343"/>
                  <a:gd name="connsiteX3" fmla="*/ 480694 w 584008"/>
                  <a:gd name="connsiteY3" fmla="*/ 355858 h 918343"/>
                  <a:gd name="connsiteX4" fmla="*/ 459171 w 584008"/>
                  <a:gd name="connsiteY4" fmla="*/ 289852 h 918343"/>
                  <a:gd name="connsiteX5" fmla="*/ 289852 w 584008"/>
                  <a:gd name="connsiteY5" fmla="*/ 186538 h 918343"/>
                  <a:gd name="connsiteX6" fmla="*/ 117663 w 584008"/>
                  <a:gd name="connsiteY6" fmla="*/ 297026 h 918343"/>
                  <a:gd name="connsiteX7" fmla="*/ 103314 w 584008"/>
                  <a:gd name="connsiteY7" fmla="*/ 342943 h 918343"/>
                  <a:gd name="connsiteX8" fmla="*/ 0 w 584008"/>
                  <a:gd name="connsiteY8" fmla="*/ 457735 h 918343"/>
                  <a:gd name="connsiteX9" fmla="*/ 0 w 584008"/>
                  <a:gd name="connsiteY9" fmla="*/ 139185 h 918343"/>
                  <a:gd name="connsiteX10" fmla="*/ 139187 w 584008"/>
                  <a:gd name="connsiteY10" fmla="*/ 0 h 918343"/>
                  <a:gd name="connsiteX11" fmla="*/ 441952 w 584008"/>
                  <a:gd name="connsiteY11" fmla="*/ 0 h 918343"/>
                  <a:gd name="connsiteX12" fmla="*/ 581138 w 584008"/>
                  <a:gd name="connsiteY12" fmla="*/ 139185 h 918343"/>
                  <a:gd name="connsiteX13" fmla="*/ 584008 w 584008"/>
                  <a:gd name="connsiteY13" fmla="*/ 730369 h 918343"/>
                  <a:gd name="connsiteX14" fmla="*/ 584008 w 584008"/>
                  <a:gd name="connsiteY14" fmla="*/ 779156 h 918343"/>
                  <a:gd name="connsiteX15" fmla="*/ 444821 w 584008"/>
                  <a:gd name="connsiteY15" fmla="*/ 918343 h 918343"/>
                  <a:gd name="connsiteX16" fmla="*/ 140621 w 584008"/>
                  <a:gd name="connsiteY16" fmla="*/ 918343 h 918343"/>
                  <a:gd name="connsiteX17" fmla="*/ 1434 w 584008"/>
                  <a:gd name="connsiteY17" fmla="*/ 779156 h 918343"/>
                  <a:gd name="connsiteX18" fmla="*/ 1434 w 584008"/>
                  <a:gd name="connsiteY18" fmla="*/ 730369 h 91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84008" h="918343">
                    <a:moveTo>
                      <a:pt x="581138" y="139185"/>
                    </a:moveTo>
                    <a:lnTo>
                      <a:pt x="581138" y="457735"/>
                    </a:lnTo>
                    <a:cubicBezTo>
                      <a:pt x="535222" y="441952"/>
                      <a:pt x="499349" y="406079"/>
                      <a:pt x="483566" y="360163"/>
                    </a:cubicBezTo>
                    <a:cubicBezTo>
                      <a:pt x="482130" y="358727"/>
                      <a:pt x="480694" y="357292"/>
                      <a:pt x="480694" y="355858"/>
                    </a:cubicBezTo>
                    <a:lnTo>
                      <a:pt x="459171" y="289852"/>
                    </a:lnTo>
                    <a:cubicBezTo>
                      <a:pt x="427603" y="228150"/>
                      <a:pt x="363033" y="186538"/>
                      <a:pt x="289852" y="186538"/>
                    </a:cubicBezTo>
                    <a:cubicBezTo>
                      <a:pt x="213801" y="186538"/>
                      <a:pt x="147795" y="232455"/>
                      <a:pt x="117663" y="297026"/>
                    </a:cubicBezTo>
                    <a:lnTo>
                      <a:pt x="103314" y="342943"/>
                    </a:lnTo>
                    <a:cubicBezTo>
                      <a:pt x="91834" y="396035"/>
                      <a:pt x="51657" y="440517"/>
                      <a:pt x="0" y="457735"/>
                    </a:cubicBezTo>
                    <a:lnTo>
                      <a:pt x="0" y="139185"/>
                    </a:lnTo>
                    <a:cubicBezTo>
                      <a:pt x="0" y="61700"/>
                      <a:pt x="63136" y="0"/>
                      <a:pt x="139187" y="0"/>
                    </a:cubicBezTo>
                    <a:lnTo>
                      <a:pt x="441952" y="0"/>
                    </a:lnTo>
                    <a:cubicBezTo>
                      <a:pt x="519438" y="0"/>
                      <a:pt x="581138" y="63136"/>
                      <a:pt x="581138" y="139185"/>
                    </a:cubicBezTo>
                    <a:close/>
                    <a:moveTo>
                      <a:pt x="584008" y="730369"/>
                    </a:moveTo>
                    <a:lnTo>
                      <a:pt x="584008" y="779156"/>
                    </a:lnTo>
                    <a:cubicBezTo>
                      <a:pt x="584008" y="856641"/>
                      <a:pt x="520872" y="918343"/>
                      <a:pt x="444821" y="918343"/>
                    </a:cubicBezTo>
                    <a:lnTo>
                      <a:pt x="140621" y="918343"/>
                    </a:lnTo>
                    <a:cubicBezTo>
                      <a:pt x="63135" y="918343"/>
                      <a:pt x="1434" y="855207"/>
                      <a:pt x="1434" y="779156"/>
                    </a:cubicBezTo>
                    <a:lnTo>
                      <a:pt x="1434" y="7303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A408ADF-E19D-4CDB-AB92-B8BCA48FE2ED}"/>
                  </a:ext>
                </a:extLst>
              </p:cNvPr>
              <p:cNvSpPr/>
              <p:nvPr/>
            </p:nvSpPr>
            <p:spPr>
              <a:xfrm rot="16200000">
                <a:off x="11395372" y="3108296"/>
                <a:ext cx="1776418" cy="641408"/>
              </a:xfrm>
              <a:custGeom>
                <a:avLst/>
                <a:gdLst>
                  <a:gd name="connsiteX0" fmla="*/ 317116 w 1776418"/>
                  <a:gd name="connsiteY0" fmla="*/ 235327 h 641408"/>
                  <a:gd name="connsiteX1" fmla="*/ 317116 w 1776418"/>
                  <a:gd name="connsiteY1" fmla="*/ 506526 h 641408"/>
                  <a:gd name="connsiteX2" fmla="*/ 182233 w 1776418"/>
                  <a:gd name="connsiteY2" fmla="*/ 641408 h 641408"/>
                  <a:gd name="connsiteX3" fmla="*/ 134881 w 1776418"/>
                  <a:gd name="connsiteY3" fmla="*/ 641408 h 641408"/>
                  <a:gd name="connsiteX4" fmla="*/ 0 w 1776418"/>
                  <a:gd name="connsiteY4" fmla="*/ 506526 h 641408"/>
                  <a:gd name="connsiteX5" fmla="*/ 0 w 1776418"/>
                  <a:gd name="connsiteY5" fmla="*/ 235327 h 641408"/>
                  <a:gd name="connsiteX6" fmla="*/ 134881 w 1776418"/>
                  <a:gd name="connsiteY6" fmla="*/ 100444 h 641408"/>
                  <a:gd name="connsiteX7" fmla="*/ 182233 w 1776418"/>
                  <a:gd name="connsiteY7" fmla="*/ 100444 h 641408"/>
                  <a:gd name="connsiteX8" fmla="*/ 317116 w 1776418"/>
                  <a:gd name="connsiteY8" fmla="*/ 235327 h 641408"/>
                  <a:gd name="connsiteX9" fmla="*/ 1427736 w 1776418"/>
                  <a:gd name="connsiteY9" fmla="*/ 312812 h 641408"/>
                  <a:gd name="connsiteX10" fmla="*/ 1427736 w 1776418"/>
                  <a:gd name="connsiteY10" fmla="*/ 397472 h 641408"/>
                  <a:gd name="connsiteX11" fmla="*/ 1364600 w 1776418"/>
                  <a:gd name="connsiteY11" fmla="*/ 464912 h 641408"/>
                  <a:gd name="connsiteX12" fmla="*/ 411820 w 1776418"/>
                  <a:gd name="connsiteY12" fmla="*/ 464912 h 641408"/>
                  <a:gd name="connsiteX13" fmla="*/ 348684 w 1776418"/>
                  <a:gd name="connsiteY13" fmla="*/ 398906 h 641408"/>
                  <a:gd name="connsiteX14" fmla="*/ 348684 w 1776418"/>
                  <a:gd name="connsiteY14" fmla="*/ 314246 h 641408"/>
                  <a:gd name="connsiteX15" fmla="*/ 408950 w 1776418"/>
                  <a:gd name="connsiteY15" fmla="*/ 246806 h 641408"/>
                  <a:gd name="connsiteX16" fmla="*/ 606968 w 1776418"/>
                  <a:gd name="connsiteY16" fmla="*/ 246806 h 641408"/>
                  <a:gd name="connsiteX17" fmla="*/ 622752 w 1776418"/>
                  <a:gd name="connsiteY17" fmla="*/ 245372 h 641408"/>
                  <a:gd name="connsiteX18" fmla="*/ 736109 w 1776418"/>
                  <a:gd name="connsiteY18" fmla="*/ 136319 h 641408"/>
                  <a:gd name="connsiteX19" fmla="*/ 747589 w 1776418"/>
                  <a:gd name="connsiteY19" fmla="*/ 96140 h 641408"/>
                  <a:gd name="connsiteX20" fmla="*/ 889645 w 1776418"/>
                  <a:gd name="connsiteY20" fmla="*/ 0 h 641408"/>
                  <a:gd name="connsiteX21" fmla="*/ 1030267 w 1776418"/>
                  <a:gd name="connsiteY21" fmla="*/ 90401 h 641408"/>
                  <a:gd name="connsiteX22" fmla="*/ 1047485 w 1776418"/>
                  <a:gd name="connsiteY22" fmla="*/ 147798 h 641408"/>
                  <a:gd name="connsiteX23" fmla="*/ 1048920 w 1776418"/>
                  <a:gd name="connsiteY23" fmla="*/ 152102 h 641408"/>
                  <a:gd name="connsiteX24" fmla="*/ 1153669 w 1776418"/>
                  <a:gd name="connsiteY24" fmla="*/ 243936 h 641408"/>
                  <a:gd name="connsiteX25" fmla="*/ 1170888 w 1776418"/>
                  <a:gd name="connsiteY25" fmla="*/ 245372 h 641408"/>
                  <a:gd name="connsiteX26" fmla="*/ 1367469 w 1776418"/>
                  <a:gd name="connsiteY26" fmla="*/ 245372 h 641408"/>
                  <a:gd name="connsiteX27" fmla="*/ 1427736 w 1776418"/>
                  <a:gd name="connsiteY27" fmla="*/ 312812 h 641408"/>
                  <a:gd name="connsiteX28" fmla="*/ 1776418 w 1776418"/>
                  <a:gd name="connsiteY28" fmla="*/ 235327 h 641408"/>
                  <a:gd name="connsiteX29" fmla="*/ 1776418 w 1776418"/>
                  <a:gd name="connsiteY29" fmla="*/ 506526 h 641408"/>
                  <a:gd name="connsiteX30" fmla="*/ 1641537 w 1776418"/>
                  <a:gd name="connsiteY30" fmla="*/ 641408 h 641408"/>
                  <a:gd name="connsiteX31" fmla="*/ 1594186 w 1776418"/>
                  <a:gd name="connsiteY31" fmla="*/ 641408 h 641408"/>
                  <a:gd name="connsiteX32" fmla="*/ 1459304 w 1776418"/>
                  <a:gd name="connsiteY32" fmla="*/ 506526 h 641408"/>
                  <a:gd name="connsiteX33" fmla="*/ 1459304 w 1776418"/>
                  <a:gd name="connsiteY33" fmla="*/ 235327 h 641408"/>
                  <a:gd name="connsiteX34" fmla="*/ 1594186 w 1776418"/>
                  <a:gd name="connsiteY34" fmla="*/ 100444 h 641408"/>
                  <a:gd name="connsiteX35" fmla="*/ 1641537 w 1776418"/>
                  <a:gd name="connsiteY35" fmla="*/ 100444 h 641408"/>
                  <a:gd name="connsiteX36" fmla="*/ 1776418 w 1776418"/>
                  <a:gd name="connsiteY36" fmla="*/ 235327 h 64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776418" h="641408">
                    <a:moveTo>
                      <a:pt x="317116" y="235327"/>
                    </a:moveTo>
                    <a:lnTo>
                      <a:pt x="317116" y="506526"/>
                    </a:lnTo>
                    <a:cubicBezTo>
                      <a:pt x="317116" y="581141"/>
                      <a:pt x="256849" y="641408"/>
                      <a:pt x="182233" y="641408"/>
                    </a:cubicBezTo>
                    <a:lnTo>
                      <a:pt x="134881" y="641408"/>
                    </a:lnTo>
                    <a:cubicBezTo>
                      <a:pt x="60266" y="641408"/>
                      <a:pt x="0" y="581141"/>
                      <a:pt x="0" y="506526"/>
                    </a:cubicBezTo>
                    <a:lnTo>
                      <a:pt x="0" y="235327"/>
                    </a:lnTo>
                    <a:cubicBezTo>
                      <a:pt x="0" y="162147"/>
                      <a:pt x="60266" y="100444"/>
                      <a:pt x="134881" y="100444"/>
                    </a:cubicBezTo>
                    <a:lnTo>
                      <a:pt x="182233" y="100444"/>
                    </a:lnTo>
                    <a:cubicBezTo>
                      <a:pt x="256849" y="100444"/>
                      <a:pt x="317116" y="160712"/>
                      <a:pt x="317116" y="235327"/>
                    </a:cubicBezTo>
                    <a:close/>
                    <a:moveTo>
                      <a:pt x="1427736" y="312812"/>
                    </a:moveTo>
                    <a:lnTo>
                      <a:pt x="1427736" y="397472"/>
                    </a:lnTo>
                    <a:cubicBezTo>
                      <a:pt x="1427736" y="434780"/>
                      <a:pt x="1399037" y="464912"/>
                      <a:pt x="1364600" y="464912"/>
                    </a:cubicBezTo>
                    <a:lnTo>
                      <a:pt x="411820" y="464912"/>
                    </a:lnTo>
                    <a:cubicBezTo>
                      <a:pt x="377382" y="464912"/>
                      <a:pt x="348684" y="434780"/>
                      <a:pt x="348684" y="398906"/>
                    </a:cubicBezTo>
                    <a:lnTo>
                      <a:pt x="348684" y="314246"/>
                    </a:lnTo>
                    <a:cubicBezTo>
                      <a:pt x="348684" y="278374"/>
                      <a:pt x="375946" y="248242"/>
                      <a:pt x="408950" y="246806"/>
                    </a:cubicBezTo>
                    <a:lnTo>
                      <a:pt x="606968" y="246806"/>
                    </a:lnTo>
                    <a:cubicBezTo>
                      <a:pt x="608403" y="246806"/>
                      <a:pt x="622752" y="245372"/>
                      <a:pt x="622752" y="245372"/>
                    </a:cubicBezTo>
                    <a:cubicBezTo>
                      <a:pt x="678713" y="238196"/>
                      <a:pt x="723196" y="193715"/>
                      <a:pt x="736109" y="136319"/>
                    </a:cubicBezTo>
                    <a:lnTo>
                      <a:pt x="747589" y="96140"/>
                    </a:lnTo>
                    <a:cubicBezTo>
                      <a:pt x="771983" y="40178"/>
                      <a:pt x="826508" y="0"/>
                      <a:pt x="889645" y="0"/>
                    </a:cubicBezTo>
                    <a:cubicBezTo>
                      <a:pt x="951346" y="0"/>
                      <a:pt x="1004438" y="37308"/>
                      <a:pt x="1030267" y="90401"/>
                    </a:cubicBezTo>
                    <a:lnTo>
                      <a:pt x="1047485" y="147798"/>
                    </a:lnTo>
                    <a:cubicBezTo>
                      <a:pt x="1047485" y="149232"/>
                      <a:pt x="1047485" y="150668"/>
                      <a:pt x="1048920" y="152102"/>
                    </a:cubicBezTo>
                    <a:cubicBezTo>
                      <a:pt x="1064704" y="200889"/>
                      <a:pt x="1104882" y="236762"/>
                      <a:pt x="1153669" y="243936"/>
                    </a:cubicBezTo>
                    <a:cubicBezTo>
                      <a:pt x="1153669" y="243936"/>
                      <a:pt x="1169452" y="245372"/>
                      <a:pt x="1170888" y="245372"/>
                    </a:cubicBezTo>
                    <a:lnTo>
                      <a:pt x="1367469" y="245372"/>
                    </a:lnTo>
                    <a:cubicBezTo>
                      <a:pt x="1401907" y="248242"/>
                      <a:pt x="1427736" y="276940"/>
                      <a:pt x="1427736" y="312812"/>
                    </a:cubicBezTo>
                    <a:close/>
                    <a:moveTo>
                      <a:pt x="1776418" y="235327"/>
                    </a:moveTo>
                    <a:lnTo>
                      <a:pt x="1776418" y="506526"/>
                    </a:lnTo>
                    <a:cubicBezTo>
                      <a:pt x="1776418" y="581141"/>
                      <a:pt x="1716152" y="641408"/>
                      <a:pt x="1641537" y="641408"/>
                    </a:cubicBezTo>
                    <a:lnTo>
                      <a:pt x="1594186" y="641408"/>
                    </a:lnTo>
                    <a:cubicBezTo>
                      <a:pt x="1519570" y="641408"/>
                      <a:pt x="1459304" y="581141"/>
                      <a:pt x="1459304" y="506526"/>
                    </a:cubicBezTo>
                    <a:lnTo>
                      <a:pt x="1459304" y="235327"/>
                    </a:lnTo>
                    <a:cubicBezTo>
                      <a:pt x="1459304" y="162147"/>
                      <a:pt x="1519570" y="100444"/>
                      <a:pt x="1594186" y="100444"/>
                    </a:cubicBezTo>
                    <a:lnTo>
                      <a:pt x="1641537" y="100444"/>
                    </a:lnTo>
                    <a:cubicBezTo>
                      <a:pt x="1716152" y="100444"/>
                      <a:pt x="1776418" y="160712"/>
                      <a:pt x="1776418" y="235327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279061E-D317-444B-B1FE-F77C32700AAC}"/>
                  </a:ext>
                </a:extLst>
              </p:cNvPr>
              <p:cNvSpPr/>
              <p:nvPr/>
            </p:nvSpPr>
            <p:spPr>
              <a:xfrm rot="16200000">
                <a:off x="11970771" y="3035117"/>
                <a:ext cx="450561" cy="787765"/>
              </a:xfrm>
              <a:custGeom>
                <a:avLst/>
                <a:gdLst>
                  <a:gd name="connsiteX0" fmla="*/ 57396 w 450561"/>
                  <a:gd name="connsiteY0" fmla="*/ 759067 h 787765"/>
                  <a:gd name="connsiteX1" fmla="*/ 28698 w 450561"/>
                  <a:gd name="connsiteY1" fmla="*/ 787765 h 787765"/>
                  <a:gd name="connsiteX2" fmla="*/ 0 w 450561"/>
                  <a:gd name="connsiteY2" fmla="*/ 759067 h 787765"/>
                  <a:gd name="connsiteX3" fmla="*/ 28698 w 450561"/>
                  <a:gd name="connsiteY3" fmla="*/ 730369 h 787765"/>
                  <a:gd name="connsiteX4" fmla="*/ 57396 w 450561"/>
                  <a:gd name="connsiteY4" fmla="*/ 759067 h 787765"/>
                  <a:gd name="connsiteX5" fmla="*/ 57396 w 450561"/>
                  <a:gd name="connsiteY5" fmla="*/ 28699 h 787765"/>
                  <a:gd name="connsiteX6" fmla="*/ 28698 w 450561"/>
                  <a:gd name="connsiteY6" fmla="*/ 57397 h 787765"/>
                  <a:gd name="connsiteX7" fmla="*/ 0 w 450561"/>
                  <a:gd name="connsiteY7" fmla="*/ 28699 h 787765"/>
                  <a:gd name="connsiteX8" fmla="*/ 28698 w 450561"/>
                  <a:gd name="connsiteY8" fmla="*/ 0 h 787765"/>
                  <a:gd name="connsiteX9" fmla="*/ 57396 w 450561"/>
                  <a:gd name="connsiteY9" fmla="*/ 28699 h 787765"/>
                  <a:gd name="connsiteX10" fmla="*/ 284112 w 450561"/>
                  <a:gd name="connsiteY10" fmla="*/ 340074 h 787765"/>
                  <a:gd name="connsiteX11" fmla="*/ 225282 w 450561"/>
                  <a:gd name="connsiteY11" fmla="*/ 281243 h 787765"/>
                  <a:gd name="connsiteX12" fmla="*/ 166450 w 450561"/>
                  <a:gd name="connsiteY12" fmla="*/ 340074 h 787765"/>
                  <a:gd name="connsiteX13" fmla="*/ 225282 w 450561"/>
                  <a:gd name="connsiteY13" fmla="*/ 398906 h 787765"/>
                  <a:gd name="connsiteX14" fmla="*/ 284112 w 450561"/>
                  <a:gd name="connsiteY14" fmla="*/ 340074 h 787765"/>
                  <a:gd name="connsiteX15" fmla="*/ 314244 w 450561"/>
                  <a:gd name="connsiteY15" fmla="*/ 340075 h 787765"/>
                  <a:gd name="connsiteX16" fmla="*/ 225279 w 450561"/>
                  <a:gd name="connsiteY16" fmla="*/ 429039 h 787765"/>
                  <a:gd name="connsiteX17" fmla="*/ 136315 w 450561"/>
                  <a:gd name="connsiteY17" fmla="*/ 340075 h 787765"/>
                  <a:gd name="connsiteX18" fmla="*/ 225279 w 450561"/>
                  <a:gd name="connsiteY18" fmla="*/ 251111 h 787765"/>
                  <a:gd name="connsiteX19" fmla="*/ 314244 w 450561"/>
                  <a:gd name="connsiteY19" fmla="*/ 340075 h 787765"/>
                  <a:gd name="connsiteX20" fmla="*/ 450561 w 450561"/>
                  <a:gd name="connsiteY20" fmla="*/ 759067 h 787765"/>
                  <a:gd name="connsiteX21" fmla="*/ 421863 w 450561"/>
                  <a:gd name="connsiteY21" fmla="*/ 787765 h 787765"/>
                  <a:gd name="connsiteX22" fmla="*/ 393165 w 450561"/>
                  <a:gd name="connsiteY22" fmla="*/ 759067 h 787765"/>
                  <a:gd name="connsiteX23" fmla="*/ 421863 w 450561"/>
                  <a:gd name="connsiteY23" fmla="*/ 730369 h 787765"/>
                  <a:gd name="connsiteX24" fmla="*/ 450561 w 450561"/>
                  <a:gd name="connsiteY24" fmla="*/ 759067 h 787765"/>
                  <a:gd name="connsiteX25" fmla="*/ 450561 w 450561"/>
                  <a:gd name="connsiteY25" fmla="*/ 28699 h 787765"/>
                  <a:gd name="connsiteX26" fmla="*/ 421863 w 450561"/>
                  <a:gd name="connsiteY26" fmla="*/ 57397 h 787765"/>
                  <a:gd name="connsiteX27" fmla="*/ 393165 w 450561"/>
                  <a:gd name="connsiteY27" fmla="*/ 28699 h 787765"/>
                  <a:gd name="connsiteX28" fmla="*/ 421863 w 450561"/>
                  <a:gd name="connsiteY28" fmla="*/ 0 h 787765"/>
                  <a:gd name="connsiteX29" fmla="*/ 450561 w 450561"/>
                  <a:gd name="connsiteY29" fmla="*/ 28699 h 78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50561" h="787765">
                    <a:moveTo>
                      <a:pt x="57396" y="759067"/>
                    </a:moveTo>
                    <a:cubicBezTo>
                      <a:pt x="57396" y="774917"/>
                      <a:pt x="44547" y="787765"/>
                      <a:pt x="28698" y="787765"/>
                    </a:cubicBezTo>
                    <a:cubicBezTo>
                      <a:pt x="12848" y="787765"/>
                      <a:pt x="0" y="774917"/>
                      <a:pt x="0" y="759067"/>
                    </a:cubicBezTo>
                    <a:cubicBezTo>
                      <a:pt x="0" y="743219"/>
                      <a:pt x="12848" y="730369"/>
                      <a:pt x="28698" y="730369"/>
                    </a:cubicBezTo>
                    <a:cubicBezTo>
                      <a:pt x="44547" y="730369"/>
                      <a:pt x="57396" y="743219"/>
                      <a:pt x="57396" y="759067"/>
                    </a:cubicBezTo>
                    <a:close/>
                    <a:moveTo>
                      <a:pt x="57396" y="28699"/>
                    </a:moveTo>
                    <a:cubicBezTo>
                      <a:pt x="57396" y="44549"/>
                      <a:pt x="44547" y="57397"/>
                      <a:pt x="28698" y="57397"/>
                    </a:cubicBezTo>
                    <a:cubicBezTo>
                      <a:pt x="12848" y="57397"/>
                      <a:pt x="0" y="44549"/>
                      <a:pt x="0" y="28699"/>
                    </a:cubicBezTo>
                    <a:cubicBezTo>
                      <a:pt x="0" y="12851"/>
                      <a:pt x="12848" y="0"/>
                      <a:pt x="28698" y="0"/>
                    </a:cubicBezTo>
                    <a:cubicBezTo>
                      <a:pt x="44547" y="0"/>
                      <a:pt x="57396" y="12851"/>
                      <a:pt x="57396" y="28699"/>
                    </a:cubicBezTo>
                    <a:close/>
                    <a:moveTo>
                      <a:pt x="284112" y="340074"/>
                    </a:moveTo>
                    <a:cubicBezTo>
                      <a:pt x="284112" y="307582"/>
                      <a:pt x="257773" y="281243"/>
                      <a:pt x="225282" y="281243"/>
                    </a:cubicBezTo>
                    <a:cubicBezTo>
                      <a:pt x="192789" y="281243"/>
                      <a:pt x="166450" y="307582"/>
                      <a:pt x="166450" y="340074"/>
                    </a:cubicBezTo>
                    <a:cubicBezTo>
                      <a:pt x="166450" y="372567"/>
                      <a:pt x="192789" y="398906"/>
                      <a:pt x="225282" y="398906"/>
                    </a:cubicBezTo>
                    <a:cubicBezTo>
                      <a:pt x="257773" y="398906"/>
                      <a:pt x="284112" y="372567"/>
                      <a:pt x="284112" y="340074"/>
                    </a:cubicBezTo>
                    <a:close/>
                    <a:moveTo>
                      <a:pt x="314244" y="340075"/>
                    </a:moveTo>
                    <a:cubicBezTo>
                      <a:pt x="314244" y="389209"/>
                      <a:pt x="274413" y="429039"/>
                      <a:pt x="225279" y="429039"/>
                    </a:cubicBezTo>
                    <a:cubicBezTo>
                      <a:pt x="176146" y="429039"/>
                      <a:pt x="136315" y="389209"/>
                      <a:pt x="136315" y="340075"/>
                    </a:cubicBezTo>
                    <a:cubicBezTo>
                      <a:pt x="136315" y="290941"/>
                      <a:pt x="176146" y="251111"/>
                      <a:pt x="225279" y="251111"/>
                    </a:cubicBezTo>
                    <a:cubicBezTo>
                      <a:pt x="274413" y="251111"/>
                      <a:pt x="314244" y="290941"/>
                      <a:pt x="314244" y="340075"/>
                    </a:cubicBezTo>
                    <a:close/>
                    <a:moveTo>
                      <a:pt x="450561" y="759067"/>
                    </a:moveTo>
                    <a:cubicBezTo>
                      <a:pt x="450561" y="774917"/>
                      <a:pt x="437713" y="787765"/>
                      <a:pt x="421863" y="787765"/>
                    </a:cubicBezTo>
                    <a:cubicBezTo>
                      <a:pt x="406014" y="787765"/>
                      <a:pt x="393165" y="774917"/>
                      <a:pt x="393165" y="759067"/>
                    </a:cubicBezTo>
                    <a:cubicBezTo>
                      <a:pt x="393165" y="743219"/>
                      <a:pt x="406014" y="730369"/>
                      <a:pt x="421863" y="730369"/>
                    </a:cubicBezTo>
                    <a:cubicBezTo>
                      <a:pt x="437713" y="730369"/>
                      <a:pt x="450561" y="743219"/>
                      <a:pt x="450561" y="759067"/>
                    </a:cubicBezTo>
                    <a:close/>
                    <a:moveTo>
                      <a:pt x="450561" y="28699"/>
                    </a:moveTo>
                    <a:cubicBezTo>
                      <a:pt x="450561" y="44549"/>
                      <a:pt x="437713" y="57397"/>
                      <a:pt x="421863" y="57397"/>
                    </a:cubicBezTo>
                    <a:cubicBezTo>
                      <a:pt x="406014" y="57397"/>
                      <a:pt x="393165" y="44549"/>
                      <a:pt x="393165" y="28699"/>
                    </a:cubicBezTo>
                    <a:cubicBezTo>
                      <a:pt x="393165" y="12851"/>
                      <a:pt x="406014" y="0"/>
                      <a:pt x="421863" y="0"/>
                    </a:cubicBezTo>
                    <a:cubicBezTo>
                      <a:pt x="437713" y="0"/>
                      <a:pt x="450561" y="12851"/>
                      <a:pt x="450561" y="28699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59C4A27-B373-4DF1-84EC-763DE2CC0A51}"/>
                </a:ext>
              </a:extLst>
            </p:cNvPr>
            <p:cNvGrpSpPr/>
            <p:nvPr/>
          </p:nvGrpSpPr>
          <p:grpSpPr>
            <a:xfrm>
              <a:off x="6676673" y="2540791"/>
              <a:ext cx="918342" cy="1776418"/>
              <a:chOff x="6676673" y="2540791"/>
              <a:chExt cx="918342" cy="1776418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80E4884-BB73-4BFE-B7BC-82071FC2BBCF}"/>
                  </a:ext>
                </a:extLst>
              </p:cNvPr>
              <p:cNvSpPr/>
              <p:nvPr/>
            </p:nvSpPr>
            <p:spPr>
              <a:xfrm rot="16200000">
                <a:off x="6843840" y="2969110"/>
                <a:ext cx="584008" cy="918342"/>
              </a:xfrm>
              <a:custGeom>
                <a:avLst/>
                <a:gdLst>
                  <a:gd name="connsiteX0" fmla="*/ 581138 w 584008"/>
                  <a:gd name="connsiteY0" fmla="*/ 139186 h 918342"/>
                  <a:gd name="connsiteX1" fmla="*/ 581138 w 584008"/>
                  <a:gd name="connsiteY1" fmla="*/ 187972 h 918342"/>
                  <a:gd name="connsiteX2" fmla="*/ 0 w 584008"/>
                  <a:gd name="connsiteY2" fmla="*/ 187972 h 918342"/>
                  <a:gd name="connsiteX3" fmla="*/ 0 w 584008"/>
                  <a:gd name="connsiteY3" fmla="*/ 139186 h 918342"/>
                  <a:gd name="connsiteX4" fmla="*/ 139187 w 584008"/>
                  <a:gd name="connsiteY4" fmla="*/ 0 h 918342"/>
                  <a:gd name="connsiteX5" fmla="*/ 441952 w 584008"/>
                  <a:gd name="connsiteY5" fmla="*/ 0 h 918342"/>
                  <a:gd name="connsiteX6" fmla="*/ 581138 w 584008"/>
                  <a:gd name="connsiteY6" fmla="*/ 139186 h 918342"/>
                  <a:gd name="connsiteX7" fmla="*/ 584008 w 584008"/>
                  <a:gd name="connsiteY7" fmla="*/ 460605 h 918342"/>
                  <a:gd name="connsiteX8" fmla="*/ 584008 w 584008"/>
                  <a:gd name="connsiteY8" fmla="*/ 779155 h 918342"/>
                  <a:gd name="connsiteX9" fmla="*/ 444821 w 584008"/>
                  <a:gd name="connsiteY9" fmla="*/ 918342 h 918342"/>
                  <a:gd name="connsiteX10" fmla="*/ 140621 w 584008"/>
                  <a:gd name="connsiteY10" fmla="*/ 918342 h 918342"/>
                  <a:gd name="connsiteX11" fmla="*/ 1434 w 584008"/>
                  <a:gd name="connsiteY11" fmla="*/ 779155 h 918342"/>
                  <a:gd name="connsiteX12" fmla="*/ 1434 w 584008"/>
                  <a:gd name="connsiteY12" fmla="*/ 460605 h 918342"/>
                  <a:gd name="connsiteX13" fmla="*/ 99008 w 584008"/>
                  <a:gd name="connsiteY13" fmla="*/ 558179 h 918342"/>
                  <a:gd name="connsiteX14" fmla="*/ 101878 w 584008"/>
                  <a:gd name="connsiteY14" fmla="*/ 562483 h 918342"/>
                  <a:gd name="connsiteX15" fmla="*/ 123402 w 584008"/>
                  <a:gd name="connsiteY15" fmla="*/ 628490 h 918342"/>
                  <a:gd name="connsiteX16" fmla="*/ 292722 w 584008"/>
                  <a:gd name="connsiteY16" fmla="*/ 731804 h 918342"/>
                  <a:gd name="connsiteX17" fmla="*/ 464911 w 584008"/>
                  <a:gd name="connsiteY17" fmla="*/ 621315 h 918342"/>
                  <a:gd name="connsiteX18" fmla="*/ 479260 w 584008"/>
                  <a:gd name="connsiteY18" fmla="*/ 575398 h 918342"/>
                  <a:gd name="connsiteX19" fmla="*/ 584008 w 584008"/>
                  <a:gd name="connsiteY19" fmla="*/ 460605 h 918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84008" h="918342">
                    <a:moveTo>
                      <a:pt x="581138" y="139186"/>
                    </a:moveTo>
                    <a:lnTo>
                      <a:pt x="581138" y="187972"/>
                    </a:lnTo>
                    <a:lnTo>
                      <a:pt x="0" y="187972"/>
                    </a:lnTo>
                    <a:lnTo>
                      <a:pt x="0" y="139186"/>
                    </a:lnTo>
                    <a:cubicBezTo>
                      <a:pt x="0" y="61702"/>
                      <a:pt x="63136" y="0"/>
                      <a:pt x="139187" y="0"/>
                    </a:cubicBezTo>
                    <a:lnTo>
                      <a:pt x="441952" y="0"/>
                    </a:lnTo>
                    <a:cubicBezTo>
                      <a:pt x="519438" y="0"/>
                      <a:pt x="581138" y="63136"/>
                      <a:pt x="581138" y="139186"/>
                    </a:cubicBezTo>
                    <a:close/>
                    <a:moveTo>
                      <a:pt x="584008" y="460605"/>
                    </a:moveTo>
                    <a:lnTo>
                      <a:pt x="584008" y="779155"/>
                    </a:lnTo>
                    <a:cubicBezTo>
                      <a:pt x="584008" y="856640"/>
                      <a:pt x="520872" y="918342"/>
                      <a:pt x="444821" y="918342"/>
                    </a:cubicBezTo>
                    <a:lnTo>
                      <a:pt x="140621" y="918342"/>
                    </a:lnTo>
                    <a:cubicBezTo>
                      <a:pt x="63135" y="918342"/>
                      <a:pt x="1434" y="855206"/>
                      <a:pt x="1434" y="779155"/>
                    </a:cubicBezTo>
                    <a:lnTo>
                      <a:pt x="1434" y="460605"/>
                    </a:lnTo>
                    <a:cubicBezTo>
                      <a:pt x="47351" y="476389"/>
                      <a:pt x="83225" y="512262"/>
                      <a:pt x="99008" y="558179"/>
                    </a:cubicBezTo>
                    <a:cubicBezTo>
                      <a:pt x="100444" y="559615"/>
                      <a:pt x="101878" y="561049"/>
                      <a:pt x="101878" y="562483"/>
                    </a:cubicBezTo>
                    <a:lnTo>
                      <a:pt x="123402" y="628490"/>
                    </a:lnTo>
                    <a:cubicBezTo>
                      <a:pt x="154970" y="690191"/>
                      <a:pt x="219540" y="731804"/>
                      <a:pt x="292722" y="731804"/>
                    </a:cubicBezTo>
                    <a:cubicBezTo>
                      <a:pt x="368771" y="731804"/>
                      <a:pt x="434777" y="685887"/>
                      <a:pt x="464911" y="621315"/>
                    </a:cubicBezTo>
                    <a:lnTo>
                      <a:pt x="479260" y="575398"/>
                    </a:lnTo>
                    <a:cubicBezTo>
                      <a:pt x="490739" y="520871"/>
                      <a:pt x="530915" y="477824"/>
                      <a:pt x="584008" y="46060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DA3C7FE-AEF8-461A-9ECC-5A60EF67A7D5}"/>
                  </a:ext>
                </a:extLst>
              </p:cNvPr>
              <p:cNvSpPr/>
              <p:nvPr/>
            </p:nvSpPr>
            <p:spPr>
              <a:xfrm rot="16200000">
                <a:off x="6158670" y="3107580"/>
                <a:ext cx="1776418" cy="642840"/>
              </a:xfrm>
              <a:custGeom>
                <a:avLst/>
                <a:gdLst>
                  <a:gd name="connsiteX0" fmla="*/ 317116 w 1776418"/>
                  <a:gd name="connsiteY0" fmla="*/ 134882 h 642840"/>
                  <a:gd name="connsiteX1" fmla="*/ 317116 w 1776418"/>
                  <a:gd name="connsiteY1" fmla="*/ 406079 h 642840"/>
                  <a:gd name="connsiteX2" fmla="*/ 182233 w 1776418"/>
                  <a:gd name="connsiteY2" fmla="*/ 542397 h 642840"/>
                  <a:gd name="connsiteX3" fmla="*/ 134881 w 1776418"/>
                  <a:gd name="connsiteY3" fmla="*/ 542397 h 642840"/>
                  <a:gd name="connsiteX4" fmla="*/ 0 w 1776418"/>
                  <a:gd name="connsiteY4" fmla="*/ 407515 h 642840"/>
                  <a:gd name="connsiteX5" fmla="*/ 0 w 1776418"/>
                  <a:gd name="connsiteY5" fmla="*/ 134882 h 642840"/>
                  <a:gd name="connsiteX6" fmla="*/ 134881 w 1776418"/>
                  <a:gd name="connsiteY6" fmla="*/ 0 h 642840"/>
                  <a:gd name="connsiteX7" fmla="*/ 182233 w 1776418"/>
                  <a:gd name="connsiteY7" fmla="*/ 0 h 642840"/>
                  <a:gd name="connsiteX8" fmla="*/ 317116 w 1776418"/>
                  <a:gd name="connsiteY8" fmla="*/ 134882 h 642840"/>
                  <a:gd name="connsiteX9" fmla="*/ 1426301 w 1776418"/>
                  <a:gd name="connsiteY9" fmla="*/ 245369 h 642840"/>
                  <a:gd name="connsiteX10" fmla="*/ 1426301 w 1776418"/>
                  <a:gd name="connsiteY10" fmla="*/ 328595 h 642840"/>
                  <a:gd name="connsiteX11" fmla="*/ 1366035 w 1776418"/>
                  <a:gd name="connsiteY11" fmla="*/ 396035 h 642840"/>
                  <a:gd name="connsiteX12" fmla="*/ 1170888 w 1776418"/>
                  <a:gd name="connsiteY12" fmla="*/ 396035 h 642840"/>
                  <a:gd name="connsiteX13" fmla="*/ 1155103 w 1776418"/>
                  <a:gd name="connsiteY13" fmla="*/ 397470 h 642840"/>
                  <a:gd name="connsiteX14" fmla="*/ 1041744 w 1776418"/>
                  <a:gd name="connsiteY14" fmla="*/ 506523 h 642840"/>
                  <a:gd name="connsiteX15" fmla="*/ 1030267 w 1776418"/>
                  <a:gd name="connsiteY15" fmla="*/ 546700 h 642840"/>
                  <a:gd name="connsiteX16" fmla="*/ 888210 w 1776418"/>
                  <a:gd name="connsiteY16" fmla="*/ 642840 h 642840"/>
                  <a:gd name="connsiteX17" fmla="*/ 747589 w 1776418"/>
                  <a:gd name="connsiteY17" fmla="*/ 552440 h 642840"/>
                  <a:gd name="connsiteX18" fmla="*/ 730370 w 1776418"/>
                  <a:gd name="connsiteY18" fmla="*/ 495043 h 642840"/>
                  <a:gd name="connsiteX19" fmla="*/ 728936 w 1776418"/>
                  <a:gd name="connsiteY19" fmla="*/ 490740 h 642840"/>
                  <a:gd name="connsiteX20" fmla="*/ 624186 w 1776418"/>
                  <a:gd name="connsiteY20" fmla="*/ 398905 h 642840"/>
                  <a:gd name="connsiteX21" fmla="*/ 606968 w 1776418"/>
                  <a:gd name="connsiteY21" fmla="*/ 397470 h 642840"/>
                  <a:gd name="connsiteX22" fmla="*/ 408950 w 1776418"/>
                  <a:gd name="connsiteY22" fmla="*/ 397470 h 642840"/>
                  <a:gd name="connsiteX23" fmla="*/ 348684 w 1776418"/>
                  <a:gd name="connsiteY23" fmla="*/ 330030 h 642840"/>
                  <a:gd name="connsiteX24" fmla="*/ 348684 w 1776418"/>
                  <a:gd name="connsiteY24" fmla="*/ 245369 h 642840"/>
                  <a:gd name="connsiteX25" fmla="*/ 411820 w 1776418"/>
                  <a:gd name="connsiteY25" fmla="*/ 177929 h 642840"/>
                  <a:gd name="connsiteX26" fmla="*/ 1364600 w 1776418"/>
                  <a:gd name="connsiteY26" fmla="*/ 177929 h 642840"/>
                  <a:gd name="connsiteX27" fmla="*/ 1426301 w 1776418"/>
                  <a:gd name="connsiteY27" fmla="*/ 245369 h 642840"/>
                  <a:gd name="connsiteX28" fmla="*/ 1776418 w 1776418"/>
                  <a:gd name="connsiteY28" fmla="*/ 134882 h 642840"/>
                  <a:gd name="connsiteX29" fmla="*/ 1776418 w 1776418"/>
                  <a:gd name="connsiteY29" fmla="*/ 406079 h 642840"/>
                  <a:gd name="connsiteX30" fmla="*/ 1641537 w 1776418"/>
                  <a:gd name="connsiteY30" fmla="*/ 542397 h 642840"/>
                  <a:gd name="connsiteX31" fmla="*/ 1594186 w 1776418"/>
                  <a:gd name="connsiteY31" fmla="*/ 542397 h 642840"/>
                  <a:gd name="connsiteX32" fmla="*/ 1459304 w 1776418"/>
                  <a:gd name="connsiteY32" fmla="*/ 407515 h 642840"/>
                  <a:gd name="connsiteX33" fmla="*/ 1459304 w 1776418"/>
                  <a:gd name="connsiteY33" fmla="*/ 134882 h 642840"/>
                  <a:gd name="connsiteX34" fmla="*/ 1594186 w 1776418"/>
                  <a:gd name="connsiteY34" fmla="*/ 0 h 642840"/>
                  <a:gd name="connsiteX35" fmla="*/ 1641537 w 1776418"/>
                  <a:gd name="connsiteY35" fmla="*/ 0 h 642840"/>
                  <a:gd name="connsiteX36" fmla="*/ 1776418 w 1776418"/>
                  <a:gd name="connsiteY36" fmla="*/ 134882 h 6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776418" h="642840">
                    <a:moveTo>
                      <a:pt x="317116" y="134882"/>
                    </a:moveTo>
                    <a:lnTo>
                      <a:pt x="317116" y="406079"/>
                    </a:lnTo>
                    <a:cubicBezTo>
                      <a:pt x="317116" y="480696"/>
                      <a:pt x="256849" y="542397"/>
                      <a:pt x="182233" y="542397"/>
                    </a:cubicBezTo>
                    <a:lnTo>
                      <a:pt x="134881" y="542397"/>
                    </a:lnTo>
                    <a:cubicBezTo>
                      <a:pt x="60266" y="542397"/>
                      <a:pt x="0" y="482130"/>
                      <a:pt x="0" y="407515"/>
                    </a:cubicBezTo>
                    <a:lnTo>
                      <a:pt x="0" y="134882"/>
                    </a:lnTo>
                    <a:cubicBezTo>
                      <a:pt x="0" y="60267"/>
                      <a:pt x="60266" y="0"/>
                      <a:pt x="134881" y="0"/>
                    </a:cubicBezTo>
                    <a:lnTo>
                      <a:pt x="182233" y="0"/>
                    </a:lnTo>
                    <a:cubicBezTo>
                      <a:pt x="256849" y="0"/>
                      <a:pt x="317116" y="60267"/>
                      <a:pt x="317116" y="134882"/>
                    </a:cubicBezTo>
                    <a:close/>
                    <a:moveTo>
                      <a:pt x="1426301" y="245369"/>
                    </a:moveTo>
                    <a:lnTo>
                      <a:pt x="1426301" y="328595"/>
                    </a:lnTo>
                    <a:cubicBezTo>
                      <a:pt x="1426301" y="364467"/>
                      <a:pt x="1399037" y="394600"/>
                      <a:pt x="1366035" y="396035"/>
                    </a:cubicBezTo>
                    <a:lnTo>
                      <a:pt x="1170888" y="396035"/>
                    </a:lnTo>
                    <a:cubicBezTo>
                      <a:pt x="1169452" y="396035"/>
                      <a:pt x="1155103" y="397470"/>
                      <a:pt x="1155103" y="397470"/>
                    </a:cubicBezTo>
                    <a:cubicBezTo>
                      <a:pt x="1099141" y="404645"/>
                      <a:pt x="1054659" y="449126"/>
                      <a:pt x="1041744" y="506523"/>
                    </a:cubicBezTo>
                    <a:lnTo>
                      <a:pt x="1030267" y="546700"/>
                    </a:lnTo>
                    <a:cubicBezTo>
                      <a:pt x="1005872" y="602662"/>
                      <a:pt x="951346" y="642840"/>
                      <a:pt x="888210" y="642840"/>
                    </a:cubicBezTo>
                    <a:cubicBezTo>
                      <a:pt x="826508" y="642840"/>
                      <a:pt x="773417" y="605532"/>
                      <a:pt x="747589" y="552440"/>
                    </a:cubicBezTo>
                    <a:lnTo>
                      <a:pt x="730370" y="495043"/>
                    </a:lnTo>
                    <a:cubicBezTo>
                      <a:pt x="730370" y="493609"/>
                      <a:pt x="730370" y="492174"/>
                      <a:pt x="728936" y="490740"/>
                    </a:cubicBezTo>
                    <a:cubicBezTo>
                      <a:pt x="713151" y="441953"/>
                      <a:pt x="672973" y="406079"/>
                      <a:pt x="624186" y="398905"/>
                    </a:cubicBezTo>
                    <a:cubicBezTo>
                      <a:pt x="624186" y="398905"/>
                      <a:pt x="608403" y="397470"/>
                      <a:pt x="606968" y="397470"/>
                    </a:cubicBezTo>
                    <a:lnTo>
                      <a:pt x="408950" y="397470"/>
                    </a:lnTo>
                    <a:cubicBezTo>
                      <a:pt x="374512" y="394600"/>
                      <a:pt x="348684" y="365902"/>
                      <a:pt x="348684" y="330030"/>
                    </a:cubicBezTo>
                    <a:lnTo>
                      <a:pt x="348684" y="245369"/>
                    </a:lnTo>
                    <a:cubicBezTo>
                      <a:pt x="348684" y="208062"/>
                      <a:pt x="377382" y="177929"/>
                      <a:pt x="411820" y="177929"/>
                    </a:cubicBezTo>
                    <a:lnTo>
                      <a:pt x="1364600" y="177929"/>
                    </a:lnTo>
                    <a:cubicBezTo>
                      <a:pt x="1399037" y="177929"/>
                      <a:pt x="1427736" y="208062"/>
                      <a:pt x="1426301" y="245369"/>
                    </a:cubicBezTo>
                    <a:close/>
                    <a:moveTo>
                      <a:pt x="1776418" y="134882"/>
                    </a:moveTo>
                    <a:lnTo>
                      <a:pt x="1776418" y="406079"/>
                    </a:lnTo>
                    <a:cubicBezTo>
                      <a:pt x="1776418" y="480696"/>
                      <a:pt x="1716152" y="542397"/>
                      <a:pt x="1641537" y="542397"/>
                    </a:cubicBezTo>
                    <a:lnTo>
                      <a:pt x="1594186" y="542397"/>
                    </a:lnTo>
                    <a:cubicBezTo>
                      <a:pt x="1519570" y="542397"/>
                      <a:pt x="1459304" y="482130"/>
                      <a:pt x="1459304" y="407515"/>
                    </a:cubicBezTo>
                    <a:lnTo>
                      <a:pt x="1459304" y="134882"/>
                    </a:lnTo>
                    <a:cubicBezTo>
                      <a:pt x="1459304" y="60267"/>
                      <a:pt x="1519570" y="0"/>
                      <a:pt x="1594186" y="0"/>
                    </a:cubicBezTo>
                    <a:lnTo>
                      <a:pt x="1641537" y="0"/>
                    </a:lnTo>
                    <a:cubicBezTo>
                      <a:pt x="1716152" y="0"/>
                      <a:pt x="1776418" y="60267"/>
                      <a:pt x="1776418" y="134882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18D914F-73B8-49FD-BE6C-44D59FB4FE75}"/>
                  </a:ext>
                </a:extLst>
              </p:cNvPr>
              <p:cNvSpPr/>
              <p:nvPr/>
            </p:nvSpPr>
            <p:spPr>
              <a:xfrm rot="16200000">
                <a:off x="6909845" y="3035117"/>
                <a:ext cx="450561" cy="787765"/>
              </a:xfrm>
              <a:custGeom>
                <a:avLst/>
                <a:gdLst>
                  <a:gd name="connsiteX0" fmla="*/ 57396 w 450561"/>
                  <a:gd name="connsiteY0" fmla="*/ 759067 h 787765"/>
                  <a:gd name="connsiteX1" fmla="*/ 28698 w 450561"/>
                  <a:gd name="connsiteY1" fmla="*/ 787765 h 787765"/>
                  <a:gd name="connsiteX2" fmla="*/ 0 w 450561"/>
                  <a:gd name="connsiteY2" fmla="*/ 759067 h 787765"/>
                  <a:gd name="connsiteX3" fmla="*/ 28698 w 450561"/>
                  <a:gd name="connsiteY3" fmla="*/ 730369 h 787765"/>
                  <a:gd name="connsiteX4" fmla="*/ 57396 w 450561"/>
                  <a:gd name="connsiteY4" fmla="*/ 759067 h 787765"/>
                  <a:gd name="connsiteX5" fmla="*/ 57396 w 450561"/>
                  <a:gd name="connsiteY5" fmla="*/ 28698 h 787765"/>
                  <a:gd name="connsiteX6" fmla="*/ 28698 w 450561"/>
                  <a:gd name="connsiteY6" fmla="*/ 57396 h 787765"/>
                  <a:gd name="connsiteX7" fmla="*/ 0 w 450561"/>
                  <a:gd name="connsiteY7" fmla="*/ 28698 h 787765"/>
                  <a:gd name="connsiteX8" fmla="*/ 28698 w 450561"/>
                  <a:gd name="connsiteY8" fmla="*/ 0 h 787765"/>
                  <a:gd name="connsiteX9" fmla="*/ 57396 w 450561"/>
                  <a:gd name="connsiteY9" fmla="*/ 28698 h 787765"/>
                  <a:gd name="connsiteX10" fmla="*/ 284113 w 450561"/>
                  <a:gd name="connsiteY10" fmla="*/ 447692 h 787765"/>
                  <a:gd name="connsiteX11" fmla="*/ 225282 w 450561"/>
                  <a:gd name="connsiteY11" fmla="*/ 388861 h 787765"/>
                  <a:gd name="connsiteX12" fmla="*/ 166450 w 450561"/>
                  <a:gd name="connsiteY12" fmla="*/ 447692 h 787765"/>
                  <a:gd name="connsiteX13" fmla="*/ 225282 w 450561"/>
                  <a:gd name="connsiteY13" fmla="*/ 506524 h 787765"/>
                  <a:gd name="connsiteX14" fmla="*/ 284113 w 450561"/>
                  <a:gd name="connsiteY14" fmla="*/ 447692 h 787765"/>
                  <a:gd name="connsiteX15" fmla="*/ 314244 w 450561"/>
                  <a:gd name="connsiteY15" fmla="*/ 447691 h 787765"/>
                  <a:gd name="connsiteX16" fmla="*/ 225279 w 450561"/>
                  <a:gd name="connsiteY16" fmla="*/ 536655 h 787765"/>
                  <a:gd name="connsiteX17" fmla="*/ 136315 w 450561"/>
                  <a:gd name="connsiteY17" fmla="*/ 447691 h 787765"/>
                  <a:gd name="connsiteX18" fmla="*/ 225279 w 450561"/>
                  <a:gd name="connsiteY18" fmla="*/ 358727 h 787765"/>
                  <a:gd name="connsiteX19" fmla="*/ 314244 w 450561"/>
                  <a:gd name="connsiteY19" fmla="*/ 447691 h 787765"/>
                  <a:gd name="connsiteX20" fmla="*/ 450561 w 450561"/>
                  <a:gd name="connsiteY20" fmla="*/ 759067 h 787765"/>
                  <a:gd name="connsiteX21" fmla="*/ 421863 w 450561"/>
                  <a:gd name="connsiteY21" fmla="*/ 787765 h 787765"/>
                  <a:gd name="connsiteX22" fmla="*/ 393165 w 450561"/>
                  <a:gd name="connsiteY22" fmla="*/ 759067 h 787765"/>
                  <a:gd name="connsiteX23" fmla="*/ 421863 w 450561"/>
                  <a:gd name="connsiteY23" fmla="*/ 730369 h 787765"/>
                  <a:gd name="connsiteX24" fmla="*/ 450561 w 450561"/>
                  <a:gd name="connsiteY24" fmla="*/ 759067 h 787765"/>
                  <a:gd name="connsiteX25" fmla="*/ 450561 w 450561"/>
                  <a:gd name="connsiteY25" fmla="*/ 28698 h 787765"/>
                  <a:gd name="connsiteX26" fmla="*/ 421863 w 450561"/>
                  <a:gd name="connsiteY26" fmla="*/ 57396 h 787765"/>
                  <a:gd name="connsiteX27" fmla="*/ 393165 w 450561"/>
                  <a:gd name="connsiteY27" fmla="*/ 28698 h 787765"/>
                  <a:gd name="connsiteX28" fmla="*/ 421863 w 450561"/>
                  <a:gd name="connsiteY28" fmla="*/ 0 h 787765"/>
                  <a:gd name="connsiteX29" fmla="*/ 450561 w 450561"/>
                  <a:gd name="connsiteY29" fmla="*/ 28698 h 787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50561" h="787765">
                    <a:moveTo>
                      <a:pt x="57396" y="759067"/>
                    </a:moveTo>
                    <a:cubicBezTo>
                      <a:pt x="57396" y="774917"/>
                      <a:pt x="44547" y="787765"/>
                      <a:pt x="28698" y="787765"/>
                    </a:cubicBezTo>
                    <a:cubicBezTo>
                      <a:pt x="12848" y="787765"/>
                      <a:pt x="0" y="774917"/>
                      <a:pt x="0" y="759067"/>
                    </a:cubicBezTo>
                    <a:cubicBezTo>
                      <a:pt x="0" y="743218"/>
                      <a:pt x="12848" y="730369"/>
                      <a:pt x="28698" y="730369"/>
                    </a:cubicBezTo>
                    <a:cubicBezTo>
                      <a:pt x="44547" y="730369"/>
                      <a:pt x="57396" y="743218"/>
                      <a:pt x="57396" y="759067"/>
                    </a:cubicBezTo>
                    <a:close/>
                    <a:moveTo>
                      <a:pt x="57396" y="28698"/>
                    </a:moveTo>
                    <a:cubicBezTo>
                      <a:pt x="57396" y="44547"/>
                      <a:pt x="44547" y="57396"/>
                      <a:pt x="28698" y="57396"/>
                    </a:cubicBezTo>
                    <a:cubicBezTo>
                      <a:pt x="12848" y="57396"/>
                      <a:pt x="0" y="44547"/>
                      <a:pt x="0" y="28698"/>
                    </a:cubicBezTo>
                    <a:cubicBezTo>
                      <a:pt x="0" y="12848"/>
                      <a:pt x="12848" y="0"/>
                      <a:pt x="28698" y="0"/>
                    </a:cubicBezTo>
                    <a:cubicBezTo>
                      <a:pt x="44547" y="0"/>
                      <a:pt x="57396" y="12848"/>
                      <a:pt x="57396" y="28698"/>
                    </a:cubicBezTo>
                    <a:close/>
                    <a:moveTo>
                      <a:pt x="284113" y="447692"/>
                    </a:moveTo>
                    <a:cubicBezTo>
                      <a:pt x="284113" y="415200"/>
                      <a:pt x="257774" y="388861"/>
                      <a:pt x="225282" y="388861"/>
                    </a:cubicBezTo>
                    <a:cubicBezTo>
                      <a:pt x="192789" y="388861"/>
                      <a:pt x="166450" y="415200"/>
                      <a:pt x="166450" y="447692"/>
                    </a:cubicBezTo>
                    <a:cubicBezTo>
                      <a:pt x="166450" y="480185"/>
                      <a:pt x="192789" y="506524"/>
                      <a:pt x="225282" y="506524"/>
                    </a:cubicBezTo>
                    <a:cubicBezTo>
                      <a:pt x="257774" y="506524"/>
                      <a:pt x="284113" y="480185"/>
                      <a:pt x="284113" y="447692"/>
                    </a:cubicBezTo>
                    <a:close/>
                    <a:moveTo>
                      <a:pt x="314244" y="447691"/>
                    </a:moveTo>
                    <a:cubicBezTo>
                      <a:pt x="314244" y="496824"/>
                      <a:pt x="274413" y="536655"/>
                      <a:pt x="225279" y="536655"/>
                    </a:cubicBezTo>
                    <a:cubicBezTo>
                      <a:pt x="176146" y="536655"/>
                      <a:pt x="136315" y="496824"/>
                      <a:pt x="136315" y="447691"/>
                    </a:cubicBezTo>
                    <a:cubicBezTo>
                      <a:pt x="136315" y="398558"/>
                      <a:pt x="176146" y="358727"/>
                      <a:pt x="225279" y="358727"/>
                    </a:cubicBezTo>
                    <a:cubicBezTo>
                      <a:pt x="274413" y="358727"/>
                      <a:pt x="314244" y="398558"/>
                      <a:pt x="314244" y="447691"/>
                    </a:cubicBezTo>
                    <a:close/>
                    <a:moveTo>
                      <a:pt x="450561" y="759067"/>
                    </a:moveTo>
                    <a:cubicBezTo>
                      <a:pt x="450561" y="774917"/>
                      <a:pt x="437713" y="787765"/>
                      <a:pt x="421863" y="787765"/>
                    </a:cubicBezTo>
                    <a:cubicBezTo>
                      <a:pt x="406014" y="787765"/>
                      <a:pt x="393165" y="774917"/>
                      <a:pt x="393165" y="759067"/>
                    </a:cubicBezTo>
                    <a:cubicBezTo>
                      <a:pt x="393165" y="743218"/>
                      <a:pt x="406014" y="730369"/>
                      <a:pt x="421863" y="730369"/>
                    </a:cubicBezTo>
                    <a:cubicBezTo>
                      <a:pt x="437713" y="730369"/>
                      <a:pt x="450561" y="743218"/>
                      <a:pt x="450561" y="759067"/>
                    </a:cubicBezTo>
                    <a:close/>
                    <a:moveTo>
                      <a:pt x="450561" y="28698"/>
                    </a:moveTo>
                    <a:cubicBezTo>
                      <a:pt x="450561" y="44547"/>
                      <a:pt x="437713" y="57396"/>
                      <a:pt x="421863" y="57396"/>
                    </a:cubicBezTo>
                    <a:cubicBezTo>
                      <a:pt x="406014" y="57396"/>
                      <a:pt x="393165" y="44547"/>
                      <a:pt x="393165" y="28698"/>
                    </a:cubicBezTo>
                    <a:cubicBezTo>
                      <a:pt x="393165" y="12848"/>
                      <a:pt x="406014" y="0"/>
                      <a:pt x="421863" y="0"/>
                    </a:cubicBezTo>
                    <a:cubicBezTo>
                      <a:pt x="437713" y="0"/>
                      <a:pt x="450561" y="12848"/>
                      <a:pt x="450561" y="2869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C926"/>
      </a:accent1>
      <a:accent2>
        <a:srgbClr val="EF9E1B"/>
      </a:accent2>
      <a:accent3>
        <a:srgbClr val="DE8D22"/>
      </a:accent3>
      <a:accent4>
        <a:srgbClr val="D87732"/>
      </a:accent4>
      <a:accent5>
        <a:srgbClr val="404040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C926"/>
      </a:accent1>
      <a:accent2>
        <a:srgbClr val="EF9E1B"/>
      </a:accent2>
      <a:accent3>
        <a:srgbClr val="DE8D22"/>
      </a:accent3>
      <a:accent4>
        <a:srgbClr val="D87732"/>
      </a:accent4>
      <a:accent5>
        <a:srgbClr val="404040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C926"/>
      </a:accent1>
      <a:accent2>
        <a:srgbClr val="EF9E1B"/>
      </a:accent2>
      <a:accent3>
        <a:srgbClr val="DE8D22"/>
      </a:accent3>
      <a:accent4>
        <a:srgbClr val="D87732"/>
      </a:accent4>
      <a:accent5>
        <a:srgbClr val="404040"/>
      </a:accent5>
      <a:accent6>
        <a:srgbClr val="59595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4957</Words>
  <Application>Microsoft Office PowerPoint</Application>
  <PresentationFormat>Widescreen</PresentationFormat>
  <Paragraphs>525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Black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136</cp:revision>
  <dcterms:created xsi:type="dcterms:W3CDTF">2019-01-14T06:35:35Z</dcterms:created>
  <dcterms:modified xsi:type="dcterms:W3CDTF">2019-10-29T02:22:28Z</dcterms:modified>
</cp:coreProperties>
</file>